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4"/>
  </p:notesMasterIdLst>
  <p:handoutMasterIdLst>
    <p:handoutMasterId r:id="rId95"/>
  </p:handoutMasterIdLst>
  <p:sldIdLst>
    <p:sldId id="819" r:id="rId2"/>
    <p:sldId id="872" r:id="rId3"/>
    <p:sldId id="832" r:id="rId4"/>
    <p:sldId id="873" r:id="rId5"/>
    <p:sldId id="1429" r:id="rId6"/>
    <p:sldId id="1428" r:id="rId7"/>
    <p:sldId id="696" r:id="rId8"/>
    <p:sldId id="694" r:id="rId9"/>
    <p:sldId id="695" r:id="rId10"/>
    <p:sldId id="814" r:id="rId11"/>
    <p:sldId id="721" r:id="rId12"/>
    <p:sldId id="754" r:id="rId13"/>
    <p:sldId id="756" r:id="rId14"/>
    <p:sldId id="1350" r:id="rId15"/>
    <p:sldId id="823" r:id="rId16"/>
    <p:sldId id="829" r:id="rId17"/>
    <p:sldId id="834" r:id="rId18"/>
    <p:sldId id="835" r:id="rId19"/>
    <p:sldId id="836" r:id="rId20"/>
    <p:sldId id="837" r:id="rId21"/>
    <p:sldId id="838" r:id="rId22"/>
    <p:sldId id="839" r:id="rId23"/>
    <p:sldId id="1352" r:id="rId24"/>
    <p:sldId id="1337" r:id="rId25"/>
    <p:sldId id="841" r:id="rId26"/>
    <p:sldId id="842" r:id="rId27"/>
    <p:sldId id="886" r:id="rId28"/>
    <p:sldId id="875" r:id="rId29"/>
    <p:sldId id="846" r:id="rId30"/>
    <p:sldId id="848" r:id="rId31"/>
    <p:sldId id="1430" r:id="rId32"/>
    <p:sldId id="1432" r:id="rId33"/>
    <p:sldId id="1433" r:id="rId34"/>
    <p:sldId id="1434" r:id="rId35"/>
    <p:sldId id="1431" r:id="rId36"/>
    <p:sldId id="1435" r:id="rId37"/>
    <p:sldId id="1436" r:id="rId38"/>
    <p:sldId id="1437" r:id="rId39"/>
    <p:sldId id="1438" r:id="rId40"/>
    <p:sldId id="1439" r:id="rId41"/>
    <p:sldId id="1355" r:id="rId42"/>
    <p:sldId id="1356" r:id="rId43"/>
    <p:sldId id="1357" r:id="rId44"/>
    <p:sldId id="713" r:id="rId45"/>
    <p:sldId id="1017" r:id="rId46"/>
    <p:sldId id="1212" r:id="rId47"/>
    <p:sldId id="1214" r:id="rId48"/>
    <p:sldId id="1161" r:id="rId49"/>
    <p:sldId id="1162" r:id="rId50"/>
    <p:sldId id="1293" r:id="rId51"/>
    <p:sldId id="1005" r:id="rId52"/>
    <p:sldId id="1018" r:id="rId53"/>
    <p:sldId id="1007" r:id="rId54"/>
    <p:sldId id="1009" r:id="rId55"/>
    <p:sldId id="1010" r:id="rId56"/>
    <p:sldId id="1004" r:id="rId57"/>
    <p:sldId id="1012" r:id="rId58"/>
    <p:sldId id="1420" r:id="rId59"/>
    <p:sldId id="751" r:id="rId60"/>
    <p:sldId id="1426" r:id="rId61"/>
    <p:sldId id="1421" r:id="rId62"/>
    <p:sldId id="1427" r:id="rId63"/>
    <p:sldId id="1167" r:id="rId64"/>
    <p:sldId id="1169" r:id="rId65"/>
    <p:sldId id="1425" r:id="rId66"/>
    <p:sldId id="1019" r:id="rId67"/>
    <p:sldId id="1177" r:id="rId68"/>
    <p:sldId id="1179" r:id="rId69"/>
    <p:sldId id="1180" r:id="rId70"/>
    <p:sldId id="1181" r:id="rId71"/>
    <p:sldId id="1185" r:id="rId72"/>
    <p:sldId id="1418" r:id="rId73"/>
    <p:sldId id="1188" r:id="rId74"/>
    <p:sldId id="869" r:id="rId75"/>
    <p:sldId id="973" r:id="rId76"/>
    <p:sldId id="1216" r:id="rId77"/>
    <p:sldId id="1217" r:id="rId78"/>
    <p:sldId id="1176" r:id="rId79"/>
    <p:sldId id="1218" r:id="rId80"/>
    <p:sldId id="1219" r:id="rId81"/>
    <p:sldId id="975" r:id="rId82"/>
    <p:sldId id="1440" r:id="rId83"/>
    <p:sldId id="977" r:id="rId84"/>
    <p:sldId id="976" r:id="rId85"/>
    <p:sldId id="1444" r:id="rId86"/>
    <p:sldId id="981" r:id="rId87"/>
    <p:sldId id="1187" r:id="rId88"/>
    <p:sldId id="1178" r:id="rId89"/>
    <p:sldId id="1441" r:id="rId90"/>
    <p:sldId id="1442" r:id="rId91"/>
    <p:sldId id="1443" r:id="rId92"/>
    <p:sldId id="1182" r:id="rId93"/>
  </p:sldIdLst>
  <p:sldSz cx="9144000" cy="6858000" type="screen4x3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oot113a" initials="g" lastIdx="1" clrIdx="0">
    <p:extLst>
      <p:ext uri="{19B8F6BF-5375-455C-9EA6-DF929625EA0E}">
        <p15:presenceInfo xmlns:p15="http://schemas.microsoft.com/office/powerpoint/2012/main" userId="groot113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E9FFFF"/>
    <a:srgbClr val="DDFFFF"/>
    <a:srgbClr val="F5EADF"/>
    <a:srgbClr val="FFFF00"/>
    <a:srgbClr val="CCFFFF"/>
    <a:srgbClr val="66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38" autoAdjust="0"/>
    <p:restoredTop sz="86353" autoAdjust="0"/>
  </p:normalViewPr>
  <p:slideViewPr>
    <p:cSldViewPr>
      <p:cViewPr varScale="1">
        <p:scale>
          <a:sx n="143" d="100"/>
          <a:sy n="143" d="100"/>
        </p:scale>
        <p:origin x="3092" y="1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9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8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6.xml"/><Relationship Id="rId3" Type="http://schemas.openxmlformats.org/officeDocument/2006/relationships/slide" Target="slides/slide18.xml"/><Relationship Id="rId7" Type="http://schemas.openxmlformats.org/officeDocument/2006/relationships/slide" Target="slides/slide25.xml"/><Relationship Id="rId12" Type="http://schemas.openxmlformats.org/officeDocument/2006/relationships/slide" Target="slides/slide73.xml"/><Relationship Id="rId2" Type="http://schemas.openxmlformats.org/officeDocument/2006/relationships/slide" Target="slides/slide17.xml"/><Relationship Id="rId1" Type="http://schemas.openxmlformats.org/officeDocument/2006/relationships/slide" Target="slides/slide16.xml"/><Relationship Id="rId6" Type="http://schemas.openxmlformats.org/officeDocument/2006/relationships/slide" Target="slides/slide23.xml"/><Relationship Id="rId11" Type="http://schemas.openxmlformats.org/officeDocument/2006/relationships/slide" Target="slides/slide72.xml"/><Relationship Id="rId5" Type="http://schemas.openxmlformats.org/officeDocument/2006/relationships/slide" Target="slides/slide22.xml"/><Relationship Id="rId10" Type="http://schemas.openxmlformats.org/officeDocument/2006/relationships/slide" Target="slides/slide71.xml"/><Relationship Id="rId4" Type="http://schemas.openxmlformats.org/officeDocument/2006/relationships/slide" Target="slides/slide20.xml"/><Relationship Id="rId9" Type="http://schemas.openxmlformats.org/officeDocument/2006/relationships/slide" Target="slides/slide7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2D2175-CEE4-4B48-9787-3156773D463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7CB548E-F2C0-43BE-9DFB-7EDA7EE08655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XAS</a:t>
          </a:r>
        </a:p>
      </dgm:t>
    </dgm:pt>
    <dgm:pt modelId="{ED482CD6-5045-40E0-9593-A791BC7B8258}" type="parTrans" cxnId="{151CB33F-0D60-461D-BAA7-B2140B627DA0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AD6C1CC3-A503-4424-9BC4-95B7DB7D141C}" type="sibTrans" cxnId="{151CB33F-0D60-461D-BAA7-B2140B627DA0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6AB973B2-3177-4729-9371-52205873CD8B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1s</a:t>
          </a:r>
        </a:p>
      </dgm:t>
    </dgm:pt>
    <dgm:pt modelId="{FF63C550-EB8B-489B-85EB-ED37FB8B6CE5}" type="parTrans" cxnId="{9F3BD98F-CBA4-460C-8A8A-CC5DE9FA2F5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1A148F8-C1FC-4B5E-8241-E2A737B1B316}" type="sibTrans" cxnId="{9F3BD98F-CBA4-460C-8A8A-CC5DE9FA2F5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71A59AAD-23B5-4D08-B190-B62F9EACFB59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DFT</a:t>
          </a:r>
        </a:p>
      </dgm:t>
    </dgm:pt>
    <dgm:pt modelId="{2C16445D-A758-4009-B970-FAB90E455F5F}" type="parTrans" cxnId="{0D5D93AD-31B8-414A-91E8-976CDB11D10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67F16BCE-8399-4349-AEA3-0EA1BD5EA7CB}" type="sibTrans" cxnId="{0D5D93AD-31B8-414A-91E8-976CDB11D10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BCD7A6D-2051-409C-B761-E60A28568522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pre-edge </a:t>
          </a:r>
        </a:p>
        <a:p>
          <a:r>
            <a:rPr lang="nl-NL" dirty="0">
              <a:solidFill>
                <a:srgbClr val="0000FF"/>
              </a:solidFill>
            </a:rPr>
            <a:t>of 3d system</a:t>
          </a:r>
        </a:p>
      </dgm:t>
    </dgm:pt>
    <dgm:pt modelId="{8847D6F4-ED94-4CB0-99B2-AA35FD0FEDC1}" type="parTrans" cxnId="{C8E5E655-6E45-48F1-BF16-47B0E70340B1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5450BF85-D5FE-447D-940F-CDEF0A546F55}" type="sibTrans" cxnId="{C8E5E655-6E45-48F1-BF16-47B0E70340B1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8A2C19B-0BD2-441C-9862-EA8B2EBC8291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2p, 3p, </a:t>
          </a:r>
        </a:p>
        <a:p>
          <a:r>
            <a:rPr lang="nl-NL" dirty="0">
              <a:solidFill>
                <a:srgbClr val="0000FF"/>
              </a:solidFill>
            </a:rPr>
            <a:t>3d, 4d</a:t>
          </a:r>
        </a:p>
      </dgm:t>
    </dgm:pt>
    <dgm:pt modelId="{DE754C82-ACDB-4772-A27F-74FDE3504EB7}" type="parTrans" cxnId="{E9B46358-A888-4594-AE41-291A77CA61B5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DBD872A-36BC-4936-A1F8-A12E88F4A57B}" type="sibTrans" cxnId="{E9B46358-A888-4594-AE41-291A77CA61B5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FBDAF306-E095-4CCB-B393-2FFFCBE4A920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multiplets</a:t>
          </a:r>
        </a:p>
      </dgm:t>
    </dgm:pt>
    <dgm:pt modelId="{ECF80887-4D35-41E4-8B26-22CD026D67D7}" type="parTrans" cxnId="{48B8589A-2182-4254-8B67-8B23605A7B45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560AA19B-B146-4E0F-A91D-5260D982C7B5}" type="sibTrans" cxnId="{48B8589A-2182-4254-8B67-8B23605A7B45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E13A811A-10C2-48D9-9216-0CB12447D462}" type="pres">
      <dgm:prSet presAssocID="{C72D2175-CEE4-4B48-9787-3156773D463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67D583-7435-46D9-B46C-E05A62930556}" type="pres">
      <dgm:prSet presAssocID="{07CB548E-F2C0-43BE-9DFB-7EDA7EE08655}" presName="hierRoot1" presStyleCnt="0"/>
      <dgm:spPr/>
    </dgm:pt>
    <dgm:pt modelId="{CCB9F068-A330-453B-939F-8563674EDC11}" type="pres">
      <dgm:prSet presAssocID="{07CB548E-F2C0-43BE-9DFB-7EDA7EE08655}" presName="composite" presStyleCnt="0"/>
      <dgm:spPr/>
    </dgm:pt>
    <dgm:pt modelId="{A63DC2AD-8064-472E-AD02-B55C3D15068A}" type="pres">
      <dgm:prSet presAssocID="{07CB548E-F2C0-43BE-9DFB-7EDA7EE08655}" presName="background" presStyleLbl="node0" presStyleIdx="0" presStyleCnt="1"/>
      <dgm:spPr/>
    </dgm:pt>
    <dgm:pt modelId="{AD1C091E-9E08-44D2-ABC2-8F3570E36BB8}" type="pres">
      <dgm:prSet presAssocID="{07CB548E-F2C0-43BE-9DFB-7EDA7EE08655}" presName="text" presStyleLbl="fgAcc0" presStyleIdx="0" presStyleCnt="1">
        <dgm:presLayoutVars>
          <dgm:chPref val="3"/>
        </dgm:presLayoutVars>
      </dgm:prSet>
      <dgm:spPr/>
    </dgm:pt>
    <dgm:pt modelId="{B9DB1EB5-0467-46AE-A138-59FC7A269016}" type="pres">
      <dgm:prSet presAssocID="{07CB548E-F2C0-43BE-9DFB-7EDA7EE08655}" presName="hierChild2" presStyleCnt="0"/>
      <dgm:spPr/>
    </dgm:pt>
    <dgm:pt modelId="{D62FBF6C-1221-462E-93DC-6397728F726D}" type="pres">
      <dgm:prSet presAssocID="{FF63C550-EB8B-489B-85EB-ED37FB8B6CE5}" presName="Name10" presStyleLbl="parChTrans1D2" presStyleIdx="0" presStyleCnt="2"/>
      <dgm:spPr/>
    </dgm:pt>
    <dgm:pt modelId="{0419F0A8-5859-4B00-A12A-764BAA0D7771}" type="pres">
      <dgm:prSet presAssocID="{6AB973B2-3177-4729-9371-52205873CD8B}" presName="hierRoot2" presStyleCnt="0"/>
      <dgm:spPr/>
    </dgm:pt>
    <dgm:pt modelId="{6448641A-0B5E-40E0-A428-1D7F6C0B27A7}" type="pres">
      <dgm:prSet presAssocID="{6AB973B2-3177-4729-9371-52205873CD8B}" presName="composite2" presStyleCnt="0"/>
      <dgm:spPr/>
    </dgm:pt>
    <dgm:pt modelId="{6A5B8E8E-0117-4FF4-9ED9-DB5006E8E87D}" type="pres">
      <dgm:prSet presAssocID="{6AB973B2-3177-4729-9371-52205873CD8B}" presName="background2" presStyleLbl="node2" presStyleIdx="0" presStyleCnt="2"/>
      <dgm:spPr/>
    </dgm:pt>
    <dgm:pt modelId="{BF290E2D-C8AD-4F62-B748-34504BAAF164}" type="pres">
      <dgm:prSet presAssocID="{6AB973B2-3177-4729-9371-52205873CD8B}" presName="text2" presStyleLbl="fgAcc2" presStyleIdx="0" presStyleCnt="2">
        <dgm:presLayoutVars>
          <dgm:chPref val="3"/>
        </dgm:presLayoutVars>
      </dgm:prSet>
      <dgm:spPr/>
    </dgm:pt>
    <dgm:pt modelId="{E849D355-4B7C-4BD8-9178-377B5EE1F4DF}" type="pres">
      <dgm:prSet presAssocID="{6AB973B2-3177-4729-9371-52205873CD8B}" presName="hierChild3" presStyleCnt="0"/>
      <dgm:spPr/>
    </dgm:pt>
    <dgm:pt modelId="{AEBE434B-A00B-4ECF-9FDE-3785EDD9443A}" type="pres">
      <dgm:prSet presAssocID="{2C16445D-A758-4009-B970-FAB90E455F5F}" presName="Name17" presStyleLbl="parChTrans1D3" presStyleIdx="0" presStyleCnt="3"/>
      <dgm:spPr/>
    </dgm:pt>
    <dgm:pt modelId="{2D3093F8-FABA-4243-8C09-8B08F41EC2AF}" type="pres">
      <dgm:prSet presAssocID="{71A59AAD-23B5-4D08-B190-B62F9EACFB59}" presName="hierRoot3" presStyleCnt="0"/>
      <dgm:spPr/>
    </dgm:pt>
    <dgm:pt modelId="{3740232A-01D6-4950-9568-51B7F220D1CE}" type="pres">
      <dgm:prSet presAssocID="{71A59AAD-23B5-4D08-B190-B62F9EACFB59}" presName="composite3" presStyleCnt="0"/>
      <dgm:spPr/>
    </dgm:pt>
    <dgm:pt modelId="{CB638952-E753-4439-AB24-DF9DB26D731C}" type="pres">
      <dgm:prSet presAssocID="{71A59AAD-23B5-4D08-B190-B62F9EACFB59}" presName="background3" presStyleLbl="node3" presStyleIdx="0" presStyleCnt="3"/>
      <dgm:spPr/>
    </dgm:pt>
    <dgm:pt modelId="{631BFE75-9577-47C2-AAB0-4B6AADBB71D0}" type="pres">
      <dgm:prSet presAssocID="{71A59AAD-23B5-4D08-B190-B62F9EACFB59}" presName="text3" presStyleLbl="fgAcc3" presStyleIdx="0" presStyleCnt="3">
        <dgm:presLayoutVars>
          <dgm:chPref val="3"/>
        </dgm:presLayoutVars>
      </dgm:prSet>
      <dgm:spPr/>
    </dgm:pt>
    <dgm:pt modelId="{C32B092D-9639-498D-84CE-1B3A6A2F7552}" type="pres">
      <dgm:prSet presAssocID="{71A59AAD-23B5-4D08-B190-B62F9EACFB59}" presName="hierChild4" presStyleCnt="0"/>
      <dgm:spPr/>
    </dgm:pt>
    <dgm:pt modelId="{A7EC6751-C35B-4A1C-AEBC-02118C53CD0D}" type="pres">
      <dgm:prSet presAssocID="{8847D6F4-ED94-4CB0-99B2-AA35FD0FEDC1}" presName="Name17" presStyleLbl="parChTrans1D3" presStyleIdx="1" presStyleCnt="3"/>
      <dgm:spPr/>
    </dgm:pt>
    <dgm:pt modelId="{AD99E23F-F0BC-42C6-A14A-F35036285A7D}" type="pres">
      <dgm:prSet presAssocID="{DBCD7A6D-2051-409C-B761-E60A28568522}" presName="hierRoot3" presStyleCnt="0"/>
      <dgm:spPr/>
    </dgm:pt>
    <dgm:pt modelId="{E9097DA4-3BC9-40B7-95F6-7F3E30D03D7C}" type="pres">
      <dgm:prSet presAssocID="{DBCD7A6D-2051-409C-B761-E60A28568522}" presName="composite3" presStyleCnt="0"/>
      <dgm:spPr/>
    </dgm:pt>
    <dgm:pt modelId="{7CF3BB82-5663-48AF-8743-15F459495C36}" type="pres">
      <dgm:prSet presAssocID="{DBCD7A6D-2051-409C-B761-E60A28568522}" presName="background3" presStyleLbl="node3" presStyleIdx="1" presStyleCnt="3"/>
      <dgm:spPr>
        <a:solidFill>
          <a:srgbClr val="FFC000"/>
        </a:solidFill>
      </dgm:spPr>
    </dgm:pt>
    <dgm:pt modelId="{5B2E7A15-EA02-4E3C-98D8-8B3E1132269E}" type="pres">
      <dgm:prSet presAssocID="{DBCD7A6D-2051-409C-B761-E60A28568522}" presName="text3" presStyleLbl="fgAcc3" presStyleIdx="1" presStyleCnt="3" custLinFactNeighborX="-1504">
        <dgm:presLayoutVars>
          <dgm:chPref val="3"/>
        </dgm:presLayoutVars>
      </dgm:prSet>
      <dgm:spPr/>
    </dgm:pt>
    <dgm:pt modelId="{54137ABB-439C-40FE-92E6-37A552E3D45F}" type="pres">
      <dgm:prSet presAssocID="{DBCD7A6D-2051-409C-B761-E60A28568522}" presName="hierChild4" presStyleCnt="0"/>
      <dgm:spPr/>
    </dgm:pt>
    <dgm:pt modelId="{C59834D7-2A71-47C6-B49F-72623A245FC3}" type="pres">
      <dgm:prSet presAssocID="{DE754C82-ACDB-4772-A27F-74FDE3504EB7}" presName="Name10" presStyleLbl="parChTrans1D2" presStyleIdx="1" presStyleCnt="2"/>
      <dgm:spPr/>
    </dgm:pt>
    <dgm:pt modelId="{D8056157-6C7A-465D-B37E-9378E785BBEC}" type="pres">
      <dgm:prSet presAssocID="{D8A2C19B-0BD2-441C-9862-EA8B2EBC8291}" presName="hierRoot2" presStyleCnt="0"/>
      <dgm:spPr/>
    </dgm:pt>
    <dgm:pt modelId="{E40D15B5-E5B2-4365-8363-0055B4E6B790}" type="pres">
      <dgm:prSet presAssocID="{D8A2C19B-0BD2-441C-9862-EA8B2EBC8291}" presName="composite2" presStyleCnt="0"/>
      <dgm:spPr/>
    </dgm:pt>
    <dgm:pt modelId="{9F738583-1B7D-42E0-9DC7-C7FEA2C65514}" type="pres">
      <dgm:prSet presAssocID="{D8A2C19B-0BD2-441C-9862-EA8B2EBC8291}" presName="background2" presStyleLbl="node2" presStyleIdx="1" presStyleCnt="2"/>
      <dgm:spPr>
        <a:solidFill>
          <a:srgbClr val="FFC000"/>
        </a:solidFill>
      </dgm:spPr>
    </dgm:pt>
    <dgm:pt modelId="{17C0E34C-AA3F-4D5B-8918-9F5EEAB6DF38}" type="pres">
      <dgm:prSet presAssocID="{D8A2C19B-0BD2-441C-9862-EA8B2EBC8291}" presName="text2" presStyleLbl="fgAcc2" presStyleIdx="1" presStyleCnt="2">
        <dgm:presLayoutVars>
          <dgm:chPref val="3"/>
        </dgm:presLayoutVars>
      </dgm:prSet>
      <dgm:spPr/>
    </dgm:pt>
    <dgm:pt modelId="{10ED1118-6B0D-4732-9C9A-DE9F05FADE22}" type="pres">
      <dgm:prSet presAssocID="{D8A2C19B-0BD2-441C-9862-EA8B2EBC8291}" presName="hierChild3" presStyleCnt="0"/>
      <dgm:spPr/>
    </dgm:pt>
    <dgm:pt modelId="{69354CEE-21D3-4A15-A7E1-9CE752E29A37}" type="pres">
      <dgm:prSet presAssocID="{ECF80887-4D35-41E4-8B26-22CD026D67D7}" presName="Name17" presStyleLbl="parChTrans1D3" presStyleIdx="2" presStyleCnt="3"/>
      <dgm:spPr/>
    </dgm:pt>
    <dgm:pt modelId="{B80C4D36-D105-4C40-B40D-D01D18490D63}" type="pres">
      <dgm:prSet presAssocID="{FBDAF306-E095-4CCB-B393-2FFFCBE4A920}" presName="hierRoot3" presStyleCnt="0"/>
      <dgm:spPr/>
    </dgm:pt>
    <dgm:pt modelId="{B6E487D1-C61C-4F7A-9346-E87E3A6E9614}" type="pres">
      <dgm:prSet presAssocID="{FBDAF306-E095-4CCB-B393-2FFFCBE4A920}" presName="composite3" presStyleCnt="0"/>
      <dgm:spPr/>
    </dgm:pt>
    <dgm:pt modelId="{C2DABB5D-70A6-4263-878A-64ECDD3F6AFC}" type="pres">
      <dgm:prSet presAssocID="{FBDAF306-E095-4CCB-B393-2FFFCBE4A920}" presName="background3" presStyleLbl="node3" presStyleIdx="2" presStyleCnt="3"/>
      <dgm:spPr>
        <a:solidFill>
          <a:srgbClr val="FFC000"/>
        </a:solidFill>
      </dgm:spPr>
    </dgm:pt>
    <dgm:pt modelId="{5164E384-D406-4F3D-B2BC-4AB688043C0B}" type="pres">
      <dgm:prSet presAssocID="{FBDAF306-E095-4CCB-B393-2FFFCBE4A920}" presName="text3" presStyleLbl="fgAcc3" presStyleIdx="2" presStyleCnt="3" custLinFactNeighborX="4929" custLinFactNeighborY="26135">
        <dgm:presLayoutVars>
          <dgm:chPref val="3"/>
        </dgm:presLayoutVars>
      </dgm:prSet>
      <dgm:spPr/>
    </dgm:pt>
    <dgm:pt modelId="{852B81B7-C001-4AB0-84F3-C6A7441ECB78}" type="pres">
      <dgm:prSet presAssocID="{FBDAF306-E095-4CCB-B393-2FFFCBE4A920}" presName="hierChild4" presStyleCnt="0"/>
      <dgm:spPr/>
    </dgm:pt>
  </dgm:ptLst>
  <dgm:cxnLst>
    <dgm:cxn modelId="{4E7C9E2D-7441-4394-AA19-4F99CECD6F08}" type="presOf" srcId="{8847D6F4-ED94-4CB0-99B2-AA35FD0FEDC1}" destId="{A7EC6751-C35B-4A1C-AEBC-02118C53CD0D}" srcOrd="0" destOrd="0" presId="urn:microsoft.com/office/officeart/2005/8/layout/hierarchy1"/>
    <dgm:cxn modelId="{26F93E3D-5F15-4AB2-B13A-9BF357934EA8}" type="presOf" srcId="{FBDAF306-E095-4CCB-B393-2FFFCBE4A920}" destId="{5164E384-D406-4F3D-B2BC-4AB688043C0B}" srcOrd="0" destOrd="0" presId="urn:microsoft.com/office/officeart/2005/8/layout/hierarchy1"/>
    <dgm:cxn modelId="{151CB33F-0D60-461D-BAA7-B2140B627DA0}" srcId="{C72D2175-CEE4-4B48-9787-3156773D4630}" destId="{07CB548E-F2C0-43BE-9DFB-7EDA7EE08655}" srcOrd="0" destOrd="0" parTransId="{ED482CD6-5045-40E0-9593-A791BC7B8258}" sibTransId="{AD6C1CC3-A503-4424-9BC4-95B7DB7D141C}"/>
    <dgm:cxn modelId="{A1AB105B-7C06-459A-B61D-9FC15874E1FD}" type="presOf" srcId="{C72D2175-CEE4-4B48-9787-3156773D4630}" destId="{E13A811A-10C2-48D9-9216-0CB12447D462}" srcOrd="0" destOrd="0" presId="urn:microsoft.com/office/officeart/2005/8/layout/hierarchy1"/>
    <dgm:cxn modelId="{AF590968-697A-4D1E-B4C9-7C187710D85F}" type="presOf" srcId="{71A59AAD-23B5-4D08-B190-B62F9EACFB59}" destId="{631BFE75-9577-47C2-AAB0-4B6AADBB71D0}" srcOrd="0" destOrd="0" presId="urn:microsoft.com/office/officeart/2005/8/layout/hierarchy1"/>
    <dgm:cxn modelId="{E595CD52-B787-46DD-9D76-F557D114BD84}" type="presOf" srcId="{07CB548E-F2C0-43BE-9DFB-7EDA7EE08655}" destId="{AD1C091E-9E08-44D2-ABC2-8F3570E36BB8}" srcOrd="0" destOrd="0" presId="urn:microsoft.com/office/officeart/2005/8/layout/hierarchy1"/>
    <dgm:cxn modelId="{FCAD9574-C370-45E3-A52C-A3FE7175A86B}" type="presOf" srcId="{6AB973B2-3177-4729-9371-52205873CD8B}" destId="{BF290E2D-C8AD-4F62-B748-34504BAAF164}" srcOrd="0" destOrd="0" presId="urn:microsoft.com/office/officeart/2005/8/layout/hierarchy1"/>
    <dgm:cxn modelId="{C8E5E655-6E45-48F1-BF16-47B0E70340B1}" srcId="{6AB973B2-3177-4729-9371-52205873CD8B}" destId="{DBCD7A6D-2051-409C-B761-E60A28568522}" srcOrd="1" destOrd="0" parTransId="{8847D6F4-ED94-4CB0-99B2-AA35FD0FEDC1}" sibTransId="{5450BF85-D5FE-447D-940F-CDEF0A546F55}"/>
    <dgm:cxn modelId="{E9B46358-A888-4594-AE41-291A77CA61B5}" srcId="{07CB548E-F2C0-43BE-9DFB-7EDA7EE08655}" destId="{D8A2C19B-0BD2-441C-9862-EA8B2EBC8291}" srcOrd="1" destOrd="0" parTransId="{DE754C82-ACDB-4772-A27F-74FDE3504EB7}" sibTransId="{DDBD872A-36BC-4936-A1F8-A12E88F4A57B}"/>
    <dgm:cxn modelId="{9F3BD98F-CBA4-460C-8A8A-CC5DE9FA2F52}" srcId="{07CB548E-F2C0-43BE-9DFB-7EDA7EE08655}" destId="{6AB973B2-3177-4729-9371-52205873CD8B}" srcOrd="0" destOrd="0" parTransId="{FF63C550-EB8B-489B-85EB-ED37FB8B6CE5}" sibTransId="{D1A148F8-C1FC-4B5E-8241-E2A737B1B316}"/>
    <dgm:cxn modelId="{63865599-1F22-473E-A4D4-A775D7883919}" type="presOf" srcId="{FF63C550-EB8B-489B-85EB-ED37FB8B6CE5}" destId="{D62FBF6C-1221-462E-93DC-6397728F726D}" srcOrd="0" destOrd="0" presId="urn:microsoft.com/office/officeart/2005/8/layout/hierarchy1"/>
    <dgm:cxn modelId="{48B8589A-2182-4254-8B67-8B23605A7B45}" srcId="{D8A2C19B-0BD2-441C-9862-EA8B2EBC8291}" destId="{FBDAF306-E095-4CCB-B393-2FFFCBE4A920}" srcOrd="0" destOrd="0" parTransId="{ECF80887-4D35-41E4-8B26-22CD026D67D7}" sibTransId="{560AA19B-B146-4E0F-A91D-5260D982C7B5}"/>
    <dgm:cxn modelId="{00177E9B-6003-48E6-B6EA-43C988E1FB86}" type="presOf" srcId="{2C16445D-A758-4009-B970-FAB90E455F5F}" destId="{AEBE434B-A00B-4ECF-9FDE-3785EDD9443A}" srcOrd="0" destOrd="0" presId="urn:microsoft.com/office/officeart/2005/8/layout/hierarchy1"/>
    <dgm:cxn modelId="{0D5D93AD-31B8-414A-91E8-976CDB11D102}" srcId="{6AB973B2-3177-4729-9371-52205873CD8B}" destId="{71A59AAD-23B5-4D08-B190-B62F9EACFB59}" srcOrd="0" destOrd="0" parTransId="{2C16445D-A758-4009-B970-FAB90E455F5F}" sibTransId="{67F16BCE-8399-4349-AEA3-0EA1BD5EA7CB}"/>
    <dgm:cxn modelId="{F1F8A3C1-596A-4C01-98E4-58BF1D4BD080}" type="presOf" srcId="{D8A2C19B-0BD2-441C-9862-EA8B2EBC8291}" destId="{17C0E34C-AA3F-4D5B-8918-9F5EEAB6DF38}" srcOrd="0" destOrd="0" presId="urn:microsoft.com/office/officeart/2005/8/layout/hierarchy1"/>
    <dgm:cxn modelId="{67EE2CDC-6E08-4917-A028-B83C55313998}" type="presOf" srcId="{DE754C82-ACDB-4772-A27F-74FDE3504EB7}" destId="{C59834D7-2A71-47C6-B49F-72623A245FC3}" srcOrd="0" destOrd="0" presId="urn:microsoft.com/office/officeart/2005/8/layout/hierarchy1"/>
    <dgm:cxn modelId="{A53CE6E1-0190-44D5-827A-CFE9BD53EF86}" type="presOf" srcId="{ECF80887-4D35-41E4-8B26-22CD026D67D7}" destId="{69354CEE-21D3-4A15-A7E1-9CE752E29A37}" srcOrd="0" destOrd="0" presId="urn:microsoft.com/office/officeart/2005/8/layout/hierarchy1"/>
    <dgm:cxn modelId="{51E74FE5-F387-488E-959C-EEACB85661B5}" type="presOf" srcId="{DBCD7A6D-2051-409C-B761-E60A28568522}" destId="{5B2E7A15-EA02-4E3C-98D8-8B3E1132269E}" srcOrd="0" destOrd="0" presId="urn:microsoft.com/office/officeart/2005/8/layout/hierarchy1"/>
    <dgm:cxn modelId="{7B49B554-7F3F-4B00-A31F-C1879D84EA0B}" type="presParOf" srcId="{E13A811A-10C2-48D9-9216-0CB12447D462}" destId="{B367D583-7435-46D9-B46C-E05A62930556}" srcOrd="0" destOrd="0" presId="urn:microsoft.com/office/officeart/2005/8/layout/hierarchy1"/>
    <dgm:cxn modelId="{3354BC19-361E-45D7-8495-B970BC74A7C3}" type="presParOf" srcId="{B367D583-7435-46D9-B46C-E05A62930556}" destId="{CCB9F068-A330-453B-939F-8563674EDC11}" srcOrd="0" destOrd="0" presId="urn:microsoft.com/office/officeart/2005/8/layout/hierarchy1"/>
    <dgm:cxn modelId="{603DAA92-F8B3-4259-A459-87D08BFDB477}" type="presParOf" srcId="{CCB9F068-A330-453B-939F-8563674EDC11}" destId="{A63DC2AD-8064-472E-AD02-B55C3D15068A}" srcOrd="0" destOrd="0" presId="urn:microsoft.com/office/officeart/2005/8/layout/hierarchy1"/>
    <dgm:cxn modelId="{7D6752F2-8CF0-4420-9BB2-8C8543919475}" type="presParOf" srcId="{CCB9F068-A330-453B-939F-8563674EDC11}" destId="{AD1C091E-9E08-44D2-ABC2-8F3570E36BB8}" srcOrd="1" destOrd="0" presId="urn:microsoft.com/office/officeart/2005/8/layout/hierarchy1"/>
    <dgm:cxn modelId="{7A053A1C-819E-4213-A926-BF459BADCD0D}" type="presParOf" srcId="{B367D583-7435-46D9-B46C-E05A62930556}" destId="{B9DB1EB5-0467-46AE-A138-59FC7A269016}" srcOrd="1" destOrd="0" presId="urn:microsoft.com/office/officeart/2005/8/layout/hierarchy1"/>
    <dgm:cxn modelId="{CE54647D-0B3E-4A2D-8AA9-E8DAC4F8BDAB}" type="presParOf" srcId="{B9DB1EB5-0467-46AE-A138-59FC7A269016}" destId="{D62FBF6C-1221-462E-93DC-6397728F726D}" srcOrd="0" destOrd="0" presId="urn:microsoft.com/office/officeart/2005/8/layout/hierarchy1"/>
    <dgm:cxn modelId="{B24EF512-F463-4C81-BB2C-58DE39BD77C8}" type="presParOf" srcId="{B9DB1EB5-0467-46AE-A138-59FC7A269016}" destId="{0419F0A8-5859-4B00-A12A-764BAA0D7771}" srcOrd="1" destOrd="0" presId="urn:microsoft.com/office/officeart/2005/8/layout/hierarchy1"/>
    <dgm:cxn modelId="{DD493298-EB4B-495E-B198-1BAF1373D9A1}" type="presParOf" srcId="{0419F0A8-5859-4B00-A12A-764BAA0D7771}" destId="{6448641A-0B5E-40E0-A428-1D7F6C0B27A7}" srcOrd="0" destOrd="0" presId="urn:microsoft.com/office/officeart/2005/8/layout/hierarchy1"/>
    <dgm:cxn modelId="{06469C31-1AF8-411E-8DF3-38B9FE99362D}" type="presParOf" srcId="{6448641A-0B5E-40E0-A428-1D7F6C0B27A7}" destId="{6A5B8E8E-0117-4FF4-9ED9-DB5006E8E87D}" srcOrd="0" destOrd="0" presId="urn:microsoft.com/office/officeart/2005/8/layout/hierarchy1"/>
    <dgm:cxn modelId="{2A2FECF8-E485-4635-8DFE-FFC7E6CC099E}" type="presParOf" srcId="{6448641A-0B5E-40E0-A428-1D7F6C0B27A7}" destId="{BF290E2D-C8AD-4F62-B748-34504BAAF164}" srcOrd="1" destOrd="0" presId="urn:microsoft.com/office/officeart/2005/8/layout/hierarchy1"/>
    <dgm:cxn modelId="{DE9AE270-E9CA-4A33-98ED-A648C1358FFA}" type="presParOf" srcId="{0419F0A8-5859-4B00-A12A-764BAA0D7771}" destId="{E849D355-4B7C-4BD8-9178-377B5EE1F4DF}" srcOrd="1" destOrd="0" presId="urn:microsoft.com/office/officeart/2005/8/layout/hierarchy1"/>
    <dgm:cxn modelId="{B81D3D59-5637-45AF-9327-E1021F077CD1}" type="presParOf" srcId="{E849D355-4B7C-4BD8-9178-377B5EE1F4DF}" destId="{AEBE434B-A00B-4ECF-9FDE-3785EDD9443A}" srcOrd="0" destOrd="0" presId="urn:microsoft.com/office/officeart/2005/8/layout/hierarchy1"/>
    <dgm:cxn modelId="{A875A846-A890-42DB-91AC-EE9849685BFE}" type="presParOf" srcId="{E849D355-4B7C-4BD8-9178-377B5EE1F4DF}" destId="{2D3093F8-FABA-4243-8C09-8B08F41EC2AF}" srcOrd="1" destOrd="0" presId="urn:microsoft.com/office/officeart/2005/8/layout/hierarchy1"/>
    <dgm:cxn modelId="{C6B7CB19-D401-4982-98EB-69102B740817}" type="presParOf" srcId="{2D3093F8-FABA-4243-8C09-8B08F41EC2AF}" destId="{3740232A-01D6-4950-9568-51B7F220D1CE}" srcOrd="0" destOrd="0" presId="urn:microsoft.com/office/officeart/2005/8/layout/hierarchy1"/>
    <dgm:cxn modelId="{8FF548CD-0595-4347-A8B8-0E87045D6ED3}" type="presParOf" srcId="{3740232A-01D6-4950-9568-51B7F220D1CE}" destId="{CB638952-E753-4439-AB24-DF9DB26D731C}" srcOrd="0" destOrd="0" presId="urn:microsoft.com/office/officeart/2005/8/layout/hierarchy1"/>
    <dgm:cxn modelId="{70E4DFC7-86BE-47EA-AA71-A177F964D75F}" type="presParOf" srcId="{3740232A-01D6-4950-9568-51B7F220D1CE}" destId="{631BFE75-9577-47C2-AAB0-4B6AADBB71D0}" srcOrd="1" destOrd="0" presId="urn:microsoft.com/office/officeart/2005/8/layout/hierarchy1"/>
    <dgm:cxn modelId="{A5A69479-5A6D-43BA-B411-A40147CD5991}" type="presParOf" srcId="{2D3093F8-FABA-4243-8C09-8B08F41EC2AF}" destId="{C32B092D-9639-498D-84CE-1B3A6A2F7552}" srcOrd="1" destOrd="0" presId="urn:microsoft.com/office/officeart/2005/8/layout/hierarchy1"/>
    <dgm:cxn modelId="{A57DA4B1-4B9F-4FD5-A0DF-B9E89745A023}" type="presParOf" srcId="{E849D355-4B7C-4BD8-9178-377B5EE1F4DF}" destId="{A7EC6751-C35B-4A1C-AEBC-02118C53CD0D}" srcOrd="2" destOrd="0" presId="urn:microsoft.com/office/officeart/2005/8/layout/hierarchy1"/>
    <dgm:cxn modelId="{DBB64307-A61B-4A89-9AFD-6454E876CE2D}" type="presParOf" srcId="{E849D355-4B7C-4BD8-9178-377B5EE1F4DF}" destId="{AD99E23F-F0BC-42C6-A14A-F35036285A7D}" srcOrd="3" destOrd="0" presId="urn:microsoft.com/office/officeart/2005/8/layout/hierarchy1"/>
    <dgm:cxn modelId="{211DD60B-9F5D-4B47-B863-8579ABFBFC62}" type="presParOf" srcId="{AD99E23F-F0BC-42C6-A14A-F35036285A7D}" destId="{E9097DA4-3BC9-40B7-95F6-7F3E30D03D7C}" srcOrd="0" destOrd="0" presId="urn:microsoft.com/office/officeart/2005/8/layout/hierarchy1"/>
    <dgm:cxn modelId="{0117C442-B12A-483D-8F5C-841AB6FF3802}" type="presParOf" srcId="{E9097DA4-3BC9-40B7-95F6-7F3E30D03D7C}" destId="{7CF3BB82-5663-48AF-8743-15F459495C36}" srcOrd="0" destOrd="0" presId="urn:microsoft.com/office/officeart/2005/8/layout/hierarchy1"/>
    <dgm:cxn modelId="{506818A3-3805-494C-85D6-82AF1A8D54CC}" type="presParOf" srcId="{E9097DA4-3BC9-40B7-95F6-7F3E30D03D7C}" destId="{5B2E7A15-EA02-4E3C-98D8-8B3E1132269E}" srcOrd="1" destOrd="0" presId="urn:microsoft.com/office/officeart/2005/8/layout/hierarchy1"/>
    <dgm:cxn modelId="{05E7EA87-2BE7-4994-A6E7-5FF8BC88F481}" type="presParOf" srcId="{AD99E23F-F0BC-42C6-A14A-F35036285A7D}" destId="{54137ABB-439C-40FE-92E6-37A552E3D45F}" srcOrd="1" destOrd="0" presId="urn:microsoft.com/office/officeart/2005/8/layout/hierarchy1"/>
    <dgm:cxn modelId="{98A80984-D097-42FA-B445-CDF9D336BE41}" type="presParOf" srcId="{B9DB1EB5-0467-46AE-A138-59FC7A269016}" destId="{C59834D7-2A71-47C6-B49F-72623A245FC3}" srcOrd="2" destOrd="0" presId="urn:microsoft.com/office/officeart/2005/8/layout/hierarchy1"/>
    <dgm:cxn modelId="{0F5A8087-B5F6-4C58-816F-096EE0B05E18}" type="presParOf" srcId="{B9DB1EB5-0467-46AE-A138-59FC7A269016}" destId="{D8056157-6C7A-465D-B37E-9378E785BBEC}" srcOrd="3" destOrd="0" presId="urn:microsoft.com/office/officeart/2005/8/layout/hierarchy1"/>
    <dgm:cxn modelId="{42C57CE1-E16F-4250-901C-E99352356A4E}" type="presParOf" srcId="{D8056157-6C7A-465D-B37E-9378E785BBEC}" destId="{E40D15B5-E5B2-4365-8363-0055B4E6B790}" srcOrd="0" destOrd="0" presId="urn:microsoft.com/office/officeart/2005/8/layout/hierarchy1"/>
    <dgm:cxn modelId="{2B64AA13-2558-4B82-A4FF-AC66886D5395}" type="presParOf" srcId="{E40D15B5-E5B2-4365-8363-0055B4E6B790}" destId="{9F738583-1B7D-42E0-9DC7-C7FEA2C65514}" srcOrd="0" destOrd="0" presId="urn:microsoft.com/office/officeart/2005/8/layout/hierarchy1"/>
    <dgm:cxn modelId="{6AEB4832-2272-4155-AB4F-9E9896DCED6F}" type="presParOf" srcId="{E40D15B5-E5B2-4365-8363-0055B4E6B790}" destId="{17C0E34C-AA3F-4D5B-8918-9F5EEAB6DF38}" srcOrd="1" destOrd="0" presId="urn:microsoft.com/office/officeart/2005/8/layout/hierarchy1"/>
    <dgm:cxn modelId="{D2560B44-AD54-4D12-926F-355D19DC35B8}" type="presParOf" srcId="{D8056157-6C7A-465D-B37E-9378E785BBEC}" destId="{10ED1118-6B0D-4732-9C9A-DE9F05FADE22}" srcOrd="1" destOrd="0" presId="urn:microsoft.com/office/officeart/2005/8/layout/hierarchy1"/>
    <dgm:cxn modelId="{9B13B3DF-534F-45E3-8C9F-FAD1F5E6867A}" type="presParOf" srcId="{10ED1118-6B0D-4732-9C9A-DE9F05FADE22}" destId="{69354CEE-21D3-4A15-A7E1-9CE752E29A37}" srcOrd="0" destOrd="0" presId="urn:microsoft.com/office/officeart/2005/8/layout/hierarchy1"/>
    <dgm:cxn modelId="{F4132703-0D98-47ED-921C-3D0C95D4E971}" type="presParOf" srcId="{10ED1118-6B0D-4732-9C9A-DE9F05FADE22}" destId="{B80C4D36-D105-4C40-B40D-D01D18490D63}" srcOrd="1" destOrd="0" presId="urn:microsoft.com/office/officeart/2005/8/layout/hierarchy1"/>
    <dgm:cxn modelId="{533EFDD4-C14F-4967-A543-BB2DC9EA4EE6}" type="presParOf" srcId="{B80C4D36-D105-4C40-B40D-D01D18490D63}" destId="{B6E487D1-C61C-4F7A-9346-E87E3A6E9614}" srcOrd="0" destOrd="0" presId="urn:microsoft.com/office/officeart/2005/8/layout/hierarchy1"/>
    <dgm:cxn modelId="{B1733EFD-8DD7-4993-9F69-CF5A4AA4DD0C}" type="presParOf" srcId="{B6E487D1-C61C-4F7A-9346-E87E3A6E9614}" destId="{C2DABB5D-70A6-4263-878A-64ECDD3F6AFC}" srcOrd="0" destOrd="0" presId="urn:microsoft.com/office/officeart/2005/8/layout/hierarchy1"/>
    <dgm:cxn modelId="{DA412679-725F-4260-AD93-B33EB85A6E83}" type="presParOf" srcId="{B6E487D1-C61C-4F7A-9346-E87E3A6E9614}" destId="{5164E384-D406-4F3D-B2BC-4AB688043C0B}" srcOrd="1" destOrd="0" presId="urn:microsoft.com/office/officeart/2005/8/layout/hierarchy1"/>
    <dgm:cxn modelId="{5F743DF5-EEAA-49A4-8843-5EFDFA2EB654}" type="presParOf" srcId="{B80C4D36-D105-4C40-B40D-D01D18490D63}" destId="{852B81B7-C001-4AB0-84F3-C6A7441ECB7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72D2175-CEE4-4B48-9787-3156773D463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7CB548E-F2C0-43BE-9DFB-7EDA7EE08655}">
      <dgm:prSet phldrT="[Text]"/>
      <dgm:spPr/>
      <dgm:t>
        <a:bodyPr/>
        <a:lstStyle/>
        <a:p>
          <a:r>
            <a:rPr lang="nl-NL" dirty="0" err="1">
              <a:solidFill>
                <a:srgbClr val="0000FF"/>
              </a:solidFill>
            </a:rPr>
            <a:t>valence</a:t>
          </a:r>
          <a:r>
            <a:rPr lang="nl-NL" dirty="0">
              <a:solidFill>
                <a:srgbClr val="0000FF"/>
              </a:solidFill>
            </a:rPr>
            <a:t> e-e </a:t>
          </a:r>
          <a:r>
            <a:rPr lang="nl-NL" dirty="0" err="1">
              <a:solidFill>
                <a:srgbClr val="0000FF"/>
              </a:solidFill>
            </a:rPr>
            <a:t>interactions</a:t>
          </a:r>
          <a:r>
            <a:rPr lang="nl-NL" dirty="0">
              <a:solidFill>
                <a:srgbClr val="0000FF"/>
              </a:solidFill>
            </a:rPr>
            <a:t> </a:t>
          </a:r>
          <a:r>
            <a:rPr lang="nl-NL" baseline="0" dirty="0" err="1">
              <a:solidFill>
                <a:srgbClr val="00CC00"/>
              </a:solidFill>
            </a:rPr>
            <a:t>F</a:t>
          </a:r>
          <a:r>
            <a:rPr lang="nl-NL" baseline="-25000" dirty="0" err="1">
              <a:solidFill>
                <a:srgbClr val="00CC00"/>
              </a:solidFill>
            </a:rPr>
            <a:t>dd</a:t>
          </a:r>
          <a:endParaRPr lang="nl-NL" baseline="-25000" dirty="0">
            <a:solidFill>
              <a:srgbClr val="00CC00"/>
            </a:solidFill>
          </a:endParaRPr>
        </a:p>
        <a:p>
          <a:r>
            <a:rPr lang="nl-NL" dirty="0" err="1">
              <a:solidFill>
                <a:srgbClr val="0000FF"/>
              </a:solidFill>
            </a:rPr>
            <a:t>core-valence</a:t>
          </a:r>
          <a:r>
            <a:rPr lang="nl-NL" dirty="0">
              <a:solidFill>
                <a:srgbClr val="0000FF"/>
              </a:solidFill>
            </a:rPr>
            <a:t> e-e </a:t>
          </a:r>
          <a:r>
            <a:rPr lang="nl-NL" baseline="0" dirty="0" err="1">
              <a:solidFill>
                <a:srgbClr val="00CC00"/>
              </a:solidFill>
            </a:rPr>
            <a:t>F</a:t>
          </a:r>
          <a:r>
            <a:rPr lang="nl-NL" baseline="-25000" dirty="0" err="1">
              <a:solidFill>
                <a:srgbClr val="00CC00"/>
              </a:solidFill>
            </a:rPr>
            <a:t>pd</a:t>
          </a:r>
          <a:r>
            <a:rPr lang="nl-NL" baseline="-25000" dirty="0">
              <a:solidFill>
                <a:srgbClr val="00CC00"/>
              </a:solidFill>
            </a:rPr>
            <a:t> </a:t>
          </a:r>
          <a:r>
            <a:rPr lang="nl-NL" baseline="0" dirty="0" err="1">
              <a:solidFill>
                <a:srgbClr val="00CC00"/>
              </a:solidFill>
            </a:rPr>
            <a:t>G</a:t>
          </a:r>
          <a:r>
            <a:rPr lang="nl-NL" baseline="-25000" dirty="0" err="1">
              <a:solidFill>
                <a:srgbClr val="00CC00"/>
              </a:solidFill>
            </a:rPr>
            <a:t>pd</a:t>
          </a:r>
          <a:endParaRPr lang="nl-NL" dirty="0">
            <a:solidFill>
              <a:srgbClr val="00CC00"/>
            </a:solidFill>
          </a:endParaRPr>
        </a:p>
        <a:p>
          <a:r>
            <a:rPr lang="nl-NL" dirty="0" err="1">
              <a:solidFill>
                <a:srgbClr val="0000FF"/>
              </a:solidFill>
            </a:rPr>
            <a:t>core</a:t>
          </a:r>
          <a:r>
            <a:rPr lang="nl-NL" dirty="0">
              <a:solidFill>
                <a:srgbClr val="0000FF"/>
              </a:solidFill>
            </a:rPr>
            <a:t> &amp; </a:t>
          </a:r>
          <a:r>
            <a:rPr lang="nl-NL" dirty="0" err="1">
              <a:solidFill>
                <a:srgbClr val="0000FF"/>
              </a:solidFill>
            </a:rPr>
            <a:t>valence</a:t>
          </a:r>
          <a:r>
            <a:rPr lang="nl-NL" dirty="0">
              <a:solidFill>
                <a:srgbClr val="0000FF"/>
              </a:solidFill>
            </a:rPr>
            <a:t> spin-</a:t>
          </a:r>
          <a:r>
            <a:rPr lang="nl-NL" dirty="0" err="1">
              <a:solidFill>
                <a:srgbClr val="0000FF"/>
              </a:solidFill>
            </a:rPr>
            <a:t>orbit</a:t>
          </a:r>
          <a:r>
            <a:rPr lang="nl-NL" dirty="0">
              <a:solidFill>
                <a:srgbClr val="0000FF"/>
              </a:solidFill>
            </a:rPr>
            <a:t> </a:t>
          </a:r>
          <a:r>
            <a:rPr lang="el-GR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rPr>
            <a:t>ζ</a:t>
          </a:r>
          <a:r>
            <a:rPr lang="nl-NL" dirty="0">
              <a:solidFill>
                <a:srgbClr val="0000FF"/>
              </a:solidFill>
            </a:rPr>
            <a:t>  </a:t>
          </a:r>
        </a:p>
      </dgm:t>
    </dgm:pt>
    <dgm:pt modelId="{ED482CD6-5045-40E0-9593-A791BC7B8258}" type="parTrans" cxnId="{151CB33F-0D60-461D-BAA7-B2140B627DA0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AD6C1CC3-A503-4424-9BC4-95B7DB7D141C}" type="sibTrans" cxnId="{151CB33F-0D60-461D-BAA7-B2140B627DA0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6AB973B2-3177-4729-9371-52205873CD8B}">
      <dgm:prSet phldrT="[Text]"/>
      <dgm:spPr/>
      <dgm:t>
        <a:bodyPr/>
        <a:lstStyle/>
        <a:p>
          <a:r>
            <a:rPr lang="nl-NL" dirty="0" err="1">
              <a:solidFill>
                <a:srgbClr val="0000FF"/>
              </a:solidFill>
            </a:rPr>
            <a:t>crystal</a:t>
          </a:r>
          <a:r>
            <a:rPr lang="nl-NL" dirty="0">
              <a:solidFill>
                <a:srgbClr val="0000FF"/>
              </a:solidFill>
            </a:rPr>
            <a:t> field </a:t>
          </a:r>
          <a:r>
            <a:rPr lang="nl-NL" dirty="0">
              <a:solidFill>
                <a:srgbClr val="FF0000"/>
              </a:solidFill>
            </a:rPr>
            <a:t>10Dq, </a:t>
          </a:r>
          <a:r>
            <a:rPr lang="nl-NL" dirty="0" err="1">
              <a:solidFill>
                <a:srgbClr val="FF0000"/>
              </a:solidFill>
            </a:rPr>
            <a:t>Ds</a:t>
          </a:r>
          <a:r>
            <a:rPr lang="nl-NL" dirty="0">
              <a:solidFill>
                <a:srgbClr val="FF0000"/>
              </a:solidFill>
            </a:rPr>
            <a:t>, </a:t>
          </a:r>
          <a:r>
            <a:rPr lang="nl-NL" dirty="0" err="1">
              <a:solidFill>
                <a:srgbClr val="FF0000"/>
              </a:solidFill>
            </a:rPr>
            <a:t>Dt</a:t>
          </a:r>
          <a:endParaRPr lang="nl-NL" dirty="0">
            <a:solidFill>
              <a:srgbClr val="FF0000"/>
            </a:solidFill>
          </a:endParaRPr>
        </a:p>
        <a:p>
          <a:r>
            <a:rPr lang="nl-NL" dirty="0" err="1">
              <a:solidFill>
                <a:srgbClr val="0000FF"/>
              </a:solidFill>
            </a:rPr>
            <a:t>molecular</a:t>
          </a:r>
          <a:r>
            <a:rPr lang="nl-NL" dirty="0">
              <a:solidFill>
                <a:srgbClr val="0000FF"/>
              </a:solidFill>
            </a:rPr>
            <a:t> field, </a:t>
          </a:r>
          <a:r>
            <a:rPr lang="nl-NL" dirty="0">
              <a:solidFill>
                <a:srgbClr val="FF0000"/>
              </a:solidFill>
            </a:rPr>
            <a:t>M or H</a:t>
          </a:r>
        </a:p>
        <a:p>
          <a:r>
            <a:rPr lang="nl-NL" dirty="0">
              <a:solidFill>
                <a:srgbClr val="0000FF"/>
              </a:solidFill>
            </a:rPr>
            <a:t>e-e screening </a:t>
          </a:r>
          <a:r>
            <a:rPr lang="el-G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κ</a:t>
          </a:r>
          <a:endParaRPr lang="nl-NL" dirty="0">
            <a:solidFill>
              <a:srgbClr val="FF0000"/>
            </a:solidFill>
          </a:endParaRPr>
        </a:p>
      </dgm:t>
    </dgm:pt>
    <dgm:pt modelId="{FF63C550-EB8B-489B-85EB-ED37FB8B6CE5}" type="parTrans" cxnId="{9F3BD98F-CBA4-460C-8A8A-CC5DE9FA2F5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1A148F8-C1FC-4B5E-8241-E2A737B1B316}" type="sibTrans" cxnId="{9F3BD98F-CBA4-460C-8A8A-CC5DE9FA2F5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71A59AAD-23B5-4D08-B190-B62F9EACFB59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charge transfer </a:t>
          </a:r>
          <a:r>
            <a:rPr lang="el-GR" dirty="0">
              <a:solidFill>
                <a:srgbClr val="FF0000"/>
              </a:solidFill>
            </a:rPr>
            <a:t>Δ</a:t>
          </a:r>
          <a:r>
            <a:rPr lang="nl-NL" dirty="0">
              <a:solidFill>
                <a:srgbClr val="FF0000"/>
              </a:solidFill>
            </a:rPr>
            <a:t>, U, Q</a:t>
          </a:r>
        </a:p>
        <a:p>
          <a:r>
            <a:rPr lang="nl-NL" dirty="0" err="1">
              <a:solidFill>
                <a:srgbClr val="0000FF"/>
              </a:solidFill>
            </a:rPr>
            <a:t>hopping</a:t>
          </a:r>
          <a:r>
            <a:rPr lang="nl-NL" dirty="0">
              <a:solidFill>
                <a:srgbClr val="FF0000"/>
              </a:solidFill>
            </a:rPr>
            <a:t> T</a:t>
          </a:r>
          <a:r>
            <a:rPr lang="el-GR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Γ</a:t>
          </a:r>
          <a:r>
            <a:rPr lang="nl-NL" dirty="0">
              <a:solidFill>
                <a:srgbClr val="FF0000"/>
              </a:solidFill>
            </a:rPr>
            <a:t> </a:t>
          </a:r>
        </a:p>
      </dgm:t>
    </dgm:pt>
    <dgm:pt modelId="{2C16445D-A758-4009-B970-FAB90E455F5F}" type="parTrans" cxnId="{0D5D93AD-31B8-414A-91E8-976CDB11D10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67F16BCE-8399-4349-AEA3-0EA1BD5EA7CB}" type="sibTrans" cxnId="{0D5D93AD-31B8-414A-91E8-976CDB11D10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BCD7A6D-2051-409C-B761-E60A28568522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 </a:t>
          </a:r>
          <a:r>
            <a:rPr lang="nl-NL" dirty="0" err="1">
              <a:solidFill>
                <a:srgbClr val="0000FF"/>
              </a:solidFill>
            </a:rPr>
            <a:t>ionic</a:t>
          </a:r>
          <a:r>
            <a:rPr lang="nl-NL" dirty="0">
              <a:solidFill>
                <a:srgbClr val="0000FF"/>
              </a:solidFill>
            </a:rPr>
            <a:t> 3d</a:t>
          </a:r>
        </a:p>
        <a:p>
          <a:r>
            <a:rPr lang="nl-NL" dirty="0">
              <a:solidFill>
                <a:srgbClr val="0000FF"/>
              </a:solidFill>
            </a:rPr>
            <a:t>(4d, 5d)</a:t>
          </a:r>
        </a:p>
      </dgm:t>
    </dgm:pt>
    <dgm:pt modelId="{8847D6F4-ED94-4CB0-99B2-AA35FD0FEDC1}" type="parTrans" cxnId="{C8E5E655-6E45-48F1-BF16-47B0E70340B1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5450BF85-D5FE-447D-940F-CDEF0A546F55}" type="sibTrans" cxnId="{C8E5E655-6E45-48F1-BF16-47B0E70340B1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8A2C19B-0BD2-441C-9862-EA8B2EBC8291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4f, 5f</a:t>
          </a:r>
        </a:p>
        <a:p>
          <a:r>
            <a:rPr lang="nl-NL" dirty="0">
              <a:solidFill>
                <a:srgbClr val="0000FF"/>
              </a:solidFill>
            </a:rPr>
            <a:t>3d </a:t>
          </a:r>
          <a:r>
            <a:rPr lang="nl-NL" dirty="0" err="1">
              <a:solidFill>
                <a:srgbClr val="0000FF"/>
              </a:solidFill>
            </a:rPr>
            <a:t>ions</a:t>
          </a:r>
          <a:r>
            <a:rPr lang="nl-NL" dirty="0">
              <a:solidFill>
                <a:srgbClr val="0000FF"/>
              </a:solidFill>
            </a:rPr>
            <a:t> </a:t>
          </a:r>
        </a:p>
      </dgm:t>
    </dgm:pt>
    <dgm:pt modelId="{DE754C82-ACDB-4772-A27F-74FDE3504EB7}" type="parTrans" cxnId="{E9B46358-A888-4594-AE41-291A77CA61B5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DBD872A-36BC-4936-A1F8-A12E88F4A57B}" type="sibTrans" cxnId="{E9B46358-A888-4594-AE41-291A77CA61B5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CEED7A75-9712-4DA4-AA1E-B74EB23A4EF5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 covalent 3d</a:t>
          </a:r>
        </a:p>
        <a:p>
          <a:r>
            <a:rPr lang="nl-NL" dirty="0">
              <a:solidFill>
                <a:srgbClr val="0000FF"/>
              </a:solidFill>
            </a:rPr>
            <a:t>mixed </a:t>
          </a:r>
          <a:r>
            <a:rPr lang="nl-NL" dirty="0" err="1">
              <a:solidFill>
                <a:srgbClr val="0000FF"/>
              </a:solidFill>
            </a:rPr>
            <a:t>valence</a:t>
          </a:r>
          <a:r>
            <a:rPr lang="nl-NL" dirty="0">
              <a:solidFill>
                <a:srgbClr val="0000FF"/>
              </a:solidFill>
            </a:rPr>
            <a:t> f</a:t>
          </a:r>
        </a:p>
      </dgm:t>
    </dgm:pt>
    <dgm:pt modelId="{7B7E6DDA-FA17-452D-8123-901D1AA5BC5F}" type="parTrans" cxnId="{4034B639-7368-4042-AB85-792C319A975B}">
      <dgm:prSet/>
      <dgm:spPr/>
      <dgm:t>
        <a:bodyPr/>
        <a:lstStyle/>
        <a:p>
          <a:endParaRPr lang="nl-NL"/>
        </a:p>
      </dgm:t>
    </dgm:pt>
    <dgm:pt modelId="{E720CB36-88FB-4EB9-B82A-0A66BFCF4652}" type="sibTrans" cxnId="{4034B639-7368-4042-AB85-792C319A975B}">
      <dgm:prSet/>
      <dgm:spPr/>
      <dgm:t>
        <a:bodyPr/>
        <a:lstStyle/>
        <a:p>
          <a:endParaRPr lang="nl-NL"/>
        </a:p>
      </dgm:t>
    </dgm:pt>
    <dgm:pt modelId="{E13A811A-10C2-48D9-9216-0CB12447D462}" type="pres">
      <dgm:prSet presAssocID="{C72D2175-CEE4-4B48-9787-3156773D463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67D583-7435-46D9-B46C-E05A62930556}" type="pres">
      <dgm:prSet presAssocID="{07CB548E-F2C0-43BE-9DFB-7EDA7EE08655}" presName="hierRoot1" presStyleCnt="0"/>
      <dgm:spPr/>
    </dgm:pt>
    <dgm:pt modelId="{CCB9F068-A330-453B-939F-8563674EDC11}" type="pres">
      <dgm:prSet presAssocID="{07CB548E-F2C0-43BE-9DFB-7EDA7EE08655}" presName="composite" presStyleCnt="0"/>
      <dgm:spPr/>
    </dgm:pt>
    <dgm:pt modelId="{A63DC2AD-8064-472E-AD02-B55C3D15068A}" type="pres">
      <dgm:prSet presAssocID="{07CB548E-F2C0-43BE-9DFB-7EDA7EE08655}" presName="background" presStyleLbl="node0" presStyleIdx="0" presStyleCnt="2"/>
      <dgm:spPr/>
    </dgm:pt>
    <dgm:pt modelId="{AD1C091E-9E08-44D2-ABC2-8F3570E36BB8}" type="pres">
      <dgm:prSet presAssocID="{07CB548E-F2C0-43BE-9DFB-7EDA7EE08655}" presName="text" presStyleLbl="fgAcc0" presStyleIdx="0" presStyleCnt="2" custScaleX="181762" custLinFactNeighborX="-96812" custLinFactNeighborY="589">
        <dgm:presLayoutVars>
          <dgm:chPref val="3"/>
        </dgm:presLayoutVars>
      </dgm:prSet>
      <dgm:spPr/>
    </dgm:pt>
    <dgm:pt modelId="{B9DB1EB5-0467-46AE-A138-59FC7A269016}" type="pres">
      <dgm:prSet presAssocID="{07CB548E-F2C0-43BE-9DFB-7EDA7EE08655}" presName="hierChild2" presStyleCnt="0"/>
      <dgm:spPr/>
    </dgm:pt>
    <dgm:pt modelId="{D62FBF6C-1221-462E-93DC-6397728F726D}" type="pres">
      <dgm:prSet presAssocID="{FF63C550-EB8B-489B-85EB-ED37FB8B6CE5}" presName="Name10" presStyleLbl="parChTrans1D2" presStyleIdx="0" presStyleCnt="2"/>
      <dgm:spPr/>
    </dgm:pt>
    <dgm:pt modelId="{0419F0A8-5859-4B00-A12A-764BAA0D7771}" type="pres">
      <dgm:prSet presAssocID="{6AB973B2-3177-4729-9371-52205873CD8B}" presName="hierRoot2" presStyleCnt="0"/>
      <dgm:spPr/>
    </dgm:pt>
    <dgm:pt modelId="{6448641A-0B5E-40E0-A428-1D7F6C0B27A7}" type="pres">
      <dgm:prSet presAssocID="{6AB973B2-3177-4729-9371-52205873CD8B}" presName="composite2" presStyleCnt="0"/>
      <dgm:spPr/>
    </dgm:pt>
    <dgm:pt modelId="{6A5B8E8E-0117-4FF4-9ED9-DB5006E8E87D}" type="pres">
      <dgm:prSet presAssocID="{6AB973B2-3177-4729-9371-52205873CD8B}" presName="background2" presStyleLbl="node2" presStyleIdx="0" presStyleCnt="2"/>
      <dgm:spPr>
        <a:solidFill>
          <a:srgbClr val="FFC000"/>
        </a:solidFill>
      </dgm:spPr>
    </dgm:pt>
    <dgm:pt modelId="{BF290E2D-C8AD-4F62-B748-34504BAAF164}" type="pres">
      <dgm:prSet presAssocID="{6AB973B2-3177-4729-9371-52205873CD8B}" presName="text2" presStyleLbl="fgAcc2" presStyleIdx="0" presStyleCnt="2" custScaleX="177424" custLinFactNeighborX="-34124" custLinFactNeighborY="-4685">
        <dgm:presLayoutVars>
          <dgm:chPref val="3"/>
        </dgm:presLayoutVars>
      </dgm:prSet>
      <dgm:spPr/>
    </dgm:pt>
    <dgm:pt modelId="{E849D355-4B7C-4BD8-9178-377B5EE1F4DF}" type="pres">
      <dgm:prSet presAssocID="{6AB973B2-3177-4729-9371-52205873CD8B}" presName="hierChild3" presStyleCnt="0"/>
      <dgm:spPr/>
    </dgm:pt>
    <dgm:pt modelId="{AEBE434B-A00B-4ECF-9FDE-3785EDD9443A}" type="pres">
      <dgm:prSet presAssocID="{2C16445D-A758-4009-B970-FAB90E455F5F}" presName="Name17" presStyleLbl="parChTrans1D3" presStyleIdx="0" presStyleCnt="2"/>
      <dgm:spPr/>
    </dgm:pt>
    <dgm:pt modelId="{2D3093F8-FABA-4243-8C09-8B08F41EC2AF}" type="pres">
      <dgm:prSet presAssocID="{71A59AAD-23B5-4D08-B190-B62F9EACFB59}" presName="hierRoot3" presStyleCnt="0"/>
      <dgm:spPr/>
    </dgm:pt>
    <dgm:pt modelId="{3740232A-01D6-4950-9568-51B7F220D1CE}" type="pres">
      <dgm:prSet presAssocID="{71A59AAD-23B5-4D08-B190-B62F9EACFB59}" presName="composite3" presStyleCnt="0"/>
      <dgm:spPr/>
    </dgm:pt>
    <dgm:pt modelId="{CB638952-E753-4439-AB24-DF9DB26D731C}" type="pres">
      <dgm:prSet presAssocID="{71A59AAD-23B5-4D08-B190-B62F9EACFB59}" presName="background3" presStyleLbl="node3" presStyleIdx="0" presStyleCnt="2"/>
      <dgm:spPr>
        <a:solidFill>
          <a:srgbClr val="FFC000"/>
        </a:solidFill>
      </dgm:spPr>
    </dgm:pt>
    <dgm:pt modelId="{631BFE75-9577-47C2-AAB0-4B6AADBB71D0}" type="pres">
      <dgm:prSet presAssocID="{71A59AAD-23B5-4D08-B190-B62F9EACFB59}" presName="text3" presStyleLbl="fgAcc3" presStyleIdx="0" presStyleCnt="2" custScaleX="175987" custLinFactNeighborX="26269" custLinFactNeighborY="726">
        <dgm:presLayoutVars>
          <dgm:chPref val="3"/>
        </dgm:presLayoutVars>
      </dgm:prSet>
      <dgm:spPr/>
    </dgm:pt>
    <dgm:pt modelId="{C32B092D-9639-498D-84CE-1B3A6A2F7552}" type="pres">
      <dgm:prSet presAssocID="{71A59AAD-23B5-4D08-B190-B62F9EACFB59}" presName="hierChild4" presStyleCnt="0"/>
      <dgm:spPr/>
    </dgm:pt>
    <dgm:pt modelId="{A7EC6751-C35B-4A1C-AEBC-02118C53CD0D}" type="pres">
      <dgm:prSet presAssocID="{8847D6F4-ED94-4CB0-99B2-AA35FD0FEDC1}" presName="Name17" presStyleLbl="parChTrans1D3" presStyleIdx="1" presStyleCnt="2"/>
      <dgm:spPr/>
    </dgm:pt>
    <dgm:pt modelId="{AD99E23F-F0BC-42C6-A14A-F35036285A7D}" type="pres">
      <dgm:prSet presAssocID="{DBCD7A6D-2051-409C-B761-E60A28568522}" presName="hierRoot3" presStyleCnt="0"/>
      <dgm:spPr/>
    </dgm:pt>
    <dgm:pt modelId="{E9097DA4-3BC9-40B7-95F6-7F3E30D03D7C}" type="pres">
      <dgm:prSet presAssocID="{DBCD7A6D-2051-409C-B761-E60A28568522}" presName="composite3" presStyleCnt="0"/>
      <dgm:spPr/>
    </dgm:pt>
    <dgm:pt modelId="{7CF3BB82-5663-48AF-8743-15F459495C36}" type="pres">
      <dgm:prSet presAssocID="{DBCD7A6D-2051-409C-B761-E60A28568522}" presName="background3" presStyleLbl="node3" presStyleIdx="1" presStyleCnt="2"/>
      <dgm:spPr/>
    </dgm:pt>
    <dgm:pt modelId="{5B2E7A15-EA02-4E3C-98D8-8B3E1132269E}" type="pres">
      <dgm:prSet presAssocID="{DBCD7A6D-2051-409C-B761-E60A28568522}" presName="text3" presStyleLbl="fgAcc3" presStyleIdx="1" presStyleCnt="2" custScaleX="134527" custLinFactY="-45903" custLinFactNeighborX="75573" custLinFactNeighborY="-100000">
        <dgm:presLayoutVars>
          <dgm:chPref val="3"/>
        </dgm:presLayoutVars>
      </dgm:prSet>
      <dgm:spPr/>
    </dgm:pt>
    <dgm:pt modelId="{54137ABB-439C-40FE-92E6-37A552E3D45F}" type="pres">
      <dgm:prSet presAssocID="{DBCD7A6D-2051-409C-B761-E60A28568522}" presName="hierChild4" presStyleCnt="0"/>
      <dgm:spPr/>
    </dgm:pt>
    <dgm:pt modelId="{C59834D7-2A71-47C6-B49F-72623A245FC3}" type="pres">
      <dgm:prSet presAssocID="{DE754C82-ACDB-4772-A27F-74FDE3504EB7}" presName="Name10" presStyleLbl="parChTrans1D2" presStyleIdx="1" presStyleCnt="2"/>
      <dgm:spPr/>
    </dgm:pt>
    <dgm:pt modelId="{D8056157-6C7A-465D-B37E-9378E785BBEC}" type="pres">
      <dgm:prSet presAssocID="{D8A2C19B-0BD2-441C-9862-EA8B2EBC8291}" presName="hierRoot2" presStyleCnt="0"/>
      <dgm:spPr/>
    </dgm:pt>
    <dgm:pt modelId="{E40D15B5-E5B2-4365-8363-0055B4E6B790}" type="pres">
      <dgm:prSet presAssocID="{D8A2C19B-0BD2-441C-9862-EA8B2EBC8291}" presName="composite2" presStyleCnt="0"/>
      <dgm:spPr/>
    </dgm:pt>
    <dgm:pt modelId="{9F738583-1B7D-42E0-9DC7-C7FEA2C65514}" type="pres">
      <dgm:prSet presAssocID="{D8A2C19B-0BD2-441C-9862-EA8B2EBC8291}" presName="background2" presStyleLbl="node2" presStyleIdx="1" presStyleCnt="2"/>
      <dgm:spPr>
        <a:solidFill>
          <a:srgbClr val="DDFFFF"/>
        </a:solidFill>
        <a:ln>
          <a:solidFill>
            <a:schemeClr val="accent1"/>
          </a:solidFill>
        </a:ln>
      </dgm:spPr>
    </dgm:pt>
    <dgm:pt modelId="{17C0E34C-AA3F-4D5B-8918-9F5EEAB6DF38}" type="pres">
      <dgm:prSet presAssocID="{D8A2C19B-0BD2-441C-9862-EA8B2EBC8291}" presName="text2" presStyleLbl="fgAcc2" presStyleIdx="1" presStyleCnt="2" custScaleX="129061" custLinFactY="-47639" custLinFactNeighborX="-3531" custLinFactNeighborY="-100000">
        <dgm:presLayoutVars>
          <dgm:chPref val="3"/>
        </dgm:presLayoutVars>
      </dgm:prSet>
      <dgm:spPr/>
    </dgm:pt>
    <dgm:pt modelId="{10ED1118-6B0D-4732-9C9A-DE9F05FADE22}" type="pres">
      <dgm:prSet presAssocID="{D8A2C19B-0BD2-441C-9862-EA8B2EBC8291}" presName="hierChild3" presStyleCnt="0"/>
      <dgm:spPr/>
    </dgm:pt>
    <dgm:pt modelId="{11027FA2-6D39-4AB5-B2C9-14AA1A69366B}" type="pres">
      <dgm:prSet presAssocID="{CEED7A75-9712-4DA4-AA1E-B74EB23A4EF5}" presName="hierRoot1" presStyleCnt="0"/>
      <dgm:spPr/>
    </dgm:pt>
    <dgm:pt modelId="{01C6617E-2E21-4F8C-8A8D-0EFEA391E698}" type="pres">
      <dgm:prSet presAssocID="{CEED7A75-9712-4DA4-AA1E-B74EB23A4EF5}" presName="composite" presStyleCnt="0"/>
      <dgm:spPr/>
    </dgm:pt>
    <dgm:pt modelId="{AEF1B848-F1FD-4A4F-BA4F-471FEED6994D}" type="pres">
      <dgm:prSet presAssocID="{CEED7A75-9712-4DA4-AA1E-B74EB23A4EF5}" presName="background" presStyleLbl="node0" presStyleIdx="1" presStyleCnt="2"/>
      <dgm:spPr/>
    </dgm:pt>
    <dgm:pt modelId="{C9AC9ADB-AE2B-4B97-B9B5-951FEE873166}" type="pres">
      <dgm:prSet presAssocID="{CEED7A75-9712-4DA4-AA1E-B74EB23A4EF5}" presName="text" presStyleLbl="fgAcc0" presStyleIdx="1" presStyleCnt="2" custScaleX="132890" custLinFactY="100000" custLinFactNeighborX="-81793" custLinFactNeighborY="193651">
        <dgm:presLayoutVars>
          <dgm:chPref val="3"/>
        </dgm:presLayoutVars>
      </dgm:prSet>
      <dgm:spPr/>
    </dgm:pt>
    <dgm:pt modelId="{1395F7A3-6B5C-4E6A-AF29-65956D60FFD5}" type="pres">
      <dgm:prSet presAssocID="{CEED7A75-9712-4DA4-AA1E-B74EB23A4EF5}" presName="hierChild2" presStyleCnt="0"/>
      <dgm:spPr/>
    </dgm:pt>
  </dgm:ptLst>
  <dgm:cxnLst>
    <dgm:cxn modelId="{F1D9200D-A940-480D-8E64-0B1B2B207DC2}" type="presOf" srcId="{C72D2175-CEE4-4B48-9787-3156773D4630}" destId="{E13A811A-10C2-48D9-9216-0CB12447D462}" srcOrd="0" destOrd="0" presId="urn:microsoft.com/office/officeart/2005/8/layout/hierarchy1"/>
    <dgm:cxn modelId="{FD5B4B28-E809-412C-8D4C-B6458BA5F0F6}" type="presOf" srcId="{8847D6F4-ED94-4CB0-99B2-AA35FD0FEDC1}" destId="{A7EC6751-C35B-4A1C-AEBC-02118C53CD0D}" srcOrd="0" destOrd="0" presId="urn:microsoft.com/office/officeart/2005/8/layout/hierarchy1"/>
    <dgm:cxn modelId="{FA99DF29-713F-4550-A09A-2A76D41FF1DA}" type="presOf" srcId="{DE754C82-ACDB-4772-A27F-74FDE3504EB7}" destId="{C59834D7-2A71-47C6-B49F-72623A245FC3}" srcOrd="0" destOrd="0" presId="urn:microsoft.com/office/officeart/2005/8/layout/hierarchy1"/>
    <dgm:cxn modelId="{00830A2E-CAA1-4533-A05A-B88E323C6A52}" type="presOf" srcId="{2C16445D-A758-4009-B970-FAB90E455F5F}" destId="{AEBE434B-A00B-4ECF-9FDE-3785EDD9443A}" srcOrd="0" destOrd="0" presId="urn:microsoft.com/office/officeart/2005/8/layout/hierarchy1"/>
    <dgm:cxn modelId="{4034B639-7368-4042-AB85-792C319A975B}" srcId="{C72D2175-CEE4-4B48-9787-3156773D4630}" destId="{CEED7A75-9712-4DA4-AA1E-B74EB23A4EF5}" srcOrd="1" destOrd="0" parTransId="{7B7E6DDA-FA17-452D-8123-901D1AA5BC5F}" sibTransId="{E720CB36-88FB-4EB9-B82A-0A66BFCF4652}"/>
    <dgm:cxn modelId="{151CB33F-0D60-461D-BAA7-B2140B627DA0}" srcId="{C72D2175-CEE4-4B48-9787-3156773D4630}" destId="{07CB548E-F2C0-43BE-9DFB-7EDA7EE08655}" srcOrd="0" destOrd="0" parTransId="{ED482CD6-5045-40E0-9593-A791BC7B8258}" sibTransId="{AD6C1CC3-A503-4424-9BC4-95B7DB7D141C}"/>
    <dgm:cxn modelId="{22DD5F4F-DDE1-444F-B9F1-B52CD28CAE91}" type="presOf" srcId="{07CB548E-F2C0-43BE-9DFB-7EDA7EE08655}" destId="{AD1C091E-9E08-44D2-ABC2-8F3570E36BB8}" srcOrd="0" destOrd="0" presId="urn:microsoft.com/office/officeart/2005/8/layout/hierarchy1"/>
    <dgm:cxn modelId="{6949666F-F472-4FB9-8770-813AC91D4205}" type="presOf" srcId="{DBCD7A6D-2051-409C-B761-E60A28568522}" destId="{5B2E7A15-EA02-4E3C-98D8-8B3E1132269E}" srcOrd="0" destOrd="0" presId="urn:microsoft.com/office/officeart/2005/8/layout/hierarchy1"/>
    <dgm:cxn modelId="{D6877475-04BD-4009-B672-9A6539FAA7DD}" type="presOf" srcId="{CEED7A75-9712-4DA4-AA1E-B74EB23A4EF5}" destId="{C9AC9ADB-AE2B-4B97-B9B5-951FEE873166}" srcOrd="0" destOrd="0" presId="urn:microsoft.com/office/officeart/2005/8/layout/hierarchy1"/>
    <dgm:cxn modelId="{C8E5E655-6E45-48F1-BF16-47B0E70340B1}" srcId="{6AB973B2-3177-4729-9371-52205873CD8B}" destId="{DBCD7A6D-2051-409C-B761-E60A28568522}" srcOrd="1" destOrd="0" parTransId="{8847D6F4-ED94-4CB0-99B2-AA35FD0FEDC1}" sibTransId="{5450BF85-D5FE-447D-940F-CDEF0A546F55}"/>
    <dgm:cxn modelId="{E9B46358-A888-4594-AE41-291A77CA61B5}" srcId="{07CB548E-F2C0-43BE-9DFB-7EDA7EE08655}" destId="{D8A2C19B-0BD2-441C-9862-EA8B2EBC8291}" srcOrd="1" destOrd="0" parTransId="{DE754C82-ACDB-4772-A27F-74FDE3504EB7}" sibTransId="{DDBD872A-36BC-4936-A1F8-A12E88F4A57B}"/>
    <dgm:cxn modelId="{71AE5286-814B-4A30-8BCB-DC1D599D3FEF}" type="presOf" srcId="{71A59AAD-23B5-4D08-B190-B62F9EACFB59}" destId="{631BFE75-9577-47C2-AAB0-4B6AADBB71D0}" srcOrd="0" destOrd="0" presId="urn:microsoft.com/office/officeart/2005/8/layout/hierarchy1"/>
    <dgm:cxn modelId="{9F3BD98F-CBA4-460C-8A8A-CC5DE9FA2F52}" srcId="{07CB548E-F2C0-43BE-9DFB-7EDA7EE08655}" destId="{6AB973B2-3177-4729-9371-52205873CD8B}" srcOrd="0" destOrd="0" parTransId="{FF63C550-EB8B-489B-85EB-ED37FB8B6CE5}" sibTransId="{D1A148F8-C1FC-4B5E-8241-E2A737B1B316}"/>
    <dgm:cxn modelId="{675B7B99-5959-4E9D-95D8-2E0D0371E6E6}" type="presOf" srcId="{FF63C550-EB8B-489B-85EB-ED37FB8B6CE5}" destId="{D62FBF6C-1221-462E-93DC-6397728F726D}" srcOrd="0" destOrd="0" presId="urn:microsoft.com/office/officeart/2005/8/layout/hierarchy1"/>
    <dgm:cxn modelId="{0D5D93AD-31B8-414A-91E8-976CDB11D102}" srcId="{6AB973B2-3177-4729-9371-52205873CD8B}" destId="{71A59AAD-23B5-4D08-B190-B62F9EACFB59}" srcOrd="0" destOrd="0" parTransId="{2C16445D-A758-4009-B970-FAB90E455F5F}" sibTransId="{67F16BCE-8399-4349-AEA3-0EA1BD5EA7CB}"/>
    <dgm:cxn modelId="{C95B95B0-8533-4C8C-9319-5990B8CD9D73}" type="presOf" srcId="{6AB973B2-3177-4729-9371-52205873CD8B}" destId="{BF290E2D-C8AD-4F62-B748-34504BAAF164}" srcOrd="0" destOrd="0" presId="urn:microsoft.com/office/officeart/2005/8/layout/hierarchy1"/>
    <dgm:cxn modelId="{CCB47CDD-D410-4D97-9567-9F774AC09DBC}" type="presOf" srcId="{D8A2C19B-0BD2-441C-9862-EA8B2EBC8291}" destId="{17C0E34C-AA3F-4D5B-8918-9F5EEAB6DF38}" srcOrd="0" destOrd="0" presId="urn:microsoft.com/office/officeart/2005/8/layout/hierarchy1"/>
    <dgm:cxn modelId="{43A3CF19-78A5-4961-BB6B-3BCF23806685}" type="presParOf" srcId="{E13A811A-10C2-48D9-9216-0CB12447D462}" destId="{B367D583-7435-46D9-B46C-E05A62930556}" srcOrd="0" destOrd="0" presId="urn:microsoft.com/office/officeart/2005/8/layout/hierarchy1"/>
    <dgm:cxn modelId="{CF88F27D-F72A-46D8-9394-66BF3DC6F33F}" type="presParOf" srcId="{B367D583-7435-46D9-B46C-E05A62930556}" destId="{CCB9F068-A330-453B-939F-8563674EDC11}" srcOrd="0" destOrd="0" presId="urn:microsoft.com/office/officeart/2005/8/layout/hierarchy1"/>
    <dgm:cxn modelId="{AEA01998-7742-40FA-8A8B-54135B0608D2}" type="presParOf" srcId="{CCB9F068-A330-453B-939F-8563674EDC11}" destId="{A63DC2AD-8064-472E-AD02-B55C3D15068A}" srcOrd="0" destOrd="0" presId="urn:microsoft.com/office/officeart/2005/8/layout/hierarchy1"/>
    <dgm:cxn modelId="{33A1A381-9FAF-4CA4-82A5-8A2C36F50366}" type="presParOf" srcId="{CCB9F068-A330-453B-939F-8563674EDC11}" destId="{AD1C091E-9E08-44D2-ABC2-8F3570E36BB8}" srcOrd="1" destOrd="0" presId="urn:microsoft.com/office/officeart/2005/8/layout/hierarchy1"/>
    <dgm:cxn modelId="{E6EE926E-5D88-4290-B548-C8487890083A}" type="presParOf" srcId="{B367D583-7435-46D9-B46C-E05A62930556}" destId="{B9DB1EB5-0467-46AE-A138-59FC7A269016}" srcOrd="1" destOrd="0" presId="urn:microsoft.com/office/officeart/2005/8/layout/hierarchy1"/>
    <dgm:cxn modelId="{3686E193-28E4-4102-9058-471CB11CADB2}" type="presParOf" srcId="{B9DB1EB5-0467-46AE-A138-59FC7A269016}" destId="{D62FBF6C-1221-462E-93DC-6397728F726D}" srcOrd="0" destOrd="0" presId="urn:microsoft.com/office/officeart/2005/8/layout/hierarchy1"/>
    <dgm:cxn modelId="{A72FAC23-EE4A-47B5-A751-4FCA586B2C7C}" type="presParOf" srcId="{B9DB1EB5-0467-46AE-A138-59FC7A269016}" destId="{0419F0A8-5859-4B00-A12A-764BAA0D7771}" srcOrd="1" destOrd="0" presId="urn:microsoft.com/office/officeart/2005/8/layout/hierarchy1"/>
    <dgm:cxn modelId="{F7B6DFFC-3E97-430C-9D47-0B321FB020D3}" type="presParOf" srcId="{0419F0A8-5859-4B00-A12A-764BAA0D7771}" destId="{6448641A-0B5E-40E0-A428-1D7F6C0B27A7}" srcOrd="0" destOrd="0" presId="urn:microsoft.com/office/officeart/2005/8/layout/hierarchy1"/>
    <dgm:cxn modelId="{21A14A7D-C055-4D7D-91CD-9404784B75F3}" type="presParOf" srcId="{6448641A-0B5E-40E0-A428-1D7F6C0B27A7}" destId="{6A5B8E8E-0117-4FF4-9ED9-DB5006E8E87D}" srcOrd="0" destOrd="0" presId="urn:microsoft.com/office/officeart/2005/8/layout/hierarchy1"/>
    <dgm:cxn modelId="{57C550AB-F51C-4FDA-9949-3E22A6C8DB52}" type="presParOf" srcId="{6448641A-0B5E-40E0-A428-1D7F6C0B27A7}" destId="{BF290E2D-C8AD-4F62-B748-34504BAAF164}" srcOrd="1" destOrd="0" presId="urn:microsoft.com/office/officeart/2005/8/layout/hierarchy1"/>
    <dgm:cxn modelId="{DC10B3C1-390C-4313-85F8-CD70A5F99C53}" type="presParOf" srcId="{0419F0A8-5859-4B00-A12A-764BAA0D7771}" destId="{E849D355-4B7C-4BD8-9178-377B5EE1F4DF}" srcOrd="1" destOrd="0" presId="urn:microsoft.com/office/officeart/2005/8/layout/hierarchy1"/>
    <dgm:cxn modelId="{D0212E8C-FDB0-40E5-A13E-07C727DE7CFA}" type="presParOf" srcId="{E849D355-4B7C-4BD8-9178-377B5EE1F4DF}" destId="{AEBE434B-A00B-4ECF-9FDE-3785EDD9443A}" srcOrd="0" destOrd="0" presId="urn:microsoft.com/office/officeart/2005/8/layout/hierarchy1"/>
    <dgm:cxn modelId="{6BF1C724-D7F5-458F-B449-3C538958815C}" type="presParOf" srcId="{E849D355-4B7C-4BD8-9178-377B5EE1F4DF}" destId="{2D3093F8-FABA-4243-8C09-8B08F41EC2AF}" srcOrd="1" destOrd="0" presId="urn:microsoft.com/office/officeart/2005/8/layout/hierarchy1"/>
    <dgm:cxn modelId="{37BC0B7D-CFBB-45E5-AC4F-4DA96F507032}" type="presParOf" srcId="{2D3093F8-FABA-4243-8C09-8B08F41EC2AF}" destId="{3740232A-01D6-4950-9568-51B7F220D1CE}" srcOrd="0" destOrd="0" presId="urn:microsoft.com/office/officeart/2005/8/layout/hierarchy1"/>
    <dgm:cxn modelId="{ADD7DD01-3201-47D1-A6DF-C13CDCC06BB7}" type="presParOf" srcId="{3740232A-01D6-4950-9568-51B7F220D1CE}" destId="{CB638952-E753-4439-AB24-DF9DB26D731C}" srcOrd="0" destOrd="0" presId="urn:microsoft.com/office/officeart/2005/8/layout/hierarchy1"/>
    <dgm:cxn modelId="{7A1DF153-AB53-4F37-9D98-1286760E885B}" type="presParOf" srcId="{3740232A-01D6-4950-9568-51B7F220D1CE}" destId="{631BFE75-9577-47C2-AAB0-4B6AADBB71D0}" srcOrd="1" destOrd="0" presId="urn:microsoft.com/office/officeart/2005/8/layout/hierarchy1"/>
    <dgm:cxn modelId="{9DE408B8-1CC0-40A9-9C69-B31110CFD10E}" type="presParOf" srcId="{2D3093F8-FABA-4243-8C09-8B08F41EC2AF}" destId="{C32B092D-9639-498D-84CE-1B3A6A2F7552}" srcOrd="1" destOrd="0" presId="urn:microsoft.com/office/officeart/2005/8/layout/hierarchy1"/>
    <dgm:cxn modelId="{3798D3A4-4A07-42C7-8452-1436E73F3C38}" type="presParOf" srcId="{E849D355-4B7C-4BD8-9178-377B5EE1F4DF}" destId="{A7EC6751-C35B-4A1C-AEBC-02118C53CD0D}" srcOrd="2" destOrd="0" presId="urn:microsoft.com/office/officeart/2005/8/layout/hierarchy1"/>
    <dgm:cxn modelId="{DC0F4982-BE37-4D48-859C-895C52C1631F}" type="presParOf" srcId="{E849D355-4B7C-4BD8-9178-377B5EE1F4DF}" destId="{AD99E23F-F0BC-42C6-A14A-F35036285A7D}" srcOrd="3" destOrd="0" presId="urn:microsoft.com/office/officeart/2005/8/layout/hierarchy1"/>
    <dgm:cxn modelId="{759004EE-4F1A-442F-A3CE-251F5C8AD811}" type="presParOf" srcId="{AD99E23F-F0BC-42C6-A14A-F35036285A7D}" destId="{E9097DA4-3BC9-40B7-95F6-7F3E30D03D7C}" srcOrd="0" destOrd="0" presId="urn:microsoft.com/office/officeart/2005/8/layout/hierarchy1"/>
    <dgm:cxn modelId="{E7B0F645-07E6-446F-BFF0-3442CD8097B1}" type="presParOf" srcId="{E9097DA4-3BC9-40B7-95F6-7F3E30D03D7C}" destId="{7CF3BB82-5663-48AF-8743-15F459495C36}" srcOrd="0" destOrd="0" presId="urn:microsoft.com/office/officeart/2005/8/layout/hierarchy1"/>
    <dgm:cxn modelId="{03669BE1-741A-446B-88B9-952B07CC51D9}" type="presParOf" srcId="{E9097DA4-3BC9-40B7-95F6-7F3E30D03D7C}" destId="{5B2E7A15-EA02-4E3C-98D8-8B3E1132269E}" srcOrd="1" destOrd="0" presId="urn:microsoft.com/office/officeart/2005/8/layout/hierarchy1"/>
    <dgm:cxn modelId="{8CA32032-9546-4D0C-9A85-584A65227F1E}" type="presParOf" srcId="{AD99E23F-F0BC-42C6-A14A-F35036285A7D}" destId="{54137ABB-439C-40FE-92E6-37A552E3D45F}" srcOrd="1" destOrd="0" presId="urn:microsoft.com/office/officeart/2005/8/layout/hierarchy1"/>
    <dgm:cxn modelId="{C60532A6-B4D4-48D1-9157-FFC691EA5F16}" type="presParOf" srcId="{B9DB1EB5-0467-46AE-A138-59FC7A269016}" destId="{C59834D7-2A71-47C6-B49F-72623A245FC3}" srcOrd="2" destOrd="0" presId="urn:microsoft.com/office/officeart/2005/8/layout/hierarchy1"/>
    <dgm:cxn modelId="{EFD0D1F3-0581-4FEB-9C98-60BB20139A3A}" type="presParOf" srcId="{B9DB1EB5-0467-46AE-A138-59FC7A269016}" destId="{D8056157-6C7A-465D-B37E-9378E785BBEC}" srcOrd="3" destOrd="0" presId="urn:microsoft.com/office/officeart/2005/8/layout/hierarchy1"/>
    <dgm:cxn modelId="{CDDE4E0B-8B18-4887-AAEB-B9F0449F2C3D}" type="presParOf" srcId="{D8056157-6C7A-465D-B37E-9378E785BBEC}" destId="{E40D15B5-E5B2-4365-8363-0055B4E6B790}" srcOrd="0" destOrd="0" presId="urn:microsoft.com/office/officeart/2005/8/layout/hierarchy1"/>
    <dgm:cxn modelId="{94E3C147-B4AB-4E58-A995-911C67CF1D45}" type="presParOf" srcId="{E40D15B5-E5B2-4365-8363-0055B4E6B790}" destId="{9F738583-1B7D-42E0-9DC7-C7FEA2C65514}" srcOrd="0" destOrd="0" presId="urn:microsoft.com/office/officeart/2005/8/layout/hierarchy1"/>
    <dgm:cxn modelId="{C96EA46B-28E9-42A3-BF4E-87493CB2398E}" type="presParOf" srcId="{E40D15B5-E5B2-4365-8363-0055B4E6B790}" destId="{17C0E34C-AA3F-4D5B-8918-9F5EEAB6DF38}" srcOrd="1" destOrd="0" presId="urn:microsoft.com/office/officeart/2005/8/layout/hierarchy1"/>
    <dgm:cxn modelId="{1118124A-4ED2-4E27-AAE6-3E72F08CBFE1}" type="presParOf" srcId="{D8056157-6C7A-465D-B37E-9378E785BBEC}" destId="{10ED1118-6B0D-4732-9C9A-DE9F05FADE22}" srcOrd="1" destOrd="0" presId="urn:microsoft.com/office/officeart/2005/8/layout/hierarchy1"/>
    <dgm:cxn modelId="{C0F9F6FE-699D-47CA-A437-DFCCD8965095}" type="presParOf" srcId="{E13A811A-10C2-48D9-9216-0CB12447D462}" destId="{11027FA2-6D39-4AB5-B2C9-14AA1A69366B}" srcOrd="1" destOrd="0" presId="urn:microsoft.com/office/officeart/2005/8/layout/hierarchy1"/>
    <dgm:cxn modelId="{041C2AB4-A431-4E38-AF96-8409427BF3D7}" type="presParOf" srcId="{11027FA2-6D39-4AB5-B2C9-14AA1A69366B}" destId="{01C6617E-2E21-4F8C-8A8D-0EFEA391E698}" srcOrd="0" destOrd="0" presId="urn:microsoft.com/office/officeart/2005/8/layout/hierarchy1"/>
    <dgm:cxn modelId="{86CEFC83-204B-49E1-89DE-DE655807DD7E}" type="presParOf" srcId="{01C6617E-2E21-4F8C-8A8D-0EFEA391E698}" destId="{AEF1B848-F1FD-4A4F-BA4F-471FEED6994D}" srcOrd="0" destOrd="0" presId="urn:microsoft.com/office/officeart/2005/8/layout/hierarchy1"/>
    <dgm:cxn modelId="{BC122A59-F56B-48FF-BAF6-839EFADD586F}" type="presParOf" srcId="{01C6617E-2E21-4F8C-8A8D-0EFEA391E698}" destId="{C9AC9ADB-AE2B-4B97-B9B5-951FEE873166}" srcOrd="1" destOrd="0" presId="urn:microsoft.com/office/officeart/2005/8/layout/hierarchy1"/>
    <dgm:cxn modelId="{5354DE4A-5447-41FA-8649-D8C6A71DB356}" type="presParOf" srcId="{11027FA2-6D39-4AB5-B2C9-14AA1A69366B}" destId="{1395F7A3-6B5C-4E6A-AF29-65956D60FFD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3d</a:t>
          </a:r>
          <a:r>
            <a:rPr lang="nl-NL" baseline="30000" dirty="0"/>
            <a:t>1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13B4B945-2571-42A4-B29E-580B2F6D03AB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endParaRPr lang="en-US" dirty="0"/>
        </a:p>
      </dgm:t>
    </dgm:pt>
    <dgm:pt modelId="{D05DE39D-B67F-4503-847D-0DC1876BC0DC}" type="parTrans" cxnId="{9B6FC4BC-2924-48EE-AEB4-B4DF042D0B1D}">
      <dgm:prSet/>
      <dgm:spPr/>
      <dgm:t>
        <a:bodyPr/>
        <a:lstStyle/>
        <a:p>
          <a:endParaRPr lang="en-US"/>
        </a:p>
      </dgm:t>
    </dgm:pt>
    <dgm:pt modelId="{3FDCA657-D369-4E46-8BE9-A7E37E92FEFA}" type="sibTrans" cxnId="{9B6FC4BC-2924-48EE-AEB4-B4DF042D0B1D}">
      <dgm:prSet/>
      <dgm:spPr/>
      <dgm:t>
        <a:bodyPr/>
        <a:lstStyle/>
        <a:p>
          <a:endParaRPr lang="en-US"/>
        </a:p>
      </dgm:t>
    </dgm:pt>
    <dgm:pt modelId="{FA959EE2-1142-42F1-A99B-BCEF0DA99B79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r>
            <a:rPr lang="nl-NL" baseline="-25000" dirty="0"/>
            <a:t>3/2</a:t>
          </a:r>
          <a:endParaRPr lang="en-US" baseline="-25000" dirty="0"/>
        </a:p>
      </dgm:t>
    </dgm:pt>
    <dgm:pt modelId="{89BF19C2-4546-44EA-85B6-0E712F3610D7}" type="parTrans" cxnId="{A87ACF60-B6A0-433A-84D0-2DAC4D07D7A1}">
      <dgm:prSet/>
      <dgm:spPr/>
      <dgm:t>
        <a:bodyPr/>
        <a:lstStyle/>
        <a:p>
          <a:endParaRPr lang="en-US"/>
        </a:p>
      </dgm:t>
    </dgm:pt>
    <dgm:pt modelId="{0A1F9517-C0FA-4DF2-B1EA-5CEBDB60F8AD}" type="sibTrans" cxnId="{A87ACF60-B6A0-433A-84D0-2DAC4D07D7A1}">
      <dgm:prSet/>
      <dgm:spPr/>
      <dgm:t>
        <a:bodyPr/>
        <a:lstStyle/>
        <a:p>
          <a:endParaRPr lang="en-US"/>
        </a:p>
      </dgm:t>
    </dgm:pt>
    <dgm:pt modelId="{FAD291CE-2418-4918-843A-E16A077230D6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r>
            <a:rPr lang="nl-NL" baseline="-25000" dirty="0"/>
            <a:t>5/2</a:t>
          </a:r>
          <a:endParaRPr lang="en-US" baseline="-25000" dirty="0"/>
        </a:p>
      </dgm:t>
    </dgm:pt>
    <dgm:pt modelId="{2D60CAA9-34BA-4E7E-97B9-5CAF2A03ABF7}" type="parTrans" cxnId="{D237B9D3-978D-46A7-A708-A0B328F3466E}">
      <dgm:prSet/>
      <dgm:spPr/>
      <dgm:t>
        <a:bodyPr/>
        <a:lstStyle/>
        <a:p>
          <a:endParaRPr lang="en-US"/>
        </a:p>
      </dgm:t>
    </dgm:pt>
    <dgm:pt modelId="{8F88312D-07A8-4E13-9555-502E89753113}" type="sibTrans" cxnId="{D237B9D3-978D-46A7-A708-A0B328F3466E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A3D464E-289D-4B82-8828-1DA7E4C84B31}" type="pres">
      <dgm:prSet presAssocID="{D05DE39D-B67F-4503-847D-0DC1876BC0DC}" presName="conn2-1" presStyleLbl="parChTrans1D2" presStyleIdx="0" presStyleCnt="1"/>
      <dgm:spPr/>
    </dgm:pt>
    <dgm:pt modelId="{676F2599-EF12-4491-94DC-7009410FBF3E}" type="pres">
      <dgm:prSet presAssocID="{D05DE39D-B67F-4503-847D-0DC1876BC0DC}" presName="connTx" presStyleLbl="parChTrans1D2" presStyleIdx="0" presStyleCnt="1"/>
      <dgm:spPr/>
    </dgm:pt>
    <dgm:pt modelId="{E93DE060-0509-4226-BE2A-6A4CC9291AF6}" type="pres">
      <dgm:prSet presAssocID="{13B4B945-2571-42A4-B29E-580B2F6D03AB}" presName="root2" presStyleCnt="0"/>
      <dgm:spPr/>
    </dgm:pt>
    <dgm:pt modelId="{A2B6591A-5E5D-4EBF-91EB-0733474097EC}" type="pres">
      <dgm:prSet presAssocID="{13B4B945-2571-42A4-B29E-580B2F6D03AB}" presName="LevelTwoTextNode" presStyleLbl="node2" presStyleIdx="0" presStyleCnt="1">
        <dgm:presLayoutVars>
          <dgm:chPref val="3"/>
        </dgm:presLayoutVars>
      </dgm:prSet>
      <dgm:spPr/>
    </dgm:pt>
    <dgm:pt modelId="{4409E818-1853-4A8B-9DA7-FC26013CB47A}" type="pres">
      <dgm:prSet presAssocID="{13B4B945-2571-42A4-B29E-580B2F6D03AB}" presName="level3hierChild" presStyleCnt="0"/>
      <dgm:spPr/>
    </dgm:pt>
    <dgm:pt modelId="{B9C4D3AE-B7A1-4BB8-BF5C-3BC98C3DCA8C}" type="pres">
      <dgm:prSet presAssocID="{2D60CAA9-34BA-4E7E-97B9-5CAF2A03ABF7}" presName="conn2-1" presStyleLbl="parChTrans1D3" presStyleIdx="0" presStyleCnt="2"/>
      <dgm:spPr/>
    </dgm:pt>
    <dgm:pt modelId="{1C5286A2-C790-4B73-8883-F98C2E56373D}" type="pres">
      <dgm:prSet presAssocID="{2D60CAA9-34BA-4E7E-97B9-5CAF2A03ABF7}" presName="connTx" presStyleLbl="parChTrans1D3" presStyleIdx="0" presStyleCnt="2"/>
      <dgm:spPr/>
    </dgm:pt>
    <dgm:pt modelId="{25018335-0A99-4310-B654-80FA6AAB7470}" type="pres">
      <dgm:prSet presAssocID="{FAD291CE-2418-4918-843A-E16A077230D6}" presName="root2" presStyleCnt="0"/>
      <dgm:spPr/>
    </dgm:pt>
    <dgm:pt modelId="{B6BF4F40-C297-4578-AD57-C182A6260406}" type="pres">
      <dgm:prSet presAssocID="{FAD291CE-2418-4918-843A-E16A077230D6}" presName="LevelTwoTextNode" presStyleLbl="node3" presStyleIdx="0" presStyleCnt="2" custLinFactNeighborX="-2590" custLinFactNeighborY="-952">
        <dgm:presLayoutVars>
          <dgm:chPref val="3"/>
        </dgm:presLayoutVars>
      </dgm:prSet>
      <dgm:spPr/>
    </dgm:pt>
    <dgm:pt modelId="{2215C8AB-70DD-4C77-AE45-8AC3C13DE235}" type="pres">
      <dgm:prSet presAssocID="{FAD291CE-2418-4918-843A-E16A077230D6}" presName="level3hierChild" presStyleCnt="0"/>
      <dgm:spPr/>
    </dgm:pt>
    <dgm:pt modelId="{E5BC9441-1802-42F5-AB29-2028D0034922}" type="pres">
      <dgm:prSet presAssocID="{89BF19C2-4546-44EA-85B6-0E712F3610D7}" presName="conn2-1" presStyleLbl="parChTrans1D3" presStyleIdx="1" presStyleCnt="2"/>
      <dgm:spPr/>
    </dgm:pt>
    <dgm:pt modelId="{B2701B3B-F1C5-499B-A8E4-9316C0D34AE8}" type="pres">
      <dgm:prSet presAssocID="{89BF19C2-4546-44EA-85B6-0E712F3610D7}" presName="connTx" presStyleLbl="parChTrans1D3" presStyleIdx="1" presStyleCnt="2"/>
      <dgm:spPr/>
    </dgm:pt>
    <dgm:pt modelId="{AD735F8E-AB31-47CA-9B87-7478BC5C1149}" type="pres">
      <dgm:prSet presAssocID="{FA959EE2-1142-42F1-A99B-BCEF0DA99B79}" presName="root2" presStyleCnt="0"/>
      <dgm:spPr/>
    </dgm:pt>
    <dgm:pt modelId="{70763F6B-E0FB-4E85-B5D7-D8BA6B85E2FB}" type="pres">
      <dgm:prSet presAssocID="{FA959EE2-1142-42F1-A99B-BCEF0DA99B79}" presName="LevelTwoTextNode" presStyleLbl="node3" presStyleIdx="1" presStyleCnt="2" custLinFactNeighborX="-2590" custLinFactNeighborY="-952">
        <dgm:presLayoutVars>
          <dgm:chPref val="3"/>
        </dgm:presLayoutVars>
      </dgm:prSet>
      <dgm:spPr/>
    </dgm:pt>
    <dgm:pt modelId="{5E2D3378-96D4-41DC-A3C6-85B63D524833}" type="pres">
      <dgm:prSet presAssocID="{FA959EE2-1142-42F1-A99B-BCEF0DA99B79}" presName="level3hierChild" presStyleCnt="0"/>
      <dgm:spPr/>
    </dgm:pt>
  </dgm:ptLst>
  <dgm:cxnLst>
    <dgm:cxn modelId="{F0311110-00C2-4D98-A3EA-553B4B9C3729}" type="presOf" srcId="{FAD291CE-2418-4918-843A-E16A077230D6}" destId="{B6BF4F40-C297-4578-AD57-C182A6260406}" srcOrd="0" destOrd="0" presId="urn:microsoft.com/office/officeart/2005/8/layout/hierarchy2"/>
    <dgm:cxn modelId="{4FC40E1B-D533-41D2-8B16-14711A8904E0}" type="presOf" srcId="{13B4B945-2571-42A4-B29E-580B2F6D03AB}" destId="{A2B6591A-5E5D-4EBF-91EB-0733474097EC}" srcOrd="0" destOrd="0" presId="urn:microsoft.com/office/officeart/2005/8/layout/hierarchy2"/>
    <dgm:cxn modelId="{A87ACF60-B6A0-433A-84D0-2DAC4D07D7A1}" srcId="{13B4B945-2571-42A4-B29E-580B2F6D03AB}" destId="{FA959EE2-1142-42F1-A99B-BCEF0DA99B79}" srcOrd="1" destOrd="0" parTransId="{89BF19C2-4546-44EA-85B6-0E712F3610D7}" sibTransId="{0A1F9517-C0FA-4DF2-B1EA-5CEBDB60F8AD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A4635A66-5297-4C05-ADEA-72640B8261B1}" type="presOf" srcId="{FA959EE2-1142-42F1-A99B-BCEF0DA99B79}" destId="{70763F6B-E0FB-4E85-B5D7-D8BA6B85E2FB}" srcOrd="0" destOrd="0" presId="urn:microsoft.com/office/officeart/2005/8/layout/hierarchy2"/>
    <dgm:cxn modelId="{B8E38751-4F2F-4763-8E9A-191F3EB7C122}" type="presOf" srcId="{D05DE39D-B67F-4503-847D-0DC1876BC0DC}" destId="{676F2599-EF12-4491-94DC-7009410FBF3E}" srcOrd="1" destOrd="0" presId="urn:microsoft.com/office/officeart/2005/8/layout/hierarchy2"/>
    <dgm:cxn modelId="{17FFAF71-F571-4136-8781-CCDD9BACFB32}" type="presOf" srcId="{89BF19C2-4546-44EA-85B6-0E712F3610D7}" destId="{E5BC9441-1802-42F5-AB29-2028D0034922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37D4BF96-F24A-4533-A072-262103C0EA0E}" type="presOf" srcId="{89BF19C2-4546-44EA-85B6-0E712F3610D7}" destId="{B2701B3B-F1C5-499B-A8E4-9316C0D34AE8}" srcOrd="1" destOrd="0" presId="urn:microsoft.com/office/officeart/2005/8/layout/hierarchy2"/>
    <dgm:cxn modelId="{DD76899F-5861-4409-A280-DF32D5E3AF5C}" type="presOf" srcId="{2D60CAA9-34BA-4E7E-97B9-5CAF2A03ABF7}" destId="{1C5286A2-C790-4B73-8883-F98C2E56373D}" srcOrd="1" destOrd="0" presId="urn:microsoft.com/office/officeart/2005/8/layout/hierarchy2"/>
    <dgm:cxn modelId="{37EEAFAC-F2F8-4066-8A08-78ED3A6702F3}" type="presOf" srcId="{2D60CAA9-34BA-4E7E-97B9-5CAF2A03ABF7}" destId="{B9C4D3AE-B7A1-4BB8-BF5C-3BC98C3DCA8C}" srcOrd="0" destOrd="0" presId="urn:microsoft.com/office/officeart/2005/8/layout/hierarchy2"/>
    <dgm:cxn modelId="{9B6FC4BC-2924-48EE-AEB4-B4DF042D0B1D}" srcId="{EDAD35CA-5191-4BD4-AF45-C92036793665}" destId="{13B4B945-2571-42A4-B29E-580B2F6D03AB}" srcOrd="0" destOrd="0" parTransId="{D05DE39D-B67F-4503-847D-0DC1876BC0DC}" sibTransId="{3FDCA657-D369-4E46-8BE9-A7E37E92FEFA}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8B00ACC7-8988-412F-85A0-AAF55033D7E4}" type="presOf" srcId="{D05DE39D-B67F-4503-847D-0DC1876BC0DC}" destId="{BA3D464E-289D-4B82-8828-1DA7E4C84B31}" srcOrd="0" destOrd="0" presId="urn:microsoft.com/office/officeart/2005/8/layout/hierarchy2"/>
    <dgm:cxn modelId="{D237B9D3-978D-46A7-A708-A0B328F3466E}" srcId="{13B4B945-2571-42A4-B29E-580B2F6D03AB}" destId="{FAD291CE-2418-4918-843A-E16A077230D6}" srcOrd="0" destOrd="0" parTransId="{2D60CAA9-34BA-4E7E-97B9-5CAF2A03ABF7}" sibTransId="{8F88312D-07A8-4E13-9555-502E89753113}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DEAB0F97-361D-4EEA-BF12-CB619E03D29A}" type="presParOf" srcId="{A7DA32AE-5EB1-4173-B6E0-0C04957FC842}" destId="{BA3D464E-289D-4B82-8828-1DA7E4C84B31}" srcOrd="0" destOrd="0" presId="urn:microsoft.com/office/officeart/2005/8/layout/hierarchy2"/>
    <dgm:cxn modelId="{F632B349-8131-4FC5-A1BA-AD8E28E977BF}" type="presParOf" srcId="{BA3D464E-289D-4B82-8828-1DA7E4C84B31}" destId="{676F2599-EF12-4491-94DC-7009410FBF3E}" srcOrd="0" destOrd="0" presId="urn:microsoft.com/office/officeart/2005/8/layout/hierarchy2"/>
    <dgm:cxn modelId="{01230509-A663-4492-A7F2-6D5492BB5BC5}" type="presParOf" srcId="{A7DA32AE-5EB1-4173-B6E0-0C04957FC842}" destId="{E93DE060-0509-4226-BE2A-6A4CC9291AF6}" srcOrd="1" destOrd="0" presId="urn:microsoft.com/office/officeart/2005/8/layout/hierarchy2"/>
    <dgm:cxn modelId="{942FFAFC-AF01-4C5E-B48C-0EB14907C082}" type="presParOf" srcId="{E93DE060-0509-4226-BE2A-6A4CC9291AF6}" destId="{A2B6591A-5E5D-4EBF-91EB-0733474097EC}" srcOrd="0" destOrd="0" presId="urn:microsoft.com/office/officeart/2005/8/layout/hierarchy2"/>
    <dgm:cxn modelId="{727D4CD1-52EC-4AE2-AF94-C766EFC93440}" type="presParOf" srcId="{E93DE060-0509-4226-BE2A-6A4CC9291AF6}" destId="{4409E818-1853-4A8B-9DA7-FC26013CB47A}" srcOrd="1" destOrd="0" presId="urn:microsoft.com/office/officeart/2005/8/layout/hierarchy2"/>
    <dgm:cxn modelId="{29DD20F4-1ACF-4390-9B82-DBB8048C5E52}" type="presParOf" srcId="{4409E818-1853-4A8B-9DA7-FC26013CB47A}" destId="{B9C4D3AE-B7A1-4BB8-BF5C-3BC98C3DCA8C}" srcOrd="0" destOrd="0" presId="urn:microsoft.com/office/officeart/2005/8/layout/hierarchy2"/>
    <dgm:cxn modelId="{43C350B2-0238-4DA9-81D7-9915CFB57982}" type="presParOf" srcId="{B9C4D3AE-B7A1-4BB8-BF5C-3BC98C3DCA8C}" destId="{1C5286A2-C790-4B73-8883-F98C2E56373D}" srcOrd="0" destOrd="0" presId="urn:microsoft.com/office/officeart/2005/8/layout/hierarchy2"/>
    <dgm:cxn modelId="{C6182665-9F7C-4EAA-9A7F-ABD009665E9F}" type="presParOf" srcId="{4409E818-1853-4A8B-9DA7-FC26013CB47A}" destId="{25018335-0A99-4310-B654-80FA6AAB7470}" srcOrd="1" destOrd="0" presId="urn:microsoft.com/office/officeart/2005/8/layout/hierarchy2"/>
    <dgm:cxn modelId="{D2B4A975-0263-40C0-989C-A068A4FB83B2}" type="presParOf" srcId="{25018335-0A99-4310-B654-80FA6AAB7470}" destId="{B6BF4F40-C297-4578-AD57-C182A6260406}" srcOrd="0" destOrd="0" presId="urn:microsoft.com/office/officeart/2005/8/layout/hierarchy2"/>
    <dgm:cxn modelId="{58704D5E-1C48-42DC-8143-7F8A456273BD}" type="presParOf" srcId="{25018335-0A99-4310-B654-80FA6AAB7470}" destId="{2215C8AB-70DD-4C77-AE45-8AC3C13DE235}" srcOrd="1" destOrd="0" presId="urn:microsoft.com/office/officeart/2005/8/layout/hierarchy2"/>
    <dgm:cxn modelId="{A5E4BBF3-372A-439C-ADF8-71372BB77515}" type="presParOf" srcId="{4409E818-1853-4A8B-9DA7-FC26013CB47A}" destId="{E5BC9441-1802-42F5-AB29-2028D0034922}" srcOrd="2" destOrd="0" presId="urn:microsoft.com/office/officeart/2005/8/layout/hierarchy2"/>
    <dgm:cxn modelId="{BD1A9360-B1A7-498B-AC2B-5440E283D756}" type="presParOf" srcId="{E5BC9441-1802-42F5-AB29-2028D0034922}" destId="{B2701B3B-F1C5-499B-A8E4-9316C0D34AE8}" srcOrd="0" destOrd="0" presId="urn:microsoft.com/office/officeart/2005/8/layout/hierarchy2"/>
    <dgm:cxn modelId="{197DD5EC-C8E2-43E9-9C8F-55638ED5A87A}" type="presParOf" srcId="{4409E818-1853-4A8B-9DA7-FC26013CB47A}" destId="{AD735F8E-AB31-47CA-9B87-7478BC5C1149}" srcOrd="3" destOrd="0" presId="urn:microsoft.com/office/officeart/2005/8/layout/hierarchy2"/>
    <dgm:cxn modelId="{67684DDE-C06E-4E75-A178-5ACCCABE557B}" type="presParOf" srcId="{AD735F8E-AB31-47CA-9B87-7478BC5C1149}" destId="{70763F6B-E0FB-4E85-B5D7-D8BA6B85E2FB}" srcOrd="0" destOrd="0" presId="urn:microsoft.com/office/officeart/2005/8/layout/hierarchy2"/>
    <dgm:cxn modelId="{43960850-0593-48C7-88E0-ADEA67122966}" type="presParOf" srcId="{AD735F8E-AB31-47CA-9B87-7478BC5C1149}" destId="{5E2D3378-96D4-41DC-A3C6-85B63D52483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3d</a:t>
          </a:r>
          <a:r>
            <a:rPr lang="nl-NL" baseline="30000" dirty="0"/>
            <a:t>2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13B4B945-2571-42A4-B29E-580B2F6D03AB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endParaRPr lang="en-US" dirty="0"/>
        </a:p>
      </dgm:t>
    </dgm:pt>
    <dgm:pt modelId="{D05DE39D-B67F-4503-847D-0DC1876BC0DC}" type="parTrans" cxnId="{9B6FC4BC-2924-48EE-AEB4-B4DF042D0B1D}">
      <dgm:prSet/>
      <dgm:spPr/>
      <dgm:t>
        <a:bodyPr/>
        <a:lstStyle/>
        <a:p>
          <a:endParaRPr lang="en-US"/>
        </a:p>
      </dgm:t>
    </dgm:pt>
    <dgm:pt modelId="{3FDCA657-D369-4E46-8BE9-A7E37E92FEFA}" type="sibTrans" cxnId="{9B6FC4BC-2924-48EE-AEB4-B4DF042D0B1D}">
      <dgm:prSet/>
      <dgm:spPr/>
      <dgm:t>
        <a:bodyPr/>
        <a:lstStyle/>
        <a:p>
          <a:endParaRPr lang="en-US"/>
        </a:p>
      </dgm:t>
    </dgm:pt>
    <dgm:pt modelId="{5E11F3CF-B4DF-476C-ACEE-63C5C6127CCE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G</a:t>
          </a:r>
          <a:endParaRPr lang="en-US" dirty="0"/>
        </a:p>
      </dgm:t>
    </dgm:pt>
    <dgm:pt modelId="{76ADE617-1F4A-4A00-9093-CCA48BAFEDA7}" type="parTrans" cxnId="{420BBFC7-5102-48EF-AAC8-C86DFCCBAAB3}">
      <dgm:prSet/>
      <dgm:spPr/>
      <dgm:t>
        <a:bodyPr/>
        <a:lstStyle/>
        <a:p>
          <a:endParaRPr lang="en-US"/>
        </a:p>
      </dgm:t>
    </dgm:pt>
    <dgm:pt modelId="{2C6156E0-6940-4E21-9B9C-98ED59CEAA08}" type="sibTrans" cxnId="{420BBFC7-5102-48EF-AAC8-C86DFCCBAAB3}">
      <dgm:prSet/>
      <dgm:spPr/>
      <dgm:t>
        <a:bodyPr/>
        <a:lstStyle/>
        <a:p>
          <a:endParaRPr lang="en-US"/>
        </a:p>
      </dgm:t>
    </dgm:pt>
    <dgm:pt modelId="{E2BDAF4E-AB2A-43EF-B99E-8FC402C36E85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endParaRPr lang="en-US" dirty="0"/>
        </a:p>
      </dgm:t>
    </dgm:pt>
    <dgm:pt modelId="{D47912ED-E69A-4193-9129-1E0D4C183939}" type="parTrans" cxnId="{7FF135A8-97DF-4E9A-8C5D-F9261B72595A}">
      <dgm:prSet/>
      <dgm:spPr/>
      <dgm:t>
        <a:bodyPr/>
        <a:lstStyle/>
        <a:p>
          <a:endParaRPr lang="en-US"/>
        </a:p>
      </dgm:t>
    </dgm:pt>
    <dgm:pt modelId="{5A263A8C-7774-415B-AD56-9B774ECE2B25}" type="sibTrans" cxnId="{7FF135A8-97DF-4E9A-8C5D-F9261B72595A}">
      <dgm:prSet/>
      <dgm:spPr/>
      <dgm:t>
        <a:bodyPr/>
        <a:lstStyle/>
        <a:p>
          <a:endParaRPr lang="en-US"/>
        </a:p>
      </dgm:t>
    </dgm:pt>
    <dgm:pt modelId="{F889B0F4-0C22-4CBE-B312-0848DF50CA5C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endParaRPr lang="en-US" dirty="0"/>
        </a:p>
      </dgm:t>
    </dgm:pt>
    <dgm:pt modelId="{24E9822F-1F3F-4282-B5E9-8B88376FDA89}" type="parTrans" cxnId="{2D8931A1-4440-4726-B072-A1160298FCA3}">
      <dgm:prSet/>
      <dgm:spPr/>
      <dgm:t>
        <a:bodyPr/>
        <a:lstStyle/>
        <a:p>
          <a:endParaRPr lang="en-US"/>
        </a:p>
      </dgm:t>
    </dgm:pt>
    <dgm:pt modelId="{F3075830-3057-4F6A-B00D-E7E649D283D3}" type="sibTrans" cxnId="{2D8931A1-4440-4726-B072-A1160298FCA3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r>
            <a:rPr lang="nl-NL" baseline="-25000" dirty="0"/>
            <a:t>0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9A202CAD-248C-4716-BDFF-697AB96517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2</a:t>
          </a:r>
          <a:endParaRPr lang="en-US" baseline="-25000" dirty="0"/>
        </a:p>
      </dgm:t>
    </dgm:pt>
    <dgm:pt modelId="{9AE9E0C5-20F1-450F-B588-C4451B72BE9F}" type="parTrans" cxnId="{D04D2240-FF7A-43CC-9468-820BFBA5261F}">
      <dgm:prSet/>
      <dgm:spPr/>
      <dgm:t>
        <a:bodyPr/>
        <a:lstStyle/>
        <a:p>
          <a:endParaRPr lang="en-US"/>
        </a:p>
      </dgm:t>
    </dgm:pt>
    <dgm:pt modelId="{2E20FF58-E1A8-4B7C-8F45-93ED5B9A0F00}" type="sibTrans" cxnId="{D04D2240-FF7A-43CC-9468-820BFBA5261F}">
      <dgm:prSet/>
      <dgm:spPr/>
      <dgm:t>
        <a:bodyPr/>
        <a:lstStyle/>
        <a:p>
          <a:endParaRPr lang="en-US"/>
        </a:p>
      </dgm:t>
    </dgm:pt>
    <dgm:pt modelId="{3861423A-4DC9-489C-AE8C-34E9125D2046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G</a:t>
          </a:r>
          <a:r>
            <a:rPr lang="nl-NL" baseline="-25000" dirty="0"/>
            <a:t>4</a:t>
          </a:r>
          <a:endParaRPr lang="en-US" baseline="-25000" dirty="0"/>
        </a:p>
      </dgm:t>
    </dgm:pt>
    <dgm:pt modelId="{F44CEE6F-2C3C-49E9-989D-6FBAD0183F4D}" type="parTrans" cxnId="{4FBE5579-5E08-45EF-9980-AAD50A1743E3}">
      <dgm:prSet/>
      <dgm:spPr/>
      <dgm:t>
        <a:bodyPr/>
        <a:lstStyle/>
        <a:p>
          <a:endParaRPr lang="en-US"/>
        </a:p>
      </dgm:t>
    </dgm:pt>
    <dgm:pt modelId="{8298B536-7815-4E88-B35E-4C4BC4A21DBF}" type="sibTrans" cxnId="{4FBE5579-5E08-45EF-9980-AAD50A1743E3}">
      <dgm:prSet/>
      <dgm:spPr/>
      <dgm:t>
        <a:bodyPr/>
        <a:lstStyle/>
        <a:p>
          <a:endParaRPr lang="en-US"/>
        </a:p>
      </dgm:t>
    </dgm:pt>
    <dgm:pt modelId="{184F23D8-5D0E-41E2-B13D-FDD5F321AB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2A4BB7C3-791F-4520-8953-104C18351559}" type="parTrans" cxnId="{BAA39CE3-F898-4EE8-986F-7BE1EC19B78A}">
      <dgm:prSet/>
      <dgm:spPr/>
      <dgm:t>
        <a:bodyPr/>
        <a:lstStyle/>
        <a:p>
          <a:endParaRPr lang="en-US"/>
        </a:p>
      </dgm:t>
    </dgm:pt>
    <dgm:pt modelId="{6DFF6188-39A7-44BA-B92B-0A1C1866B1CB}" type="sibTrans" cxnId="{BAA39CE3-F898-4EE8-986F-7BE1EC19B78A}">
      <dgm:prSet/>
      <dgm:spPr/>
      <dgm:t>
        <a:bodyPr/>
        <a:lstStyle/>
        <a:p>
          <a:endParaRPr lang="en-US"/>
        </a:p>
      </dgm:t>
    </dgm:pt>
    <dgm:pt modelId="{D4FCFB89-290D-4A43-B957-C7CDC4010B6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0</a:t>
          </a:r>
          <a:endParaRPr lang="en-US" baseline="-25000" dirty="0"/>
        </a:p>
      </dgm:t>
    </dgm:pt>
    <dgm:pt modelId="{410C23BC-07D0-4A2D-A3C1-ACFC02A50490}" type="parTrans" cxnId="{6C83FE1A-35E4-43BB-86B5-6EFE5D7BF23E}">
      <dgm:prSet/>
      <dgm:spPr/>
      <dgm:t>
        <a:bodyPr/>
        <a:lstStyle/>
        <a:p>
          <a:endParaRPr lang="en-US"/>
        </a:p>
      </dgm:t>
    </dgm:pt>
    <dgm:pt modelId="{753A0E8F-1023-476C-8E70-8A34A98BD067}" type="sibTrans" cxnId="{6C83FE1A-35E4-43BB-86B5-6EFE5D7BF23E}">
      <dgm:prSet/>
      <dgm:spPr/>
      <dgm:t>
        <a:bodyPr/>
        <a:lstStyle/>
        <a:p>
          <a:endParaRPr lang="en-US"/>
        </a:p>
      </dgm:t>
    </dgm:pt>
    <dgm:pt modelId="{1FECF7E7-390A-4014-97CD-B0B6CD7B845B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4</a:t>
          </a:r>
          <a:endParaRPr lang="en-US" baseline="-25000" dirty="0"/>
        </a:p>
      </dgm:t>
    </dgm:pt>
    <dgm:pt modelId="{D2515A8C-57EC-4D2C-B6D4-2448E542231B}" type="parTrans" cxnId="{3C9672EE-CA82-4096-9371-BB07A9153D68}">
      <dgm:prSet/>
      <dgm:spPr/>
      <dgm:t>
        <a:bodyPr/>
        <a:lstStyle/>
        <a:p>
          <a:endParaRPr lang="en-US"/>
        </a:p>
      </dgm:t>
    </dgm:pt>
    <dgm:pt modelId="{4D529C2F-220F-4948-8923-E29EB0B2FDC5}" type="sibTrans" cxnId="{3C9672EE-CA82-4096-9371-BB07A9153D68}">
      <dgm:prSet/>
      <dgm:spPr/>
      <dgm:t>
        <a:bodyPr/>
        <a:lstStyle/>
        <a:p>
          <a:endParaRPr lang="en-US"/>
        </a:p>
      </dgm:t>
    </dgm:pt>
    <dgm:pt modelId="{FA959EE2-1142-42F1-A99B-BCEF0DA99B79}">
      <dgm:prSet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2</a:t>
          </a:r>
          <a:endParaRPr lang="en-US" baseline="-25000" dirty="0"/>
        </a:p>
      </dgm:t>
    </dgm:pt>
    <dgm:pt modelId="{89BF19C2-4546-44EA-85B6-0E712F3610D7}" type="parTrans" cxnId="{A87ACF60-B6A0-433A-84D0-2DAC4D07D7A1}">
      <dgm:prSet/>
      <dgm:spPr/>
      <dgm:t>
        <a:bodyPr/>
        <a:lstStyle/>
        <a:p>
          <a:endParaRPr lang="en-US"/>
        </a:p>
      </dgm:t>
    </dgm:pt>
    <dgm:pt modelId="{0A1F9517-C0FA-4DF2-B1EA-5CEBDB60F8AD}" type="sibTrans" cxnId="{A87ACF60-B6A0-433A-84D0-2DAC4D07D7A1}">
      <dgm:prSet/>
      <dgm:spPr/>
      <dgm:t>
        <a:bodyPr/>
        <a:lstStyle/>
        <a:p>
          <a:endParaRPr lang="en-US"/>
        </a:p>
      </dgm:t>
    </dgm:pt>
    <dgm:pt modelId="{FAD291CE-2418-4918-843A-E16A077230D6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2D60CAA9-34BA-4E7E-97B9-5CAF2A03ABF7}" type="parTrans" cxnId="{D237B9D3-978D-46A7-A708-A0B328F3466E}">
      <dgm:prSet/>
      <dgm:spPr/>
      <dgm:t>
        <a:bodyPr/>
        <a:lstStyle/>
        <a:p>
          <a:endParaRPr lang="en-US"/>
        </a:p>
      </dgm:t>
    </dgm:pt>
    <dgm:pt modelId="{8F88312D-07A8-4E13-9555-502E89753113}" type="sibTrans" cxnId="{D237B9D3-978D-46A7-A708-A0B328F3466E}">
      <dgm:prSet/>
      <dgm:spPr/>
      <dgm:t>
        <a:bodyPr/>
        <a:lstStyle/>
        <a:p>
          <a:endParaRPr lang="en-US"/>
        </a:p>
      </dgm:t>
    </dgm:pt>
    <dgm:pt modelId="{9AA1DB2F-0533-4B49-8CAC-C30F66AA04CA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9441FF3F-C394-43E3-95A0-0014CEE55C19}" type="parTrans" cxnId="{AEBD583B-67A0-4967-955B-3A5672685685}">
      <dgm:prSet/>
      <dgm:spPr/>
      <dgm:t>
        <a:bodyPr/>
        <a:lstStyle/>
        <a:p>
          <a:endParaRPr lang="en-US"/>
        </a:p>
      </dgm:t>
    </dgm:pt>
    <dgm:pt modelId="{682D439E-A5A6-4FB8-B103-2F04CA7FE171}" type="sibTrans" cxnId="{AEBD583B-67A0-4967-955B-3A5672685685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5"/>
      <dgm:spPr/>
    </dgm:pt>
    <dgm:pt modelId="{DA7691F1-E60E-4589-BB9C-1E7E1FAB263F}" type="pres">
      <dgm:prSet presAssocID="{604B3515-858C-4F26-85CF-BEE3D8AE4F54}" presName="connTx" presStyleLbl="parChTrans1D2" presStyleIdx="0" presStyleCnt="5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5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9"/>
      <dgm:spPr/>
    </dgm:pt>
    <dgm:pt modelId="{D5D1FD17-72C6-43BE-A348-721B4695F8E8}" type="pres">
      <dgm:prSet presAssocID="{AA2449C1-BDD9-44F3-A114-C522198FC25C}" presName="connTx" presStyleLbl="parChTrans1D3" presStyleIdx="0" presStyleCnt="9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9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6E920E4F-CDA2-4486-B606-4EB43E565F68}" type="pres">
      <dgm:prSet presAssocID="{76ADE617-1F4A-4A00-9093-CCA48BAFEDA7}" presName="conn2-1" presStyleLbl="parChTrans1D2" presStyleIdx="1" presStyleCnt="5"/>
      <dgm:spPr/>
    </dgm:pt>
    <dgm:pt modelId="{E1F73475-D636-4D7A-945B-80BB20244334}" type="pres">
      <dgm:prSet presAssocID="{76ADE617-1F4A-4A00-9093-CCA48BAFEDA7}" presName="connTx" presStyleLbl="parChTrans1D2" presStyleIdx="1" presStyleCnt="5"/>
      <dgm:spPr/>
    </dgm:pt>
    <dgm:pt modelId="{750C7CDF-9B2B-4CA1-A39D-C8C92D65CA9F}" type="pres">
      <dgm:prSet presAssocID="{5E11F3CF-B4DF-476C-ACEE-63C5C6127CCE}" presName="root2" presStyleCnt="0"/>
      <dgm:spPr/>
    </dgm:pt>
    <dgm:pt modelId="{10A9CC70-7E08-47D7-9DF8-3F77C1EB5032}" type="pres">
      <dgm:prSet presAssocID="{5E11F3CF-B4DF-476C-ACEE-63C5C6127CCE}" presName="LevelTwoTextNode" presStyleLbl="node2" presStyleIdx="1" presStyleCnt="5">
        <dgm:presLayoutVars>
          <dgm:chPref val="3"/>
        </dgm:presLayoutVars>
      </dgm:prSet>
      <dgm:spPr/>
    </dgm:pt>
    <dgm:pt modelId="{F4F8FA51-B27E-4EE7-909E-AB2B569998EC}" type="pres">
      <dgm:prSet presAssocID="{5E11F3CF-B4DF-476C-ACEE-63C5C6127CCE}" presName="level3hierChild" presStyleCnt="0"/>
      <dgm:spPr/>
    </dgm:pt>
    <dgm:pt modelId="{B38BFFE3-546E-4995-B6FF-14FEBA1D14A7}" type="pres">
      <dgm:prSet presAssocID="{F44CEE6F-2C3C-49E9-989D-6FBAD0183F4D}" presName="conn2-1" presStyleLbl="parChTrans1D3" presStyleIdx="1" presStyleCnt="9"/>
      <dgm:spPr/>
    </dgm:pt>
    <dgm:pt modelId="{41B77EFB-DD8D-45AA-9C0D-9D726E7D9C04}" type="pres">
      <dgm:prSet presAssocID="{F44CEE6F-2C3C-49E9-989D-6FBAD0183F4D}" presName="connTx" presStyleLbl="parChTrans1D3" presStyleIdx="1" presStyleCnt="9"/>
      <dgm:spPr/>
    </dgm:pt>
    <dgm:pt modelId="{1574BE6E-A732-4F55-AC2C-D4768526D381}" type="pres">
      <dgm:prSet presAssocID="{3861423A-4DC9-489C-AE8C-34E9125D2046}" presName="root2" presStyleCnt="0"/>
      <dgm:spPr/>
    </dgm:pt>
    <dgm:pt modelId="{52D0533B-D696-4819-86F4-11CE1590F981}" type="pres">
      <dgm:prSet presAssocID="{3861423A-4DC9-489C-AE8C-34E9125D2046}" presName="LevelTwoTextNode" presStyleLbl="node3" presStyleIdx="1" presStyleCnt="9">
        <dgm:presLayoutVars>
          <dgm:chPref val="3"/>
        </dgm:presLayoutVars>
      </dgm:prSet>
      <dgm:spPr/>
    </dgm:pt>
    <dgm:pt modelId="{6409166F-9E73-49CA-93CF-1E37367EA6B6}" type="pres">
      <dgm:prSet presAssocID="{3861423A-4DC9-489C-AE8C-34E9125D2046}" presName="level3hierChild" presStyleCnt="0"/>
      <dgm:spPr/>
    </dgm:pt>
    <dgm:pt modelId="{9A633CD4-F8EB-47D3-8A19-0346A283C95E}" type="pres">
      <dgm:prSet presAssocID="{D47912ED-E69A-4193-9129-1E0D4C183939}" presName="conn2-1" presStyleLbl="parChTrans1D2" presStyleIdx="2" presStyleCnt="5"/>
      <dgm:spPr/>
    </dgm:pt>
    <dgm:pt modelId="{B5ADB05D-F030-4011-B7B5-4D6D3DF257E5}" type="pres">
      <dgm:prSet presAssocID="{D47912ED-E69A-4193-9129-1E0D4C183939}" presName="connTx" presStyleLbl="parChTrans1D2" presStyleIdx="2" presStyleCnt="5"/>
      <dgm:spPr/>
    </dgm:pt>
    <dgm:pt modelId="{A4C35639-0BA7-40E3-BC64-99A395DE7E0B}" type="pres">
      <dgm:prSet presAssocID="{E2BDAF4E-AB2A-43EF-B99E-8FC402C36E85}" presName="root2" presStyleCnt="0"/>
      <dgm:spPr/>
    </dgm:pt>
    <dgm:pt modelId="{D9A95E16-EFFB-4C5D-9186-A33EBEF1B645}" type="pres">
      <dgm:prSet presAssocID="{E2BDAF4E-AB2A-43EF-B99E-8FC402C36E85}" presName="LevelTwoTextNode" presStyleLbl="node2" presStyleIdx="2" presStyleCnt="5">
        <dgm:presLayoutVars>
          <dgm:chPref val="3"/>
        </dgm:presLayoutVars>
      </dgm:prSet>
      <dgm:spPr/>
    </dgm:pt>
    <dgm:pt modelId="{802027F1-8725-41CA-82E2-3107DD512A22}" type="pres">
      <dgm:prSet presAssocID="{E2BDAF4E-AB2A-43EF-B99E-8FC402C36E85}" presName="level3hierChild" presStyleCnt="0"/>
      <dgm:spPr/>
    </dgm:pt>
    <dgm:pt modelId="{1C75592D-0442-4FB6-8C0A-AB674BA0A542}" type="pres">
      <dgm:prSet presAssocID="{9AE9E0C5-20F1-450F-B588-C4451B72BE9F}" presName="conn2-1" presStyleLbl="parChTrans1D3" presStyleIdx="2" presStyleCnt="9"/>
      <dgm:spPr/>
    </dgm:pt>
    <dgm:pt modelId="{22FD5A11-219A-4436-AFD8-7B0D810F471E}" type="pres">
      <dgm:prSet presAssocID="{9AE9E0C5-20F1-450F-B588-C4451B72BE9F}" presName="connTx" presStyleLbl="parChTrans1D3" presStyleIdx="2" presStyleCnt="9"/>
      <dgm:spPr/>
    </dgm:pt>
    <dgm:pt modelId="{5332D232-8DA6-40F7-8EB8-2133E8B7EF95}" type="pres">
      <dgm:prSet presAssocID="{9A202CAD-248C-4716-BDFF-697AB96517E2}" presName="root2" presStyleCnt="0"/>
      <dgm:spPr/>
    </dgm:pt>
    <dgm:pt modelId="{F4FB4A4A-70D0-4CC2-B013-752F1F77DC96}" type="pres">
      <dgm:prSet presAssocID="{9A202CAD-248C-4716-BDFF-697AB96517E2}" presName="LevelTwoTextNode" presStyleLbl="node3" presStyleIdx="2" presStyleCnt="9">
        <dgm:presLayoutVars>
          <dgm:chPref val="3"/>
        </dgm:presLayoutVars>
      </dgm:prSet>
      <dgm:spPr/>
    </dgm:pt>
    <dgm:pt modelId="{2105B7CE-B91D-4034-A761-A05C1FAC2409}" type="pres">
      <dgm:prSet presAssocID="{9A202CAD-248C-4716-BDFF-697AB96517E2}" presName="level3hierChild" presStyleCnt="0"/>
      <dgm:spPr/>
    </dgm:pt>
    <dgm:pt modelId="{E5854EE2-7F23-41A1-8D19-B44CF92141D9}" type="pres">
      <dgm:prSet presAssocID="{2A4BB7C3-791F-4520-8953-104C18351559}" presName="conn2-1" presStyleLbl="parChTrans1D3" presStyleIdx="3" presStyleCnt="9"/>
      <dgm:spPr/>
    </dgm:pt>
    <dgm:pt modelId="{18A3075F-1DFD-4758-B1D7-69D9A562ECF3}" type="pres">
      <dgm:prSet presAssocID="{2A4BB7C3-791F-4520-8953-104C18351559}" presName="connTx" presStyleLbl="parChTrans1D3" presStyleIdx="3" presStyleCnt="9"/>
      <dgm:spPr/>
    </dgm:pt>
    <dgm:pt modelId="{917F958A-9880-4CEA-93A8-E0FDFAAB8B07}" type="pres">
      <dgm:prSet presAssocID="{184F23D8-5D0E-41E2-B13D-FDD5F321ABE2}" presName="root2" presStyleCnt="0"/>
      <dgm:spPr/>
    </dgm:pt>
    <dgm:pt modelId="{92B162B8-D83F-46F0-AC04-A697EE50FBD0}" type="pres">
      <dgm:prSet presAssocID="{184F23D8-5D0E-41E2-B13D-FDD5F321ABE2}" presName="LevelTwoTextNode" presStyleLbl="node3" presStyleIdx="3" presStyleCnt="9">
        <dgm:presLayoutVars>
          <dgm:chPref val="3"/>
        </dgm:presLayoutVars>
      </dgm:prSet>
      <dgm:spPr/>
    </dgm:pt>
    <dgm:pt modelId="{DBF3112B-3715-478F-8E2A-1530B13A6E48}" type="pres">
      <dgm:prSet presAssocID="{184F23D8-5D0E-41E2-B13D-FDD5F321ABE2}" presName="level3hierChild" presStyleCnt="0"/>
      <dgm:spPr/>
    </dgm:pt>
    <dgm:pt modelId="{7B937CF4-DAD6-4BFE-9A15-D270823C74DD}" type="pres">
      <dgm:prSet presAssocID="{410C23BC-07D0-4A2D-A3C1-ACFC02A50490}" presName="conn2-1" presStyleLbl="parChTrans1D3" presStyleIdx="4" presStyleCnt="9"/>
      <dgm:spPr/>
    </dgm:pt>
    <dgm:pt modelId="{899CB6D4-5E69-40CA-817E-09C8119083A4}" type="pres">
      <dgm:prSet presAssocID="{410C23BC-07D0-4A2D-A3C1-ACFC02A50490}" presName="connTx" presStyleLbl="parChTrans1D3" presStyleIdx="4" presStyleCnt="9"/>
      <dgm:spPr/>
    </dgm:pt>
    <dgm:pt modelId="{E7057E6B-FBD9-45CE-9234-D2BEDFD89914}" type="pres">
      <dgm:prSet presAssocID="{D4FCFB89-290D-4A43-B957-C7CDC4010B6F}" presName="root2" presStyleCnt="0"/>
      <dgm:spPr/>
    </dgm:pt>
    <dgm:pt modelId="{E2ECA88E-6364-4474-BDA7-2FA0511F9EEF}" type="pres">
      <dgm:prSet presAssocID="{D4FCFB89-290D-4A43-B957-C7CDC4010B6F}" presName="LevelTwoTextNode" presStyleLbl="node3" presStyleIdx="4" presStyleCnt="9" custLinFactNeighborX="-2590" custLinFactNeighborY="-952">
        <dgm:presLayoutVars>
          <dgm:chPref val="3"/>
        </dgm:presLayoutVars>
      </dgm:prSet>
      <dgm:spPr/>
    </dgm:pt>
    <dgm:pt modelId="{7EB9537A-5576-4854-BFE9-12DDC4F32C48}" type="pres">
      <dgm:prSet presAssocID="{D4FCFB89-290D-4A43-B957-C7CDC4010B6F}" presName="level3hierChild" presStyleCnt="0"/>
      <dgm:spPr/>
    </dgm:pt>
    <dgm:pt modelId="{97D99FD1-8842-4C9A-851C-20A1A9EACCCA}" type="pres">
      <dgm:prSet presAssocID="{24E9822F-1F3F-4282-B5E9-8B88376FDA89}" presName="conn2-1" presStyleLbl="parChTrans1D2" presStyleIdx="3" presStyleCnt="5"/>
      <dgm:spPr/>
    </dgm:pt>
    <dgm:pt modelId="{3B905C71-4CF9-4CDE-9EFD-A6A7AD174184}" type="pres">
      <dgm:prSet presAssocID="{24E9822F-1F3F-4282-B5E9-8B88376FDA89}" presName="connTx" presStyleLbl="parChTrans1D2" presStyleIdx="3" presStyleCnt="5"/>
      <dgm:spPr/>
    </dgm:pt>
    <dgm:pt modelId="{FB34D84C-1926-4B5A-88E4-C5C222761198}" type="pres">
      <dgm:prSet presAssocID="{F889B0F4-0C22-4CBE-B312-0848DF50CA5C}" presName="root2" presStyleCnt="0"/>
      <dgm:spPr/>
    </dgm:pt>
    <dgm:pt modelId="{C75D79B8-67BF-4904-8914-E0A23181BFAE}" type="pres">
      <dgm:prSet presAssocID="{F889B0F4-0C22-4CBE-B312-0848DF50CA5C}" presName="LevelTwoTextNode" presStyleLbl="node2" presStyleIdx="3" presStyleCnt="5">
        <dgm:presLayoutVars>
          <dgm:chPref val="3"/>
        </dgm:presLayoutVars>
      </dgm:prSet>
      <dgm:spPr/>
    </dgm:pt>
    <dgm:pt modelId="{64167AA0-7563-4326-91A6-CD2C11D8A06F}" type="pres">
      <dgm:prSet presAssocID="{F889B0F4-0C22-4CBE-B312-0848DF50CA5C}" presName="level3hierChild" presStyleCnt="0"/>
      <dgm:spPr/>
    </dgm:pt>
    <dgm:pt modelId="{222D2530-B665-40DB-9BB3-02900C494895}" type="pres">
      <dgm:prSet presAssocID="{9441FF3F-C394-43E3-95A0-0014CEE55C19}" presName="conn2-1" presStyleLbl="parChTrans1D3" presStyleIdx="5" presStyleCnt="9"/>
      <dgm:spPr/>
    </dgm:pt>
    <dgm:pt modelId="{A05FB9DB-8755-4ADD-899D-EC2C202507CC}" type="pres">
      <dgm:prSet presAssocID="{9441FF3F-C394-43E3-95A0-0014CEE55C19}" presName="connTx" presStyleLbl="parChTrans1D3" presStyleIdx="5" presStyleCnt="9"/>
      <dgm:spPr/>
    </dgm:pt>
    <dgm:pt modelId="{CF008CA8-7648-4B52-8E33-5FF0C804B9D2}" type="pres">
      <dgm:prSet presAssocID="{9AA1DB2F-0533-4B49-8CAC-C30F66AA04CA}" presName="root2" presStyleCnt="0"/>
      <dgm:spPr/>
    </dgm:pt>
    <dgm:pt modelId="{D1000099-80EF-41CE-8A76-0B63EE9981B4}" type="pres">
      <dgm:prSet presAssocID="{9AA1DB2F-0533-4B49-8CAC-C30F66AA04CA}" presName="LevelTwoTextNode" presStyleLbl="node3" presStyleIdx="5" presStyleCnt="9">
        <dgm:presLayoutVars>
          <dgm:chPref val="3"/>
        </dgm:presLayoutVars>
      </dgm:prSet>
      <dgm:spPr/>
    </dgm:pt>
    <dgm:pt modelId="{7BAF3D12-07DB-434E-972F-D216C050757B}" type="pres">
      <dgm:prSet presAssocID="{9AA1DB2F-0533-4B49-8CAC-C30F66AA04CA}" presName="level3hierChild" presStyleCnt="0"/>
      <dgm:spPr/>
    </dgm:pt>
    <dgm:pt modelId="{BA3D464E-289D-4B82-8828-1DA7E4C84B31}" type="pres">
      <dgm:prSet presAssocID="{D05DE39D-B67F-4503-847D-0DC1876BC0DC}" presName="conn2-1" presStyleLbl="parChTrans1D2" presStyleIdx="4" presStyleCnt="5"/>
      <dgm:spPr/>
    </dgm:pt>
    <dgm:pt modelId="{676F2599-EF12-4491-94DC-7009410FBF3E}" type="pres">
      <dgm:prSet presAssocID="{D05DE39D-B67F-4503-847D-0DC1876BC0DC}" presName="connTx" presStyleLbl="parChTrans1D2" presStyleIdx="4" presStyleCnt="5"/>
      <dgm:spPr/>
    </dgm:pt>
    <dgm:pt modelId="{E93DE060-0509-4226-BE2A-6A4CC9291AF6}" type="pres">
      <dgm:prSet presAssocID="{13B4B945-2571-42A4-B29E-580B2F6D03AB}" presName="root2" presStyleCnt="0"/>
      <dgm:spPr/>
    </dgm:pt>
    <dgm:pt modelId="{A2B6591A-5E5D-4EBF-91EB-0733474097EC}" type="pres">
      <dgm:prSet presAssocID="{13B4B945-2571-42A4-B29E-580B2F6D03AB}" presName="LevelTwoTextNode" presStyleLbl="node2" presStyleIdx="4" presStyleCnt="5">
        <dgm:presLayoutVars>
          <dgm:chPref val="3"/>
        </dgm:presLayoutVars>
      </dgm:prSet>
      <dgm:spPr/>
    </dgm:pt>
    <dgm:pt modelId="{4409E818-1853-4A8B-9DA7-FC26013CB47A}" type="pres">
      <dgm:prSet presAssocID="{13B4B945-2571-42A4-B29E-580B2F6D03AB}" presName="level3hierChild" presStyleCnt="0"/>
      <dgm:spPr/>
    </dgm:pt>
    <dgm:pt modelId="{64C84B2F-2927-4C00-9823-42019BAD511B}" type="pres">
      <dgm:prSet presAssocID="{D2515A8C-57EC-4D2C-B6D4-2448E542231B}" presName="conn2-1" presStyleLbl="parChTrans1D3" presStyleIdx="6" presStyleCnt="9"/>
      <dgm:spPr/>
    </dgm:pt>
    <dgm:pt modelId="{824D8C86-A44F-48DD-80BD-324608267796}" type="pres">
      <dgm:prSet presAssocID="{D2515A8C-57EC-4D2C-B6D4-2448E542231B}" presName="connTx" presStyleLbl="parChTrans1D3" presStyleIdx="6" presStyleCnt="9"/>
      <dgm:spPr/>
    </dgm:pt>
    <dgm:pt modelId="{D3B6F9FD-6661-426A-80D4-994725BA1F0C}" type="pres">
      <dgm:prSet presAssocID="{1FECF7E7-390A-4014-97CD-B0B6CD7B845B}" presName="root2" presStyleCnt="0"/>
      <dgm:spPr/>
    </dgm:pt>
    <dgm:pt modelId="{8D49E0EA-8314-4428-AA3A-4CCB1ED6ED3C}" type="pres">
      <dgm:prSet presAssocID="{1FECF7E7-390A-4014-97CD-B0B6CD7B845B}" presName="LevelTwoTextNode" presStyleLbl="node3" presStyleIdx="6" presStyleCnt="9" custLinFactNeighborX="-2590" custLinFactNeighborY="-952">
        <dgm:presLayoutVars>
          <dgm:chPref val="3"/>
        </dgm:presLayoutVars>
      </dgm:prSet>
      <dgm:spPr/>
    </dgm:pt>
    <dgm:pt modelId="{E02D9794-9E87-49BF-A0FB-361A0EF48A9F}" type="pres">
      <dgm:prSet presAssocID="{1FECF7E7-390A-4014-97CD-B0B6CD7B845B}" presName="level3hierChild" presStyleCnt="0"/>
      <dgm:spPr/>
    </dgm:pt>
    <dgm:pt modelId="{B9C4D3AE-B7A1-4BB8-BF5C-3BC98C3DCA8C}" type="pres">
      <dgm:prSet presAssocID="{2D60CAA9-34BA-4E7E-97B9-5CAF2A03ABF7}" presName="conn2-1" presStyleLbl="parChTrans1D3" presStyleIdx="7" presStyleCnt="9"/>
      <dgm:spPr/>
    </dgm:pt>
    <dgm:pt modelId="{1C5286A2-C790-4B73-8883-F98C2E56373D}" type="pres">
      <dgm:prSet presAssocID="{2D60CAA9-34BA-4E7E-97B9-5CAF2A03ABF7}" presName="connTx" presStyleLbl="parChTrans1D3" presStyleIdx="7" presStyleCnt="9"/>
      <dgm:spPr/>
    </dgm:pt>
    <dgm:pt modelId="{25018335-0A99-4310-B654-80FA6AAB7470}" type="pres">
      <dgm:prSet presAssocID="{FAD291CE-2418-4918-843A-E16A077230D6}" presName="root2" presStyleCnt="0"/>
      <dgm:spPr/>
    </dgm:pt>
    <dgm:pt modelId="{B6BF4F40-C297-4578-AD57-C182A6260406}" type="pres">
      <dgm:prSet presAssocID="{FAD291CE-2418-4918-843A-E16A077230D6}" presName="LevelTwoTextNode" presStyleLbl="node3" presStyleIdx="7" presStyleCnt="9" custLinFactNeighborX="-2590" custLinFactNeighborY="-952">
        <dgm:presLayoutVars>
          <dgm:chPref val="3"/>
        </dgm:presLayoutVars>
      </dgm:prSet>
      <dgm:spPr/>
    </dgm:pt>
    <dgm:pt modelId="{2215C8AB-70DD-4C77-AE45-8AC3C13DE235}" type="pres">
      <dgm:prSet presAssocID="{FAD291CE-2418-4918-843A-E16A077230D6}" presName="level3hierChild" presStyleCnt="0"/>
      <dgm:spPr/>
    </dgm:pt>
    <dgm:pt modelId="{E5BC9441-1802-42F5-AB29-2028D0034922}" type="pres">
      <dgm:prSet presAssocID="{89BF19C2-4546-44EA-85B6-0E712F3610D7}" presName="conn2-1" presStyleLbl="parChTrans1D3" presStyleIdx="8" presStyleCnt="9"/>
      <dgm:spPr/>
    </dgm:pt>
    <dgm:pt modelId="{B2701B3B-F1C5-499B-A8E4-9316C0D34AE8}" type="pres">
      <dgm:prSet presAssocID="{89BF19C2-4546-44EA-85B6-0E712F3610D7}" presName="connTx" presStyleLbl="parChTrans1D3" presStyleIdx="8" presStyleCnt="9"/>
      <dgm:spPr/>
    </dgm:pt>
    <dgm:pt modelId="{AD735F8E-AB31-47CA-9B87-7478BC5C1149}" type="pres">
      <dgm:prSet presAssocID="{FA959EE2-1142-42F1-A99B-BCEF0DA99B79}" presName="root2" presStyleCnt="0"/>
      <dgm:spPr/>
    </dgm:pt>
    <dgm:pt modelId="{70763F6B-E0FB-4E85-B5D7-D8BA6B85E2FB}" type="pres">
      <dgm:prSet presAssocID="{FA959EE2-1142-42F1-A99B-BCEF0DA99B79}" presName="LevelTwoTextNode" presStyleLbl="node3" presStyleIdx="8" presStyleCnt="9" custLinFactNeighborX="-2590" custLinFactNeighborY="-952">
        <dgm:presLayoutVars>
          <dgm:chPref val="3"/>
        </dgm:presLayoutVars>
      </dgm:prSet>
      <dgm:spPr/>
    </dgm:pt>
    <dgm:pt modelId="{5E2D3378-96D4-41DC-A3C6-85B63D524833}" type="pres">
      <dgm:prSet presAssocID="{FA959EE2-1142-42F1-A99B-BCEF0DA99B79}" presName="level3hierChild" presStyleCnt="0"/>
      <dgm:spPr/>
    </dgm:pt>
  </dgm:ptLst>
  <dgm:cxnLst>
    <dgm:cxn modelId="{D0F98907-D476-4A4C-9714-80336930DCE6}" type="presOf" srcId="{9441FF3F-C394-43E3-95A0-0014CEE55C19}" destId="{A05FB9DB-8755-4ADD-899D-EC2C202507CC}" srcOrd="1" destOrd="0" presId="urn:microsoft.com/office/officeart/2005/8/layout/hierarchy2"/>
    <dgm:cxn modelId="{F0311110-00C2-4D98-A3EA-553B4B9C3729}" type="presOf" srcId="{FAD291CE-2418-4918-843A-E16A077230D6}" destId="{B6BF4F40-C297-4578-AD57-C182A6260406}" srcOrd="0" destOrd="0" presId="urn:microsoft.com/office/officeart/2005/8/layout/hierarchy2"/>
    <dgm:cxn modelId="{F745FB17-FCA1-48F5-B16E-FCDADA673BC4}" type="presOf" srcId="{F889B0F4-0C22-4CBE-B312-0848DF50CA5C}" destId="{C75D79B8-67BF-4904-8914-E0A23181BFAE}" srcOrd="0" destOrd="0" presId="urn:microsoft.com/office/officeart/2005/8/layout/hierarchy2"/>
    <dgm:cxn modelId="{6C83FE1A-35E4-43BB-86B5-6EFE5D7BF23E}" srcId="{E2BDAF4E-AB2A-43EF-B99E-8FC402C36E85}" destId="{D4FCFB89-290D-4A43-B957-C7CDC4010B6F}" srcOrd="2" destOrd="0" parTransId="{410C23BC-07D0-4A2D-A3C1-ACFC02A50490}" sibTransId="{753A0E8F-1023-476C-8E70-8A34A98BD067}"/>
    <dgm:cxn modelId="{4FC40E1B-D533-41D2-8B16-14711A8904E0}" type="presOf" srcId="{13B4B945-2571-42A4-B29E-580B2F6D03AB}" destId="{A2B6591A-5E5D-4EBF-91EB-0733474097EC}" srcOrd="0" destOrd="0" presId="urn:microsoft.com/office/officeart/2005/8/layout/hierarchy2"/>
    <dgm:cxn modelId="{5A603023-C66B-4575-9FF0-0CC4EB5A8299}" type="presOf" srcId="{76ADE617-1F4A-4A00-9093-CCA48BAFEDA7}" destId="{E1F73475-D636-4D7A-945B-80BB20244334}" srcOrd="1" destOrd="0" presId="urn:microsoft.com/office/officeart/2005/8/layout/hierarchy2"/>
    <dgm:cxn modelId="{332D1727-D365-4FEA-8CEA-0667E8D2B9D6}" type="presOf" srcId="{24E9822F-1F3F-4282-B5E9-8B88376FDA89}" destId="{97D99FD1-8842-4C9A-851C-20A1A9EACCCA}" srcOrd="0" destOrd="0" presId="urn:microsoft.com/office/officeart/2005/8/layout/hierarchy2"/>
    <dgm:cxn modelId="{2195792A-08BE-40D1-A753-00C08954045B}" type="presOf" srcId="{D47912ED-E69A-4193-9129-1E0D4C183939}" destId="{9A633CD4-F8EB-47D3-8A19-0346A283C95E}" srcOrd="0" destOrd="0" presId="urn:microsoft.com/office/officeart/2005/8/layout/hierarchy2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AEBD583B-67A0-4967-955B-3A5672685685}" srcId="{F889B0F4-0C22-4CBE-B312-0848DF50CA5C}" destId="{9AA1DB2F-0533-4B49-8CAC-C30F66AA04CA}" srcOrd="0" destOrd="0" parTransId="{9441FF3F-C394-43E3-95A0-0014CEE55C19}" sibTransId="{682D439E-A5A6-4FB8-B103-2F04CA7FE171}"/>
    <dgm:cxn modelId="{D04D2240-FF7A-43CC-9468-820BFBA5261F}" srcId="{E2BDAF4E-AB2A-43EF-B99E-8FC402C36E85}" destId="{9A202CAD-248C-4716-BDFF-697AB96517E2}" srcOrd="0" destOrd="0" parTransId="{9AE9E0C5-20F1-450F-B588-C4451B72BE9F}" sibTransId="{2E20FF58-E1A8-4B7C-8F45-93ED5B9A0F00}"/>
    <dgm:cxn modelId="{A87ACF60-B6A0-433A-84D0-2DAC4D07D7A1}" srcId="{13B4B945-2571-42A4-B29E-580B2F6D03AB}" destId="{FA959EE2-1142-42F1-A99B-BCEF0DA99B79}" srcOrd="2" destOrd="0" parTransId="{89BF19C2-4546-44EA-85B6-0E712F3610D7}" sibTransId="{0A1F9517-C0FA-4DF2-B1EA-5CEBDB60F8AD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A4635A66-5297-4C05-ADEA-72640B8261B1}" type="presOf" srcId="{FA959EE2-1142-42F1-A99B-BCEF0DA99B79}" destId="{70763F6B-E0FB-4E85-B5D7-D8BA6B85E2FB}" srcOrd="0" destOrd="0" presId="urn:microsoft.com/office/officeart/2005/8/layout/hierarchy2"/>
    <dgm:cxn modelId="{12D1FB46-3596-438F-B43D-591AF336904F}" type="presOf" srcId="{76ADE617-1F4A-4A00-9093-CCA48BAFEDA7}" destId="{6E920E4F-CDA2-4486-B606-4EB43E565F68}" srcOrd="0" destOrd="0" presId="urn:microsoft.com/office/officeart/2005/8/layout/hierarchy2"/>
    <dgm:cxn modelId="{81267E48-DC08-4C43-BC0E-731A2F5CA54B}" type="presOf" srcId="{1FECF7E7-390A-4014-97CD-B0B6CD7B845B}" destId="{8D49E0EA-8314-4428-AA3A-4CCB1ED6ED3C}" srcOrd="0" destOrd="0" presId="urn:microsoft.com/office/officeart/2005/8/layout/hierarchy2"/>
    <dgm:cxn modelId="{B239CE69-194A-423C-8024-77E409945E6D}" type="presOf" srcId="{2A4BB7C3-791F-4520-8953-104C18351559}" destId="{E5854EE2-7F23-41A1-8D19-B44CF92141D9}" srcOrd="0" destOrd="0" presId="urn:microsoft.com/office/officeart/2005/8/layout/hierarchy2"/>
    <dgm:cxn modelId="{15951071-47A7-4678-A3D7-54FB2735F512}" type="presOf" srcId="{2A4BB7C3-791F-4520-8953-104C18351559}" destId="{18A3075F-1DFD-4758-B1D7-69D9A562ECF3}" srcOrd="1" destOrd="0" presId="urn:microsoft.com/office/officeart/2005/8/layout/hierarchy2"/>
    <dgm:cxn modelId="{B8E38751-4F2F-4763-8E9A-191F3EB7C122}" type="presOf" srcId="{D05DE39D-B67F-4503-847D-0DC1876BC0DC}" destId="{676F2599-EF12-4491-94DC-7009410FBF3E}" srcOrd="1" destOrd="0" presId="urn:microsoft.com/office/officeart/2005/8/layout/hierarchy2"/>
    <dgm:cxn modelId="{17FFAF71-F571-4136-8781-CCDD9BACFB32}" type="presOf" srcId="{89BF19C2-4546-44EA-85B6-0E712F3610D7}" destId="{E5BC9441-1802-42F5-AB29-2028D0034922}" srcOrd="0" destOrd="0" presId="urn:microsoft.com/office/officeart/2005/8/layout/hierarchy2"/>
    <dgm:cxn modelId="{481A0853-0DD8-4EC0-AC90-A6F5EA076D2A}" type="presOf" srcId="{F44CEE6F-2C3C-49E9-989D-6FBAD0183F4D}" destId="{B38BFFE3-546E-4995-B6FF-14FEBA1D14A7}" srcOrd="0" destOrd="0" presId="urn:microsoft.com/office/officeart/2005/8/layout/hierarchy2"/>
    <dgm:cxn modelId="{2DE53253-8212-4C2D-9A87-D931596E4AC0}" type="presOf" srcId="{D2515A8C-57EC-4D2C-B6D4-2448E542231B}" destId="{824D8C86-A44F-48DD-80BD-324608267796}" srcOrd="1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188B7657-A127-4457-BCF8-ED21ED62B192}" type="presOf" srcId="{D47912ED-E69A-4193-9129-1E0D4C183939}" destId="{B5ADB05D-F030-4011-B7B5-4D6D3DF257E5}" srcOrd="1" destOrd="0" presId="urn:microsoft.com/office/officeart/2005/8/layout/hierarchy2"/>
    <dgm:cxn modelId="{4FBE5579-5E08-45EF-9980-AAD50A1743E3}" srcId="{5E11F3CF-B4DF-476C-ACEE-63C5C6127CCE}" destId="{3861423A-4DC9-489C-AE8C-34E9125D2046}" srcOrd="0" destOrd="0" parTransId="{F44CEE6F-2C3C-49E9-989D-6FBAD0183F4D}" sibTransId="{8298B536-7815-4E88-B35E-4C4BC4A21DBF}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CA3FF689-945A-4D9D-B465-694423825387}" type="presOf" srcId="{184F23D8-5D0E-41E2-B13D-FDD5F321ABE2}" destId="{92B162B8-D83F-46F0-AC04-A697EE50FBD0}" srcOrd="0" destOrd="0" presId="urn:microsoft.com/office/officeart/2005/8/layout/hierarchy2"/>
    <dgm:cxn modelId="{0E08EA8A-62CB-4C0E-B167-B6800F6287E8}" type="presOf" srcId="{410C23BC-07D0-4A2D-A3C1-ACFC02A50490}" destId="{7B937CF4-DAD6-4BFE-9A15-D270823C74DD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37D4BF96-F24A-4533-A072-262103C0EA0E}" type="presOf" srcId="{89BF19C2-4546-44EA-85B6-0E712F3610D7}" destId="{B2701B3B-F1C5-499B-A8E4-9316C0D34AE8}" srcOrd="1" destOrd="0" presId="urn:microsoft.com/office/officeart/2005/8/layout/hierarchy2"/>
    <dgm:cxn modelId="{4C09C097-9B98-47FC-B4EB-5A7D833E829D}" type="presOf" srcId="{E2BDAF4E-AB2A-43EF-B99E-8FC402C36E85}" destId="{D9A95E16-EFFB-4C5D-9186-A33EBEF1B645}" srcOrd="0" destOrd="0" presId="urn:microsoft.com/office/officeart/2005/8/layout/hierarchy2"/>
    <dgm:cxn modelId="{DD76899F-5861-4409-A280-DF32D5E3AF5C}" type="presOf" srcId="{2D60CAA9-34BA-4E7E-97B9-5CAF2A03ABF7}" destId="{1C5286A2-C790-4B73-8883-F98C2E56373D}" srcOrd="1" destOrd="0" presId="urn:microsoft.com/office/officeart/2005/8/layout/hierarchy2"/>
    <dgm:cxn modelId="{2D8931A1-4440-4726-B072-A1160298FCA3}" srcId="{EDAD35CA-5191-4BD4-AF45-C92036793665}" destId="{F889B0F4-0C22-4CBE-B312-0848DF50CA5C}" srcOrd="3" destOrd="0" parTransId="{24E9822F-1F3F-4282-B5E9-8B88376FDA89}" sibTransId="{F3075830-3057-4F6A-B00D-E7E649D283D3}"/>
    <dgm:cxn modelId="{6DC1E2A2-3BBD-4066-A4FF-2F7A14E1B247}" type="presOf" srcId="{D4FCFB89-290D-4A43-B957-C7CDC4010B6F}" destId="{E2ECA88E-6364-4474-BDA7-2FA0511F9EEF}" srcOrd="0" destOrd="0" presId="urn:microsoft.com/office/officeart/2005/8/layout/hierarchy2"/>
    <dgm:cxn modelId="{7FF135A8-97DF-4E9A-8C5D-F9261B72595A}" srcId="{EDAD35CA-5191-4BD4-AF45-C92036793665}" destId="{E2BDAF4E-AB2A-43EF-B99E-8FC402C36E85}" srcOrd="2" destOrd="0" parTransId="{D47912ED-E69A-4193-9129-1E0D4C183939}" sibTransId="{5A263A8C-7774-415B-AD56-9B774ECE2B25}"/>
    <dgm:cxn modelId="{37EEAFAC-F2F8-4066-8A08-78ED3A6702F3}" type="presOf" srcId="{2D60CAA9-34BA-4E7E-97B9-5CAF2A03ABF7}" destId="{B9C4D3AE-B7A1-4BB8-BF5C-3BC98C3DCA8C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B34234BB-398B-470A-8C33-2F65056AD5A3}" type="presOf" srcId="{5E11F3CF-B4DF-476C-ACEE-63C5C6127CCE}" destId="{10A9CC70-7E08-47D7-9DF8-3F77C1EB5032}" srcOrd="0" destOrd="0" presId="urn:microsoft.com/office/officeart/2005/8/layout/hierarchy2"/>
    <dgm:cxn modelId="{9B6FC4BC-2924-48EE-AEB4-B4DF042D0B1D}" srcId="{EDAD35CA-5191-4BD4-AF45-C92036793665}" destId="{13B4B945-2571-42A4-B29E-580B2F6D03AB}" srcOrd="4" destOrd="0" parTransId="{D05DE39D-B67F-4503-847D-0DC1876BC0DC}" sibTransId="{3FDCA657-D369-4E46-8BE9-A7E37E92FEFA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C60B6FBF-1154-4CC6-BED9-4ADFF1AB1187}" type="presOf" srcId="{9AE9E0C5-20F1-450F-B588-C4451B72BE9F}" destId="{1C75592D-0442-4FB6-8C0A-AB674BA0A54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8ED974C7-171A-47AD-A1AF-E3CEBF9B091F}" type="presOf" srcId="{410C23BC-07D0-4A2D-A3C1-ACFC02A50490}" destId="{899CB6D4-5E69-40CA-817E-09C8119083A4}" srcOrd="1" destOrd="0" presId="urn:microsoft.com/office/officeart/2005/8/layout/hierarchy2"/>
    <dgm:cxn modelId="{8B00ACC7-8988-412F-85A0-AAF55033D7E4}" type="presOf" srcId="{D05DE39D-B67F-4503-847D-0DC1876BC0DC}" destId="{BA3D464E-289D-4B82-8828-1DA7E4C84B31}" srcOrd="0" destOrd="0" presId="urn:microsoft.com/office/officeart/2005/8/layout/hierarchy2"/>
    <dgm:cxn modelId="{420BBFC7-5102-48EF-AAC8-C86DFCCBAAB3}" srcId="{EDAD35CA-5191-4BD4-AF45-C92036793665}" destId="{5E11F3CF-B4DF-476C-ACEE-63C5C6127CCE}" srcOrd="1" destOrd="0" parTransId="{76ADE617-1F4A-4A00-9093-CCA48BAFEDA7}" sibTransId="{2C6156E0-6940-4E21-9B9C-98ED59CEAA08}"/>
    <dgm:cxn modelId="{B08D93CA-EC2F-48A9-B3F1-989056F48FBC}" type="presOf" srcId="{F44CEE6F-2C3C-49E9-989D-6FBAD0183F4D}" destId="{41B77EFB-DD8D-45AA-9C0D-9D726E7D9C04}" srcOrd="1" destOrd="0" presId="urn:microsoft.com/office/officeart/2005/8/layout/hierarchy2"/>
    <dgm:cxn modelId="{1A3508D3-EC31-484C-AC17-06CBBE0AA8DD}" type="presOf" srcId="{9AE9E0C5-20F1-450F-B588-C4451B72BE9F}" destId="{22FD5A11-219A-4436-AFD8-7B0D810F471E}" srcOrd="1" destOrd="0" presId="urn:microsoft.com/office/officeart/2005/8/layout/hierarchy2"/>
    <dgm:cxn modelId="{D237B9D3-978D-46A7-A708-A0B328F3466E}" srcId="{13B4B945-2571-42A4-B29E-580B2F6D03AB}" destId="{FAD291CE-2418-4918-843A-E16A077230D6}" srcOrd="1" destOrd="0" parTransId="{2D60CAA9-34BA-4E7E-97B9-5CAF2A03ABF7}" sibTransId="{8F88312D-07A8-4E13-9555-502E89753113}"/>
    <dgm:cxn modelId="{FF9D25D6-B130-49F8-94BA-F1FFAB0305CE}" type="presOf" srcId="{3861423A-4DC9-489C-AE8C-34E9125D2046}" destId="{52D0533B-D696-4819-86F4-11CE1590F981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29DA6DDD-DB5E-4648-AF83-3C58D088627D}" type="presOf" srcId="{9A202CAD-248C-4716-BDFF-697AB96517E2}" destId="{F4FB4A4A-70D0-4CC2-B013-752F1F77DC96}" srcOrd="0" destOrd="0" presId="urn:microsoft.com/office/officeart/2005/8/layout/hierarchy2"/>
    <dgm:cxn modelId="{915897E2-BB0A-4CD3-9265-F5088D24A514}" type="presOf" srcId="{9441FF3F-C394-43E3-95A0-0014CEE55C19}" destId="{222D2530-B665-40DB-9BB3-02900C494895}" srcOrd="0" destOrd="0" presId="urn:microsoft.com/office/officeart/2005/8/layout/hierarchy2"/>
    <dgm:cxn modelId="{BAA39CE3-F898-4EE8-986F-7BE1EC19B78A}" srcId="{E2BDAF4E-AB2A-43EF-B99E-8FC402C36E85}" destId="{184F23D8-5D0E-41E2-B13D-FDD5F321ABE2}" srcOrd="1" destOrd="0" parTransId="{2A4BB7C3-791F-4520-8953-104C18351559}" sibTransId="{6DFF6188-39A7-44BA-B92B-0A1C1866B1CB}"/>
    <dgm:cxn modelId="{3C9672EE-CA82-4096-9371-BB07A9153D68}" srcId="{13B4B945-2571-42A4-B29E-580B2F6D03AB}" destId="{1FECF7E7-390A-4014-97CD-B0B6CD7B845B}" srcOrd="0" destOrd="0" parTransId="{D2515A8C-57EC-4D2C-B6D4-2448E542231B}" sibTransId="{4D529C2F-220F-4948-8923-E29EB0B2FDC5}"/>
    <dgm:cxn modelId="{55FA8BF1-F70E-41FD-A6D3-066778ABF94D}" type="presOf" srcId="{D2515A8C-57EC-4D2C-B6D4-2448E542231B}" destId="{64C84B2F-2927-4C00-9823-42019BAD511B}" srcOrd="0" destOrd="0" presId="urn:microsoft.com/office/officeart/2005/8/layout/hierarchy2"/>
    <dgm:cxn modelId="{A3911CF3-4971-4E7B-A658-5CA6695DB027}" type="presOf" srcId="{24E9822F-1F3F-4282-B5E9-8B88376FDA89}" destId="{3B905C71-4CF9-4CDE-9EFD-A6A7AD174184}" srcOrd="1" destOrd="0" presId="urn:microsoft.com/office/officeart/2005/8/layout/hierarchy2"/>
    <dgm:cxn modelId="{F8D553FB-FF83-4743-A4A1-A98CF83D867D}" type="presOf" srcId="{9AA1DB2F-0533-4B49-8CAC-C30F66AA04CA}" destId="{D1000099-80EF-41CE-8A76-0B63EE9981B4}" srcOrd="0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AD524C58-AA8C-43CF-B079-101F3DF6B170}" type="presParOf" srcId="{A7DA32AE-5EB1-4173-B6E0-0C04957FC842}" destId="{6E920E4F-CDA2-4486-B606-4EB43E565F68}" srcOrd="2" destOrd="0" presId="urn:microsoft.com/office/officeart/2005/8/layout/hierarchy2"/>
    <dgm:cxn modelId="{2F14AC88-6594-45E0-A522-978CBA33B5CA}" type="presParOf" srcId="{6E920E4F-CDA2-4486-B606-4EB43E565F68}" destId="{E1F73475-D636-4D7A-945B-80BB20244334}" srcOrd="0" destOrd="0" presId="urn:microsoft.com/office/officeart/2005/8/layout/hierarchy2"/>
    <dgm:cxn modelId="{E003ACD3-1100-4BE7-A100-0CD6FDE6B2C1}" type="presParOf" srcId="{A7DA32AE-5EB1-4173-B6E0-0C04957FC842}" destId="{750C7CDF-9B2B-4CA1-A39D-C8C92D65CA9F}" srcOrd="3" destOrd="0" presId="urn:microsoft.com/office/officeart/2005/8/layout/hierarchy2"/>
    <dgm:cxn modelId="{5F563977-5BFD-4415-9812-D2FAFDBFD188}" type="presParOf" srcId="{750C7CDF-9B2B-4CA1-A39D-C8C92D65CA9F}" destId="{10A9CC70-7E08-47D7-9DF8-3F77C1EB5032}" srcOrd="0" destOrd="0" presId="urn:microsoft.com/office/officeart/2005/8/layout/hierarchy2"/>
    <dgm:cxn modelId="{4BF35804-51EF-4238-B6D8-4EAF06A44910}" type="presParOf" srcId="{750C7CDF-9B2B-4CA1-A39D-C8C92D65CA9F}" destId="{F4F8FA51-B27E-4EE7-909E-AB2B569998EC}" srcOrd="1" destOrd="0" presId="urn:microsoft.com/office/officeart/2005/8/layout/hierarchy2"/>
    <dgm:cxn modelId="{DBA5140C-8D54-4687-B717-9781D9383171}" type="presParOf" srcId="{F4F8FA51-B27E-4EE7-909E-AB2B569998EC}" destId="{B38BFFE3-546E-4995-B6FF-14FEBA1D14A7}" srcOrd="0" destOrd="0" presId="urn:microsoft.com/office/officeart/2005/8/layout/hierarchy2"/>
    <dgm:cxn modelId="{04E1643D-6CC2-4930-854F-4EAFDA8BE032}" type="presParOf" srcId="{B38BFFE3-546E-4995-B6FF-14FEBA1D14A7}" destId="{41B77EFB-DD8D-45AA-9C0D-9D726E7D9C04}" srcOrd="0" destOrd="0" presId="urn:microsoft.com/office/officeart/2005/8/layout/hierarchy2"/>
    <dgm:cxn modelId="{90208F02-B520-49EA-80C8-D08CD0F39D35}" type="presParOf" srcId="{F4F8FA51-B27E-4EE7-909E-AB2B569998EC}" destId="{1574BE6E-A732-4F55-AC2C-D4768526D381}" srcOrd="1" destOrd="0" presId="urn:microsoft.com/office/officeart/2005/8/layout/hierarchy2"/>
    <dgm:cxn modelId="{B6973799-46A5-41ED-9A8E-5994E5092759}" type="presParOf" srcId="{1574BE6E-A732-4F55-AC2C-D4768526D381}" destId="{52D0533B-D696-4819-86F4-11CE1590F981}" srcOrd="0" destOrd="0" presId="urn:microsoft.com/office/officeart/2005/8/layout/hierarchy2"/>
    <dgm:cxn modelId="{57D09620-3513-49E0-9B32-E85280CE6764}" type="presParOf" srcId="{1574BE6E-A732-4F55-AC2C-D4768526D381}" destId="{6409166F-9E73-49CA-93CF-1E37367EA6B6}" srcOrd="1" destOrd="0" presId="urn:microsoft.com/office/officeart/2005/8/layout/hierarchy2"/>
    <dgm:cxn modelId="{F2DBCB99-4203-4310-8345-CF4E74DBF5A0}" type="presParOf" srcId="{A7DA32AE-5EB1-4173-B6E0-0C04957FC842}" destId="{9A633CD4-F8EB-47D3-8A19-0346A283C95E}" srcOrd="4" destOrd="0" presId="urn:microsoft.com/office/officeart/2005/8/layout/hierarchy2"/>
    <dgm:cxn modelId="{D8EAF17D-37B6-4378-84D5-8BA4D70A7495}" type="presParOf" srcId="{9A633CD4-F8EB-47D3-8A19-0346A283C95E}" destId="{B5ADB05D-F030-4011-B7B5-4D6D3DF257E5}" srcOrd="0" destOrd="0" presId="urn:microsoft.com/office/officeart/2005/8/layout/hierarchy2"/>
    <dgm:cxn modelId="{93514027-525A-417E-90D0-F70ACAE42A4A}" type="presParOf" srcId="{A7DA32AE-5EB1-4173-B6E0-0C04957FC842}" destId="{A4C35639-0BA7-40E3-BC64-99A395DE7E0B}" srcOrd="5" destOrd="0" presId="urn:microsoft.com/office/officeart/2005/8/layout/hierarchy2"/>
    <dgm:cxn modelId="{43E6F898-AAB0-4101-85E6-5D5CD49C8B5B}" type="presParOf" srcId="{A4C35639-0BA7-40E3-BC64-99A395DE7E0B}" destId="{D9A95E16-EFFB-4C5D-9186-A33EBEF1B645}" srcOrd="0" destOrd="0" presId="urn:microsoft.com/office/officeart/2005/8/layout/hierarchy2"/>
    <dgm:cxn modelId="{68111F27-D2B0-49B3-B25A-3BA6BD25DA97}" type="presParOf" srcId="{A4C35639-0BA7-40E3-BC64-99A395DE7E0B}" destId="{802027F1-8725-41CA-82E2-3107DD512A22}" srcOrd="1" destOrd="0" presId="urn:microsoft.com/office/officeart/2005/8/layout/hierarchy2"/>
    <dgm:cxn modelId="{2B6B1103-461D-4BDE-BCAB-B239B4762B5F}" type="presParOf" srcId="{802027F1-8725-41CA-82E2-3107DD512A22}" destId="{1C75592D-0442-4FB6-8C0A-AB674BA0A542}" srcOrd="0" destOrd="0" presId="urn:microsoft.com/office/officeart/2005/8/layout/hierarchy2"/>
    <dgm:cxn modelId="{8C0A242C-4A6E-4142-9200-646B5B372FD5}" type="presParOf" srcId="{1C75592D-0442-4FB6-8C0A-AB674BA0A542}" destId="{22FD5A11-219A-4436-AFD8-7B0D810F471E}" srcOrd="0" destOrd="0" presId="urn:microsoft.com/office/officeart/2005/8/layout/hierarchy2"/>
    <dgm:cxn modelId="{A65C3A38-3617-4210-ADAE-1D7E21839986}" type="presParOf" srcId="{802027F1-8725-41CA-82E2-3107DD512A22}" destId="{5332D232-8DA6-40F7-8EB8-2133E8B7EF95}" srcOrd="1" destOrd="0" presId="urn:microsoft.com/office/officeart/2005/8/layout/hierarchy2"/>
    <dgm:cxn modelId="{66A1CF53-B0C6-43B5-A617-92C022E2BEBB}" type="presParOf" srcId="{5332D232-8DA6-40F7-8EB8-2133E8B7EF95}" destId="{F4FB4A4A-70D0-4CC2-B013-752F1F77DC96}" srcOrd="0" destOrd="0" presId="urn:microsoft.com/office/officeart/2005/8/layout/hierarchy2"/>
    <dgm:cxn modelId="{10D459AB-0905-4CE0-912F-2D99CF6BC578}" type="presParOf" srcId="{5332D232-8DA6-40F7-8EB8-2133E8B7EF95}" destId="{2105B7CE-B91D-4034-A761-A05C1FAC2409}" srcOrd="1" destOrd="0" presId="urn:microsoft.com/office/officeart/2005/8/layout/hierarchy2"/>
    <dgm:cxn modelId="{229FE2DF-9B84-424E-9454-9DEB153766DE}" type="presParOf" srcId="{802027F1-8725-41CA-82E2-3107DD512A22}" destId="{E5854EE2-7F23-41A1-8D19-B44CF92141D9}" srcOrd="2" destOrd="0" presId="urn:microsoft.com/office/officeart/2005/8/layout/hierarchy2"/>
    <dgm:cxn modelId="{EE0CA6BA-90DF-474E-992B-6221E015F0AC}" type="presParOf" srcId="{E5854EE2-7F23-41A1-8D19-B44CF92141D9}" destId="{18A3075F-1DFD-4758-B1D7-69D9A562ECF3}" srcOrd="0" destOrd="0" presId="urn:microsoft.com/office/officeart/2005/8/layout/hierarchy2"/>
    <dgm:cxn modelId="{AF2CAD8F-B892-4129-86F7-A4C3AD8CD595}" type="presParOf" srcId="{802027F1-8725-41CA-82E2-3107DD512A22}" destId="{917F958A-9880-4CEA-93A8-E0FDFAAB8B07}" srcOrd="3" destOrd="0" presId="urn:microsoft.com/office/officeart/2005/8/layout/hierarchy2"/>
    <dgm:cxn modelId="{560F8E57-0940-499C-B471-C3229272533B}" type="presParOf" srcId="{917F958A-9880-4CEA-93A8-E0FDFAAB8B07}" destId="{92B162B8-D83F-46F0-AC04-A697EE50FBD0}" srcOrd="0" destOrd="0" presId="urn:microsoft.com/office/officeart/2005/8/layout/hierarchy2"/>
    <dgm:cxn modelId="{3B6A214D-4AC8-4107-A131-36BB7738F572}" type="presParOf" srcId="{917F958A-9880-4CEA-93A8-E0FDFAAB8B07}" destId="{DBF3112B-3715-478F-8E2A-1530B13A6E48}" srcOrd="1" destOrd="0" presId="urn:microsoft.com/office/officeart/2005/8/layout/hierarchy2"/>
    <dgm:cxn modelId="{1827FD62-98B6-416B-852B-42F1601D569C}" type="presParOf" srcId="{802027F1-8725-41CA-82E2-3107DD512A22}" destId="{7B937CF4-DAD6-4BFE-9A15-D270823C74DD}" srcOrd="4" destOrd="0" presId="urn:microsoft.com/office/officeart/2005/8/layout/hierarchy2"/>
    <dgm:cxn modelId="{D9ED146B-4C48-4D69-B780-CC4B9246612B}" type="presParOf" srcId="{7B937CF4-DAD6-4BFE-9A15-D270823C74DD}" destId="{899CB6D4-5E69-40CA-817E-09C8119083A4}" srcOrd="0" destOrd="0" presId="urn:microsoft.com/office/officeart/2005/8/layout/hierarchy2"/>
    <dgm:cxn modelId="{4025AAC0-5CC7-4C58-8245-572B855BED45}" type="presParOf" srcId="{802027F1-8725-41CA-82E2-3107DD512A22}" destId="{E7057E6B-FBD9-45CE-9234-D2BEDFD89914}" srcOrd="5" destOrd="0" presId="urn:microsoft.com/office/officeart/2005/8/layout/hierarchy2"/>
    <dgm:cxn modelId="{745E1706-0AAD-4117-9A02-B9D5BA64C41F}" type="presParOf" srcId="{E7057E6B-FBD9-45CE-9234-D2BEDFD89914}" destId="{E2ECA88E-6364-4474-BDA7-2FA0511F9EEF}" srcOrd="0" destOrd="0" presId="urn:microsoft.com/office/officeart/2005/8/layout/hierarchy2"/>
    <dgm:cxn modelId="{DC3AD3E6-1AD6-45AD-8082-322ECB106CA7}" type="presParOf" srcId="{E7057E6B-FBD9-45CE-9234-D2BEDFD89914}" destId="{7EB9537A-5576-4854-BFE9-12DDC4F32C48}" srcOrd="1" destOrd="0" presId="urn:microsoft.com/office/officeart/2005/8/layout/hierarchy2"/>
    <dgm:cxn modelId="{9CEA9CC2-E6FF-4F19-A27C-6482DBA6A7A3}" type="presParOf" srcId="{A7DA32AE-5EB1-4173-B6E0-0C04957FC842}" destId="{97D99FD1-8842-4C9A-851C-20A1A9EACCCA}" srcOrd="6" destOrd="0" presId="urn:microsoft.com/office/officeart/2005/8/layout/hierarchy2"/>
    <dgm:cxn modelId="{53343D1A-1A57-455B-AB03-ECAC93527B45}" type="presParOf" srcId="{97D99FD1-8842-4C9A-851C-20A1A9EACCCA}" destId="{3B905C71-4CF9-4CDE-9EFD-A6A7AD174184}" srcOrd="0" destOrd="0" presId="urn:microsoft.com/office/officeart/2005/8/layout/hierarchy2"/>
    <dgm:cxn modelId="{31CE27B8-845C-478C-A4D1-5F2E19C0CECF}" type="presParOf" srcId="{A7DA32AE-5EB1-4173-B6E0-0C04957FC842}" destId="{FB34D84C-1926-4B5A-88E4-C5C222761198}" srcOrd="7" destOrd="0" presId="urn:microsoft.com/office/officeart/2005/8/layout/hierarchy2"/>
    <dgm:cxn modelId="{EDFF06EF-D90E-43CD-A587-7FC16BF788CC}" type="presParOf" srcId="{FB34D84C-1926-4B5A-88E4-C5C222761198}" destId="{C75D79B8-67BF-4904-8914-E0A23181BFAE}" srcOrd="0" destOrd="0" presId="urn:microsoft.com/office/officeart/2005/8/layout/hierarchy2"/>
    <dgm:cxn modelId="{4205E8FB-C063-4451-8493-7182520FE364}" type="presParOf" srcId="{FB34D84C-1926-4B5A-88E4-C5C222761198}" destId="{64167AA0-7563-4326-91A6-CD2C11D8A06F}" srcOrd="1" destOrd="0" presId="urn:microsoft.com/office/officeart/2005/8/layout/hierarchy2"/>
    <dgm:cxn modelId="{3692CF9C-0CE7-4BA4-9356-F210A76A9F06}" type="presParOf" srcId="{64167AA0-7563-4326-91A6-CD2C11D8A06F}" destId="{222D2530-B665-40DB-9BB3-02900C494895}" srcOrd="0" destOrd="0" presId="urn:microsoft.com/office/officeart/2005/8/layout/hierarchy2"/>
    <dgm:cxn modelId="{AA07B5AF-A72C-47D8-A3F0-A1DF76719B79}" type="presParOf" srcId="{222D2530-B665-40DB-9BB3-02900C494895}" destId="{A05FB9DB-8755-4ADD-899D-EC2C202507CC}" srcOrd="0" destOrd="0" presId="urn:microsoft.com/office/officeart/2005/8/layout/hierarchy2"/>
    <dgm:cxn modelId="{FC788DF5-F243-4A06-A390-222E6FC14A61}" type="presParOf" srcId="{64167AA0-7563-4326-91A6-CD2C11D8A06F}" destId="{CF008CA8-7648-4B52-8E33-5FF0C804B9D2}" srcOrd="1" destOrd="0" presId="urn:microsoft.com/office/officeart/2005/8/layout/hierarchy2"/>
    <dgm:cxn modelId="{712E53B6-132D-4AF2-9FA9-6071DAC6E4F4}" type="presParOf" srcId="{CF008CA8-7648-4B52-8E33-5FF0C804B9D2}" destId="{D1000099-80EF-41CE-8A76-0B63EE9981B4}" srcOrd="0" destOrd="0" presId="urn:microsoft.com/office/officeart/2005/8/layout/hierarchy2"/>
    <dgm:cxn modelId="{F8ABD0BE-A2EE-473D-8F0B-08C53C312859}" type="presParOf" srcId="{CF008CA8-7648-4B52-8E33-5FF0C804B9D2}" destId="{7BAF3D12-07DB-434E-972F-D216C050757B}" srcOrd="1" destOrd="0" presId="urn:microsoft.com/office/officeart/2005/8/layout/hierarchy2"/>
    <dgm:cxn modelId="{DEAB0F97-361D-4EEA-BF12-CB619E03D29A}" type="presParOf" srcId="{A7DA32AE-5EB1-4173-B6E0-0C04957FC842}" destId="{BA3D464E-289D-4B82-8828-1DA7E4C84B31}" srcOrd="8" destOrd="0" presId="urn:microsoft.com/office/officeart/2005/8/layout/hierarchy2"/>
    <dgm:cxn modelId="{F632B349-8131-4FC5-A1BA-AD8E28E977BF}" type="presParOf" srcId="{BA3D464E-289D-4B82-8828-1DA7E4C84B31}" destId="{676F2599-EF12-4491-94DC-7009410FBF3E}" srcOrd="0" destOrd="0" presId="urn:microsoft.com/office/officeart/2005/8/layout/hierarchy2"/>
    <dgm:cxn modelId="{01230509-A663-4492-A7F2-6D5492BB5BC5}" type="presParOf" srcId="{A7DA32AE-5EB1-4173-B6E0-0C04957FC842}" destId="{E93DE060-0509-4226-BE2A-6A4CC9291AF6}" srcOrd="9" destOrd="0" presId="urn:microsoft.com/office/officeart/2005/8/layout/hierarchy2"/>
    <dgm:cxn modelId="{942FFAFC-AF01-4C5E-B48C-0EB14907C082}" type="presParOf" srcId="{E93DE060-0509-4226-BE2A-6A4CC9291AF6}" destId="{A2B6591A-5E5D-4EBF-91EB-0733474097EC}" srcOrd="0" destOrd="0" presId="urn:microsoft.com/office/officeart/2005/8/layout/hierarchy2"/>
    <dgm:cxn modelId="{727D4CD1-52EC-4AE2-AF94-C766EFC93440}" type="presParOf" srcId="{E93DE060-0509-4226-BE2A-6A4CC9291AF6}" destId="{4409E818-1853-4A8B-9DA7-FC26013CB47A}" srcOrd="1" destOrd="0" presId="urn:microsoft.com/office/officeart/2005/8/layout/hierarchy2"/>
    <dgm:cxn modelId="{5A161BEA-ECE5-4D8B-B3EE-2DF04AD49320}" type="presParOf" srcId="{4409E818-1853-4A8B-9DA7-FC26013CB47A}" destId="{64C84B2F-2927-4C00-9823-42019BAD511B}" srcOrd="0" destOrd="0" presId="urn:microsoft.com/office/officeart/2005/8/layout/hierarchy2"/>
    <dgm:cxn modelId="{53A13ACF-17AC-4A4C-A461-9C7206C28E19}" type="presParOf" srcId="{64C84B2F-2927-4C00-9823-42019BAD511B}" destId="{824D8C86-A44F-48DD-80BD-324608267796}" srcOrd="0" destOrd="0" presId="urn:microsoft.com/office/officeart/2005/8/layout/hierarchy2"/>
    <dgm:cxn modelId="{7930CB5D-1779-427D-9ED6-F8972CB49343}" type="presParOf" srcId="{4409E818-1853-4A8B-9DA7-FC26013CB47A}" destId="{D3B6F9FD-6661-426A-80D4-994725BA1F0C}" srcOrd="1" destOrd="0" presId="urn:microsoft.com/office/officeart/2005/8/layout/hierarchy2"/>
    <dgm:cxn modelId="{25AD0C34-7940-4677-84F9-5B6526C65220}" type="presParOf" srcId="{D3B6F9FD-6661-426A-80D4-994725BA1F0C}" destId="{8D49E0EA-8314-4428-AA3A-4CCB1ED6ED3C}" srcOrd="0" destOrd="0" presId="urn:microsoft.com/office/officeart/2005/8/layout/hierarchy2"/>
    <dgm:cxn modelId="{5CCD2BFC-2A72-4C52-A305-BD5D728D398F}" type="presParOf" srcId="{D3B6F9FD-6661-426A-80D4-994725BA1F0C}" destId="{E02D9794-9E87-49BF-A0FB-361A0EF48A9F}" srcOrd="1" destOrd="0" presId="urn:microsoft.com/office/officeart/2005/8/layout/hierarchy2"/>
    <dgm:cxn modelId="{29DD20F4-1ACF-4390-9B82-DBB8048C5E52}" type="presParOf" srcId="{4409E818-1853-4A8B-9DA7-FC26013CB47A}" destId="{B9C4D3AE-B7A1-4BB8-BF5C-3BC98C3DCA8C}" srcOrd="2" destOrd="0" presId="urn:microsoft.com/office/officeart/2005/8/layout/hierarchy2"/>
    <dgm:cxn modelId="{43C350B2-0238-4DA9-81D7-9915CFB57982}" type="presParOf" srcId="{B9C4D3AE-B7A1-4BB8-BF5C-3BC98C3DCA8C}" destId="{1C5286A2-C790-4B73-8883-F98C2E56373D}" srcOrd="0" destOrd="0" presId="urn:microsoft.com/office/officeart/2005/8/layout/hierarchy2"/>
    <dgm:cxn modelId="{C6182665-9F7C-4EAA-9A7F-ABD009665E9F}" type="presParOf" srcId="{4409E818-1853-4A8B-9DA7-FC26013CB47A}" destId="{25018335-0A99-4310-B654-80FA6AAB7470}" srcOrd="3" destOrd="0" presId="urn:microsoft.com/office/officeart/2005/8/layout/hierarchy2"/>
    <dgm:cxn modelId="{D2B4A975-0263-40C0-989C-A068A4FB83B2}" type="presParOf" srcId="{25018335-0A99-4310-B654-80FA6AAB7470}" destId="{B6BF4F40-C297-4578-AD57-C182A6260406}" srcOrd="0" destOrd="0" presId="urn:microsoft.com/office/officeart/2005/8/layout/hierarchy2"/>
    <dgm:cxn modelId="{58704D5E-1C48-42DC-8143-7F8A456273BD}" type="presParOf" srcId="{25018335-0A99-4310-B654-80FA6AAB7470}" destId="{2215C8AB-70DD-4C77-AE45-8AC3C13DE235}" srcOrd="1" destOrd="0" presId="urn:microsoft.com/office/officeart/2005/8/layout/hierarchy2"/>
    <dgm:cxn modelId="{A5E4BBF3-372A-439C-ADF8-71372BB77515}" type="presParOf" srcId="{4409E818-1853-4A8B-9DA7-FC26013CB47A}" destId="{E5BC9441-1802-42F5-AB29-2028D0034922}" srcOrd="4" destOrd="0" presId="urn:microsoft.com/office/officeart/2005/8/layout/hierarchy2"/>
    <dgm:cxn modelId="{BD1A9360-B1A7-498B-AC2B-5440E283D756}" type="presParOf" srcId="{E5BC9441-1802-42F5-AB29-2028D0034922}" destId="{B2701B3B-F1C5-499B-A8E4-9316C0D34AE8}" srcOrd="0" destOrd="0" presId="urn:microsoft.com/office/officeart/2005/8/layout/hierarchy2"/>
    <dgm:cxn modelId="{197DD5EC-C8E2-43E9-9C8F-55638ED5A87A}" type="presParOf" srcId="{4409E818-1853-4A8B-9DA7-FC26013CB47A}" destId="{AD735F8E-AB31-47CA-9B87-7478BC5C1149}" srcOrd="5" destOrd="0" presId="urn:microsoft.com/office/officeart/2005/8/layout/hierarchy2"/>
    <dgm:cxn modelId="{67684DDE-C06E-4E75-A178-5ACCCABE557B}" type="presParOf" srcId="{AD735F8E-AB31-47CA-9B87-7478BC5C1149}" destId="{70763F6B-E0FB-4E85-B5D7-D8BA6B85E2FB}" srcOrd="0" destOrd="0" presId="urn:microsoft.com/office/officeart/2005/8/layout/hierarchy2"/>
    <dgm:cxn modelId="{43960850-0593-48C7-88E0-ADEA67122966}" type="presParOf" srcId="{AD735F8E-AB31-47CA-9B87-7478BC5C1149}" destId="{5E2D3378-96D4-41DC-A3C6-85B63D52483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3d</a:t>
          </a:r>
          <a:r>
            <a:rPr lang="nl-NL" baseline="30000" dirty="0"/>
            <a:t>8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13B4B945-2571-42A4-B29E-580B2F6D03AB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endParaRPr lang="en-US" dirty="0"/>
        </a:p>
      </dgm:t>
    </dgm:pt>
    <dgm:pt modelId="{D05DE39D-B67F-4503-847D-0DC1876BC0DC}" type="parTrans" cxnId="{9B6FC4BC-2924-48EE-AEB4-B4DF042D0B1D}">
      <dgm:prSet/>
      <dgm:spPr/>
      <dgm:t>
        <a:bodyPr/>
        <a:lstStyle/>
        <a:p>
          <a:endParaRPr lang="en-US"/>
        </a:p>
      </dgm:t>
    </dgm:pt>
    <dgm:pt modelId="{3FDCA657-D369-4E46-8BE9-A7E37E92FEFA}" type="sibTrans" cxnId="{9B6FC4BC-2924-48EE-AEB4-B4DF042D0B1D}">
      <dgm:prSet/>
      <dgm:spPr/>
      <dgm:t>
        <a:bodyPr/>
        <a:lstStyle/>
        <a:p>
          <a:endParaRPr lang="en-US"/>
        </a:p>
      </dgm:t>
    </dgm:pt>
    <dgm:pt modelId="{5E11F3CF-B4DF-476C-ACEE-63C5C6127CCE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G</a:t>
          </a:r>
          <a:endParaRPr lang="en-US" dirty="0"/>
        </a:p>
      </dgm:t>
    </dgm:pt>
    <dgm:pt modelId="{76ADE617-1F4A-4A00-9093-CCA48BAFEDA7}" type="parTrans" cxnId="{420BBFC7-5102-48EF-AAC8-C86DFCCBAAB3}">
      <dgm:prSet/>
      <dgm:spPr/>
      <dgm:t>
        <a:bodyPr/>
        <a:lstStyle/>
        <a:p>
          <a:endParaRPr lang="en-US"/>
        </a:p>
      </dgm:t>
    </dgm:pt>
    <dgm:pt modelId="{2C6156E0-6940-4E21-9B9C-98ED59CEAA08}" type="sibTrans" cxnId="{420BBFC7-5102-48EF-AAC8-C86DFCCBAAB3}">
      <dgm:prSet/>
      <dgm:spPr/>
      <dgm:t>
        <a:bodyPr/>
        <a:lstStyle/>
        <a:p>
          <a:endParaRPr lang="en-US"/>
        </a:p>
      </dgm:t>
    </dgm:pt>
    <dgm:pt modelId="{E2BDAF4E-AB2A-43EF-B99E-8FC402C36E85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endParaRPr lang="en-US" dirty="0"/>
        </a:p>
      </dgm:t>
    </dgm:pt>
    <dgm:pt modelId="{D47912ED-E69A-4193-9129-1E0D4C183939}" type="parTrans" cxnId="{7FF135A8-97DF-4E9A-8C5D-F9261B72595A}">
      <dgm:prSet/>
      <dgm:spPr/>
      <dgm:t>
        <a:bodyPr/>
        <a:lstStyle/>
        <a:p>
          <a:endParaRPr lang="en-US"/>
        </a:p>
      </dgm:t>
    </dgm:pt>
    <dgm:pt modelId="{5A263A8C-7774-415B-AD56-9B774ECE2B25}" type="sibTrans" cxnId="{7FF135A8-97DF-4E9A-8C5D-F9261B72595A}">
      <dgm:prSet/>
      <dgm:spPr/>
      <dgm:t>
        <a:bodyPr/>
        <a:lstStyle/>
        <a:p>
          <a:endParaRPr lang="en-US"/>
        </a:p>
      </dgm:t>
    </dgm:pt>
    <dgm:pt modelId="{F889B0F4-0C22-4CBE-B312-0848DF50CA5C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endParaRPr lang="en-US" dirty="0"/>
        </a:p>
      </dgm:t>
    </dgm:pt>
    <dgm:pt modelId="{24E9822F-1F3F-4282-B5E9-8B88376FDA89}" type="parTrans" cxnId="{2D8931A1-4440-4726-B072-A1160298FCA3}">
      <dgm:prSet/>
      <dgm:spPr/>
      <dgm:t>
        <a:bodyPr/>
        <a:lstStyle/>
        <a:p>
          <a:endParaRPr lang="en-US"/>
        </a:p>
      </dgm:t>
    </dgm:pt>
    <dgm:pt modelId="{F3075830-3057-4F6A-B00D-E7E649D283D3}" type="sibTrans" cxnId="{2D8931A1-4440-4726-B072-A1160298FCA3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r>
            <a:rPr lang="nl-NL" baseline="-25000" dirty="0"/>
            <a:t>0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9A202CAD-248C-4716-BDFF-697AB96517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2</a:t>
          </a:r>
          <a:endParaRPr lang="en-US" baseline="-25000" dirty="0"/>
        </a:p>
      </dgm:t>
    </dgm:pt>
    <dgm:pt modelId="{9AE9E0C5-20F1-450F-B588-C4451B72BE9F}" type="parTrans" cxnId="{D04D2240-FF7A-43CC-9468-820BFBA5261F}">
      <dgm:prSet/>
      <dgm:spPr/>
      <dgm:t>
        <a:bodyPr/>
        <a:lstStyle/>
        <a:p>
          <a:endParaRPr lang="en-US"/>
        </a:p>
      </dgm:t>
    </dgm:pt>
    <dgm:pt modelId="{2E20FF58-E1A8-4B7C-8F45-93ED5B9A0F00}" type="sibTrans" cxnId="{D04D2240-FF7A-43CC-9468-820BFBA5261F}">
      <dgm:prSet/>
      <dgm:spPr/>
      <dgm:t>
        <a:bodyPr/>
        <a:lstStyle/>
        <a:p>
          <a:endParaRPr lang="en-US"/>
        </a:p>
      </dgm:t>
    </dgm:pt>
    <dgm:pt modelId="{3861423A-4DC9-489C-AE8C-34E9125D2046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G</a:t>
          </a:r>
          <a:r>
            <a:rPr lang="nl-NL" baseline="-25000" dirty="0"/>
            <a:t>4</a:t>
          </a:r>
          <a:endParaRPr lang="en-US" baseline="-25000" dirty="0"/>
        </a:p>
      </dgm:t>
    </dgm:pt>
    <dgm:pt modelId="{F44CEE6F-2C3C-49E9-989D-6FBAD0183F4D}" type="parTrans" cxnId="{4FBE5579-5E08-45EF-9980-AAD50A1743E3}">
      <dgm:prSet/>
      <dgm:spPr/>
      <dgm:t>
        <a:bodyPr/>
        <a:lstStyle/>
        <a:p>
          <a:endParaRPr lang="en-US"/>
        </a:p>
      </dgm:t>
    </dgm:pt>
    <dgm:pt modelId="{8298B536-7815-4E88-B35E-4C4BC4A21DBF}" type="sibTrans" cxnId="{4FBE5579-5E08-45EF-9980-AAD50A1743E3}">
      <dgm:prSet/>
      <dgm:spPr/>
      <dgm:t>
        <a:bodyPr/>
        <a:lstStyle/>
        <a:p>
          <a:endParaRPr lang="en-US"/>
        </a:p>
      </dgm:t>
    </dgm:pt>
    <dgm:pt modelId="{184F23D8-5D0E-41E2-B13D-FDD5F321AB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2A4BB7C3-791F-4520-8953-104C18351559}" type="parTrans" cxnId="{BAA39CE3-F898-4EE8-986F-7BE1EC19B78A}">
      <dgm:prSet/>
      <dgm:spPr/>
      <dgm:t>
        <a:bodyPr/>
        <a:lstStyle/>
        <a:p>
          <a:endParaRPr lang="en-US"/>
        </a:p>
      </dgm:t>
    </dgm:pt>
    <dgm:pt modelId="{6DFF6188-39A7-44BA-B92B-0A1C1866B1CB}" type="sibTrans" cxnId="{BAA39CE3-F898-4EE8-986F-7BE1EC19B78A}">
      <dgm:prSet/>
      <dgm:spPr/>
      <dgm:t>
        <a:bodyPr/>
        <a:lstStyle/>
        <a:p>
          <a:endParaRPr lang="en-US"/>
        </a:p>
      </dgm:t>
    </dgm:pt>
    <dgm:pt modelId="{D4FCFB89-290D-4A43-B957-C7CDC4010B6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0</a:t>
          </a:r>
          <a:endParaRPr lang="en-US" baseline="-25000" dirty="0"/>
        </a:p>
      </dgm:t>
    </dgm:pt>
    <dgm:pt modelId="{410C23BC-07D0-4A2D-A3C1-ACFC02A50490}" type="parTrans" cxnId="{6C83FE1A-35E4-43BB-86B5-6EFE5D7BF23E}">
      <dgm:prSet/>
      <dgm:spPr/>
      <dgm:t>
        <a:bodyPr/>
        <a:lstStyle/>
        <a:p>
          <a:endParaRPr lang="en-US"/>
        </a:p>
      </dgm:t>
    </dgm:pt>
    <dgm:pt modelId="{753A0E8F-1023-476C-8E70-8A34A98BD067}" type="sibTrans" cxnId="{6C83FE1A-35E4-43BB-86B5-6EFE5D7BF23E}">
      <dgm:prSet/>
      <dgm:spPr/>
      <dgm:t>
        <a:bodyPr/>
        <a:lstStyle/>
        <a:p>
          <a:endParaRPr lang="en-US"/>
        </a:p>
      </dgm:t>
    </dgm:pt>
    <dgm:pt modelId="{1FECF7E7-390A-4014-97CD-B0B6CD7B845B}">
      <dgm:prSet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4</a:t>
          </a:r>
          <a:endParaRPr lang="en-US" baseline="-25000" dirty="0"/>
        </a:p>
      </dgm:t>
    </dgm:pt>
    <dgm:pt modelId="{D2515A8C-57EC-4D2C-B6D4-2448E542231B}" type="parTrans" cxnId="{3C9672EE-CA82-4096-9371-BB07A9153D68}">
      <dgm:prSet/>
      <dgm:spPr/>
      <dgm:t>
        <a:bodyPr/>
        <a:lstStyle/>
        <a:p>
          <a:endParaRPr lang="en-US"/>
        </a:p>
      </dgm:t>
    </dgm:pt>
    <dgm:pt modelId="{4D529C2F-220F-4948-8923-E29EB0B2FDC5}" type="sibTrans" cxnId="{3C9672EE-CA82-4096-9371-BB07A9153D68}">
      <dgm:prSet/>
      <dgm:spPr/>
      <dgm:t>
        <a:bodyPr/>
        <a:lstStyle/>
        <a:p>
          <a:endParaRPr lang="en-US"/>
        </a:p>
      </dgm:t>
    </dgm:pt>
    <dgm:pt modelId="{FA959EE2-1142-42F1-A99B-BCEF0DA99B79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2</a:t>
          </a:r>
          <a:endParaRPr lang="en-US" baseline="-25000" dirty="0"/>
        </a:p>
      </dgm:t>
    </dgm:pt>
    <dgm:pt modelId="{89BF19C2-4546-44EA-85B6-0E712F3610D7}" type="parTrans" cxnId="{A87ACF60-B6A0-433A-84D0-2DAC4D07D7A1}">
      <dgm:prSet/>
      <dgm:spPr/>
      <dgm:t>
        <a:bodyPr/>
        <a:lstStyle/>
        <a:p>
          <a:endParaRPr lang="en-US"/>
        </a:p>
      </dgm:t>
    </dgm:pt>
    <dgm:pt modelId="{0A1F9517-C0FA-4DF2-B1EA-5CEBDB60F8AD}" type="sibTrans" cxnId="{A87ACF60-B6A0-433A-84D0-2DAC4D07D7A1}">
      <dgm:prSet/>
      <dgm:spPr/>
      <dgm:t>
        <a:bodyPr/>
        <a:lstStyle/>
        <a:p>
          <a:endParaRPr lang="en-US"/>
        </a:p>
      </dgm:t>
    </dgm:pt>
    <dgm:pt modelId="{FAD291CE-2418-4918-843A-E16A077230D6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2D60CAA9-34BA-4E7E-97B9-5CAF2A03ABF7}" type="parTrans" cxnId="{D237B9D3-978D-46A7-A708-A0B328F3466E}">
      <dgm:prSet/>
      <dgm:spPr/>
      <dgm:t>
        <a:bodyPr/>
        <a:lstStyle/>
        <a:p>
          <a:endParaRPr lang="en-US"/>
        </a:p>
      </dgm:t>
    </dgm:pt>
    <dgm:pt modelId="{8F88312D-07A8-4E13-9555-502E89753113}" type="sibTrans" cxnId="{D237B9D3-978D-46A7-A708-A0B328F3466E}">
      <dgm:prSet/>
      <dgm:spPr/>
      <dgm:t>
        <a:bodyPr/>
        <a:lstStyle/>
        <a:p>
          <a:endParaRPr lang="en-US"/>
        </a:p>
      </dgm:t>
    </dgm:pt>
    <dgm:pt modelId="{9AA1DB2F-0533-4B49-8CAC-C30F66AA04CA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9441FF3F-C394-43E3-95A0-0014CEE55C19}" type="parTrans" cxnId="{AEBD583B-67A0-4967-955B-3A5672685685}">
      <dgm:prSet/>
      <dgm:spPr/>
      <dgm:t>
        <a:bodyPr/>
        <a:lstStyle/>
        <a:p>
          <a:endParaRPr lang="en-US"/>
        </a:p>
      </dgm:t>
    </dgm:pt>
    <dgm:pt modelId="{682D439E-A5A6-4FB8-B103-2F04CA7FE171}" type="sibTrans" cxnId="{AEBD583B-67A0-4967-955B-3A5672685685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5"/>
      <dgm:spPr/>
    </dgm:pt>
    <dgm:pt modelId="{DA7691F1-E60E-4589-BB9C-1E7E1FAB263F}" type="pres">
      <dgm:prSet presAssocID="{604B3515-858C-4F26-85CF-BEE3D8AE4F54}" presName="connTx" presStyleLbl="parChTrans1D2" presStyleIdx="0" presStyleCnt="5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5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9"/>
      <dgm:spPr/>
    </dgm:pt>
    <dgm:pt modelId="{D5D1FD17-72C6-43BE-A348-721B4695F8E8}" type="pres">
      <dgm:prSet presAssocID="{AA2449C1-BDD9-44F3-A114-C522198FC25C}" presName="connTx" presStyleLbl="parChTrans1D3" presStyleIdx="0" presStyleCnt="9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9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6E920E4F-CDA2-4486-B606-4EB43E565F68}" type="pres">
      <dgm:prSet presAssocID="{76ADE617-1F4A-4A00-9093-CCA48BAFEDA7}" presName="conn2-1" presStyleLbl="parChTrans1D2" presStyleIdx="1" presStyleCnt="5"/>
      <dgm:spPr/>
    </dgm:pt>
    <dgm:pt modelId="{E1F73475-D636-4D7A-945B-80BB20244334}" type="pres">
      <dgm:prSet presAssocID="{76ADE617-1F4A-4A00-9093-CCA48BAFEDA7}" presName="connTx" presStyleLbl="parChTrans1D2" presStyleIdx="1" presStyleCnt="5"/>
      <dgm:spPr/>
    </dgm:pt>
    <dgm:pt modelId="{750C7CDF-9B2B-4CA1-A39D-C8C92D65CA9F}" type="pres">
      <dgm:prSet presAssocID="{5E11F3CF-B4DF-476C-ACEE-63C5C6127CCE}" presName="root2" presStyleCnt="0"/>
      <dgm:spPr/>
    </dgm:pt>
    <dgm:pt modelId="{10A9CC70-7E08-47D7-9DF8-3F77C1EB5032}" type="pres">
      <dgm:prSet presAssocID="{5E11F3CF-B4DF-476C-ACEE-63C5C6127CCE}" presName="LevelTwoTextNode" presStyleLbl="node2" presStyleIdx="1" presStyleCnt="5">
        <dgm:presLayoutVars>
          <dgm:chPref val="3"/>
        </dgm:presLayoutVars>
      </dgm:prSet>
      <dgm:spPr/>
    </dgm:pt>
    <dgm:pt modelId="{F4F8FA51-B27E-4EE7-909E-AB2B569998EC}" type="pres">
      <dgm:prSet presAssocID="{5E11F3CF-B4DF-476C-ACEE-63C5C6127CCE}" presName="level3hierChild" presStyleCnt="0"/>
      <dgm:spPr/>
    </dgm:pt>
    <dgm:pt modelId="{B38BFFE3-546E-4995-B6FF-14FEBA1D14A7}" type="pres">
      <dgm:prSet presAssocID="{F44CEE6F-2C3C-49E9-989D-6FBAD0183F4D}" presName="conn2-1" presStyleLbl="parChTrans1D3" presStyleIdx="1" presStyleCnt="9"/>
      <dgm:spPr/>
    </dgm:pt>
    <dgm:pt modelId="{41B77EFB-DD8D-45AA-9C0D-9D726E7D9C04}" type="pres">
      <dgm:prSet presAssocID="{F44CEE6F-2C3C-49E9-989D-6FBAD0183F4D}" presName="connTx" presStyleLbl="parChTrans1D3" presStyleIdx="1" presStyleCnt="9"/>
      <dgm:spPr/>
    </dgm:pt>
    <dgm:pt modelId="{1574BE6E-A732-4F55-AC2C-D4768526D381}" type="pres">
      <dgm:prSet presAssocID="{3861423A-4DC9-489C-AE8C-34E9125D2046}" presName="root2" presStyleCnt="0"/>
      <dgm:spPr/>
    </dgm:pt>
    <dgm:pt modelId="{52D0533B-D696-4819-86F4-11CE1590F981}" type="pres">
      <dgm:prSet presAssocID="{3861423A-4DC9-489C-AE8C-34E9125D2046}" presName="LevelTwoTextNode" presStyleLbl="node3" presStyleIdx="1" presStyleCnt="9">
        <dgm:presLayoutVars>
          <dgm:chPref val="3"/>
        </dgm:presLayoutVars>
      </dgm:prSet>
      <dgm:spPr/>
    </dgm:pt>
    <dgm:pt modelId="{6409166F-9E73-49CA-93CF-1E37367EA6B6}" type="pres">
      <dgm:prSet presAssocID="{3861423A-4DC9-489C-AE8C-34E9125D2046}" presName="level3hierChild" presStyleCnt="0"/>
      <dgm:spPr/>
    </dgm:pt>
    <dgm:pt modelId="{9A633CD4-F8EB-47D3-8A19-0346A283C95E}" type="pres">
      <dgm:prSet presAssocID="{D47912ED-E69A-4193-9129-1E0D4C183939}" presName="conn2-1" presStyleLbl="parChTrans1D2" presStyleIdx="2" presStyleCnt="5"/>
      <dgm:spPr/>
    </dgm:pt>
    <dgm:pt modelId="{B5ADB05D-F030-4011-B7B5-4D6D3DF257E5}" type="pres">
      <dgm:prSet presAssocID="{D47912ED-E69A-4193-9129-1E0D4C183939}" presName="connTx" presStyleLbl="parChTrans1D2" presStyleIdx="2" presStyleCnt="5"/>
      <dgm:spPr/>
    </dgm:pt>
    <dgm:pt modelId="{A4C35639-0BA7-40E3-BC64-99A395DE7E0B}" type="pres">
      <dgm:prSet presAssocID="{E2BDAF4E-AB2A-43EF-B99E-8FC402C36E85}" presName="root2" presStyleCnt="0"/>
      <dgm:spPr/>
    </dgm:pt>
    <dgm:pt modelId="{D9A95E16-EFFB-4C5D-9186-A33EBEF1B645}" type="pres">
      <dgm:prSet presAssocID="{E2BDAF4E-AB2A-43EF-B99E-8FC402C36E85}" presName="LevelTwoTextNode" presStyleLbl="node2" presStyleIdx="2" presStyleCnt="5">
        <dgm:presLayoutVars>
          <dgm:chPref val="3"/>
        </dgm:presLayoutVars>
      </dgm:prSet>
      <dgm:spPr/>
    </dgm:pt>
    <dgm:pt modelId="{802027F1-8725-41CA-82E2-3107DD512A22}" type="pres">
      <dgm:prSet presAssocID="{E2BDAF4E-AB2A-43EF-B99E-8FC402C36E85}" presName="level3hierChild" presStyleCnt="0"/>
      <dgm:spPr/>
    </dgm:pt>
    <dgm:pt modelId="{1C75592D-0442-4FB6-8C0A-AB674BA0A542}" type="pres">
      <dgm:prSet presAssocID="{9AE9E0C5-20F1-450F-B588-C4451B72BE9F}" presName="conn2-1" presStyleLbl="parChTrans1D3" presStyleIdx="2" presStyleCnt="9"/>
      <dgm:spPr/>
    </dgm:pt>
    <dgm:pt modelId="{22FD5A11-219A-4436-AFD8-7B0D810F471E}" type="pres">
      <dgm:prSet presAssocID="{9AE9E0C5-20F1-450F-B588-C4451B72BE9F}" presName="connTx" presStyleLbl="parChTrans1D3" presStyleIdx="2" presStyleCnt="9"/>
      <dgm:spPr/>
    </dgm:pt>
    <dgm:pt modelId="{5332D232-8DA6-40F7-8EB8-2133E8B7EF95}" type="pres">
      <dgm:prSet presAssocID="{9A202CAD-248C-4716-BDFF-697AB96517E2}" presName="root2" presStyleCnt="0"/>
      <dgm:spPr/>
    </dgm:pt>
    <dgm:pt modelId="{F4FB4A4A-70D0-4CC2-B013-752F1F77DC96}" type="pres">
      <dgm:prSet presAssocID="{9A202CAD-248C-4716-BDFF-697AB96517E2}" presName="LevelTwoTextNode" presStyleLbl="node3" presStyleIdx="2" presStyleCnt="9">
        <dgm:presLayoutVars>
          <dgm:chPref val="3"/>
        </dgm:presLayoutVars>
      </dgm:prSet>
      <dgm:spPr/>
    </dgm:pt>
    <dgm:pt modelId="{2105B7CE-B91D-4034-A761-A05C1FAC2409}" type="pres">
      <dgm:prSet presAssocID="{9A202CAD-248C-4716-BDFF-697AB96517E2}" presName="level3hierChild" presStyleCnt="0"/>
      <dgm:spPr/>
    </dgm:pt>
    <dgm:pt modelId="{E5854EE2-7F23-41A1-8D19-B44CF92141D9}" type="pres">
      <dgm:prSet presAssocID="{2A4BB7C3-791F-4520-8953-104C18351559}" presName="conn2-1" presStyleLbl="parChTrans1D3" presStyleIdx="3" presStyleCnt="9"/>
      <dgm:spPr/>
    </dgm:pt>
    <dgm:pt modelId="{18A3075F-1DFD-4758-B1D7-69D9A562ECF3}" type="pres">
      <dgm:prSet presAssocID="{2A4BB7C3-791F-4520-8953-104C18351559}" presName="connTx" presStyleLbl="parChTrans1D3" presStyleIdx="3" presStyleCnt="9"/>
      <dgm:spPr/>
    </dgm:pt>
    <dgm:pt modelId="{917F958A-9880-4CEA-93A8-E0FDFAAB8B07}" type="pres">
      <dgm:prSet presAssocID="{184F23D8-5D0E-41E2-B13D-FDD5F321ABE2}" presName="root2" presStyleCnt="0"/>
      <dgm:spPr/>
    </dgm:pt>
    <dgm:pt modelId="{92B162B8-D83F-46F0-AC04-A697EE50FBD0}" type="pres">
      <dgm:prSet presAssocID="{184F23D8-5D0E-41E2-B13D-FDD5F321ABE2}" presName="LevelTwoTextNode" presStyleLbl="node3" presStyleIdx="3" presStyleCnt="9">
        <dgm:presLayoutVars>
          <dgm:chPref val="3"/>
        </dgm:presLayoutVars>
      </dgm:prSet>
      <dgm:spPr/>
    </dgm:pt>
    <dgm:pt modelId="{DBF3112B-3715-478F-8E2A-1530B13A6E48}" type="pres">
      <dgm:prSet presAssocID="{184F23D8-5D0E-41E2-B13D-FDD5F321ABE2}" presName="level3hierChild" presStyleCnt="0"/>
      <dgm:spPr/>
    </dgm:pt>
    <dgm:pt modelId="{7B937CF4-DAD6-4BFE-9A15-D270823C74DD}" type="pres">
      <dgm:prSet presAssocID="{410C23BC-07D0-4A2D-A3C1-ACFC02A50490}" presName="conn2-1" presStyleLbl="parChTrans1D3" presStyleIdx="4" presStyleCnt="9"/>
      <dgm:spPr/>
    </dgm:pt>
    <dgm:pt modelId="{899CB6D4-5E69-40CA-817E-09C8119083A4}" type="pres">
      <dgm:prSet presAssocID="{410C23BC-07D0-4A2D-A3C1-ACFC02A50490}" presName="connTx" presStyleLbl="parChTrans1D3" presStyleIdx="4" presStyleCnt="9"/>
      <dgm:spPr/>
    </dgm:pt>
    <dgm:pt modelId="{E7057E6B-FBD9-45CE-9234-D2BEDFD89914}" type="pres">
      <dgm:prSet presAssocID="{D4FCFB89-290D-4A43-B957-C7CDC4010B6F}" presName="root2" presStyleCnt="0"/>
      <dgm:spPr/>
    </dgm:pt>
    <dgm:pt modelId="{E2ECA88E-6364-4474-BDA7-2FA0511F9EEF}" type="pres">
      <dgm:prSet presAssocID="{D4FCFB89-290D-4A43-B957-C7CDC4010B6F}" presName="LevelTwoTextNode" presStyleLbl="node3" presStyleIdx="4" presStyleCnt="9" custLinFactNeighborX="-2590" custLinFactNeighborY="-952">
        <dgm:presLayoutVars>
          <dgm:chPref val="3"/>
        </dgm:presLayoutVars>
      </dgm:prSet>
      <dgm:spPr/>
    </dgm:pt>
    <dgm:pt modelId="{7EB9537A-5576-4854-BFE9-12DDC4F32C48}" type="pres">
      <dgm:prSet presAssocID="{D4FCFB89-290D-4A43-B957-C7CDC4010B6F}" presName="level3hierChild" presStyleCnt="0"/>
      <dgm:spPr/>
    </dgm:pt>
    <dgm:pt modelId="{97D99FD1-8842-4C9A-851C-20A1A9EACCCA}" type="pres">
      <dgm:prSet presAssocID="{24E9822F-1F3F-4282-B5E9-8B88376FDA89}" presName="conn2-1" presStyleLbl="parChTrans1D2" presStyleIdx="3" presStyleCnt="5"/>
      <dgm:spPr/>
    </dgm:pt>
    <dgm:pt modelId="{3B905C71-4CF9-4CDE-9EFD-A6A7AD174184}" type="pres">
      <dgm:prSet presAssocID="{24E9822F-1F3F-4282-B5E9-8B88376FDA89}" presName="connTx" presStyleLbl="parChTrans1D2" presStyleIdx="3" presStyleCnt="5"/>
      <dgm:spPr/>
    </dgm:pt>
    <dgm:pt modelId="{FB34D84C-1926-4B5A-88E4-C5C222761198}" type="pres">
      <dgm:prSet presAssocID="{F889B0F4-0C22-4CBE-B312-0848DF50CA5C}" presName="root2" presStyleCnt="0"/>
      <dgm:spPr/>
    </dgm:pt>
    <dgm:pt modelId="{C75D79B8-67BF-4904-8914-E0A23181BFAE}" type="pres">
      <dgm:prSet presAssocID="{F889B0F4-0C22-4CBE-B312-0848DF50CA5C}" presName="LevelTwoTextNode" presStyleLbl="node2" presStyleIdx="3" presStyleCnt="5">
        <dgm:presLayoutVars>
          <dgm:chPref val="3"/>
        </dgm:presLayoutVars>
      </dgm:prSet>
      <dgm:spPr/>
    </dgm:pt>
    <dgm:pt modelId="{64167AA0-7563-4326-91A6-CD2C11D8A06F}" type="pres">
      <dgm:prSet presAssocID="{F889B0F4-0C22-4CBE-B312-0848DF50CA5C}" presName="level3hierChild" presStyleCnt="0"/>
      <dgm:spPr/>
    </dgm:pt>
    <dgm:pt modelId="{222D2530-B665-40DB-9BB3-02900C494895}" type="pres">
      <dgm:prSet presAssocID="{9441FF3F-C394-43E3-95A0-0014CEE55C19}" presName="conn2-1" presStyleLbl="parChTrans1D3" presStyleIdx="5" presStyleCnt="9"/>
      <dgm:spPr/>
    </dgm:pt>
    <dgm:pt modelId="{A05FB9DB-8755-4ADD-899D-EC2C202507CC}" type="pres">
      <dgm:prSet presAssocID="{9441FF3F-C394-43E3-95A0-0014CEE55C19}" presName="connTx" presStyleLbl="parChTrans1D3" presStyleIdx="5" presStyleCnt="9"/>
      <dgm:spPr/>
    </dgm:pt>
    <dgm:pt modelId="{CF008CA8-7648-4B52-8E33-5FF0C804B9D2}" type="pres">
      <dgm:prSet presAssocID="{9AA1DB2F-0533-4B49-8CAC-C30F66AA04CA}" presName="root2" presStyleCnt="0"/>
      <dgm:spPr/>
    </dgm:pt>
    <dgm:pt modelId="{D1000099-80EF-41CE-8A76-0B63EE9981B4}" type="pres">
      <dgm:prSet presAssocID="{9AA1DB2F-0533-4B49-8CAC-C30F66AA04CA}" presName="LevelTwoTextNode" presStyleLbl="node3" presStyleIdx="5" presStyleCnt="9">
        <dgm:presLayoutVars>
          <dgm:chPref val="3"/>
        </dgm:presLayoutVars>
      </dgm:prSet>
      <dgm:spPr/>
    </dgm:pt>
    <dgm:pt modelId="{7BAF3D12-07DB-434E-972F-D216C050757B}" type="pres">
      <dgm:prSet presAssocID="{9AA1DB2F-0533-4B49-8CAC-C30F66AA04CA}" presName="level3hierChild" presStyleCnt="0"/>
      <dgm:spPr/>
    </dgm:pt>
    <dgm:pt modelId="{BA3D464E-289D-4B82-8828-1DA7E4C84B31}" type="pres">
      <dgm:prSet presAssocID="{D05DE39D-B67F-4503-847D-0DC1876BC0DC}" presName="conn2-1" presStyleLbl="parChTrans1D2" presStyleIdx="4" presStyleCnt="5"/>
      <dgm:spPr/>
    </dgm:pt>
    <dgm:pt modelId="{676F2599-EF12-4491-94DC-7009410FBF3E}" type="pres">
      <dgm:prSet presAssocID="{D05DE39D-B67F-4503-847D-0DC1876BC0DC}" presName="connTx" presStyleLbl="parChTrans1D2" presStyleIdx="4" presStyleCnt="5"/>
      <dgm:spPr/>
    </dgm:pt>
    <dgm:pt modelId="{E93DE060-0509-4226-BE2A-6A4CC9291AF6}" type="pres">
      <dgm:prSet presAssocID="{13B4B945-2571-42A4-B29E-580B2F6D03AB}" presName="root2" presStyleCnt="0"/>
      <dgm:spPr/>
    </dgm:pt>
    <dgm:pt modelId="{A2B6591A-5E5D-4EBF-91EB-0733474097EC}" type="pres">
      <dgm:prSet presAssocID="{13B4B945-2571-42A4-B29E-580B2F6D03AB}" presName="LevelTwoTextNode" presStyleLbl="node2" presStyleIdx="4" presStyleCnt="5">
        <dgm:presLayoutVars>
          <dgm:chPref val="3"/>
        </dgm:presLayoutVars>
      </dgm:prSet>
      <dgm:spPr/>
    </dgm:pt>
    <dgm:pt modelId="{4409E818-1853-4A8B-9DA7-FC26013CB47A}" type="pres">
      <dgm:prSet presAssocID="{13B4B945-2571-42A4-B29E-580B2F6D03AB}" presName="level3hierChild" presStyleCnt="0"/>
      <dgm:spPr/>
    </dgm:pt>
    <dgm:pt modelId="{64C84B2F-2927-4C00-9823-42019BAD511B}" type="pres">
      <dgm:prSet presAssocID="{D2515A8C-57EC-4D2C-B6D4-2448E542231B}" presName="conn2-1" presStyleLbl="parChTrans1D3" presStyleIdx="6" presStyleCnt="9"/>
      <dgm:spPr/>
    </dgm:pt>
    <dgm:pt modelId="{824D8C86-A44F-48DD-80BD-324608267796}" type="pres">
      <dgm:prSet presAssocID="{D2515A8C-57EC-4D2C-B6D4-2448E542231B}" presName="connTx" presStyleLbl="parChTrans1D3" presStyleIdx="6" presStyleCnt="9"/>
      <dgm:spPr/>
    </dgm:pt>
    <dgm:pt modelId="{D3B6F9FD-6661-426A-80D4-994725BA1F0C}" type="pres">
      <dgm:prSet presAssocID="{1FECF7E7-390A-4014-97CD-B0B6CD7B845B}" presName="root2" presStyleCnt="0"/>
      <dgm:spPr/>
    </dgm:pt>
    <dgm:pt modelId="{8D49E0EA-8314-4428-AA3A-4CCB1ED6ED3C}" type="pres">
      <dgm:prSet presAssocID="{1FECF7E7-390A-4014-97CD-B0B6CD7B845B}" presName="LevelTwoTextNode" presStyleLbl="node3" presStyleIdx="6" presStyleCnt="9" custLinFactNeighborX="-2590" custLinFactNeighborY="-952">
        <dgm:presLayoutVars>
          <dgm:chPref val="3"/>
        </dgm:presLayoutVars>
      </dgm:prSet>
      <dgm:spPr/>
    </dgm:pt>
    <dgm:pt modelId="{E02D9794-9E87-49BF-A0FB-361A0EF48A9F}" type="pres">
      <dgm:prSet presAssocID="{1FECF7E7-390A-4014-97CD-B0B6CD7B845B}" presName="level3hierChild" presStyleCnt="0"/>
      <dgm:spPr/>
    </dgm:pt>
    <dgm:pt modelId="{B9C4D3AE-B7A1-4BB8-BF5C-3BC98C3DCA8C}" type="pres">
      <dgm:prSet presAssocID="{2D60CAA9-34BA-4E7E-97B9-5CAF2A03ABF7}" presName="conn2-1" presStyleLbl="parChTrans1D3" presStyleIdx="7" presStyleCnt="9"/>
      <dgm:spPr/>
    </dgm:pt>
    <dgm:pt modelId="{1C5286A2-C790-4B73-8883-F98C2E56373D}" type="pres">
      <dgm:prSet presAssocID="{2D60CAA9-34BA-4E7E-97B9-5CAF2A03ABF7}" presName="connTx" presStyleLbl="parChTrans1D3" presStyleIdx="7" presStyleCnt="9"/>
      <dgm:spPr/>
    </dgm:pt>
    <dgm:pt modelId="{25018335-0A99-4310-B654-80FA6AAB7470}" type="pres">
      <dgm:prSet presAssocID="{FAD291CE-2418-4918-843A-E16A077230D6}" presName="root2" presStyleCnt="0"/>
      <dgm:spPr/>
    </dgm:pt>
    <dgm:pt modelId="{B6BF4F40-C297-4578-AD57-C182A6260406}" type="pres">
      <dgm:prSet presAssocID="{FAD291CE-2418-4918-843A-E16A077230D6}" presName="LevelTwoTextNode" presStyleLbl="node3" presStyleIdx="7" presStyleCnt="9" custLinFactNeighborX="-2590" custLinFactNeighborY="-952">
        <dgm:presLayoutVars>
          <dgm:chPref val="3"/>
        </dgm:presLayoutVars>
      </dgm:prSet>
      <dgm:spPr/>
    </dgm:pt>
    <dgm:pt modelId="{2215C8AB-70DD-4C77-AE45-8AC3C13DE235}" type="pres">
      <dgm:prSet presAssocID="{FAD291CE-2418-4918-843A-E16A077230D6}" presName="level3hierChild" presStyleCnt="0"/>
      <dgm:spPr/>
    </dgm:pt>
    <dgm:pt modelId="{E5BC9441-1802-42F5-AB29-2028D0034922}" type="pres">
      <dgm:prSet presAssocID="{89BF19C2-4546-44EA-85B6-0E712F3610D7}" presName="conn2-1" presStyleLbl="parChTrans1D3" presStyleIdx="8" presStyleCnt="9"/>
      <dgm:spPr/>
    </dgm:pt>
    <dgm:pt modelId="{B2701B3B-F1C5-499B-A8E4-9316C0D34AE8}" type="pres">
      <dgm:prSet presAssocID="{89BF19C2-4546-44EA-85B6-0E712F3610D7}" presName="connTx" presStyleLbl="parChTrans1D3" presStyleIdx="8" presStyleCnt="9"/>
      <dgm:spPr/>
    </dgm:pt>
    <dgm:pt modelId="{AD735F8E-AB31-47CA-9B87-7478BC5C1149}" type="pres">
      <dgm:prSet presAssocID="{FA959EE2-1142-42F1-A99B-BCEF0DA99B79}" presName="root2" presStyleCnt="0"/>
      <dgm:spPr/>
    </dgm:pt>
    <dgm:pt modelId="{70763F6B-E0FB-4E85-B5D7-D8BA6B85E2FB}" type="pres">
      <dgm:prSet presAssocID="{FA959EE2-1142-42F1-A99B-BCEF0DA99B79}" presName="LevelTwoTextNode" presStyleLbl="node3" presStyleIdx="8" presStyleCnt="9" custLinFactNeighborX="-2590" custLinFactNeighborY="-952">
        <dgm:presLayoutVars>
          <dgm:chPref val="3"/>
        </dgm:presLayoutVars>
      </dgm:prSet>
      <dgm:spPr/>
    </dgm:pt>
    <dgm:pt modelId="{5E2D3378-96D4-41DC-A3C6-85B63D524833}" type="pres">
      <dgm:prSet presAssocID="{FA959EE2-1142-42F1-A99B-BCEF0DA99B79}" presName="level3hierChild" presStyleCnt="0"/>
      <dgm:spPr/>
    </dgm:pt>
  </dgm:ptLst>
  <dgm:cxnLst>
    <dgm:cxn modelId="{D0F98907-D476-4A4C-9714-80336930DCE6}" type="presOf" srcId="{9441FF3F-C394-43E3-95A0-0014CEE55C19}" destId="{A05FB9DB-8755-4ADD-899D-EC2C202507CC}" srcOrd="1" destOrd="0" presId="urn:microsoft.com/office/officeart/2005/8/layout/hierarchy2"/>
    <dgm:cxn modelId="{F0311110-00C2-4D98-A3EA-553B4B9C3729}" type="presOf" srcId="{FAD291CE-2418-4918-843A-E16A077230D6}" destId="{B6BF4F40-C297-4578-AD57-C182A6260406}" srcOrd="0" destOrd="0" presId="urn:microsoft.com/office/officeart/2005/8/layout/hierarchy2"/>
    <dgm:cxn modelId="{F745FB17-FCA1-48F5-B16E-FCDADA673BC4}" type="presOf" srcId="{F889B0F4-0C22-4CBE-B312-0848DF50CA5C}" destId="{C75D79B8-67BF-4904-8914-E0A23181BFAE}" srcOrd="0" destOrd="0" presId="urn:microsoft.com/office/officeart/2005/8/layout/hierarchy2"/>
    <dgm:cxn modelId="{6C83FE1A-35E4-43BB-86B5-6EFE5D7BF23E}" srcId="{E2BDAF4E-AB2A-43EF-B99E-8FC402C36E85}" destId="{D4FCFB89-290D-4A43-B957-C7CDC4010B6F}" srcOrd="2" destOrd="0" parTransId="{410C23BC-07D0-4A2D-A3C1-ACFC02A50490}" sibTransId="{753A0E8F-1023-476C-8E70-8A34A98BD067}"/>
    <dgm:cxn modelId="{4FC40E1B-D533-41D2-8B16-14711A8904E0}" type="presOf" srcId="{13B4B945-2571-42A4-B29E-580B2F6D03AB}" destId="{A2B6591A-5E5D-4EBF-91EB-0733474097EC}" srcOrd="0" destOrd="0" presId="urn:microsoft.com/office/officeart/2005/8/layout/hierarchy2"/>
    <dgm:cxn modelId="{5A603023-C66B-4575-9FF0-0CC4EB5A8299}" type="presOf" srcId="{76ADE617-1F4A-4A00-9093-CCA48BAFEDA7}" destId="{E1F73475-D636-4D7A-945B-80BB20244334}" srcOrd="1" destOrd="0" presId="urn:microsoft.com/office/officeart/2005/8/layout/hierarchy2"/>
    <dgm:cxn modelId="{332D1727-D365-4FEA-8CEA-0667E8D2B9D6}" type="presOf" srcId="{24E9822F-1F3F-4282-B5E9-8B88376FDA89}" destId="{97D99FD1-8842-4C9A-851C-20A1A9EACCCA}" srcOrd="0" destOrd="0" presId="urn:microsoft.com/office/officeart/2005/8/layout/hierarchy2"/>
    <dgm:cxn modelId="{2195792A-08BE-40D1-A753-00C08954045B}" type="presOf" srcId="{D47912ED-E69A-4193-9129-1E0D4C183939}" destId="{9A633CD4-F8EB-47D3-8A19-0346A283C95E}" srcOrd="0" destOrd="0" presId="urn:microsoft.com/office/officeart/2005/8/layout/hierarchy2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AEBD583B-67A0-4967-955B-3A5672685685}" srcId="{F889B0F4-0C22-4CBE-B312-0848DF50CA5C}" destId="{9AA1DB2F-0533-4B49-8CAC-C30F66AA04CA}" srcOrd="0" destOrd="0" parTransId="{9441FF3F-C394-43E3-95A0-0014CEE55C19}" sibTransId="{682D439E-A5A6-4FB8-B103-2F04CA7FE171}"/>
    <dgm:cxn modelId="{D04D2240-FF7A-43CC-9468-820BFBA5261F}" srcId="{E2BDAF4E-AB2A-43EF-B99E-8FC402C36E85}" destId="{9A202CAD-248C-4716-BDFF-697AB96517E2}" srcOrd="0" destOrd="0" parTransId="{9AE9E0C5-20F1-450F-B588-C4451B72BE9F}" sibTransId="{2E20FF58-E1A8-4B7C-8F45-93ED5B9A0F00}"/>
    <dgm:cxn modelId="{A87ACF60-B6A0-433A-84D0-2DAC4D07D7A1}" srcId="{13B4B945-2571-42A4-B29E-580B2F6D03AB}" destId="{FA959EE2-1142-42F1-A99B-BCEF0DA99B79}" srcOrd="2" destOrd="0" parTransId="{89BF19C2-4546-44EA-85B6-0E712F3610D7}" sibTransId="{0A1F9517-C0FA-4DF2-B1EA-5CEBDB60F8AD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A4635A66-5297-4C05-ADEA-72640B8261B1}" type="presOf" srcId="{FA959EE2-1142-42F1-A99B-BCEF0DA99B79}" destId="{70763F6B-E0FB-4E85-B5D7-D8BA6B85E2FB}" srcOrd="0" destOrd="0" presId="urn:microsoft.com/office/officeart/2005/8/layout/hierarchy2"/>
    <dgm:cxn modelId="{12D1FB46-3596-438F-B43D-591AF336904F}" type="presOf" srcId="{76ADE617-1F4A-4A00-9093-CCA48BAFEDA7}" destId="{6E920E4F-CDA2-4486-B606-4EB43E565F68}" srcOrd="0" destOrd="0" presId="urn:microsoft.com/office/officeart/2005/8/layout/hierarchy2"/>
    <dgm:cxn modelId="{81267E48-DC08-4C43-BC0E-731A2F5CA54B}" type="presOf" srcId="{1FECF7E7-390A-4014-97CD-B0B6CD7B845B}" destId="{8D49E0EA-8314-4428-AA3A-4CCB1ED6ED3C}" srcOrd="0" destOrd="0" presId="urn:microsoft.com/office/officeart/2005/8/layout/hierarchy2"/>
    <dgm:cxn modelId="{B239CE69-194A-423C-8024-77E409945E6D}" type="presOf" srcId="{2A4BB7C3-791F-4520-8953-104C18351559}" destId="{E5854EE2-7F23-41A1-8D19-B44CF92141D9}" srcOrd="0" destOrd="0" presId="urn:microsoft.com/office/officeart/2005/8/layout/hierarchy2"/>
    <dgm:cxn modelId="{15951071-47A7-4678-A3D7-54FB2735F512}" type="presOf" srcId="{2A4BB7C3-791F-4520-8953-104C18351559}" destId="{18A3075F-1DFD-4758-B1D7-69D9A562ECF3}" srcOrd="1" destOrd="0" presId="urn:microsoft.com/office/officeart/2005/8/layout/hierarchy2"/>
    <dgm:cxn modelId="{B8E38751-4F2F-4763-8E9A-191F3EB7C122}" type="presOf" srcId="{D05DE39D-B67F-4503-847D-0DC1876BC0DC}" destId="{676F2599-EF12-4491-94DC-7009410FBF3E}" srcOrd="1" destOrd="0" presId="urn:microsoft.com/office/officeart/2005/8/layout/hierarchy2"/>
    <dgm:cxn modelId="{17FFAF71-F571-4136-8781-CCDD9BACFB32}" type="presOf" srcId="{89BF19C2-4546-44EA-85B6-0E712F3610D7}" destId="{E5BC9441-1802-42F5-AB29-2028D0034922}" srcOrd="0" destOrd="0" presId="urn:microsoft.com/office/officeart/2005/8/layout/hierarchy2"/>
    <dgm:cxn modelId="{481A0853-0DD8-4EC0-AC90-A6F5EA076D2A}" type="presOf" srcId="{F44CEE6F-2C3C-49E9-989D-6FBAD0183F4D}" destId="{B38BFFE3-546E-4995-B6FF-14FEBA1D14A7}" srcOrd="0" destOrd="0" presId="urn:microsoft.com/office/officeart/2005/8/layout/hierarchy2"/>
    <dgm:cxn modelId="{2DE53253-8212-4C2D-9A87-D931596E4AC0}" type="presOf" srcId="{D2515A8C-57EC-4D2C-B6D4-2448E542231B}" destId="{824D8C86-A44F-48DD-80BD-324608267796}" srcOrd="1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188B7657-A127-4457-BCF8-ED21ED62B192}" type="presOf" srcId="{D47912ED-E69A-4193-9129-1E0D4C183939}" destId="{B5ADB05D-F030-4011-B7B5-4D6D3DF257E5}" srcOrd="1" destOrd="0" presId="urn:microsoft.com/office/officeart/2005/8/layout/hierarchy2"/>
    <dgm:cxn modelId="{4FBE5579-5E08-45EF-9980-AAD50A1743E3}" srcId="{5E11F3CF-B4DF-476C-ACEE-63C5C6127CCE}" destId="{3861423A-4DC9-489C-AE8C-34E9125D2046}" srcOrd="0" destOrd="0" parTransId="{F44CEE6F-2C3C-49E9-989D-6FBAD0183F4D}" sibTransId="{8298B536-7815-4E88-B35E-4C4BC4A21DBF}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CA3FF689-945A-4D9D-B465-694423825387}" type="presOf" srcId="{184F23D8-5D0E-41E2-B13D-FDD5F321ABE2}" destId="{92B162B8-D83F-46F0-AC04-A697EE50FBD0}" srcOrd="0" destOrd="0" presId="urn:microsoft.com/office/officeart/2005/8/layout/hierarchy2"/>
    <dgm:cxn modelId="{0E08EA8A-62CB-4C0E-B167-B6800F6287E8}" type="presOf" srcId="{410C23BC-07D0-4A2D-A3C1-ACFC02A50490}" destId="{7B937CF4-DAD6-4BFE-9A15-D270823C74DD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37D4BF96-F24A-4533-A072-262103C0EA0E}" type="presOf" srcId="{89BF19C2-4546-44EA-85B6-0E712F3610D7}" destId="{B2701B3B-F1C5-499B-A8E4-9316C0D34AE8}" srcOrd="1" destOrd="0" presId="urn:microsoft.com/office/officeart/2005/8/layout/hierarchy2"/>
    <dgm:cxn modelId="{4C09C097-9B98-47FC-B4EB-5A7D833E829D}" type="presOf" srcId="{E2BDAF4E-AB2A-43EF-B99E-8FC402C36E85}" destId="{D9A95E16-EFFB-4C5D-9186-A33EBEF1B645}" srcOrd="0" destOrd="0" presId="urn:microsoft.com/office/officeart/2005/8/layout/hierarchy2"/>
    <dgm:cxn modelId="{DD76899F-5861-4409-A280-DF32D5E3AF5C}" type="presOf" srcId="{2D60CAA9-34BA-4E7E-97B9-5CAF2A03ABF7}" destId="{1C5286A2-C790-4B73-8883-F98C2E56373D}" srcOrd="1" destOrd="0" presId="urn:microsoft.com/office/officeart/2005/8/layout/hierarchy2"/>
    <dgm:cxn modelId="{2D8931A1-4440-4726-B072-A1160298FCA3}" srcId="{EDAD35CA-5191-4BD4-AF45-C92036793665}" destId="{F889B0F4-0C22-4CBE-B312-0848DF50CA5C}" srcOrd="3" destOrd="0" parTransId="{24E9822F-1F3F-4282-B5E9-8B88376FDA89}" sibTransId="{F3075830-3057-4F6A-B00D-E7E649D283D3}"/>
    <dgm:cxn modelId="{6DC1E2A2-3BBD-4066-A4FF-2F7A14E1B247}" type="presOf" srcId="{D4FCFB89-290D-4A43-B957-C7CDC4010B6F}" destId="{E2ECA88E-6364-4474-BDA7-2FA0511F9EEF}" srcOrd="0" destOrd="0" presId="urn:microsoft.com/office/officeart/2005/8/layout/hierarchy2"/>
    <dgm:cxn modelId="{7FF135A8-97DF-4E9A-8C5D-F9261B72595A}" srcId="{EDAD35CA-5191-4BD4-AF45-C92036793665}" destId="{E2BDAF4E-AB2A-43EF-B99E-8FC402C36E85}" srcOrd="2" destOrd="0" parTransId="{D47912ED-E69A-4193-9129-1E0D4C183939}" sibTransId="{5A263A8C-7774-415B-AD56-9B774ECE2B25}"/>
    <dgm:cxn modelId="{37EEAFAC-F2F8-4066-8A08-78ED3A6702F3}" type="presOf" srcId="{2D60CAA9-34BA-4E7E-97B9-5CAF2A03ABF7}" destId="{B9C4D3AE-B7A1-4BB8-BF5C-3BC98C3DCA8C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B34234BB-398B-470A-8C33-2F65056AD5A3}" type="presOf" srcId="{5E11F3CF-B4DF-476C-ACEE-63C5C6127CCE}" destId="{10A9CC70-7E08-47D7-9DF8-3F77C1EB5032}" srcOrd="0" destOrd="0" presId="urn:microsoft.com/office/officeart/2005/8/layout/hierarchy2"/>
    <dgm:cxn modelId="{9B6FC4BC-2924-48EE-AEB4-B4DF042D0B1D}" srcId="{EDAD35CA-5191-4BD4-AF45-C92036793665}" destId="{13B4B945-2571-42A4-B29E-580B2F6D03AB}" srcOrd="4" destOrd="0" parTransId="{D05DE39D-B67F-4503-847D-0DC1876BC0DC}" sibTransId="{3FDCA657-D369-4E46-8BE9-A7E37E92FEFA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C60B6FBF-1154-4CC6-BED9-4ADFF1AB1187}" type="presOf" srcId="{9AE9E0C5-20F1-450F-B588-C4451B72BE9F}" destId="{1C75592D-0442-4FB6-8C0A-AB674BA0A54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8ED974C7-171A-47AD-A1AF-E3CEBF9B091F}" type="presOf" srcId="{410C23BC-07D0-4A2D-A3C1-ACFC02A50490}" destId="{899CB6D4-5E69-40CA-817E-09C8119083A4}" srcOrd="1" destOrd="0" presId="urn:microsoft.com/office/officeart/2005/8/layout/hierarchy2"/>
    <dgm:cxn modelId="{8B00ACC7-8988-412F-85A0-AAF55033D7E4}" type="presOf" srcId="{D05DE39D-B67F-4503-847D-0DC1876BC0DC}" destId="{BA3D464E-289D-4B82-8828-1DA7E4C84B31}" srcOrd="0" destOrd="0" presId="urn:microsoft.com/office/officeart/2005/8/layout/hierarchy2"/>
    <dgm:cxn modelId="{420BBFC7-5102-48EF-AAC8-C86DFCCBAAB3}" srcId="{EDAD35CA-5191-4BD4-AF45-C92036793665}" destId="{5E11F3CF-B4DF-476C-ACEE-63C5C6127CCE}" srcOrd="1" destOrd="0" parTransId="{76ADE617-1F4A-4A00-9093-CCA48BAFEDA7}" sibTransId="{2C6156E0-6940-4E21-9B9C-98ED59CEAA08}"/>
    <dgm:cxn modelId="{B08D93CA-EC2F-48A9-B3F1-989056F48FBC}" type="presOf" srcId="{F44CEE6F-2C3C-49E9-989D-6FBAD0183F4D}" destId="{41B77EFB-DD8D-45AA-9C0D-9D726E7D9C04}" srcOrd="1" destOrd="0" presId="urn:microsoft.com/office/officeart/2005/8/layout/hierarchy2"/>
    <dgm:cxn modelId="{1A3508D3-EC31-484C-AC17-06CBBE0AA8DD}" type="presOf" srcId="{9AE9E0C5-20F1-450F-B588-C4451B72BE9F}" destId="{22FD5A11-219A-4436-AFD8-7B0D810F471E}" srcOrd="1" destOrd="0" presId="urn:microsoft.com/office/officeart/2005/8/layout/hierarchy2"/>
    <dgm:cxn modelId="{D237B9D3-978D-46A7-A708-A0B328F3466E}" srcId="{13B4B945-2571-42A4-B29E-580B2F6D03AB}" destId="{FAD291CE-2418-4918-843A-E16A077230D6}" srcOrd="1" destOrd="0" parTransId="{2D60CAA9-34BA-4E7E-97B9-5CAF2A03ABF7}" sibTransId="{8F88312D-07A8-4E13-9555-502E89753113}"/>
    <dgm:cxn modelId="{FF9D25D6-B130-49F8-94BA-F1FFAB0305CE}" type="presOf" srcId="{3861423A-4DC9-489C-AE8C-34E9125D2046}" destId="{52D0533B-D696-4819-86F4-11CE1590F981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29DA6DDD-DB5E-4648-AF83-3C58D088627D}" type="presOf" srcId="{9A202CAD-248C-4716-BDFF-697AB96517E2}" destId="{F4FB4A4A-70D0-4CC2-B013-752F1F77DC96}" srcOrd="0" destOrd="0" presId="urn:microsoft.com/office/officeart/2005/8/layout/hierarchy2"/>
    <dgm:cxn modelId="{915897E2-BB0A-4CD3-9265-F5088D24A514}" type="presOf" srcId="{9441FF3F-C394-43E3-95A0-0014CEE55C19}" destId="{222D2530-B665-40DB-9BB3-02900C494895}" srcOrd="0" destOrd="0" presId="urn:microsoft.com/office/officeart/2005/8/layout/hierarchy2"/>
    <dgm:cxn modelId="{BAA39CE3-F898-4EE8-986F-7BE1EC19B78A}" srcId="{E2BDAF4E-AB2A-43EF-B99E-8FC402C36E85}" destId="{184F23D8-5D0E-41E2-B13D-FDD5F321ABE2}" srcOrd="1" destOrd="0" parTransId="{2A4BB7C3-791F-4520-8953-104C18351559}" sibTransId="{6DFF6188-39A7-44BA-B92B-0A1C1866B1CB}"/>
    <dgm:cxn modelId="{3C9672EE-CA82-4096-9371-BB07A9153D68}" srcId="{13B4B945-2571-42A4-B29E-580B2F6D03AB}" destId="{1FECF7E7-390A-4014-97CD-B0B6CD7B845B}" srcOrd="0" destOrd="0" parTransId="{D2515A8C-57EC-4D2C-B6D4-2448E542231B}" sibTransId="{4D529C2F-220F-4948-8923-E29EB0B2FDC5}"/>
    <dgm:cxn modelId="{55FA8BF1-F70E-41FD-A6D3-066778ABF94D}" type="presOf" srcId="{D2515A8C-57EC-4D2C-B6D4-2448E542231B}" destId="{64C84B2F-2927-4C00-9823-42019BAD511B}" srcOrd="0" destOrd="0" presId="urn:microsoft.com/office/officeart/2005/8/layout/hierarchy2"/>
    <dgm:cxn modelId="{A3911CF3-4971-4E7B-A658-5CA6695DB027}" type="presOf" srcId="{24E9822F-1F3F-4282-B5E9-8B88376FDA89}" destId="{3B905C71-4CF9-4CDE-9EFD-A6A7AD174184}" srcOrd="1" destOrd="0" presId="urn:microsoft.com/office/officeart/2005/8/layout/hierarchy2"/>
    <dgm:cxn modelId="{F8D553FB-FF83-4743-A4A1-A98CF83D867D}" type="presOf" srcId="{9AA1DB2F-0533-4B49-8CAC-C30F66AA04CA}" destId="{D1000099-80EF-41CE-8A76-0B63EE9981B4}" srcOrd="0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AD524C58-AA8C-43CF-B079-101F3DF6B170}" type="presParOf" srcId="{A7DA32AE-5EB1-4173-B6E0-0C04957FC842}" destId="{6E920E4F-CDA2-4486-B606-4EB43E565F68}" srcOrd="2" destOrd="0" presId="urn:microsoft.com/office/officeart/2005/8/layout/hierarchy2"/>
    <dgm:cxn modelId="{2F14AC88-6594-45E0-A522-978CBA33B5CA}" type="presParOf" srcId="{6E920E4F-CDA2-4486-B606-4EB43E565F68}" destId="{E1F73475-D636-4D7A-945B-80BB20244334}" srcOrd="0" destOrd="0" presId="urn:microsoft.com/office/officeart/2005/8/layout/hierarchy2"/>
    <dgm:cxn modelId="{E003ACD3-1100-4BE7-A100-0CD6FDE6B2C1}" type="presParOf" srcId="{A7DA32AE-5EB1-4173-B6E0-0C04957FC842}" destId="{750C7CDF-9B2B-4CA1-A39D-C8C92D65CA9F}" srcOrd="3" destOrd="0" presId="urn:microsoft.com/office/officeart/2005/8/layout/hierarchy2"/>
    <dgm:cxn modelId="{5F563977-5BFD-4415-9812-D2FAFDBFD188}" type="presParOf" srcId="{750C7CDF-9B2B-4CA1-A39D-C8C92D65CA9F}" destId="{10A9CC70-7E08-47D7-9DF8-3F77C1EB5032}" srcOrd="0" destOrd="0" presId="urn:microsoft.com/office/officeart/2005/8/layout/hierarchy2"/>
    <dgm:cxn modelId="{4BF35804-51EF-4238-B6D8-4EAF06A44910}" type="presParOf" srcId="{750C7CDF-9B2B-4CA1-A39D-C8C92D65CA9F}" destId="{F4F8FA51-B27E-4EE7-909E-AB2B569998EC}" srcOrd="1" destOrd="0" presId="urn:microsoft.com/office/officeart/2005/8/layout/hierarchy2"/>
    <dgm:cxn modelId="{DBA5140C-8D54-4687-B717-9781D9383171}" type="presParOf" srcId="{F4F8FA51-B27E-4EE7-909E-AB2B569998EC}" destId="{B38BFFE3-546E-4995-B6FF-14FEBA1D14A7}" srcOrd="0" destOrd="0" presId="urn:microsoft.com/office/officeart/2005/8/layout/hierarchy2"/>
    <dgm:cxn modelId="{04E1643D-6CC2-4930-854F-4EAFDA8BE032}" type="presParOf" srcId="{B38BFFE3-546E-4995-B6FF-14FEBA1D14A7}" destId="{41B77EFB-DD8D-45AA-9C0D-9D726E7D9C04}" srcOrd="0" destOrd="0" presId="urn:microsoft.com/office/officeart/2005/8/layout/hierarchy2"/>
    <dgm:cxn modelId="{90208F02-B520-49EA-80C8-D08CD0F39D35}" type="presParOf" srcId="{F4F8FA51-B27E-4EE7-909E-AB2B569998EC}" destId="{1574BE6E-A732-4F55-AC2C-D4768526D381}" srcOrd="1" destOrd="0" presId="urn:microsoft.com/office/officeart/2005/8/layout/hierarchy2"/>
    <dgm:cxn modelId="{B6973799-46A5-41ED-9A8E-5994E5092759}" type="presParOf" srcId="{1574BE6E-A732-4F55-AC2C-D4768526D381}" destId="{52D0533B-D696-4819-86F4-11CE1590F981}" srcOrd="0" destOrd="0" presId="urn:microsoft.com/office/officeart/2005/8/layout/hierarchy2"/>
    <dgm:cxn modelId="{57D09620-3513-49E0-9B32-E85280CE6764}" type="presParOf" srcId="{1574BE6E-A732-4F55-AC2C-D4768526D381}" destId="{6409166F-9E73-49CA-93CF-1E37367EA6B6}" srcOrd="1" destOrd="0" presId="urn:microsoft.com/office/officeart/2005/8/layout/hierarchy2"/>
    <dgm:cxn modelId="{F2DBCB99-4203-4310-8345-CF4E74DBF5A0}" type="presParOf" srcId="{A7DA32AE-5EB1-4173-B6E0-0C04957FC842}" destId="{9A633CD4-F8EB-47D3-8A19-0346A283C95E}" srcOrd="4" destOrd="0" presId="urn:microsoft.com/office/officeart/2005/8/layout/hierarchy2"/>
    <dgm:cxn modelId="{D8EAF17D-37B6-4378-84D5-8BA4D70A7495}" type="presParOf" srcId="{9A633CD4-F8EB-47D3-8A19-0346A283C95E}" destId="{B5ADB05D-F030-4011-B7B5-4D6D3DF257E5}" srcOrd="0" destOrd="0" presId="urn:microsoft.com/office/officeart/2005/8/layout/hierarchy2"/>
    <dgm:cxn modelId="{93514027-525A-417E-90D0-F70ACAE42A4A}" type="presParOf" srcId="{A7DA32AE-5EB1-4173-B6E0-0C04957FC842}" destId="{A4C35639-0BA7-40E3-BC64-99A395DE7E0B}" srcOrd="5" destOrd="0" presId="urn:microsoft.com/office/officeart/2005/8/layout/hierarchy2"/>
    <dgm:cxn modelId="{43E6F898-AAB0-4101-85E6-5D5CD49C8B5B}" type="presParOf" srcId="{A4C35639-0BA7-40E3-BC64-99A395DE7E0B}" destId="{D9A95E16-EFFB-4C5D-9186-A33EBEF1B645}" srcOrd="0" destOrd="0" presId="urn:microsoft.com/office/officeart/2005/8/layout/hierarchy2"/>
    <dgm:cxn modelId="{68111F27-D2B0-49B3-B25A-3BA6BD25DA97}" type="presParOf" srcId="{A4C35639-0BA7-40E3-BC64-99A395DE7E0B}" destId="{802027F1-8725-41CA-82E2-3107DD512A22}" srcOrd="1" destOrd="0" presId="urn:microsoft.com/office/officeart/2005/8/layout/hierarchy2"/>
    <dgm:cxn modelId="{2B6B1103-461D-4BDE-BCAB-B239B4762B5F}" type="presParOf" srcId="{802027F1-8725-41CA-82E2-3107DD512A22}" destId="{1C75592D-0442-4FB6-8C0A-AB674BA0A542}" srcOrd="0" destOrd="0" presId="urn:microsoft.com/office/officeart/2005/8/layout/hierarchy2"/>
    <dgm:cxn modelId="{8C0A242C-4A6E-4142-9200-646B5B372FD5}" type="presParOf" srcId="{1C75592D-0442-4FB6-8C0A-AB674BA0A542}" destId="{22FD5A11-219A-4436-AFD8-7B0D810F471E}" srcOrd="0" destOrd="0" presId="urn:microsoft.com/office/officeart/2005/8/layout/hierarchy2"/>
    <dgm:cxn modelId="{A65C3A38-3617-4210-ADAE-1D7E21839986}" type="presParOf" srcId="{802027F1-8725-41CA-82E2-3107DD512A22}" destId="{5332D232-8DA6-40F7-8EB8-2133E8B7EF95}" srcOrd="1" destOrd="0" presId="urn:microsoft.com/office/officeart/2005/8/layout/hierarchy2"/>
    <dgm:cxn modelId="{66A1CF53-B0C6-43B5-A617-92C022E2BEBB}" type="presParOf" srcId="{5332D232-8DA6-40F7-8EB8-2133E8B7EF95}" destId="{F4FB4A4A-70D0-4CC2-B013-752F1F77DC96}" srcOrd="0" destOrd="0" presId="urn:microsoft.com/office/officeart/2005/8/layout/hierarchy2"/>
    <dgm:cxn modelId="{10D459AB-0905-4CE0-912F-2D99CF6BC578}" type="presParOf" srcId="{5332D232-8DA6-40F7-8EB8-2133E8B7EF95}" destId="{2105B7CE-B91D-4034-A761-A05C1FAC2409}" srcOrd="1" destOrd="0" presId="urn:microsoft.com/office/officeart/2005/8/layout/hierarchy2"/>
    <dgm:cxn modelId="{229FE2DF-9B84-424E-9454-9DEB153766DE}" type="presParOf" srcId="{802027F1-8725-41CA-82E2-3107DD512A22}" destId="{E5854EE2-7F23-41A1-8D19-B44CF92141D9}" srcOrd="2" destOrd="0" presId="urn:microsoft.com/office/officeart/2005/8/layout/hierarchy2"/>
    <dgm:cxn modelId="{EE0CA6BA-90DF-474E-992B-6221E015F0AC}" type="presParOf" srcId="{E5854EE2-7F23-41A1-8D19-B44CF92141D9}" destId="{18A3075F-1DFD-4758-B1D7-69D9A562ECF3}" srcOrd="0" destOrd="0" presId="urn:microsoft.com/office/officeart/2005/8/layout/hierarchy2"/>
    <dgm:cxn modelId="{AF2CAD8F-B892-4129-86F7-A4C3AD8CD595}" type="presParOf" srcId="{802027F1-8725-41CA-82E2-3107DD512A22}" destId="{917F958A-9880-4CEA-93A8-E0FDFAAB8B07}" srcOrd="3" destOrd="0" presId="urn:microsoft.com/office/officeart/2005/8/layout/hierarchy2"/>
    <dgm:cxn modelId="{560F8E57-0940-499C-B471-C3229272533B}" type="presParOf" srcId="{917F958A-9880-4CEA-93A8-E0FDFAAB8B07}" destId="{92B162B8-D83F-46F0-AC04-A697EE50FBD0}" srcOrd="0" destOrd="0" presId="urn:microsoft.com/office/officeart/2005/8/layout/hierarchy2"/>
    <dgm:cxn modelId="{3B6A214D-4AC8-4107-A131-36BB7738F572}" type="presParOf" srcId="{917F958A-9880-4CEA-93A8-E0FDFAAB8B07}" destId="{DBF3112B-3715-478F-8E2A-1530B13A6E48}" srcOrd="1" destOrd="0" presId="urn:microsoft.com/office/officeart/2005/8/layout/hierarchy2"/>
    <dgm:cxn modelId="{1827FD62-98B6-416B-852B-42F1601D569C}" type="presParOf" srcId="{802027F1-8725-41CA-82E2-3107DD512A22}" destId="{7B937CF4-DAD6-4BFE-9A15-D270823C74DD}" srcOrd="4" destOrd="0" presId="urn:microsoft.com/office/officeart/2005/8/layout/hierarchy2"/>
    <dgm:cxn modelId="{D9ED146B-4C48-4D69-B780-CC4B9246612B}" type="presParOf" srcId="{7B937CF4-DAD6-4BFE-9A15-D270823C74DD}" destId="{899CB6D4-5E69-40CA-817E-09C8119083A4}" srcOrd="0" destOrd="0" presId="urn:microsoft.com/office/officeart/2005/8/layout/hierarchy2"/>
    <dgm:cxn modelId="{4025AAC0-5CC7-4C58-8245-572B855BED45}" type="presParOf" srcId="{802027F1-8725-41CA-82E2-3107DD512A22}" destId="{E7057E6B-FBD9-45CE-9234-D2BEDFD89914}" srcOrd="5" destOrd="0" presId="urn:microsoft.com/office/officeart/2005/8/layout/hierarchy2"/>
    <dgm:cxn modelId="{745E1706-0AAD-4117-9A02-B9D5BA64C41F}" type="presParOf" srcId="{E7057E6B-FBD9-45CE-9234-D2BEDFD89914}" destId="{E2ECA88E-6364-4474-BDA7-2FA0511F9EEF}" srcOrd="0" destOrd="0" presId="urn:microsoft.com/office/officeart/2005/8/layout/hierarchy2"/>
    <dgm:cxn modelId="{DC3AD3E6-1AD6-45AD-8082-322ECB106CA7}" type="presParOf" srcId="{E7057E6B-FBD9-45CE-9234-D2BEDFD89914}" destId="{7EB9537A-5576-4854-BFE9-12DDC4F32C48}" srcOrd="1" destOrd="0" presId="urn:microsoft.com/office/officeart/2005/8/layout/hierarchy2"/>
    <dgm:cxn modelId="{9CEA9CC2-E6FF-4F19-A27C-6482DBA6A7A3}" type="presParOf" srcId="{A7DA32AE-5EB1-4173-B6E0-0C04957FC842}" destId="{97D99FD1-8842-4C9A-851C-20A1A9EACCCA}" srcOrd="6" destOrd="0" presId="urn:microsoft.com/office/officeart/2005/8/layout/hierarchy2"/>
    <dgm:cxn modelId="{53343D1A-1A57-455B-AB03-ECAC93527B45}" type="presParOf" srcId="{97D99FD1-8842-4C9A-851C-20A1A9EACCCA}" destId="{3B905C71-4CF9-4CDE-9EFD-A6A7AD174184}" srcOrd="0" destOrd="0" presId="urn:microsoft.com/office/officeart/2005/8/layout/hierarchy2"/>
    <dgm:cxn modelId="{31CE27B8-845C-478C-A4D1-5F2E19C0CECF}" type="presParOf" srcId="{A7DA32AE-5EB1-4173-B6E0-0C04957FC842}" destId="{FB34D84C-1926-4B5A-88E4-C5C222761198}" srcOrd="7" destOrd="0" presId="urn:microsoft.com/office/officeart/2005/8/layout/hierarchy2"/>
    <dgm:cxn modelId="{EDFF06EF-D90E-43CD-A587-7FC16BF788CC}" type="presParOf" srcId="{FB34D84C-1926-4B5A-88E4-C5C222761198}" destId="{C75D79B8-67BF-4904-8914-E0A23181BFAE}" srcOrd="0" destOrd="0" presId="urn:microsoft.com/office/officeart/2005/8/layout/hierarchy2"/>
    <dgm:cxn modelId="{4205E8FB-C063-4451-8493-7182520FE364}" type="presParOf" srcId="{FB34D84C-1926-4B5A-88E4-C5C222761198}" destId="{64167AA0-7563-4326-91A6-CD2C11D8A06F}" srcOrd="1" destOrd="0" presId="urn:microsoft.com/office/officeart/2005/8/layout/hierarchy2"/>
    <dgm:cxn modelId="{3692CF9C-0CE7-4BA4-9356-F210A76A9F06}" type="presParOf" srcId="{64167AA0-7563-4326-91A6-CD2C11D8A06F}" destId="{222D2530-B665-40DB-9BB3-02900C494895}" srcOrd="0" destOrd="0" presId="urn:microsoft.com/office/officeart/2005/8/layout/hierarchy2"/>
    <dgm:cxn modelId="{AA07B5AF-A72C-47D8-A3F0-A1DF76719B79}" type="presParOf" srcId="{222D2530-B665-40DB-9BB3-02900C494895}" destId="{A05FB9DB-8755-4ADD-899D-EC2C202507CC}" srcOrd="0" destOrd="0" presId="urn:microsoft.com/office/officeart/2005/8/layout/hierarchy2"/>
    <dgm:cxn modelId="{FC788DF5-F243-4A06-A390-222E6FC14A61}" type="presParOf" srcId="{64167AA0-7563-4326-91A6-CD2C11D8A06F}" destId="{CF008CA8-7648-4B52-8E33-5FF0C804B9D2}" srcOrd="1" destOrd="0" presId="urn:microsoft.com/office/officeart/2005/8/layout/hierarchy2"/>
    <dgm:cxn modelId="{712E53B6-132D-4AF2-9FA9-6071DAC6E4F4}" type="presParOf" srcId="{CF008CA8-7648-4B52-8E33-5FF0C804B9D2}" destId="{D1000099-80EF-41CE-8A76-0B63EE9981B4}" srcOrd="0" destOrd="0" presId="urn:microsoft.com/office/officeart/2005/8/layout/hierarchy2"/>
    <dgm:cxn modelId="{F8ABD0BE-A2EE-473D-8F0B-08C53C312859}" type="presParOf" srcId="{CF008CA8-7648-4B52-8E33-5FF0C804B9D2}" destId="{7BAF3D12-07DB-434E-972F-D216C050757B}" srcOrd="1" destOrd="0" presId="urn:microsoft.com/office/officeart/2005/8/layout/hierarchy2"/>
    <dgm:cxn modelId="{DEAB0F97-361D-4EEA-BF12-CB619E03D29A}" type="presParOf" srcId="{A7DA32AE-5EB1-4173-B6E0-0C04957FC842}" destId="{BA3D464E-289D-4B82-8828-1DA7E4C84B31}" srcOrd="8" destOrd="0" presId="urn:microsoft.com/office/officeart/2005/8/layout/hierarchy2"/>
    <dgm:cxn modelId="{F632B349-8131-4FC5-A1BA-AD8E28E977BF}" type="presParOf" srcId="{BA3D464E-289D-4B82-8828-1DA7E4C84B31}" destId="{676F2599-EF12-4491-94DC-7009410FBF3E}" srcOrd="0" destOrd="0" presId="urn:microsoft.com/office/officeart/2005/8/layout/hierarchy2"/>
    <dgm:cxn modelId="{01230509-A663-4492-A7F2-6D5492BB5BC5}" type="presParOf" srcId="{A7DA32AE-5EB1-4173-B6E0-0C04957FC842}" destId="{E93DE060-0509-4226-BE2A-6A4CC9291AF6}" srcOrd="9" destOrd="0" presId="urn:microsoft.com/office/officeart/2005/8/layout/hierarchy2"/>
    <dgm:cxn modelId="{942FFAFC-AF01-4C5E-B48C-0EB14907C082}" type="presParOf" srcId="{E93DE060-0509-4226-BE2A-6A4CC9291AF6}" destId="{A2B6591A-5E5D-4EBF-91EB-0733474097EC}" srcOrd="0" destOrd="0" presId="urn:microsoft.com/office/officeart/2005/8/layout/hierarchy2"/>
    <dgm:cxn modelId="{727D4CD1-52EC-4AE2-AF94-C766EFC93440}" type="presParOf" srcId="{E93DE060-0509-4226-BE2A-6A4CC9291AF6}" destId="{4409E818-1853-4A8B-9DA7-FC26013CB47A}" srcOrd="1" destOrd="0" presId="urn:microsoft.com/office/officeart/2005/8/layout/hierarchy2"/>
    <dgm:cxn modelId="{5A161BEA-ECE5-4D8B-B3EE-2DF04AD49320}" type="presParOf" srcId="{4409E818-1853-4A8B-9DA7-FC26013CB47A}" destId="{64C84B2F-2927-4C00-9823-42019BAD511B}" srcOrd="0" destOrd="0" presId="urn:microsoft.com/office/officeart/2005/8/layout/hierarchy2"/>
    <dgm:cxn modelId="{53A13ACF-17AC-4A4C-A461-9C7206C28E19}" type="presParOf" srcId="{64C84B2F-2927-4C00-9823-42019BAD511B}" destId="{824D8C86-A44F-48DD-80BD-324608267796}" srcOrd="0" destOrd="0" presId="urn:microsoft.com/office/officeart/2005/8/layout/hierarchy2"/>
    <dgm:cxn modelId="{7930CB5D-1779-427D-9ED6-F8972CB49343}" type="presParOf" srcId="{4409E818-1853-4A8B-9DA7-FC26013CB47A}" destId="{D3B6F9FD-6661-426A-80D4-994725BA1F0C}" srcOrd="1" destOrd="0" presId="urn:microsoft.com/office/officeart/2005/8/layout/hierarchy2"/>
    <dgm:cxn modelId="{25AD0C34-7940-4677-84F9-5B6526C65220}" type="presParOf" srcId="{D3B6F9FD-6661-426A-80D4-994725BA1F0C}" destId="{8D49E0EA-8314-4428-AA3A-4CCB1ED6ED3C}" srcOrd="0" destOrd="0" presId="urn:microsoft.com/office/officeart/2005/8/layout/hierarchy2"/>
    <dgm:cxn modelId="{5CCD2BFC-2A72-4C52-A305-BD5D728D398F}" type="presParOf" srcId="{D3B6F9FD-6661-426A-80D4-994725BA1F0C}" destId="{E02D9794-9E87-49BF-A0FB-361A0EF48A9F}" srcOrd="1" destOrd="0" presId="urn:microsoft.com/office/officeart/2005/8/layout/hierarchy2"/>
    <dgm:cxn modelId="{29DD20F4-1ACF-4390-9B82-DBB8048C5E52}" type="presParOf" srcId="{4409E818-1853-4A8B-9DA7-FC26013CB47A}" destId="{B9C4D3AE-B7A1-4BB8-BF5C-3BC98C3DCA8C}" srcOrd="2" destOrd="0" presId="urn:microsoft.com/office/officeart/2005/8/layout/hierarchy2"/>
    <dgm:cxn modelId="{43C350B2-0238-4DA9-81D7-9915CFB57982}" type="presParOf" srcId="{B9C4D3AE-B7A1-4BB8-BF5C-3BC98C3DCA8C}" destId="{1C5286A2-C790-4B73-8883-F98C2E56373D}" srcOrd="0" destOrd="0" presId="urn:microsoft.com/office/officeart/2005/8/layout/hierarchy2"/>
    <dgm:cxn modelId="{C6182665-9F7C-4EAA-9A7F-ABD009665E9F}" type="presParOf" srcId="{4409E818-1853-4A8B-9DA7-FC26013CB47A}" destId="{25018335-0A99-4310-B654-80FA6AAB7470}" srcOrd="3" destOrd="0" presId="urn:microsoft.com/office/officeart/2005/8/layout/hierarchy2"/>
    <dgm:cxn modelId="{D2B4A975-0263-40C0-989C-A068A4FB83B2}" type="presParOf" srcId="{25018335-0A99-4310-B654-80FA6AAB7470}" destId="{B6BF4F40-C297-4578-AD57-C182A6260406}" srcOrd="0" destOrd="0" presId="urn:microsoft.com/office/officeart/2005/8/layout/hierarchy2"/>
    <dgm:cxn modelId="{58704D5E-1C48-42DC-8143-7F8A456273BD}" type="presParOf" srcId="{25018335-0A99-4310-B654-80FA6AAB7470}" destId="{2215C8AB-70DD-4C77-AE45-8AC3C13DE235}" srcOrd="1" destOrd="0" presId="urn:microsoft.com/office/officeart/2005/8/layout/hierarchy2"/>
    <dgm:cxn modelId="{A5E4BBF3-372A-439C-ADF8-71372BB77515}" type="presParOf" srcId="{4409E818-1853-4A8B-9DA7-FC26013CB47A}" destId="{E5BC9441-1802-42F5-AB29-2028D0034922}" srcOrd="4" destOrd="0" presId="urn:microsoft.com/office/officeart/2005/8/layout/hierarchy2"/>
    <dgm:cxn modelId="{BD1A9360-B1A7-498B-AC2B-5440E283D756}" type="presParOf" srcId="{E5BC9441-1802-42F5-AB29-2028D0034922}" destId="{B2701B3B-F1C5-499B-A8E4-9316C0D34AE8}" srcOrd="0" destOrd="0" presId="urn:microsoft.com/office/officeart/2005/8/layout/hierarchy2"/>
    <dgm:cxn modelId="{197DD5EC-C8E2-43E9-9C8F-55638ED5A87A}" type="presParOf" srcId="{4409E818-1853-4A8B-9DA7-FC26013CB47A}" destId="{AD735F8E-AB31-47CA-9B87-7478BC5C1149}" srcOrd="5" destOrd="0" presId="urn:microsoft.com/office/officeart/2005/8/layout/hierarchy2"/>
    <dgm:cxn modelId="{67684DDE-C06E-4E75-A178-5ACCCABE557B}" type="presParOf" srcId="{AD735F8E-AB31-47CA-9B87-7478BC5C1149}" destId="{70763F6B-E0FB-4E85-B5D7-D8BA6B85E2FB}" srcOrd="0" destOrd="0" presId="urn:microsoft.com/office/officeart/2005/8/layout/hierarchy2"/>
    <dgm:cxn modelId="{43960850-0593-48C7-88E0-ADEA67122966}" type="presParOf" srcId="{AD735F8E-AB31-47CA-9B87-7478BC5C1149}" destId="{5E2D3378-96D4-41DC-A3C6-85B63D52483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2p</a:t>
          </a:r>
          <a:r>
            <a:rPr lang="nl-NL" baseline="30000" dirty="0"/>
            <a:t>5</a:t>
          </a:r>
          <a:r>
            <a:rPr lang="nl-NL" dirty="0"/>
            <a:t>3d</a:t>
          </a:r>
          <a:r>
            <a:rPr lang="nl-NL" baseline="30000" dirty="0"/>
            <a:t>9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P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13B4B945-2571-42A4-B29E-580B2F6D03AB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endParaRPr lang="en-US" dirty="0"/>
        </a:p>
      </dgm:t>
    </dgm:pt>
    <dgm:pt modelId="{D05DE39D-B67F-4503-847D-0DC1876BC0DC}" type="parTrans" cxnId="{9B6FC4BC-2924-48EE-AEB4-B4DF042D0B1D}">
      <dgm:prSet/>
      <dgm:spPr/>
      <dgm:t>
        <a:bodyPr/>
        <a:lstStyle/>
        <a:p>
          <a:endParaRPr lang="en-US"/>
        </a:p>
      </dgm:t>
    </dgm:pt>
    <dgm:pt modelId="{3FDCA657-D369-4E46-8BE9-A7E37E92FEFA}" type="sibTrans" cxnId="{9B6FC4BC-2924-48EE-AEB4-B4DF042D0B1D}">
      <dgm:prSet/>
      <dgm:spPr/>
      <dgm:t>
        <a:bodyPr/>
        <a:lstStyle/>
        <a:p>
          <a:endParaRPr lang="en-US"/>
        </a:p>
      </dgm:t>
    </dgm:pt>
    <dgm:pt modelId="{5E11F3CF-B4DF-476C-ACEE-63C5C6127CCE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endParaRPr lang="en-US" dirty="0"/>
        </a:p>
      </dgm:t>
    </dgm:pt>
    <dgm:pt modelId="{76ADE617-1F4A-4A00-9093-CCA48BAFEDA7}" type="parTrans" cxnId="{420BBFC7-5102-48EF-AAC8-C86DFCCBAAB3}">
      <dgm:prSet/>
      <dgm:spPr/>
      <dgm:t>
        <a:bodyPr/>
        <a:lstStyle/>
        <a:p>
          <a:endParaRPr lang="en-US"/>
        </a:p>
      </dgm:t>
    </dgm:pt>
    <dgm:pt modelId="{2C6156E0-6940-4E21-9B9C-98ED59CEAA08}" type="sibTrans" cxnId="{420BBFC7-5102-48EF-AAC8-C86DFCCBAAB3}">
      <dgm:prSet/>
      <dgm:spPr/>
      <dgm:t>
        <a:bodyPr/>
        <a:lstStyle/>
        <a:p>
          <a:endParaRPr lang="en-US"/>
        </a:p>
      </dgm:t>
    </dgm:pt>
    <dgm:pt modelId="{E2BDAF4E-AB2A-43EF-B99E-8FC402C36E85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endParaRPr lang="en-US" dirty="0"/>
        </a:p>
      </dgm:t>
    </dgm:pt>
    <dgm:pt modelId="{D47912ED-E69A-4193-9129-1E0D4C183939}" type="parTrans" cxnId="{7FF135A8-97DF-4E9A-8C5D-F9261B72595A}">
      <dgm:prSet/>
      <dgm:spPr/>
      <dgm:t>
        <a:bodyPr/>
        <a:lstStyle/>
        <a:p>
          <a:endParaRPr lang="en-US"/>
        </a:p>
      </dgm:t>
    </dgm:pt>
    <dgm:pt modelId="{5A263A8C-7774-415B-AD56-9B774ECE2B25}" type="sibTrans" cxnId="{7FF135A8-97DF-4E9A-8C5D-F9261B72595A}">
      <dgm:prSet/>
      <dgm:spPr/>
      <dgm:t>
        <a:bodyPr/>
        <a:lstStyle/>
        <a:p>
          <a:endParaRPr lang="en-US"/>
        </a:p>
      </dgm:t>
    </dgm:pt>
    <dgm:pt modelId="{F889B0F4-0C22-4CBE-B312-0848DF50CA5C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endParaRPr lang="en-US" dirty="0"/>
        </a:p>
      </dgm:t>
    </dgm:pt>
    <dgm:pt modelId="{24E9822F-1F3F-4282-B5E9-8B88376FDA89}" type="parTrans" cxnId="{2D8931A1-4440-4726-B072-A1160298FCA3}">
      <dgm:prSet/>
      <dgm:spPr/>
      <dgm:t>
        <a:bodyPr/>
        <a:lstStyle/>
        <a:p>
          <a:endParaRPr lang="en-US"/>
        </a:p>
      </dgm:t>
    </dgm:pt>
    <dgm:pt modelId="{F3075830-3057-4F6A-B00D-E7E649D283D3}" type="sibTrans" cxnId="{2D8931A1-4440-4726-B072-A1160298FCA3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9A202CAD-248C-4716-BDFF-697AB96517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2</a:t>
          </a:r>
          <a:endParaRPr lang="en-US" baseline="-25000" dirty="0"/>
        </a:p>
      </dgm:t>
    </dgm:pt>
    <dgm:pt modelId="{9AE9E0C5-20F1-450F-B588-C4451B72BE9F}" type="parTrans" cxnId="{D04D2240-FF7A-43CC-9468-820BFBA5261F}">
      <dgm:prSet/>
      <dgm:spPr/>
      <dgm:t>
        <a:bodyPr/>
        <a:lstStyle/>
        <a:p>
          <a:endParaRPr lang="en-US"/>
        </a:p>
      </dgm:t>
    </dgm:pt>
    <dgm:pt modelId="{2E20FF58-E1A8-4B7C-8F45-93ED5B9A0F00}" type="sibTrans" cxnId="{D04D2240-FF7A-43CC-9468-820BFBA5261F}">
      <dgm:prSet/>
      <dgm:spPr/>
      <dgm:t>
        <a:bodyPr/>
        <a:lstStyle/>
        <a:p>
          <a:endParaRPr lang="en-US"/>
        </a:p>
      </dgm:t>
    </dgm:pt>
    <dgm:pt modelId="{3861423A-4DC9-489C-AE8C-34E9125D2046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F44CEE6F-2C3C-49E9-989D-6FBAD0183F4D}" type="parTrans" cxnId="{4FBE5579-5E08-45EF-9980-AAD50A1743E3}">
      <dgm:prSet/>
      <dgm:spPr/>
      <dgm:t>
        <a:bodyPr/>
        <a:lstStyle/>
        <a:p>
          <a:endParaRPr lang="en-US"/>
        </a:p>
      </dgm:t>
    </dgm:pt>
    <dgm:pt modelId="{8298B536-7815-4E88-B35E-4C4BC4A21DBF}" type="sibTrans" cxnId="{4FBE5579-5E08-45EF-9980-AAD50A1743E3}">
      <dgm:prSet/>
      <dgm:spPr/>
      <dgm:t>
        <a:bodyPr/>
        <a:lstStyle/>
        <a:p>
          <a:endParaRPr lang="en-US"/>
        </a:p>
      </dgm:t>
    </dgm:pt>
    <dgm:pt modelId="{184F23D8-5D0E-41E2-B13D-FDD5F321AB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2A4BB7C3-791F-4520-8953-104C18351559}" type="parTrans" cxnId="{BAA39CE3-F898-4EE8-986F-7BE1EC19B78A}">
      <dgm:prSet/>
      <dgm:spPr/>
      <dgm:t>
        <a:bodyPr/>
        <a:lstStyle/>
        <a:p>
          <a:endParaRPr lang="en-US"/>
        </a:p>
      </dgm:t>
    </dgm:pt>
    <dgm:pt modelId="{6DFF6188-39A7-44BA-B92B-0A1C1866B1CB}" type="sibTrans" cxnId="{BAA39CE3-F898-4EE8-986F-7BE1EC19B78A}">
      <dgm:prSet/>
      <dgm:spPr/>
      <dgm:t>
        <a:bodyPr/>
        <a:lstStyle/>
        <a:p>
          <a:endParaRPr lang="en-US"/>
        </a:p>
      </dgm:t>
    </dgm:pt>
    <dgm:pt modelId="{D4FCFB89-290D-4A43-B957-C7CDC4010B6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0</a:t>
          </a:r>
          <a:endParaRPr lang="en-US" baseline="-25000" dirty="0"/>
        </a:p>
      </dgm:t>
    </dgm:pt>
    <dgm:pt modelId="{410C23BC-07D0-4A2D-A3C1-ACFC02A50490}" type="parTrans" cxnId="{6C83FE1A-35E4-43BB-86B5-6EFE5D7BF23E}">
      <dgm:prSet/>
      <dgm:spPr/>
      <dgm:t>
        <a:bodyPr/>
        <a:lstStyle/>
        <a:p>
          <a:endParaRPr lang="en-US"/>
        </a:p>
      </dgm:t>
    </dgm:pt>
    <dgm:pt modelId="{753A0E8F-1023-476C-8E70-8A34A98BD067}" type="sibTrans" cxnId="{6C83FE1A-35E4-43BB-86B5-6EFE5D7BF23E}">
      <dgm:prSet/>
      <dgm:spPr/>
      <dgm:t>
        <a:bodyPr/>
        <a:lstStyle/>
        <a:p>
          <a:endParaRPr lang="en-US"/>
        </a:p>
      </dgm:t>
    </dgm:pt>
    <dgm:pt modelId="{1FECF7E7-390A-4014-97CD-B0B6CD7B845B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4</a:t>
          </a:r>
          <a:endParaRPr lang="en-US" baseline="-25000" dirty="0"/>
        </a:p>
      </dgm:t>
    </dgm:pt>
    <dgm:pt modelId="{D2515A8C-57EC-4D2C-B6D4-2448E542231B}" type="parTrans" cxnId="{3C9672EE-CA82-4096-9371-BB07A9153D68}">
      <dgm:prSet/>
      <dgm:spPr/>
      <dgm:t>
        <a:bodyPr/>
        <a:lstStyle/>
        <a:p>
          <a:endParaRPr lang="en-US"/>
        </a:p>
      </dgm:t>
    </dgm:pt>
    <dgm:pt modelId="{4D529C2F-220F-4948-8923-E29EB0B2FDC5}" type="sibTrans" cxnId="{3C9672EE-CA82-4096-9371-BB07A9153D68}">
      <dgm:prSet/>
      <dgm:spPr/>
      <dgm:t>
        <a:bodyPr/>
        <a:lstStyle/>
        <a:p>
          <a:endParaRPr lang="en-US"/>
        </a:p>
      </dgm:t>
    </dgm:pt>
    <dgm:pt modelId="{FA959EE2-1142-42F1-A99B-BCEF0DA99B79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2</a:t>
          </a:r>
          <a:endParaRPr lang="en-US" baseline="-25000" dirty="0"/>
        </a:p>
      </dgm:t>
    </dgm:pt>
    <dgm:pt modelId="{89BF19C2-4546-44EA-85B6-0E712F3610D7}" type="parTrans" cxnId="{A87ACF60-B6A0-433A-84D0-2DAC4D07D7A1}">
      <dgm:prSet/>
      <dgm:spPr/>
      <dgm:t>
        <a:bodyPr/>
        <a:lstStyle/>
        <a:p>
          <a:endParaRPr lang="en-US"/>
        </a:p>
      </dgm:t>
    </dgm:pt>
    <dgm:pt modelId="{0A1F9517-C0FA-4DF2-B1EA-5CEBDB60F8AD}" type="sibTrans" cxnId="{A87ACF60-B6A0-433A-84D0-2DAC4D07D7A1}">
      <dgm:prSet/>
      <dgm:spPr/>
      <dgm:t>
        <a:bodyPr/>
        <a:lstStyle/>
        <a:p>
          <a:endParaRPr lang="en-US"/>
        </a:p>
      </dgm:t>
    </dgm:pt>
    <dgm:pt modelId="{FAD291CE-2418-4918-843A-E16A077230D6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2D60CAA9-34BA-4E7E-97B9-5CAF2A03ABF7}" type="parTrans" cxnId="{D237B9D3-978D-46A7-A708-A0B328F3466E}">
      <dgm:prSet/>
      <dgm:spPr/>
      <dgm:t>
        <a:bodyPr/>
        <a:lstStyle/>
        <a:p>
          <a:endParaRPr lang="en-US"/>
        </a:p>
      </dgm:t>
    </dgm:pt>
    <dgm:pt modelId="{8F88312D-07A8-4E13-9555-502E89753113}" type="sibTrans" cxnId="{D237B9D3-978D-46A7-A708-A0B328F3466E}">
      <dgm:prSet/>
      <dgm:spPr/>
      <dgm:t>
        <a:bodyPr/>
        <a:lstStyle/>
        <a:p>
          <a:endParaRPr lang="en-US"/>
        </a:p>
      </dgm:t>
    </dgm:pt>
    <dgm:pt modelId="{9AA1DB2F-0533-4B49-8CAC-C30F66AA04CA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3</a:t>
          </a:r>
          <a:endParaRPr lang="en-US" baseline="-25000" dirty="0"/>
        </a:p>
      </dgm:t>
    </dgm:pt>
    <dgm:pt modelId="{9441FF3F-C394-43E3-95A0-0014CEE55C19}" type="parTrans" cxnId="{AEBD583B-67A0-4967-955B-3A5672685685}">
      <dgm:prSet/>
      <dgm:spPr/>
      <dgm:t>
        <a:bodyPr/>
        <a:lstStyle/>
        <a:p>
          <a:endParaRPr lang="en-US"/>
        </a:p>
      </dgm:t>
    </dgm:pt>
    <dgm:pt modelId="{682D439E-A5A6-4FB8-B103-2F04CA7FE171}" type="sibTrans" cxnId="{AEBD583B-67A0-4967-955B-3A5672685685}">
      <dgm:prSet/>
      <dgm:spPr/>
      <dgm:t>
        <a:bodyPr/>
        <a:lstStyle/>
        <a:p>
          <a:endParaRPr lang="en-US"/>
        </a:p>
      </dgm:t>
    </dgm:pt>
    <dgm:pt modelId="{56684FA6-C151-4A62-89A2-60D00C382389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F</a:t>
          </a:r>
          <a:endParaRPr lang="en-US" dirty="0"/>
        </a:p>
      </dgm:t>
    </dgm:pt>
    <dgm:pt modelId="{9D7DCDBD-A8E1-4DD2-91C2-420A2C7BB0A1}" type="parTrans" cxnId="{808E506E-2EC4-4B18-AAD1-71505F51852C}">
      <dgm:prSet/>
      <dgm:spPr/>
      <dgm:t>
        <a:bodyPr/>
        <a:lstStyle/>
        <a:p>
          <a:endParaRPr lang="en-US"/>
        </a:p>
      </dgm:t>
    </dgm:pt>
    <dgm:pt modelId="{FA4D14D4-3552-42A1-9F0F-711FD3995501}" type="sibTrans" cxnId="{808E506E-2EC4-4B18-AAD1-71505F51852C}">
      <dgm:prSet/>
      <dgm:spPr/>
      <dgm:t>
        <a:bodyPr/>
        <a:lstStyle/>
        <a:p>
          <a:endParaRPr lang="en-US"/>
        </a:p>
      </dgm:t>
    </dgm:pt>
    <dgm:pt modelId="{5750667A-1C60-4C53-A62E-73F1BA69F7AB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73102528-8853-4162-BB02-AC4C8E6CF670}" type="parTrans" cxnId="{56914230-5432-4605-B0BF-6E583C151CB2}">
      <dgm:prSet/>
      <dgm:spPr/>
      <dgm:t>
        <a:bodyPr/>
        <a:lstStyle/>
        <a:p>
          <a:endParaRPr lang="en-US"/>
        </a:p>
      </dgm:t>
    </dgm:pt>
    <dgm:pt modelId="{E736DF3E-90D3-4602-BA3F-269C9E903376}" type="sibTrans" cxnId="{56914230-5432-4605-B0BF-6E583C151CB2}">
      <dgm:prSet/>
      <dgm:spPr/>
      <dgm:t>
        <a:bodyPr/>
        <a:lstStyle/>
        <a:p>
          <a:endParaRPr lang="en-US"/>
        </a:p>
      </dgm:t>
    </dgm:pt>
    <dgm:pt modelId="{C9704DBF-4A83-410A-9FCE-C914B2284B8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1</a:t>
          </a:r>
          <a:endParaRPr lang="en-US" baseline="-25000" dirty="0"/>
        </a:p>
      </dgm:t>
    </dgm:pt>
    <dgm:pt modelId="{2653AE50-CC7B-4B3A-809E-D7B2A071A9F3}" type="parTrans" cxnId="{E36D1D23-8B5A-4DE5-975D-01597A5554AE}">
      <dgm:prSet/>
      <dgm:spPr/>
      <dgm:t>
        <a:bodyPr/>
        <a:lstStyle/>
        <a:p>
          <a:endParaRPr lang="en-US"/>
        </a:p>
      </dgm:t>
    </dgm:pt>
    <dgm:pt modelId="{2DD9FC81-19DC-495E-8F1C-F44CF5D539A7}" type="sibTrans" cxnId="{E36D1D23-8B5A-4DE5-975D-01597A5554AE}">
      <dgm:prSet/>
      <dgm:spPr/>
      <dgm:t>
        <a:bodyPr/>
        <a:lstStyle/>
        <a:p>
          <a:endParaRPr lang="en-US"/>
        </a:p>
      </dgm:t>
    </dgm:pt>
    <dgm:pt modelId="{05B8CF1E-D06F-49FD-A2C2-AA83D2BE6CF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97C88FEC-21A2-4F26-B55E-5B4F7A039314}" type="parTrans" cxnId="{2926B5E8-77DA-4B9A-8DDC-C59CDD995553}">
      <dgm:prSet/>
      <dgm:spPr/>
      <dgm:t>
        <a:bodyPr/>
        <a:lstStyle/>
        <a:p>
          <a:endParaRPr lang="en-US"/>
        </a:p>
      </dgm:t>
    </dgm:pt>
    <dgm:pt modelId="{534CF6B2-0EBE-4ECD-B9E4-B3D992F9E071}" type="sibTrans" cxnId="{2926B5E8-77DA-4B9A-8DDC-C59CDD995553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6"/>
      <dgm:spPr/>
    </dgm:pt>
    <dgm:pt modelId="{DA7691F1-E60E-4589-BB9C-1E7E1FAB263F}" type="pres">
      <dgm:prSet presAssocID="{604B3515-858C-4F26-85CF-BEE3D8AE4F54}" presName="connTx" presStyleLbl="parChTrans1D2" presStyleIdx="0" presStyleCnt="6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6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12"/>
      <dgm:spPr/>
    </dgm:pt>
    <dgm:pt modelId="{D5D1FD17-72C6-43BE-A348-721B4695F8E8}" type="pres">
      <dgm:prSet presAssocID="{AA2449C1-BDD9-44F3-A114-C522198FC25C}" presName="connTx" presStyleLbl="parChTrans1D3" presStyleIdx="0" presStyleCnt="12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12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6E920E4F-CDA2-4486-B606-4EB43E565F68}" type="pres">
      <dgm:prSet presAssocID="{76ADE617-1F4A-4A00-9093-CCA48BAFEDA7}" presName="conn2-1" presStyleLbl="parChTrans1D2" presStyleIdx="1" presStyleCnt="6"/>
      <dgm:spPr/>
    </dgm:pt>
    <dgm:pt modelId="{E1F73475-D636-4D7A-945B-80BB20244334}" type="pres">
      <dgm:prSet presAssocID="{76ADE617-1F4A-4A00-9093-CCA48BAFEDA7}" presName="connTx" presStyleLbl="parChTrans1D2" presStyleIdx="1" presStyleCnt="6"/>
      <dgm:spPr/>
    </dgm:pt>
    <dgm:pt modelId="{750C7CDF-9B2B-4CA1-A39D-C8C92D65CA9F}" type="pres">
      <dgm:prSet presAssocID="{5E11F3CF-B4DF-476C-ACEE-63C5C6127CCE}" presName="root2" presStyleCnt="0"/>
      <dgm:spPr/>
    </dgm:pt>
    <dgm:pt modelId="{10A9CC70-7E08-47D7-9DF8-3F77C1EB5032}" type="pres">
      <dgm:prSet presAssocID="{5E11F3CF-B4DF-476C-ACEE-63C5C6127CCE}" presName="LevelTwoTextNode" presStyleLbl="node2" presStyleIdx="1" presStyleCnt="6">
        <dgm:presLayoutVars>
          <dgm:chPref val="3"/>
        </dgm:presLayoutVars>
      </dgm:prSet>
      <dgm:spPr/>
    </dgm:pt>
    <dgm:pt modelId="{F4F8FA51-B27E-4EE7-909E-AB2B569998EC}" type="pres">
      <dgm:prSet presAssocID="{5E11F3CF-B4DF-476C-ACEE-63C5C6127CCE}" presName="level3hierChild" presStyleCnt="0"/>
      <dgm:spPr/>
    </dgm:pt>
    <dgm:pt modelId="{B38BFFE3-546E-4995-B6FF-14FEBA1D14A7}" type="pres">
      <dgm:prSet presAssocID="{F44CEE6F-2C3C-49E9-989D-6FBAD0183F4D}" presName="conn2-1" presStyleLbl="parChTrans1D3" presStyleIdx="1" presStyleCnt="12"/>
      <dgm:spPr/>
    </dgm:pt>
    <dgm:pt modelId="{41B77EFB-DD8D-45AA-9C0D-9D726E7D9C04}" type="pres">
      <dgm:prSet presAssocID="{F44CEE6F-2C3C-49E9-989D-6FBAD0183F4D}" presName="connTx" presStyleLbl="parChTrans1D3" presStyleIdx="1" presStyleCnt="12"/>
      <dgm:spPr/>
    </dgm:pt>
    <dgm:pt modelId="{1574BE6E-A732-4F55-AC2C-D4768526D381}" type="pres">
      <dgm:prSet presAssocID="{3861423A-4DC9-489C-AE8C-34E9125D2046}" presName="root2" presStyleCnt="0"/>
      <dgm:spPr/>
    </dgm:pt>
    <dgm:pt modelId="{52D0533B-D696-4819-86F4-11CE1590F981}" type="pres">
      <dgm:prSet presAssocID="{3861423A-4DC9-489C-AE8C-34E9125D2046}" presName="LevelTwoTextNode" presStyleLbl="node3" presStyleIdx="1" presStyleCnt="12">
        <dgm:presLayoutVars>
          <dgm:chPref val="3"/>
        </dgm:presLayoutVars>
      </dgm:prSet>
      <dgm:spPr/>
    </dgm:pt>
    <dgm:pt modelId="{6409166F-9E73-49CA-93CF-1E37367EA6B6}" type="pres">
      <dgm:prSet presAssocID="{3861423A-4DC9-489C-AE8C-34E9125D2046}" presName="level3hierChild" presStyleCnt="0"/>
      <dgm:spPr/>
    </dgm:pt>
    <dgm:pt modelId="{28D3D173-9C1C-4CD0-9F5A-66116336EF5C}" type="pres">
      <dgm:prSet presAssocID="{9D7DCDBD-A8E1-4DD2-91C2-420A2C7BB0A1}" presName="conn2-1" presStyleLbl="parChTrans1D2" presStyleIdx="2" presStyleCnt="6"/>
      <dgm:spPr/>
    </dgm:pt>
    <dgm:pt modelId="{8DAB1AD7-3E8B-44CE-BCD8-F10857D444F9}" type="pres">
      <dgm:prSet presAssocID="{9D7DCDBD-A8E1-4DD2-91C2-420A2C7BB0A1}" presName="connTx" presStyleLbl="parChTrans1D2" presStyleIdx="2" presStyleCnt="6"/>
      <dgm:spPr/>
    </dgm:pt>
    <dgm:pt modelId="{8629C430-D203-4116-AC13-B60A0F3FD9B9}" type="pres">
      <dgm:prSet presAssocID="{56684FA6-C151-4A62-89A2-60D00C382389}" presName="root2" presStyleCnt="0"/>
      <dgm:spPr/>
    </dgm:pt>
    <dgm:pt modelId="{574987DB-E2D3-4AC0-968E-070B2EE60C62}" type="pres">
      <dgm:prSet presAssocID="{56684FA6-C151-4A62-89A2-60D00C382389}" presName="LevelTwoTextNode" presStyleLbl="node2" presStyleIdx="2" presStyleCnt="6">
        <dgm:presLayoutVars>
          <dgm:chPref val="3"/>
        </dgm:presLayoutVars>
      </dgm:prSet>
      <dgm:spPr/>
    </dgm:pt>
    <dgm:pt modelId="{69B8CE95-FFAD-4079-8548-E20CFD1618F1}" type="pres">
      <dgm:prSet presAssocID="{56684FA6-C151-4A62-89A2-60D00C382389}" presName="level3hierChild" presStyleCnt="0"/>
      <dgm:spPr/>
    </dgm:pt>
    <dgm:pt modelId="{6D46E4D6-224D-463B-B7C2-CEB80F090A6D}" type="pres">
      <dgm:prSet presAssocID="{73102528-8853-4162-BB02-AC4C8E6CF670}" presName="conn2-1" presStyleLbl="parChTrans1D3" presStyleIdx="2" presStyleCnt="12"/>
      <dgm:spPr/>
    </dgm:pt>
    <dgm:pt modelId="{30461BCD-650A-4C35-9B4A-D8A7A30E2399}" type="pres">
      <dgm:prSet presAssocID="{73102528-8853-4162-BB02-AC4C8E6CF670}" presName="connTx" presStyleLbl="parChTrans1D3" presStyleIdx="2" presStyleCnt="12"/>
      <dgm:spPr/>
    </dgm:pt>
    <dgm:pt modelId="{3C7AE3BF-F450-458C-A4FC-63C57584066F}" type="pres">
      <dgm:prSet presAssocID="{5750667A-1C60-4C53-A62E-73F1BA69F7AB}" presName="root2" presStyleCnt="0"/>
      <dgm:spPr/>
    </dgm:pt>
    <dgm:pt modelId="{BC1690DF-C3EC-4E83-9466-C968988466AA}" type="pres">
      <dgm:prSet presAssocID="{5750667A-1C60-4C53-A62E-73F1BA69F7AB}" presName="LevelTwoTextNode" presStyleLbl="node3" presStyleIdx="2" presStyleCnt="12">
        <dgm:presLayoutVars>
          <dgm:chPref val="3"/>
        </dgm:presLayoutVars>
      </dgm:prSet>
      <dgm:spPr/>
    </dgm:pt>
    <dgm:pt modelId="{24E9E093-7899-49B7-B20D-EE7FC6ED5AB8}" type="pres">
      <dgm:prSet presAssocID="{5750667A-1C60-4C53-A62E-73F1BA69F7AB}" presName="level3hierChild" presStyleCnt="0"/>
      <dgm:spPr/>
    </dgm:pt>
    <dgm:pt modelId="{9A633CD4-F8EB-47D3-8A19-0346A283C95E}" type="pres">
      <dgm:prSet presAssocID="{D47912ED-E69A-4193-9129-1E0D4C183939}" presName="conn2-1" presStyleLbl="parChTrans1D2" presStyleIdx="3" presStyleCnt="6"/>
      <dgm:spPr/>
    </dgm:pt>
    <dgm:pt modelId="{B5ADB05D-F030-4011-B7B5-4D6D3DF257E5}" type="pres">
      <dgm:prSet presAssocID="{D47912ED-E69A-4193-9129-1E0D4C183939}" presName="connTx" presStyleLbl="parChTrans1D2" presStyleIdx="3" presStyleCnt="6"/>
      <dgm:spPr/>
    </dgm:pt>
    <dgm:pt modelId="{A4C35639-0BA7-40E3-BC64-99A395DE7E0B}" type="pres">
      <dgm:prSet presAssocID="{E2BDAF4E-AB2A-43EF-B99E-8FC402C36E85}" presName="root2" presStyleCnt="0"/>
      <dgm:spPr/>
    </dgm:pt>
    <dgm:pt modelId="{D9A95E16-EFFB-4C5D-9186-A33EBEF1B645}" type="pres">
      <dgm:prSet presAssocID="{E2BDAF4E-AB2A-43EF-B99E-8FC402C36E85}" presName="LevelTwoTextNode" presStyleLbl="node2" presStyleIdx="3" presStyleCnt="6">
        <dgm:presLayoutVars>
          <dgm:chPref val="3"/>
        </dgm:presLayoutVars>
      </dgm:prSet>
      <dgm:spPr/>
    </dgm:pt>
    <dgm:pt modelId="{802027F1-8725-41CA-82E2-3107DD512A22}" type="pres">
      <dgm:prSet presAssocID="{E2BDAF4E-AB2A-43EF-B99E-8FC402C36E85}" presName="level3hierChild" presStyleCnt="0"/>
      <dgm:spPr/>
    </dgm:pt>
    <dgm:pt modelId="{1C75592D-0442-4FB6-8C0A-AB674BA0A542}" type="pres">
      <dgm:prSet presAssocID="{9AE9E0C5-20F1-450F-B588-C4451B72BE9F}" presName="conn2-1" presStyleLbl="parChTrans1D3" presStyleIdx="3" presStyleCnt="12"/>
      <dgm:spPr/>
    </dgm:pt>
    <dgm:pt modelId="{22FD5A11-219A-4436-AFD8-7B0D810F471E}" type="pres">
      <dgm:prSet presAssocID="{9AE9E0C5-20F1-450F-B588-C4451B72BE9F}" presName="connTx" presStyleLbl="parChTrans1D3" presStyleIdx="3" presStyleCnt="12"/>
      <dgm:spPr/>
    </dgm:pt>
    <dgm:pt modelId="{5332D232-8DA6-40F7-8EB8-2133E8B7EF95}" type="pres">
      <dgm:prSet presAssocID="{9A202CAD-248C-4716-BDFF-697AB96517E2}" presName="root2" presStyleCnt="0"/>
      <dgm:spPr/>
    </dgm:pt>
    <dgm:pt modelId="{F4FB4A4A-70D0-4CC2-B013-752F1F77DC96}" type="pres">
      <dgm:prSet presAssocID="{9A202CAD-248C-4716-BDFF-697AB96517E2}" presName="LevelTwoTextNode" presStyleLbl="node3" presStyleIdx="3" presStyleCnt="12" custLinFactNeighborX="1452" custLinFactNeighborY="-1762">
        <dgm:presLayoutVars>
          <dgm:chPref val="3"/>
        </dgm:presLayoutVars>
      </dgm:prSet>
      <dgm:spPr/>
    </dgm:pt>
    <dgm:pt modelId="{2105B7CE-B91D-4034-A761-A05C1FAC2409}" type="pres">
      <dgm:prSet presAssocID="{9A202CAD-248C-4716-BDFF-697AB96517E2}" presName="level3hierChild" presStyleCnt="0"/>
      <dgm:spPr/>
    </dgm:pt>
    <dgm:pt modelId="{E5854EE2-7F23-41A1-8D19-B44CF92141D9}" type="pres">
      <dgm:prSet presAssocID="{2A4BB7C3-791F-4520-8953-104C18351559}" presName="conn2-1" presStyleLbl="parChTrans1D3" presStyleIdx="4" presStyleCnt="12"/>
      <dgm:spPr/>
    </dgm:pt>
    <dgm:pt modelId="{18A3075F-1DFD-4758-B1D7-69D9A562ECF3}" type="pres">
      <dgm:prSet presAssocID="{2A4BB7C3-791F-4520-8953-104C18351559}" presName="connTx" presStyleLbl="parChTrans1D3" presStyleIdx="4" presStyleCnt="12"/>
      <dgm:spPr/>
    </dgm:pt>
    <dgm:pt modelId="{917F958A-9880-4CEA-93A8-E0FDFAAB8B07}" type="pres">
      <dgm:prSet presAssocID="{184F23D8-5D0E-41E2-B13D-FDD5F321ABE2}" presName="root2" presStyleCnt="0"/>
      <dgm:spPr/>
    </dgm:pt>
    <dgm:pt modelId="{92B162B8-D83F-46F0-AC04-A697EE50FBD0}" type="pres">
      <dgm:prSet presAssocID="{184F23D8-5D0E-41E2-B13D-FDD5F321ABE2}" presName="LevelTwoTextNode" presStyleLbl="node3" presStyleIdx="4" presStyleCnt="12">
        <dgm:presLayoutVars>
          <dgm:chPref val="3"/>
        </dgm:presLayoutVars>
      </dgm:prSet>
      <dgm:spPr/>
    </dgm:pt>
    <dgm:pt modelId="{DBF3112B-3715-478F-8E2A-1530B13A6E48}" type="pres">
      <dgm:prSet presAssocID="{184F23D8-5D0E-41E2-B13D-FDD5F321ABE2}" presName="level3hierChild" presStyleCnt="0"/>
      <dgm:spPr/>
    </dgm:pt>
    <dgm:pt modelId="{7B937CF4-DAD6-4BFE-9A15-D270823C74DD}" type="pres">
      <dgm:prSet presAssocID="{410C23BC-07D0-4A2D-A3C1-ACFC02A50490}" presName="conn2-1" presStyleLbl="parChTrans1D3" presStyleIdx="5" presStyleCnt="12"/>
      <dgm:spPr/>
    </dgm:pt>
    <dgm:pt modelId="{899CB6D4-5E69-40CA-817E-09C8119083A4}" type="pres">
      <dgm:prSet presAssocID="{410C23BC-07D0-4A2D-A3C1-ACFC02A50490}" presName="connTx" presStyleLbl="parChTrans1D3" presStyleIdx="5" presStyleCnt="12"/>
      <dgm:spPr/>
    </dgm:pt>
    <dgm:pt modelId="{E7057E6B-FBD9-45CE-9234-D2BEDFD89914}" type="pres">
      <dgm:prSet presAssocID="{D4FCFB89-290D-4A43-B957-C7CDC4010B6F}" presName="root2" presStyleCnt="0"/>
      <dgm:spPr/>
    </dgm:pt>
    <dgm:pt modelId="{E2ECA88E-6364-4474-BDA7-2FA0511F9EEF}" type="pres">
      <dgm:prSet presAssocID="{D4FCFB89-290D-4A43-B957-C7CDC4010B6F}" presName="LevelTwoTextNode" presStyleLbl="node3" presStyleIdx="5" presStyleCnt="12" custLinFactNeighborX="-2590" custLinFactNeighborY="-952">
        <dgm:presLayoutVars>
          <dgm:chPref val="3"/>
        </dgm:presLayoutVars>
      </dgm:prSet>
      <dgm:spPr/>
    </dgm:pt>
    <dgm:pt modelId="{7EB9537A-5576-4854-BFE9-12DDC4F32C48}" type="pres">
      <dgm:prSet presAssocID="{D4FCFB89-290D-4A43-B957-C7CDC4010B6F}" presName="level3hierChild" presStyleCnt="0"/>
      <dgm:spPr/>
    </dgm:pt>
    <dgm:pt modelId="{97D99FD1-8842-4C9A-851C-20A1A9EACCCA}" type="pres">
      <dgm:prSet presAssocID="{24E9822F-1F3F-4282-B5E9-8B88376FDA89}" presName="conn2-1" presStyleLbl="parChTrans1D2" presStyleIdx="4" presStyleCnt="6"/>
      <dgm:spPr/>
    </dgm:pt>
    <dgm:pt modelId="{3B905C71-4CF9-4CDE-9EFD-A6A7AD174184}" type="pres">
      <dgm:prSet presAssocID="{24E9822F-1F3F-4282-B5E9-8B88376FDA89}" presName="connTx" presStyleLbl="parChTrans1D2" presStyleIdx="4" presStyleCnt="6"/>
      <dgm:spPr/>
    </dgm:pt>
    <dgm:pt modelId="{FB34D84C-1926-4B5A-88E4-C5C222761198}" type="pres">
      <dgm:prSet presAssocID="{F889B0F4-0C22-4CBE-B312-0848DF50CA5C}" presName="root2" presStyleCnt="0"/>
      <dgm:spPr/>
    </dgm:pt>
    <dgm:pt modelId="{C75D79B8-67BF-4904-8914-E0A23181BFAE}" type="pres">
      <dgm:prSet presAssocID="{F889B0F4-0C22-4CBE-B312-0848DF50CA5C}" presName="LevelTwoTextNode" presStyleLbl="node2" presStyleIdx="4" presStyleCnt="6">
        <dgm:presLayoutVars>
          <dgm:chPref val="3"/>
        </dgm:presLayoutVars>
      </dgm:prSet>
      <dgm:spPr/>
    </dgm:pt>
    <dgm:pt modelId="{64167AA0-7563-4326-91A6-CD2C11D8A06F}" type="pres">
      <dgm:prSet presAssocID="{F889B0F4-0C22-4CBE-B312-0848DF50CA5C}" presName="level3hierChild" presStyleCnt="0"/>
      <dgm:spPr/>
    </dgm:pt>
    <dgm:pt modelId="{222D2530-B665-40DB-9BB3-02900C494895}" type="pres">
      <dgm:prSet presAssocID="{9441FF3F-C394-43E3-95A0-0014CEE55C19}" presName="conn2-1" presStyleLbl="parChTrans1D3" presStyleIdx="6" presStyleCnt="12"/>
      <dgm:spPr/>
    </dgm:pt>
    <dgm:pt modelId="{A05FB9DB-8755-4ADD-899D-EC2C202507CC}" type="pres">
      <dgm:prSet presAssocID="{9441FF3F-C394-43E3-95A0-0014CEE55C19}" presName="connTx" presStyleLbl="parChTrans1D3" presStyleIdx="6" presStyleCnt="12"/>
      <dgm:spPr/>
    </dgm:pt>
    <dgm:pt modelId="{CF008CA8-7648-4B52-8E33-5FF0C804B9D2}" type="pres">
      <dgm:prSet presAssocID="{9AA1DB2F-0533-4B49-8CAC-C30F66AA04CA}" presName="root2" presStyleCnt="0"/>
      <dgm:spPr/>
    </dgm:pt>
    <dgm:pt modelId="{D1000099-80EF-41CE-8A76-0B63EE9981B4}" type="pres">
      <dgm:prSet presAssocID="{9AA1DB2F-0533-4B49-8CAC-C30F66AA04CA}" presName="LevelTwoTextNode" presStyleLbl="node3" presStyleIdx="6" presStyleCnt="12">
        <dgm:presLayoutVars>
          <dgm:chPref val="3"/>
        </dgm:presLayoutVars>
      </dgm:prSet>
      <dgm:spPr/>
    </dgm:pt>
    <dgm:pt modelId="{7BAF3D12-07DB-434E-972F-D216C050757B}" type="pres">
      <dgm:prSet presAssocID="{9AA1DB2F-0533-4B49-8CAC-C30F66AA04CA}" presName="level3hierChild" presStyleCnt="0"/>
      <dgm:spPr/>
    </dgm:pt>
    <dgm:pt modelId="{4A67A7D1-0BA6-4E0A-95D7-B8362CE3886C}" type="pres">
      <dgm:prSet presAssocID="{97C88FEC-21A2-4F26-B55E-5B4F7A039314}" presName="conn2-1" presStyleLbl="parChTrans1D3" presStyleIdx="7" presStyleCnt="12"/>
      <dgm:spPr/>
    </dgm:pt>
    <dgm:pt modelId="{51277F31-4C38-4DA7-B66D-F6CE89F0EB16}" type="pres">
      <dgm:prSet presAssocID="{97C88FEC-21A2-4F26-B55E-5B4F7A039314}" presName="connTx" presStyleLbl="parChTrans1D3" presStyleIdx="7" presStyleCnt="12"/>
      <dgm:spPr/>
    </dgm:pt>
    <dgm:pt modelId="{9C9E2FFB-5E7F-48C0-8B46-4A6DB6F70A0F}" type="pres">
      <dgm:prSet presAssocID="{05B8CF1E-D06F-49FD-A2C2-AA83D2BE6CFF}" presName="root2" presStyleCnt="0"/>
      <dgm:spPr/>
    </dgm:pt>
    <dgm:pt modelId="{C588A49C-4EF0-4976-97DD-E4785518A04A}" type="pres">
      <dgm:prSet presAssocID="{05B8CF1E-D06F-49FD-A2C2-AA83D2BE6CFF}" presName="LevelTwoTextNode" presStyleLbl="node3" presStyleIdx="7" presStyleCnt="12">
        <dgm:presLayoutVars>
          <dgm:chPref val="3"/>
        </dgm:presLayoutVars>
      </dgm:prSet>
      <dgm:spPr/>
    </dgm:pt>
    <dgm:pt modelId="{437D2A78-E131-4BAD-9FFB-18CD0D2AC8BF}" type="pres">
      <dgm:prSet presAssocID="{05B8CF1E-D06F-49FD-A2C2-AA83D2BE6CFF}" presName="level3hierChild" presStyleCnt="0"/>
      <dgm:spPr/>
    </dgm:pt>
    <dgm:pt modelId="{32076BE0-816C-41CC-97CA-0AF3444842D2}" type="pres">
      <dgm:prSet presAssocID="{2653AE50-CC7B-4B3A-809E-D7B2A071A9F3}" presName="conn2-1" presStyleLbl="parChTrans1D3" presStyleIdx="8" presStyleCnt="12"/>
      <dgm:spPr/>
    </dgm:pt>
    <dgm:pt modelId="{5A479284-8E8E-4D11-BA08-AEC20A487A0A}" type="pres">
      <dgm:prSet presAssocID="{2653AE50-CC7B-4B3A-809E-D7B2A071A9F3}" presName="connTx" presStyleLbl="parChTrans1D3" presStyleIdx="8" presStyleCnt="12"/>
      <dgm:spPr/>
    </dgm:pt>
    <dgm:pt modelId="{336D9AE2-8C52-4C13-A9FC-F41876378AF3}" type="pres">
      <dgm:prSet presAssocID="{C9704DBF-4A83-410A-9FCE-C914B2284B82}" presName="root2" presStyleCnt="0"/>
      <dgm:spPr/>
    </dgm:pt>
    <dgm:pt modelId="{9F56D6E5-D9CF-4398-ABAB-95120F1C16B5}" type="pres">
      <dgm:prSet presAssocID="{C9704DBF-4A83-410A-9FCE-C914B2284B82}" presName="LevelTwoTextNode" presStyleLbl="node3" presStyleIdx="8" presStyleCnt="12">
        <dgm:presLayoutVars>
          <dgm:chPref val="3"/>
        </dgm:presLayoutVars>
      </dgm:prSet>
      <dgm:spPr/>
    </dgm:pt>
    <dgm:pt modelId="{89D9FB85-F528-4F3E-8319-347B980C39B2}" type="pres">
      <dgm:prSet presAssocID="{C9704DBF-4A83-410A-9FCE-C914B2284B82}" presName="level3hierChild" presStyleCnt="0"/>
      <dgm:spPr/>
    </dgm:pt>
    <dgm:pt modelId="{BA3D464E-289D-4B82-8828-1DA7E4C84B31}" type="pres">
      <dgm:prSet presAssocID="{D05DE39D-B67F-4503-847D-0DC1876BC0DC}" presName="conn2-1" presStyleLbl="parChTrans1D2" presStyleIdx="5" presStyleCnt="6"/>
      <dgm:spPr/>
    </dgm:pt>
    <dgm:pt modelId="{676F2599-EF12-4491-94DC-7009410FBF3E}" type="pres">
      <dgm:prSet presAssocID="{D05DE39D-B67F-4503-847D-0DC1876BC0DC}" presName="connTx" presStyleLbl="parChTrans1D2" presStyleIdx="5" presStyleCnt="6"/>
      <dgm:spPr/>
    </dgm:pt>
    <dgm:pt modelId="{E93DE060-0509-4226-BE2A-6A4CC9291AF6}" type="pres">
      <dgm:prSet presAssocID="{13B4B945-2571-42A4-B29E-580B2F6D03AB}" presName="root2" presStyleCnt="0"/>
      <dgm:spPr/>
    </dgm:pt>
    <dgm:pt modelId="{A2B6591A-5E5D-4EBF-91EB-0733474097EC}" type="pres">
      <dgm:prSet presAssocID="{13B4B945-2571-42A4-B29E-580B2F6D03AB}" presName="LevelTwoTextNode" presStyleLbl="node2" presStyleIdx="5" presStyleCnt="6">
        <dgm:presLayoutVars>
          <dgm:chPref val="3"/>
        </dgm:presLayoutVars>
      </dgm:prSet>
      <dgm:spPr/>
    </dgm:pt>
    <dgm:pt modelId="{4409E818-1853-4A8B-9DA7-FC26013CB47A}" type="pres">
      <dgm:prSet presAssocID="{13B4B945-2571-42A4-B29E-580B2F6D03AB}" presName="level3hierChild" presStyleCnt="0"/>
      <dgm:spPr/>
    </dgm:pt>
    <dgm:pt modelId="{64C84B2F-2927-4C00-9823-42019BAD511B}" type="pres">
      <dgm:prSet presAssocID="{D2515A8C-57EC-4D2C-B6D4-2448E542231B}" presName="conn2-1" presStyleLbl="parChTrans1D3" presStyleIdx="9" presStyleCnt="12"/>
      <dgm:spPr/>
    </dgm:pt>
    <dgm:pt modelId="{824D8C86-A44F-48DD-80BD-324608267796}" type="pres">
      <dgm:prSet presAssocID="{D2515A8C-57EC-4D2C-B6D4-2448E542231B}" presName="connTx" presStyleLbl="parChTrans1D3" presStyleIdx="9" presStyleCnt="12"/>
      <dgm:spPr/>
    </dgm:pt>
    <dgm:pt modelId="{D3B6F9FD-6661-426A-80D4-994725BA1F0C}" type="pres">
      <dgm:prSet presAssocID="{1FECF7E7-390A-4014-97CD-B0B6CD7B845B}" presName="root2" presStyleCnt="0"/>
      <dgm:spPr/>
    </dgm:pt>
    <dgm:pt modelId="{8D49E0EA-8314-4428-AA3A-4CCB1ED6ED3C}" type="pres">
      <dgm:prSet presAssocID="{1FECF7E7-390A-4014-97CD-B0B6CD7B845B}" presName="LevelTwoTextNode" presStyleLbl="node3" presStyleIdx="9" presStyleCnt="12" custLinFactNeighborX="-2590" custLinFactNeighborY="-952">
        <dgm:presLayoutVars>
          <dgm:chPref val="3"/>
        </dgm:presLayoutVars>
      </dgm:prSet>
      <dgm:spPr/>
    </dgm:pt>
    <dgm:pt modelId="{E02D9794-9E87-49BF-A0FB-361A0EF48A9F}" type="pres">
      <dgm:prSet presAssocID="{1FECF7E7-390A-4014-97CD-B0B6CD7B845B}" presName="level3hierChild" presStyleCnt="0"/>
      <dgm:spPr/>
    </dgm:pt>
    <dgm:pt modelId="{B9C4D3AE-B7A1-4BB8-BF5C-3BC98C3DCA8C}" type="pres">
      <dgm:prSet presAssocID="{2D60CAA9-34BA-4E7E-97B9-5CAF2A03ABF7}" presName="conn2-1" presStyleLbl="parChTrans1D3" presStyleIdx="10" presStyleCnt="12"/>
      <dgm:spPr/>
    </dgm:pt>
    <dgm:pt modelId="{1C5286A2-C790-4B73-8883-F98C2E56373D}" type="pres">
      <dgm:prSet presAssocID="{2D60CAA9-34BA-4E7E-97B9-5CAF2A03ABF7}" presName="connTx" presStyleLbl="parChTrans1D3" presStyleIdx="10" presStyleCnt="12"/>
      <dgm:spPr/>
    </dgm:pt>
    <dgm:pt modelId="{25018335-0A99-4310-B654-80FA6AAB7470}" type="pres">
      <dgm:prSet presAssocID="{FAD291CE-2418-4918-843A-E16A077230D6}" presName="root2" presStyleCnt="0"/>
      <dgm:spPr/>
    </dgm:pt>
    <dgm:pt modelId="{B6BF4F40-C297-4578-AD57-C182A6260406}" type="pres">
      <dgm:prSet presAssocID="{FAD291CE-2418-4918-843A-E16A077230D6}" presName="LevelTwoTextNode" presStyleLbl="node3" presStyleIdx="10" presStyleCnt="12" custLinFactNeighborX="-2590" custLinFactNeighborY="-952">
        <dgm:presLayoutVars>
          <dgm:chPref val="3"/>
        </dgm:presLayoutVars>
      </dgm:prSet>
      <dgm:spPr/>
    </dgm:pt>
    <dgm:pt modelId="{2215C8AB-70DD-4C77-AE45-8AC3C13DE235}" type="pres">
      <dgm:prSet presAssocID="{FAD291CE-2418-4918-843A-E16A077230D6}" presName="level3hierChild" presStyleCnt="0"/>
      <dgm:spPr/>
    </dgm:pt>
    <dgm:pt modelId="{E5BC9441-1802-42F5-AB29-2028D0034922}" type="pres">
      <dgm:prSet presAssocID="{89BF19C2-4546-44EA-85B6-0E712F3610D7}" presName="conn2-1" presStyleLbl="parChTrans1D3" presStyleIdx="11" presStyleCnt="12"/>
      <dgm:spPr/>
    </dgm:pt>
    <dgm:pt modelId="{B2701B3B-F1C5-499B-A8E4-9316C0D34AE8}" type="pres">
      <dgm:prSet presAssocID="{89BF19C2-4546-44EA-85B6-0E712F3610D7}" presName="connTx" presStyleLbl="parChTrans1D3" presStyleIdx="11" presStyleCnt="12"/>
      <dgm:spPr/>
    </dgm:pt>
    <dgm:pt modelId="{AD735F8E-AB31-47CA-9B87-7478BC5C1149}" type="pres">
      <dgm:prSet presAssocID="{FA959EE2-1142-42F1-A99B-BCEF0DA99B79}" presName="root2" presStyleCnt="0"/>
      <dgm:spPr/>
    </dgm:pt>
    <dgm:pt modelId="{70763F6B-E0FB-4E85-B5D7-D8BA6B85E2FB}" type="pres">
      <dgm:prSet presAssocID="{FA959EE2-1142-42F1-A99B-BCEF0DA99B79}" presName="LevelTwoTextNode" presStyleLbl="node3" presStyleIdx="11" presStyleCnt="12" custLinFactNeighborX="-2590" custLinFactNeighborY="-952">
        <dgm:presLayoutVars>
          <dgm:chPref val="3"/>
        </dgm:presLayoutVars>
      </dgm:prSet>
      <dgm:spPr/>
    </dgm:pt>
    <dgm:pt modelId="{5E2D3378-96D4-41DC-A3C6-85B63D524833}" type="pres">
      <dgm:prSet presAssocID="{FA959EE2-1142-42F1-A99B-BCEF0DA99B79}" presName="level3hierChild" presStyleCnt="0"/>
      <dgm:spPr/>
    </dgm:pt>
  </dgm:ptLst>
  <dgm:cxnLst>
    <dgm:cxn modelId="{D0F98907-D476-4A4C-9714-80336930DCE6}" type="presOf" srcId="{9441FF3F-C394-43E3-95A0-0014CEE55C19}" destId="{A05FB9DB-8755-4ADD-899D-EC2C202507CC}" srcOrd="1" destOrd="0" presId="urn:microsoft.com/office/officeart/2005/8/layout/hierarchy2"/>
    <dgm:cxn modelId="{9EB5390B-7C01-4979-BB01-B731187D4514}" type="presOf" srcId="{56684FA6-C151-4A62-89A2-60D00C382389}" destId="{574987DB-E2D3-4AC0-968E-070B2EE60C62}" srcOrd="0" destOrd="0" presId="urn:microsoft.com/office/officeart/2005/8/layout/hierarchy2"/>
    <dgm:cxn modelId="{F0311110-00C2-4D98-A3EA-553B4B9C3729}" type="presOf" srcId="{FAD291CE-2418-4918-843A-E16A077230D6}" destId="{B6BF4F40-C297-4578-AD57-C182A6260406}" srcOrd="0" destOrd="0" presId="urn:microsoft.com/office/officeart/2005/8/layout/hierarchy2"/>
    <dgm:cxn modelId="{F745FB17-FCA1-48F5-B16E-FCDADA673BC4}" type="presOf" srcId="{F889B0F4-0C22-4CBE-B312-0848DF50CA5C}" destId="{C75D79B8-67BF-4904-8914-E0A23181BFAE}" srcOrd="0" destOrd="0" presId="urn:microsoft.com/office/officeart/2005/8/layout/hierarchy2"/>
    <dgm:cxn modelId="{6C83FE1A-35E4-43BB-86B5-6EFE5D7BF23E}" srcId="{E2BDAF4E-AB2A-43EF-B99E-8FC402C36E85}" destId="{D4FCFB89-290D-4A43-B957-C7CDC4010B6F}" srcOrd="2" destOrd="0" parTransId="{410C23BC-07D0-4A2D-A3C1-ACFC02A50490}" sibTransId="{753A0E8F-1023-476C-8E70-8A34A98BD067}"/>
    <dgm:cxn modelId="{4FC40E1B-D533-41D2-8B16-14711A8904E0}" type="presOf" srcId="{13B4B945-2571-42A4-B29E-580B2F6D03AB}" destId="{A2B6591A-5E5D-4EBF-91EB-0733474097EC}" srcOrd="0" destOrd="0" presId="urn:microsoft.com/office/officeart/2005/8/layout/hierarchy2"/>
    <dgm:cxn modelId="{E36D1D23-8B5A-4DE5-975D-01597A5554AE}" srcId="{F889B0F4-0C22-4CBE-B312-0848DF50CA5C}" destId="{C9704DBF-4A83-410A-9FCE-C914B2284B82}" srcOrd="2" destOrd="0" parTransId="{2653AE50-CC7B-4B3A-809E-D7B2A071A9F3}" sibTransId="{2DD9FC81-19DC-495E-8F1C-F44CF5D539A7}"/>
    <dgm:cxn modelId="{5A603023-C66B-4575-9FF0-0CC4EB5A8299}" type="presOf" srcId="{76ADE617-1F4A-4A00-9093-CCA48BAFEDA7}" destId="{E1F73475-D636-4D7A-945B-80BB20244334}" srcOrd="1" destOrd="0" presId="urn:microsoft.com/office/officeart/2005/8/layout/hierarchy2"/>
    <dgm:cxn modelId="{332D1727-D365-4FEA-8CEA-0667E8D2B9D6}" type="presOf" srcId="{24E9822F-1F3F-4282-B5E9-8B88376FDA89}" destId="{97D99FD1-8842-4C9A-851C-20A1A9EACCCA}" srcOrd="0" destOrd="0" presId="urn:microsoft.com/office/officeart/2005/8/layout/hierarchy2"/>
    <dgm:cxn modelId="{19D17927-F310-4AC7-BE24-920B19A7B453}" type="presOf" srcId="{2653AE50-CC7B-4B3A-809E-D7B2A071A9F3}" destId="{32076BE0-816C-41CC-97CA-0AF3444842D2}" srcOrd="0" destOrd="0" presId="urn:microsoft.com/office/officeart/2005/8/layout/hierarchy2"/>
    <dgm:cxn modelId="{2195792A-08BE-40D1-A753-00C08954045B}" type="presOf" srcId="{D47912ED-E69A-4193-9129-1E0D4C183939}" destId="{9A633CD4-F8EB-47D3-8A19-0346A283C95E}" srcOrd="0" destOrd="0" presId="urn:microsoft.com/office/officeart/2005/8/layout/hierarchy2"/>
    <dgm:cxn modelId="{8475D12F-34BF-41D2-834B-2485BBD2361A}" type="presOf" srcId="{73102528-8853-4162-BB02-AC4C8E6CF670}" destId="{6D46E4D6-224D-463B-B7C2-CEB80F090A6D}" srcOrd="0" destOrd="0" presId="urn:microsoft.com/office/officeart/2005/8/layout/hierarchy2"/>
    <dgm:cxn modelId="{56914230-5432-4605-B0BF-6E583C151CB2}" srcId="{56684FA6-C151-4A62-89A2-60D00C382389}" destId="{5750667A-1C60-4C53-A62E-73F1BA69F7AB}" srcOrd="0" destOrd="0" parTransId="{73102528-8853-4162-BB02-AC4C8E6CF670}" sibTransId="{E736DF3E-90D3-4602-BA3F-269C9E903376}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AEBD583B-67A0-4967-955B-3A5672685685}" srcId="{F889B0F4-0C22-4CBE-B312-0848DF50CA5C}" destId="{9AA1DB2F-0533-4B49-8CAC-C30F66AA04CA}" srcOrd="0" destOrd="0" parTransId="{9441FF3F-C394-43E3-95A0-0014CEE55C19}" sibTransId="{682D439E-A5A6-4FB8-B103-2F04CA7FE171}"/>
    <dgm:cxn modelId="{D04D2240-FF7A-43CC-9468-820BFBA5261F}" srcId="{E2BDAF4E-AB2A-43EF-B99E-8FC402C36E85}" destId="{9A202CAD-248C-4716-BDFF-697AB96517E2}" srcOrd="0" destOrd="0" parTransId="{9AE9E0C5-20F1-450F-B588-C4451B72BE9F}" sibTransId="{2E20FF58-E1A8-4B7C-8F45-93ED5B9A0F00}"/>
    <dgm:cxn modelId="{A87ACF60-B6A0-433A-84D0-2DAC4D07D7A1}" srcId="{13B4B945-2571-42A4-B29E-580B2F6D03AB}" destId="{FA959EE2-1142-42F1-A99B-BCEF0DA99B79}" srcOrd="2" destOrd="0" parTransId="{89BF19C2-4546-44EA-85B6-0E712F3610D7}" sibTransId="{0A1F9517-C0FA-4DF2-B1EA-5CEBDB60F8AD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B975ED45-0878-473E-8971-C533301DB6F7}" type="presOf" srcId="{05B8CF1E-D06F-49FD-A2C2-AA83D2BE6CFF}" destId="{C588A49C-4EF0-4976-97DD-E4785518A04A}" srcOrd="0" destOrd="0" presId="urn:microsoft.com/office/officeart/2005/8/layout/hierarchy2"/>
    <dgm:cxn modelId="{A4635A66-5297-4C05-ADEA-72640B8261B1}" type="presOf" srcId="{FA959EE2-1142-42F1-A99B-BCEF0DA99B79}" destId="{70763F6B-E0FB-4E85-B5D7-D8BA6B85E2FB}" srcOrd="0" destOrd="0" presId="urn:microsoft.com/office/officeart/2005/8/layout/hierarchy2"/>
    <dgm:cxn modelId="{12D1FB46-3596-438F-B43D-591AF336904F}" type="presOf" srcId="{76ADE617-1F4A-4A00-9093-CCA48BAFEDA7}" destId="{6E920E4F-CDA2-4486-B606-4EB43E565F68}" srcOrd="0" destOrd="0" presId="urn:microsoft.com/office/officeart/2005/8/layout/hierarchy2"/>
    <dgm:cxn modelId="{81267E48-DC08-4C43-BC0E-731A2F5CA54B}" type="presOf" srcId="{1FECF7E7-390A-4014-97CD-B0B6CD7B845B}" destId="{8D49E0EA-8314-4428-AA3A-4CCB1ED6ED3C}" srcOrd="0" destOrd="0" presId="urn:microsoft.com/office/officeart/2005/8/layout/hierarchy2"/>
    <dgm:cxn modelId="{3F7C3349-680E-4B39-8730-A806CB3F03CE}" type="presOf" srcId="{5750667A-1C60-4C53-A62E-73F1BA69F7AB}" destId="{BC1690DF-C3EC-4E83-9466-C968988466AA}" srcOrd="0" destOrd="0" presId="urn:microsoft.com/office/officeart/2005/8/layout/hierarchy2"/>
    <dgm:cxn modelId="{B239CE69-194A-423C-8024-77E409945E6D}" type="presOf" srcId="{2A4BB7C3-791F-4520-8953-104C18351559}" destId="{E5854EE2-7F23-41A1-8D19-B44CF92141D9}" srcOrd="0" destOrd="0" presId="urn:microsoft.com/office/officeart/2005/8/layout/hierarchy2"/>
    <dgm:cxn modelId="{808E506E-2EC4-4B18-AAD1-71505F51852C}" srcId="{EDAD35CA-5191-4BD4-AF45-C92036793665}" destId="{56684FA6-C151-4A62-89A2-60D00C382389}" srcOrd="2" destOrd="0" parTransId="{9D7DCDBD-A8E1-4DD2-91C2-420A2C7BB0A1}" sibTransId="{FA4D14D4-3552-42A1-9F0F-711FD3995501}"/>
    <dgm:cxn modelId="{15951071-47A7-4678-A3D7-54FB2735F512}" type="presOf" srcId="{2A4BB7C3-791F-4520-8953-104C18351559}" destId="{18A3075F-1DFD-4758-B1D7-69D9A562ECF3}" srcOrd="1" destOrd="0" presId="urn:microsoft.com/office/officeart/2005/8/layout/hierarchy2"/>
    <dgm:cxn modelId="{B8E38751-4F2F-4763-8E9A-191F3EB7C122}" type="presOf" srcId="{D05DE39D-B67F-4503-847D-0DC1876BC0DC}" destId="{676F2599-EF12-4491-94DC-7009410FBF3E}" srcOrd="1" destOrd="0" presId="urn:microsoft.com/office/officeart/2005/8/layout/hierarchy2"/>
    <dgm:cxn modelId="{17FFAF71-F571-4136-8781-CCDD9BACFB32}" type="presOf" srcId="{89BF19C2-4546-44EA-85B6-0E712F3610D7}" destId="{E5BC9441-1802-42F5-AB29-2028D0034922}" srcOrd="0" destOrd="0" presId="urn:microsoft.com/office/officeart/2005/8/layout/hierarchy2"/>
    <dgm:cxn modelId="{481A0853-0DD8-4EC0-AC90-A6F5EA076D2A}" type="presOf" srcId="{F44CEE6F-2C3C-49E9-989D-6FBAD0183F4D}" destId="{B38BFFE3-546E-4995-B6FF-14FEBA1D14A7}" srcOrd="0" destOrd="0" presId="urn:microsoft.com/office/officeart/2005/8/layout/hierarchy2"/>
    <dgm:cxn modelId="{2DE53253-8212-4C2D-9A87-D931596E4AC0}" type="presOf" srcId="{D2515A8C-57EC-4D2C-B6D4-2448E542231B}" destId="{824D8C86-A44F-48DD-80BD-324608267796}" srcOrd="1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188B7657-A127-4457-BCF8-ED21ED62B192}" type="presOf" srcId="{D47912ED-E69A-4193-9129-1E0D4C183939}" destId="{B5ADB05D-F030-4011-B7B5-4D6D3DF257E5}" srcOrd="1" destOrd="0" presId="urn:microsoft.com/office/officeart/2005/8/layout/hierarchy2"/>
    <dgm:cxn modelId="{4FBE5579-5E08-45EF-9980-AAD50A1743E3}" srcId="{5E11F3CF-B4DF-476C-ACEE-63C5C6127CCE}" destId="{3861423A-4DC9-489C-AE8C-34E9125D2046}" srcOrd="0" destOrd="0" parTransId="{F44CEE6F-2C3C-49E9-989D-6FBAD0183F4D}" sibTransId="{8298B536-7815-4E88-B35E-4C4BC4A21DBF}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8B44F582-3070-4EEA-A04F-3D5664F957A3}" type="presOf" srcId="{73102528-8853-4162-BB02-AC4C8E6CF670}" destId="{30461BCD-650A-4C35-9B4A-D8A7A30E2399}" srcOrd="1" destOrd="0" presId="urn:microsoft.com/office/officeart/2005/8/layout/hierarchy2"/>
    <dgm:cxn modelId="{CA3FF689-945A-4D9D-B465-694423825387}" type="presOf" srcId="{184F23D8-5D0E-41E2-B13D-FDD5F321ABE2}" destId="{92B162B8-D83F-46F0-AC04-A697EE50FBD0}" srcOrd="0" destOrd="0" presId="urn:microsoft.com/office/officeart/2005/8/layout/hierarchy2"/>
    <dgm:cxn modelId="{0E08EA8A-62CB-4C0E-B167-B6800F6287E8}" type="presOf" srcId="{410C23BC-07D0-4A2D-A3C1-ACFC02A50490}" destId="{7B937CF4-DAD6-4BFE-9A15-D270823C74DD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37D4BF96-F24A-4533-A072-262103C0EA0E}" type="presOf" srcId="{89BF19C2-4546-44EA-85B6-0E712F3610D7}" destId="{B2701B3B-F1C5-499B-A8E4-9316C0D34AE8}" srcOrd="1" destOrd="0" presId="urn:microsoft.com/office/officeart/2005/8/layout/hierarchy2"/>
    <dgm:cxn modelId="{4C09C097-9B98-47FC-B4EB-5A7D833E829D}" type="presOf" srcId="{E2BDAF4E-AB2A-43EF-B99E-8FC402C36E85}" destId="{D9A95E16-EFFB-4C5D-9186-A33EBEF1B645}" srcOrd="0" destOrd="0" presId="urn:microsoft.com/office/officeart/2005/8/layout/hierarchy2"/>
    <dgm:cxn modelId="{DD76899F-5861-4409-A280-DF32D5E3AF5C}" type="presOf" srcId="{2D60CAA9-34BA-4E7E-97B9-5CAF2A03ABF7}" destId="{1C5286A2-C790-4B73-8883-F98C2E56373D}" srcOrd="1" destOrd="0" presId="urn:microsoft.com/office/officeart/2005/8/layout/hierarchy2"/>
    <dgm:cxn modelId="{2D8931A1-4440-4726-B072-A1160298FCA3}" srcId="{EDAD35CA-5191-4BD4-AF45-C92036793665}" destId="{F889B0F4-0C22-4CBE-B312-0848DF50CA5C}" srcOrd="4" destOrd="0" parTransId="{24E9822F-1F3F-4282-B5E9-8B88376FDA89}" sibTransId="{F3075830-3057-4F6A-B00D-E7E649D283D3}"/>
    <dgm:cxn modelId="{6DC1E2A2-3BBD-4066-A4FF-2F7A14E1B247}" type="presOf" srcId="{D4FCFB89-290D-4A43-B957-C7CDC4010B6F}" destId="{E2ECA88E-6364-4474-BDA7-2FA0511F9EEF}" srcOrd="0" destOrd="0" presId="urn:microsoft.com/office/officeart/2005/8/layout/hierarchy2"/>
    <dgm:cxn modelId="{7FF135A8-97DF-4E9A-8C5D-F9261B72595A}" srcId="{EDAD35CA-5191-4BD4-AF45-C92036793665}" destId="{E2BDAF4E-AB2A-43EF-B99E-8FC402C36E85}" srcOrd="3" destOrd="0" parTransId="{D47912ED-E69A-4193-9129-1E0D4C183939}" sibTransId="{5A263A8C-7774-415B-AD56-9B774ECE2B25}"/>
    <dgm:cxn modelId="{37EEAFAC-F2F8-4066-8A08-78ED3A6702F3}" type="presOf" srcId="{2D60CAA9-34BA-4E7E-97B9-5CAF2A03ABF7}" destId="{B9C4D3AE-B7A1-4BB8-BF5C-3BC98C3DCA8C}" srcOrd="0" destOrd="0" presId="urn:microsoft.com/office/officeart/2005/8/layout/hierarchy2"/>
    <dgm:cxn modelId="{48D6E7AC-0EA2-4A12-8638-9E20AFDB29F7}" type="presOf" srcId="{97C88FEC-21A2-4F26-B55E-5B4F7A039314}" destId="{4A67A7D1-0BA6-4E0A-95D7-B8362CE3886C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B34234BB-398B-470A-8C33-2F65056AD5A3}" type="presOf" srcId="{5E11F3CF-B4DF-476C-ACEE-63C5C6127CCE}" destId="{10A9CC70-7E08-47D7-9DF8-3F77C1EB5032}" srcOrd="0" destOrd="0" presId="urn:microsoft.com/office/officeart/2005/8/layout/hierarchy2"/>
    <dgm:cxn modelId="{9B6FC4BC-2924-48EE-AEB4-B4DF042D0B1D}" srcId="{EDAD35CA-5191-4BD4-AF45-C92036793665}" destId="{13B4B945-2571-42A4-B29E-580B2F6D03AB}" srcOrd="5" destOrd="0" parTransId="{D05DE39D-B67F-4503-847D-0DC1876BC0DC}" sibTransId="{3FDCA657-D369-4E46-8BE9-A7E37E92FEFA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C60B6FBF-1154-4CC6-BED9-4ADFF1AB1187}" type="presOf" srcId="{9AE9E0C5-20F1-450F-B588-C4451B72BE9F}" destId="{1C75592D-0442-4FB6-8C0A-AB674BA0A54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8ED974C7-171A-47AD-A1AF-E3CEBF9B091F}" type="presOf" srcId="{410C23BC-07D0-4A2D-A3C1-ACFC02A50490}" destId="{899CB6D4-5E69-40CA-817E-09C8119083A4}" srcOrd="1" destOrd="0" presId="urn:microsoft.com/office/officeart/2005/8/layout/hierarchy2"/>
    <dgm:cxn modelId="{8B00ACC7-8988-412F-85A0-AAF55033D7E4}" type="presOf" srcId="{D05DE39D-B67F-4503-847D-0DC1876BC0DC}" destId="{BA3D464E-289D-4B82-8828-1DA7E4C84B31}" srcOrd="0" destOrd="0" presId="urn:microsoft.com/office/officeart/2005/8/layout/hierarchy2"/>
    <dgm:cxn modelId="{420BBFC7-5102-48EF-AAC8-C86DFCCBAAB3}" srcId="{EDAD35CA-5191-4BD4-AF45-C92036793665}" destId="{5E11F3CF-B4DF-476C-ACEE-63C5C6127CCE}" srcOrd="1" destOrd="0" parTransId="{76ADE617-1F4A-4A00-9093-CCA48BAFEDA7}" sibTransId="{2C6156E0-6940-4E21-9B9C-98ED59CEAA08}"/>
    <dgm:cxn modelId="{B08D93CA-EC2F-48A9-B3F1-989056F48FBC}" type="presOf" srcId="{F44CEE6F-2C3C-49E9-989D-6FBAD0183F4D}" destId="{41B77EFB-DD8D-45AA-9C0D-9D726E7D9C04}" srcOrd="1" destOrd="0" presId="urn:microsoft.com/office/officeart/2005/8/layout/hierarchy2"/>
    <dgm:cxn modelId="{C74AFCCA-7AB1-46EC-A4B3-CE17A1E536E3}" type="presOf" srcId="{2653AE50-CC7B-4B3A-809E-D7B2A071A9F3}" destId="{5A479284-8E8E-4D11-BA08-AEC20A487A0A}" srcOrd="1" destOrd="0" presId="urn:microsoft.com/office/officeart/2005/8/layout/hierarchy2"/>
    <dgm:cxn modelId="{1A3508D3-EC31-484C-AC17-06CBBE0AA8DD}" type="presOf" srcId="{9AE9E0C5-20F1-450F-B588-C4451B72BE9F}" destId="{22FD5A11-219A-4436-AFD8-7B0D810F471E}" srcOrd="1" destOrd="0" presId="urn:microsoft.com/office/officeart/2005/8/layout/hierarchy2"/>
    <dgm:cxn modelId="{D237B9D3-978D-46A7-A708-A0B328F3466E}" srcId="{13B4B945-2571-42A4-B29E-580B2F6D03AB}" destId="{FAD291CE-2418-4918-843A-E16A077230D6}" srcOrd="1" destOrd="0" parTransId="{2D60CAA9-34BA-4E7E-97B9-5CAF2A03ABF7}" sibTransId="{8F88312D-07A8-4E13-9555-502E89753113}"/>
    <dgm:cxn modelId="{FF9D25D6-B130-49F8-94BA-F1FFAB0305CE}" type="presOf" srcId="{3861423A-4DC9-489C-AE8C-34E9125D2046}" destId="{52D0533B-D696-4819-86F4-11CE1590F981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29DA6DDD-DB5E-4648-AF83-3C58D088627D}" type="presOf" srcId="{9A202CAD-248C-4716-BDFF-697AB96517E2}" destId="{F4FB4A4A-70D0-4CC2-B013-752F1F77DC96}" srcOrd="0" destOrd="0" presId="urn:microsoft.com/office/officeart/2005/8/layout/hierarchy2"/>
    <dgm:cxn modelId="{915897E2-BB0A-4CD3-9265-F5088D24A514}" type="presOf" srcId="{9441FF3F-C394-43E3-95A0-0014CEE55C19}" destId="{222D2530-B665-40DB-9BB3-02900C494895}" srcOrd="0" destOrd="0" presId="urn:microsoft.com/office/officeart/2005/8/layout/hierarchy2"/>
    <dgm:cxn modelId="{BAA39CE3-F898-4EE8-986F-7BE1EC19B78A}" srcId="{E2BDAF4E-AB2A-43EF-B99E-8FC402C36E85}" destId="{184F23D8-5D0E-41E2-B13D-FDD5F321ABE2}" srcOrd="1" destOrd="0" parTransId="{2A4BB7C3-791F-4520-8953-104C18351559}" sibTransId="{6DFF6188-39A7-44BA-B92B-0A1C1866B1CB}"/>
    <dgm:cxn modelId="{2926B5E8-77DA-4B9A-8DDC-C59CDD995553}" srcId="{F889B0F4-0C22-4CBE-B312-0848DF50CA5C}" destId="{05B8CF1E-D06F-49FD-A2C2-AA83D2BE6CFF}" srcOrd="1" destOrd="0" parTransId="{97C88FEC-21A2-4F26-B55E-5B4F7A039314}" sibTransId="{534CF6B2-0EBE-4ECD-B9E4-B3D992F9E071}"/>
    <dgm:cxn modelId="{668741E9-FEB9-4FE9-AC06-EB6552411061}" type="presOf" srcId="{C9704DBF-4A83-410A-9FCE-C914B2284B82}" destId="{9F56D6E5-D9CF-4398-ABAB-95120F1C16B5}" srcOrd="0" destOrd="0" presId="urn:microsoft.com/office/officeart/2005/8/layout/hierarchy2"/>
    <dgm:cxn modelId="{9343C1EA-522B-4E33-A01A-5761426A5A14}" type="presOf" srcId="{9D7DCDBD-A8E1-4DD2-91C2-420A2C7BB0A1}" destId="{8DAB1AD7-3E8B-44CE-BCD8-F10857D444F9}" srcOrd="1" destOrd="0" presId="urn:microsoft.com/office/officeart/2005/8/layout/hierarchy2"/>
    <dgm:cxn modelId="{3C9672EE-CA82-4096-9371-BB07A9153D68}" srcId="{13B4B945-2571-42A4-B29E-580B2F6D03AB}" destId="{1FECF7E7-390A-4014-97CD-B0B6CD7B845B}" srcOrd="0" destOrd="0" parTransId="{D2515A8C-57EC-4D2C-B6D4-2448E542231B}" sibTransId="{4D529C2F-220F-4948-8923-E29EB0B2FDC5}"/>
    <dgm:cxn modelId="{55FA8BF1-F70E-41FD-A6D3-066778ABF94D}" type="presOf" srcId="{D2515A8C-57EC-4D2C-B6D4-2448E542231B}" destId="{64C84B2F-2927-4C00-9823-42019BAD511B}" srcOrd="0" destOrd="0" presId="urn:microsoft.com/office/officeart/2005/8/layout/hierarchy2"/>
    <dgm:cxn modelId="{DDD085F2-5C6C-4248-8E7E-BD5FA1887C02}" type="presOf" srcId="{97C88FEC-21A2-4F26-B55E-5B4F7A039314}" destId="{51277F31-4C38-4DA7-B66D-F6CE89F0EB16}" srcOrd="1" destOrd="0" presId="urn:microsoft.com/office/officeart/2005/8/layout/hierarchy2"/>
    <dgm:cxn modelId="{A3911CF3-4971-4E7B-A658-5CA6695DB027}" type="presOf" srcId="{24E9822F-1F3F-4282-B5E9-8B88376FDA89}" destId="{3B905C71-4CF9-4CDE-9EFD-A6A7AD174184}" srcOrd="1" destOrd="0" presId="urn:microsoft.com/office/officeart/2005/8/layout/hierarchy2"/>
    <dgm:cxn modelId="{F8D553FB-FF83-4743-A4A1-A98CF83D867D}" type="presOf" srcId="{9AA1DB2F-0533-4B49-8CAC-C30F66AA04CA}" destId="{D1000099-80EF-41CE-8A76-0B63EE9981B4}" srcOrd="0" destOrd="0" presId="urn:microsoft.com/office/officeart/2005/8/layout/hierarchy2"/>
    <dgm:cxn modelId="{06B2F6FB-942A-4266-891D-BAE805F192DF}" type="presOf" srcId="{9D7DCDBD-A8E1-4DD2-91C2-420A2C7BB0A1}" destId="{28D3D173-9C1C-4CD0-9F5A-66116336EF5C}" srcOrd="0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AD524C58-AA8C-43CF-B079-101F3DF6B170}" type="presParOf" srcId="{A7DA32AE-5EB1-4173-B6E0-0C04957FC842}" destId="{6E920E4F-CDA2-4486-B606-4EB43E565F68}" srcOrd="2" destOrd="0" presId="urn:microsoft.com/office/officeart/2005/8/layout/hierarchy2"/>
    <dgm:cxn modelId="{2F14AC88-6594-45E0-A522-978CBA33B5CA}" type="presParOf" srcId="{6E920E4F-CDA2-4486-B606-4EB43E565F68}" destId="{E1F73475-D636-4D7A-945B-80BB20244334}" srcOrd="0" destOrd="0" presId="urn:microsoft.com/office/officeart/2005/8/layout/hierarchy2"/>
    <dgm:cxn modelId="{E003ACD3-1100-4BE7-A100-0CD6FDE6B2C1}" type="presParOf" srcId="{A7DA32AE-5EB1-4173-B6E0-0C04957FC842}" destId="{750C7CDF-9B2B-4CA1-A39D-C8C92D65CA9F}" srcOrd="3" destOrd="0" presId="urn:microsoft.com/office/officeart/2005/8/layout/hierarchy2"/>
    <dgm:cxn modelId="{5F563977-5BFD-4415-9812-D2FAFDBFD188}" type="presParOf" srcId="{750C7CDF-9B2B-4CA1-A39D-C8C92D65CA9F}" destId="{10A9CC70-7E08-47D7-9DF8-3F77C1EB5032}" srcOrd="0" destOrd="0" presId="urn:microsoft.com/office/officeart/2005/8/layout/hierarchy2"/>
    <dgm:cxn modelId="{4BF35804-51EF-4238-B6D8-4EAF06A44910}" type="presParOf" srcId="{750C7CDF-9B2B-4CA1-A39D-C8C92D65CA9F}" destId="{F4F8FA51-B27E-4EE7-909E-AB2B569998EC}" srcOrd="1" destOrd="0" presId="urn:microsoft.com/office/officeart/2005/8/layout/hierarchy2"/>
    <dgm:cxn modelId="{DBA5140C-8D54-4687-B717-9781D9383171}" type="presParOf" srcId="{F4F8FA51-B27E-4EE7-909E-AB2B569998EC}" destId="{B38BFFE3-546E-4995-B6FF-14FEBA1D14A7}" srcOrd="0" destOrd="0" presId="urn:microsoft.com/office/officeart/2005/8/layout/hierarchy2"/>
    <dgm:cxn modelId="{04E1643D-6CC2-4930-854F-4EAFDA8BE032}" type="presParOf" srcId="{B38BFFE3-546E-4995-B6FF-14FEBA1D14A7}" destId="{41B77EFB-DD8D-45AA-9C0D-9D726E7D9C04}" srcOrd="0" destOrd="0" presId="urn:microsoft.com/office/officeart/2005/8/layout/hierarchy2"/>
    <dgm:cxn modelId="{90208F02-B520-49EA-80C8-D08CD0F39D35}" type="presParOf" srcId="{F4F8FA51-B27E-4EE7-909E-AB2B569998EC}" destId="{1574BE6E-A732-4F55-AC2C-D4768526D381}" srcOrd="1" destOrd="0" presId="urn:microsoft.com/office/officeart/2005/8/layout/hierarchy2"/>
    <dgm:cxn modelId="{B6973799-46A5-41ED-9A8E-5994E5092759}" type="presParOf" srcId="{1574BE6E-A732-4F55-AC2C-D4768526D381}" destId="{52D0533B-D696-4819-86F4-11CE1590F981}" srcOrd="0" destOrd="0" presId="urn:microsoft.com/office/officeart/2005/8/layout/hierarchy2"/>
    <dgm:cxn modelId="{57D09620-3513-49E0-9B32-E85280CE6764}" type="presParOf" srcId="{1574BE6E-A732-4F55-AC2C-D4768526D381}" destId="{6409166F-9E73-49CA-93CF-1E37367EA6B6}" srcOrd="1" destOrd="0" presId="urn:microsoft.com/office/officeart/2005/8/layout/hierarchy2"/>
    <dgm:cxn modelId="{F6D7FF71-2F24-4990-8426-255D014C862A}" type="presParOf" srcId="{A7DA32AE-5EB1-4173-B6E0-0C04957FC842}" destId="{28D3D173-9C1C-4CD0-9F5A-66116336EF5C}" srcOrd="4" destOrd="0" presId="urn:microsoft.com/office/officeart/2005/8/layout/hierarchy2"/>
    <dgm:cxn modelId="{5121C40F-528D-4D83-8F9C-D4A6D8D5E16C}" type="presParOf" srcId="{28D3D173-9C1C-4CD0-9F5A-66116336EF5C}" destId="{8DAB1AD7-3E8B-44CE-BCD8-F10857D444F9}" srcOrd="0" destOrd="0" presId="urn:microsoft.com/office/officeart/2005/8/layout/hierarchy2"/>
    <dgm:cxn modelId="{695065DA-F364-4564-88CD-BECD8BCBED2A}" type="presParOf" srcId="{A7DA32AE-5EB1-4173-B6E0-0C04957FC842}" destId="{8629C430-D203-4116-AC13-B60A0F3FD9B9}" srcOrd="5" destOrd="0" presId="urn:microsoft.com/office/officeart/2005/8/layout/hierarchy2"/>
    <dgm:cxn modelId="{EC0C0E1D-582E-4827-8032-ADD1C61E7925}" type="presParOf" srcId="{8629C430-D203-4116-AC13-B60A0F3FD9B9}" destId="{574987DB-E2D3-4AC0-968E-070B2EE60C62}" srcOrd="0" destOrd="0" presId="urn:microsoft.com/office/officeart/2005/8/layout/hierarchy2"/>
    <dgm:cxn modelId="{835AFC38-1524-4804-8B58-D447F2DA680E}" type="presParOf" srcId="{8629C430-D203-4116-AC13-B60A0F3FD9B9}" destId="{69B8CE95-FFAD-4079-8548-E20CFD1618F1}" srcOrd="1" destOrd="0" presId="urn:microsoft.com/office/officeart/2005/8/layout/hierarchy2"/>
    <dgm:cxn modelId="{53BCF5F4-3424-40BA-BBB0-4A1922B289FE}" type="presParOf" srcId="{69B8CE95-FFAD-4079-8548-E20CFD1618F1}" destId="{6D46E4D6-224D-463B-B7C2-CEB80F090A6D}" srcOrd="0" destOrd="0" presId="urn:microsoft.com/office/officeart/2005/8/layout/hierarchy2"/>
    <dgm:cxn modelId="{0A2E8FCE-69AB-4D3B-A525-8986ACA3DB4C}" type="presParOf" srcId="{6D46E4D6-224D-463B-B7C2-CEB80F090A6D}" destId="{30461BCD-650A-4C35-9B4A-D8A7A30E2399}" srcOrd="0" destOrd="0" presId="urn:microsoft.com/office/officeart/2005/8/layout/hierarchy2"/>
    <dgm:cxn modelId="{97247E69-0784-4DF2-8CA5-87DBF22E14A0}" type="presParOf" srcId="{69B8CE95-FFAD-4079-8548-E20CFD1618F1}" destId="{3C7AE3BF-F450-458C-A4FC-63C57584066F}" srcOrd="1" destOrd="0" presId="urn:microsoft.com/office/officeart/2005/8/layout/hierarchy2"/>
    <dgm:cxn modelId="{5D2308BC-7729-4F86-BE90-30B55874E83C}" type="presParOf" srcId="{3C7AE3BF-F450-458C-A4FC-63C57584066F}" destId="{BC1690DF-C3EC-4E83-9466-C968988466AA}" srcOrd="0" destOrd="0" presId="urn:microsoft.com/office/officeart/2005/8/layout/hierarchy2"/>
    <dgm:cxn modelId="{0643D712-0CB9-435B-9674-E272E4AE77CA}" type="presParOf" srcId="{3C7AE3BF-F450-458C-A4FC-63C57584066F}" destId="{24E9E093-7899-49B7-B20D-EE7FC6ED5AB8}" srcOrd="1" destOrd="0" presId="urn:microsoft.com/office/officeart/2005/8/layout/hierarchy2"/>
    <dgm:cxn modelId="{F2DBCB99-4203-4310-8345-CF4E74DBF5A0}" type="presParOf" srcId="{A7DA32AE-5EB1-4173-B6E0-0C04957FC842}" destId="{9A633CD4-F8EB-47D3-8A19-0346A283C95E}" srcOrd="6" destOrd="0" presId="urn:microsoft.com/office/officeart/2005/8/layout/hierarchy2"/>
    <dgm:cxn modelId="{D8EAF17D-37B6-4378-84D5-8BA4D70A7495}" type="presParOf" srcId="{9A633CD4-F8EB-47D3-8A19-0346A283C95E}" destId="{B5ADB05D-F030-4011-B7B5-4D6D3DF257E5}" srcOrd="0" destOrd="0" presId="urn:microsoft.com/office/officeart/2005/8/layout/hierarchy2"/>
    <dgm:cxn modelId="{93514027-525A-417E-90D0-F70ACAE42A4A}" type="presParOf" srcId="{A7DA32AE-5EB1-4173-B6E0-0C04957FC842}" destId="{A4C35639-0BA7-40E3-BC64-99A395DE7E0B}" srcOrd="7" destOrd="0" presId="urn:microsoft.com/office/officeart/2005/8/layout/hierarchy2"/>
    <dgm:cxn modelId="{43E6F898-AAB0-4101-85E6-5D5CD49C8B5B}" type="presParOf" srcId="{A4C35639-0BA7-40E3-BC64-99A395DE7E0B}" destId="{D9A95E16-EFFB-4C5D-9186-A33EBEF1B645}" srcOrd="0" destOrd="0" presId="urn:microsoft.com/office/officeart/2005/8/layout/hierarchy2"/>
    <dgm:cxn modelId="{68111F27-D2B0-49B3-B25A-3BA6BD25DA97}" type="presParOf" srcId="{A4C35639-0BA7-40E3-BC64-99A395DE7E0B}" destId="{802027F1-8725-41CA-82E2-3107DD512A22}" srcOrd="1" destOrd="0" presId="urn:microsoft.com/office/officeart/2005/8/layout/hierarchy2"/>
    <dgm:cxn modelId="{2B6B1103-461D-4BDE-BCAB-B239B4762B5F}" type="presParOf" srcId="{802027F1-8725-41CA-82E2-3107DD512A22}" destId="{1C75592D-0442-4FB6-8C0A-AB674BA0A542}" srcOrd="0" destOrd="0" presId="urn:microsoft.com/office/officeart/2005/8/layout/hierarchy2"/>
    <dgm:cxn modelId="{8C0A242C-4A6E-4142-9200-646B5B372FD5}" type="presParOf" srcId="{1C75592D-0442-4FB6-8C0A-AB674BA0A542}" destId="{22FD5A11-219A-4436-AFD8-7B0D810F471E}" srcOrd="0" destOrd="0" presId="urn:microsoft.com/office/officeart/2005/8/layout/hierarchy2"/>
    <dgm:cxn modelId="{A65C3A38-3617-4210-ADAE-1D7E21839986}" type="presParOf" srcId="{802027F1-8725-41CA-82E2-3107DD512A22}" destId="{5332D232-8DA6-40F7-8EB8-2133E8B7EF95}" srcOrd="1" destOrd="0" presId="urn:microsoft.com/office/officeart/2005/8/layout/hierarchy2"/>
    <dgm:cxn modelId="{66A1CF53-B0C6-43B5-A617-92C022E2BEBB}" type="presParOf" srcId="{5332D232-8DA6-40F7-8EB8-2133E8B7EF95}" destId="{F4FB4A4A-70D0-4CC2-B013-752F1F77DC96}" srcOrd="0" destOrd="0" presId="urn:microsoft.com/office/officeart/2005/8/layout/hierarchy2"/>
    <dgm:cxn modelId="{10D459AB-0905-4CE0-912F-2D99CF6BC578}" type="presParOf" srcId="{5332D232-8DA6-40F7-8EB8-2133E8B7EF95}" destId="{2105B7CE-B91D-4034-A761-A05C1FAC2409}" srcOrd="1" destOrd="0" presId="urn:microsoft.com/office/officeart/2005/8/layout/hierarchy2"/>
    <dgm:cxn modelId="{229FE2DF-9B84-424E-9454-9DEB153766DE}" type="presParOf" srcId="{802027F1-8725-41CA-82E2-3107DD512A22}" destId="{E5854EE2-7F23-41A1-8D19-B44CF92141D9}" srcOrd="2" destOrd="0" presId="urn:microsoft.com/office/officeart/2005/8/layout/hierarchy2"/>
    <dgm:cxn modelId="{EE0CA6BA-90DF-474E-992B-6221E015F0AC}" type="presParOf" srcId="{E5854EE2-7F23-41A1-8D19-B44CF92141D9}" destId="{18A3075F-1DFD-4758-B1D7-69D9A562ECF3}" srcOrd="0" destOrd="0" presId="urn:microsoft.com/office/officeart/2005/8/layout/hierarchy2"/>
    <dgm:cxn modelId="{AF2CAD8F-B892-4129-86F7-A4C3AD8CD595}" type="presParOf" srcId="{802027F1-8725-41CA-82E2-3107DD512A22}" destId="{917F958A-9880-4CEA-93A8-E0FDFAAB8B07}" srcOrd="3" destOrd="0" presId="urn:microsoft.com/office/officeart/2005/8/layout/hierarchy2"/>
    <dgm:cxn modelId="{560F8E57-0940-499C-B471-C3229272533B}" type="presParOf" srcId="{917F958A-9880-4CEA-93A8-E0FDFAAB8B07}" destId="{92B162B8-D83F-46F0-AC04-A697EE50FBD0}" srcOrd="0" destOrd="0" presId="urn:microsoft.com/office/officeart/2005/8/layout/hierarchy2"/>
    <dgm:cxn modelId="{3B6A214D-4AC8-4107-A131-36BB7738F572}" type="presParOf" srcId="{917F958A-9880-4CEA-93A8-E0FDFAAB8B07}" destId="{DBF3112B-3715-478F-8E2A-1530B13A6E48}" srcOrd="1" destOrd="0" presId="urn:microsoft.com/office/officeart/2005/8/layout/hierarchy2"/>
    <dgm:cxn modelId="{1827FD62-98B6-416B-852B-42F1601D569C}" type="presParOf" srcId="{802027F1-8725-41CA-82E2-3107DD512A22}" destId="{7B937CF4-DAD6-4BFE-9A15-D270823C74DD}" srcOrd="4" destOrd="0" presId="urn:microsoft.com/office/officeart/2005/8/layout/hierarchy2"/>
    <dgm:cxn modelId="{D9ED146B-4C48-4D69-B780-CC4B9246612B}" type="presParOf" srcId="{7B937CF4-DAD6-4BFE-9A15-D270823C74DD}" destId="{899CB6D4-5E69-40CA-817E-09C8119083A4}" srcOrd="0" destOrd="0" presId="urn:microsoft.com/office/officeart/2005/8/layout/hierarchy2"/>
    <dgm:cxn modelId="{4025AAC0-5CC7-4C58-8245-572B855BED45}" type="presParOf" srcId="{802027F1-8725-41CA-82E2-3107DD512A22}" destId="{E7057E6B-FBD9-45CE-9234-D2BEDFD89914}" srcOrd="5" destOrd="0" presId="urn:microsoft.com/office/officeart/2005/8/layout/hierarchy2"/>
    <dgm:cxn modelId="{745E1706-0AAD-4117-9A02-B9D5BA64C41F}" type="presParOf" srcId="{E7057E6B-FBD9-45CE-9234-D2BEDFD89914}" destId="{E2ECA88E-6364-4474-BDA7-2FA0511F9EEF}" srcOrd="0" destOrd="0" presId="urn:microsoft.com/office/officeart/2005/8/layout/hierarchy2"/>
    <dgm:cxn modelId="{DC3AD3E6-1AD6-45AD-8082-322ECB106CA7}" type="presParOf" srcId="{E7057E6B-FBD9-45CE-9234-D2BEDFD89914}" destId="{7EB9537A-5576-4854-BFE9-12DDC4F32C48}" srcOrd="1" destOrd="0" presId="urn:microsoft.com/office/officeart/2005/8/layout/hierarchy2"/>
    <dgm:cxn modelId="{9CEA9CC2-E6FF-4F19-A27C-6482DBA6A7A3}" type="presParOf" srcId="{A7DA32AE-5EB1-4173-B6E0-0C04957FC842}" destId="{97D99FD1-8842-4C9A-851C-20A1A9EACCCA}" srcOrd="8" destOrd="0" presId="urn:microsoft.com/office/officeart/2005/8/layout/hierarchy2"/>
    <dgm:cxn modelId="{53343D1A-1A57-455B-AB03-ECAC93527B45}" type="presParOf" srcId="{97D99FD1-8842-4C9A-851C-20A1A9EACCCA}" destId="{3B905C71-4CF9-4CDE-9EFD-A6A7AD174184}" srcOrd="0" destOrd="0" presId="urn:microsoft.com/office/officeart/2005/8/layout/hierarchy2"/>
    <dgm:cxn modelId="{31CE27B8-845C-478C-A4D1-5F2E19C0CECF}" type="presParOf" srcId="{A7DA32AE-5EB1-4173-B6E0-0C04957FC842}" destId="{FB34D84C-1926-4B5A-88E4-C5C222761198}" srcOrd="9" destOrd="0" presId="urn:microsoft.com/office/officeart/2005/8/layout/hierarchy2"/>
    <dgm:cxn modelId="{EDFF06EF-D90E-43CD-A587-7FC16BF788CC}" type="presParOf" srcId="{FB34D84C-1926-4B5A-88E4-C5C222761198}" destId="{C75D79B8-67BF-4904-8914-E0A23181BFAE}" srcOrd="0" destOrd="0" presId="urn:microsoft.com/office/officeart/2005/8/layout/hierarchy2"/>
    <dgm:cxn modelId="{4205E8FB-C063-4451-8493-7182520FE364}" type="presParOf" srcId="{FB34D84C-1926-4B5A-88E4-C5C222761198}" destId="{64167AA0-7563-4326-91A6-CD2C11D8A06F}" srcOrd="1" destOrd="0" presId="urn:microsoft.com/office/officeart/2005/8/layout/hierarchy2"/>
    <dgm:cxn modelId="{3692CF9C-0CE7-4BA4-9356-F210A76A9F06}" type="presParOf" srcId="{64167AA0-7563-4326-91A6-CD2C11D8A06F}" destId="{222D2530-B665-40DB-9BB3-02900C494895}" srcOrd="0" destOrd="0" presId="urn:microsoft.com/office/officeart/2005/8/layout/hierarchy2"/>
    <dgm:cxn modelId="{AA07B5AF-A72C-47D8-A3F0-A1DF76719B79}" type="presParOf" srcId="{222D2530-B665-40DB-9BB3-02900C494895}" destId="{A05FB9DB-8755-4ADD-899D-EC2C202507CC}" srcOrd="0" destOrd="0" presId="urn:microsoft.com/office/officeart/2005/8/layout/hierarchy2"/>
    <dgm:cxn modelId="{FC788DF5-F243-4A06-A390-222E6FC14A61}" type="presParOf" srcId="{64167AA0-7563-4326-91A6-CD2C11D8A06F}" destId="{CF008CA8-7648-4B52-8E33-5FF0C804B9D2}" srcOrd="1" destOrd="0" presId="urn:microsoft.com/office/officeart/2005/8/layout/hierarchy2"/>
    <dgm:cxn modelId="{712E53B6-132D-4AF2-9FA9-6071DAC6E4F4}" type="presParOf" srcId="{CF008CA8-7648-4B52-8E33-5FF0C804B9D2}" destId="{D1000099-80EF-41CE-8A76-0B63EE9981B4}" srcOrd="0" destOrd="0" presId="urn:microsoft.com/office/officeart/2005/8/layout/hierarchy2"/>
    <dgm:cxn modelId="{F8ABD0BE-A2EE-473D-8F0B-08C53C312859}" type="presParOf" srcId="{CF008CA8-7648-4B52-8E33-5FF0C804B9D2}" destId="{7BAF3D12-07DB-434E-972F-D216C050757B}" srcOrd="1" destOrd="0" presId="urn:microsoft.com/office/officeart/2005/8/layout/hierarchy2"/>
    <dgm:cxn modelId="{51208E3A-78C4-4909-8F42-63B1625D3A92}" type="presParOf" srcId="{64167AA0-7563-4326-91A6-CD2C11D8A06F}" destId="{4A67A7D1-0BA6-4E0A-95D7-B8362CE3886C}" srcOrd="2" destOrd="0" presId="urn:microsoft.com/office/officeart/2005/8/layout/hierarchy2"/>
    <dgm:cxn modelId="{68F771E7-D32E-49D3-B3AE-F6F5E8A5BAD8}" type="presParOf" srcId="{4A67A7D1-0BA6-4E0A-95D7-B8362CE3886C}" destId="{51277F31-4C38-4DA7-B66D-F6CE89F0EB16}" srcOrd="0" destOrd="0" presId="urn:microsoft.com/office/officeart/2005/8/layout/hierarchy2"/>
    <dgm:cxn modelId="{BA92F085-90C0-4313-B1F4-EDE01AF55200}" type="presParOf" srcId="{64167AA0-7563-4326-91A6-CD2C11D8A06F}" destId="{9C9E2FFB-5E7F-48C0-8B46-4A6DB6F70A0F}" srcOrd="3" destOrd="0" presId="urn:microsoft.com/office/officeart/2005/8/layout/hierarchy2"/>
    <dgm:cxn modelId="{C1A88F1A-9F95-4132-8260-9C29A5CE6BAA}" type="presParOf" srcId="{9C9E2FFB-5E7F-48C0-8B46-4A6DB6F70A0F}" destId="{C588A49C-4EF0-4976-97DD-E4785518A04A}" srcOrd="0" destOrd="0" presId="urn:microsoft.com/office/officeart/2005/8/layout/hierarchy2"/>
    <dgm:cxn modelId="{2DF07481-077D-4AA0-AEF7-62CDEEB7F3BD}" type="presParOf" srcId="{9C9E2FFB-5E7F-48C0-8B46-4A6DB6F70A0F}" destId="{437D2A78-E131-4BAD-9FFB-18CD0D2AC8BF}" srcOrd="1" destOrd="0" presId="urn:microsoft.com/office/officeart/2005/8/layout/hierarchy2"/>
    <dgm:cxn modelId="{1E1C3F75-A6A8-4402-89A9-7559452881AC}" type="presParOf" srcId="{64167AA0-7563-4326-91A6-CD2C11D8A06F}" destId="{32076BE0-816C-41CC-97CA-0AF3444842D2}" srcOrd="4" destOrd="0" presId="urn:microsoft.com/office/officeart/2005/8/layout/hierarchy2"/>
    <dgm:cxn modelId="{63AF4718-17C0-41EF-9204-6F0CE02FA747}" type="presParOf" srcId="{32076BE0-816C-41CC-97CA-0AF3444842D2}" destId="{5A479284-8E8E-4D11-BA08-AEC20A487A0A}" srcOrd="0" destOrd="0" presId="urn:microsoft.com/office/officeart/2005/8/layout/hierarchy2"/>
    <dgm:cxn modelId="{A3E5170A-D5C8-4F00-BE7B-AA3A8D71375E}" type="presParOf" srcId="{64167AA0-7563-4326-91A6-CD2C11D8A06F}" destId="{336D9AE2-8C52-4C13-A9FC-F41876378AF3}" srcOrd="5" destOrd="0" presId="urn:microsoft.com/office/officeart/2005/8/layout/hierarchy2"/>
    <dgm:cxn modelId="{2A269DBD-94A5-4F16-B7AA-931EF232DBE1}" type="presParOf" srcId="{336D9AE2-8C52-4C13-A9FC-F41876378AF3}" destId="{9F56D6E5-D9CF-4398-ABAB-95120F1C16B5}" srcOrd="0" destOrd="0" presId="urn:microsoft.com/office/officeart/2005/8/layout/hierarchy2"/>
    <dgm:cxn modelId="{3F798B1B-ABFC-4B39-8388-61DD8F028AAD}" type="presParOf" srcId="{336D9AE2-8C52-4C13-A9FC-F41876378AF3}" destId="{89D9FB85-F528-4F3E-8319-347B980C39B2}" srcOrd="1" destOrd="0" presId="urn:microsoft.com/office/officeart/2005/8/layout/hierarchy2"/>
    <dgm:cxn modelId="{DEAB0F97-361D-4EEA-BF12-CB619E03D29A}" type="presParOf" srcId="{A7DA32AE-5EB1-4173-B6E0-0C04957FC842}" destId="{BA3D464E-289D-4B82-8828-1DA7E4C84B31}" srcOrd="10" destOrd="0" presId="urn:microsoft.com/office/officeart/2005/8/layout/hierarchy2"/>
    <dgm:cxn modelId="{F632B349-8131-4FC5-A1BA-AD8E28E977BF}" type="presParOf" srcId="{BA3D464E-289D-4B82-8828-1DA7E4C84B31}" destId="{676F2599-EF12-4491-94DC-7009410FBF3E}" srcOrd="0" destOrd="0" presId="urn:microsoft.com/office/officeart/2005/8/layout/hierarchy2"/>
    <dgm:cxn modelId="{01230509-A663-4492-A7F2-6D5492BB5BC5}" type="presParOf" srcId="{A7DA32AE-5EB1-4173-B6E0-0C04957FC842}" destId="{E93DE060-0509-4226-BE2A-6A4CC9291AF6}" srcOrd="11" destOrd="0" presId="urn:microsoft.com/office/officeart/2005/8/layout/hierarchy2"/>
    <dgm:cxn modelId="{942FFAFC-AF01-4C5E-B48C-0EB14907C082}" type="presParOf" srcId="{E93DE060-0509-4226-BE2A-6A4CC9291AF6}" destId="{A2B6591A-5E5D-4EBF-91EB-0733474097EC}" srcOrd="0" destOrd="0" presId="urn:microsoft.com/office/officeart/2005/8/layout/hierarchy2"/>
    <dgm:cxn modelId="{727D4CD1-52EC-4AE2-AF94-C766EFC93440}" type="presParOf" srcId="{E93DE060-0509-4226-BE2A-6A4CC9291AF6}" destId="{4409E818-1853-4A8B-9DA7-FC26013CB47A}" srcOrd="1" destOrd="0" presId="urn:microsoft.com/office/officeart/2005/8/layout/hierarchy2"/>
    <dgm:cxn modelId="{5A161BEA-ECE5-4D8B-B3EE-2DF04AD49320}" type="presParOf" srcId="{4409E818-1853-4A8B-9DA7-FC26013CB47A}" destId="{64C84B2F-2927-4C00-9823-42019BAD511B}" srcOrd="0" destOrd="0" presId="urn:microsoft.com/office/officeart/2005/8/layout/hierarchy2"/>
    <dgm:cxn modelId="{53A13ACF-17AC-4A4C-A461-9C7206C28E19}" type="presParOf" srcId="{64C84B2F-2927-4C00-9823-42019BAD511B}" destId="{824D8C86-A44F-48DD-80BD-324608267796}" srcOrd="0" destOrd="0" presId="urn:microsoft.com/office/officeart/2005/8/layout/hierarchy2"/>
    <dgm:cxn modelId="{7930CB5D-1779-427D-9ED6-F8972CB49343}" type="presParOf" srcId="{4409E818-1853-4A8B-9DA7-FC26013CB47A}" destId="{D3B6F9FD-6661-426A-80D4-994725BA1F0C}" srcOrd="1" destOrd="0" presId="urn:microsoft.com/office/officeart/2005/8/layout/hierarchy2"/>
    <dgm:cxn modelId="{25AD0C34-7940-4677-84F9-5B6526C65220}" type="presParOf" srcId="{D3B6F9FD-6661-426A-80D4-994725BA1F0C}" destId="{8D49E0EA-8314-4428-AA3A-4CCB1ED6ED3C}" srcOrd="0" destOrd="0" presId="urn:microsoft.com/office/officeart/2005/8/layout/hierarchy2"/>
    <dgm:cxn modelId="{5CCD2BFC-2A72-4C52-A305-BD5D728D398F}" type="presParOf" srcId="{D3B6F9FD-6661-426A-80D4-994725BA1F0C}" destId="{E02D9794-9E87-49BF-A0FB-361A0EF48A9F}" srcOrd="1" destOrd="0" presId="urn:microsoft.com/office/officeart/2005/8/layout/hierarchy2"/>
    <dgm:cxn modelId="{29DD20F4-1ACF-4390-9B82-DBB8048C5E52}" type="presParOf" srcId="{4409E818-1853-4A8B-9DA7-FC26013CB47A}" destId="{B9C4D3AE-B7A1-4BB8-BF5C-3BC98C3DCA8C}" srcOrd="2" destOrd="0" presId="urn:microsoft.com/office/officeart/2005/8/layout/hierarchy2"/>
    <dgm:cxn modelId="{43C350B2-0238-4DA9-81D7-9915CFB57982}" type="presParOf" srcId="{B9C4D3AE-B7A1-4BB8-BF5C-3BC98C3DCA8C}" destId="{1C5286A2-C790-4B73-8883-F98C2E56373D}" srcOrd="0" destOrd="0" presId="urn:microsoft.com/office/officeart/2005/8/layout/hierarchy2"/>
    <dgm:cxn modelId="{C6182665-9F7C-4EAA-9A7F-ABD009665E9F}" type="presParOf" srcId="{4409E818-1853-4A8B-9DA7-FC26013CB47A}" destId="{25018335-0A99-4310-B654-80FA6AAB7470}" srcOrd="3" destOrd="0" presId="urn:microsoft.com/office/officeart/2005/8/layout/hierarchy2"/>
    <dgm:cxn modelId="{D2B4A975-0263-40C0-989C-A068A4FB83B2}" type="presParOf" srcId="{25018335-0A99-4310-B654-80FA6AAB7470}" destId="{B6BF4F40-C297-4578-AD57-C182A6260406}" srcOrd="0" destOrd="0" presId="urn:microsoft.com/office/officeart/2005/8/layout/hierarchy2"/>
    <dgm:cxn modelId="{58704D5E-1C48-42DC-8143-7F8A456273BD}" type="presParOf" srcId="{25018335-0A99-4310-B654-80FA6AAB7470}" destId="{2215C8AB-70DD-4C77-AE45-8AC3C13DE235}" srcOrd="1" destOrd="0" presId="urn:microsoft.com/office/officeart/2005/8/layout/hierarchy2"/>
    <dgm:cxn modelId="{A5E4BBF3-372A-439C-ADF8-71372BB77515}" type="presParOf" srcId="{4409E818-1853-4A8B-9DA7-FC26013CB47A}" destId="{E5BC9441-1802-42F5-AB29-2028D0034922}" srcOrd="4" destOrd="0" presId="urn:microsoft.com/office/officeart/2005/8/layout/hierarchy2"/>
    <dgm:cxn modelId="{BD1A9360-B1A7-498B-AC2B-5440E283D756}" type="presParOf" srcId="{E5BC9441-1802-42F5-AB29-2028D0034922}" destId="{B2701B3B-F1C5-499B-A8E4-9316C0D34AE8}" srcOrd="0" destOrd="0" presId="urn:microsoft.com/office/officeart/2005/8/layout/hierarchy2"/>
    <dgm:cxn modelId="{197DD5EC-C8E2-43E9-9C8F-55638ED5A87A}" type="presParOf" srcId="{4409E818-1853-4A8B-9DA7-FC26013CB47A}" destId="{AD735F8E-AB31-47CA-9B87-7478BC5C1149}" srcOrd="5" destOrd="0" presId="urn:microsoft.com/office/officeart/2005/8/layout/hierarchy2"/>
    <dgm:cxn modelId="{67684DDE-C06E-4E75-A178-5ACCCABE557B}" type="presParOf" srcId="{AD735F8E-AB31-47CA-9B87-7478BC5C1149}" destId="{70763F6B-E0FB-4E85-B5D7-D8BA6B85E2FB}" srcOrd="0" destOrd="0" presId="urn:microsoft.com/office/officeart/2005/8/layout/hierarchy2"/>
    <dgm:cxn modelId="{43960850-0593-48C7-88E0-ADEA67122966}" type="presParOf" srcId="{AD735F8E-AB31-47CA-9B87-7478BC5C1149}" destId="{5E2D3378-96D4-41DC-A3C6-85B63D52483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3d</a:t>
          </a:r>
          <a:r>
            <a:rPr lang="nl-NL" baseline="30000" dirty="0"/>
            <a:t>8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13B4B945-2571-42A4-B29E-580B2F6D03AB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endParaRPr lang="en-US" dirty="0"/>
        </a:p>
      </dgm:t>
    </dgm:pt>
    <dgm:pt modelId="{D05DE39D-B67F-4503-847D-0DC1876BC0DC}" type="parTrans" cxnId="{9B6FC4BC-2924-48EE-AEB4-B4DF042D0B1D}">
      <dgm:prSet/>
      <dgm:spPr/>
      <dgm:t>
        <a:bodyPr/>
        <a:lstStyle/>
        <a:p>
          <a:endParaRPr lang="en-US"/>
        </a:p>
      </dgm:t>
    </dgm:pt>
    <dgm:pt modelId="{3FDCA657-D369-4E46-8BE9-A7E37E92FEFA}" type="sibTrans" cxnId="{9B6FC4BC-2924-48EE-AEB4-B4DF042D0B1D}">
      <dgm:prSet/>
      <dgm:spPr/>
      <dgm:t>
        <a:bodyPr/>
        <a:lstStyle/>
        <a:p>
          <a:endParaRPr lang="en-US"/>
        </a:p>
      </dgm:t>
    </dgm:pt>
    <dgm:pt modelId="{5E11F3CF-B4DF-476C-ACEE-63C5C6127CCE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G</a:t>
          </a:r>
          <a:endParaRPr lang="en-US" dirty="0"/>
        </a:p>
      </dgm:t>
    </dgm:pt>
    <dgm:pt modelId="{76ADE617-1F4A-4A00-9093-CCA48BAFEDA7}" type="parTrans" cxnId="{420BBFC7-5102-48EF-AAC8-C86DFCCBAAB3}">
      <dgm:prSet/>
      <dgm:spPr/>
      <dgm:t>
        <a:bodyPr/>
        <a:lstStyle/>
        <a:p>
          <a:endParaRPr lang="en-US"/>
        </a:p>
      </dgm:t>
    </dgm:pt>
    <dgm:pt modelId="{2C6156E0-6940-4E21-9B9C-98ED59CEAA08}" type="sibTrans" cxnId="{420BBFC7-5102-48EF-AAC8-C86DFCCBAAB3}">
      <dgm:prSet/>
      <dgm:spPr/>
      <dgm:t>
        <a:bodyPr/>
        <a:lstStyle/>
        <a:p>
          <a:endParaRPr lang="en-US"/>
        </a:p>
      </dgm:t>
    </dgm:pt>
    <dgm:pt modelId="{E2BDAF4E-AB2A-43EF-B99E-8FC402C36E85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endParaRPr lang="en-US" dirty="0"/>
        </a:p>
      </dgm:t>
    </dgm:pt>
    <dgm:pt modelId="{D47912ED-E69A-4193-9129-1E0D4C183939}" type="parTrans" cxnId="{7FF135A8-97DF-4E9A-8C5D-F9261B72595A}">
      <dgm:prSet/>
      <dgm:spPr/>
      <dgm:t>
        <a:bodyPr/>
        <a:lstStyle/>
        <a:p>
          <a:endParaRPr lang="en-US"/>
        </a:p>
      </dgm:t>
    </dgm:pt>
    <dgm:pt modelId="{5A263A8C-7774-415B-AD56-9B774ECE2B25}" type="sibTrans" cxnId="{7FF135A8-97DF-4E9A-8C5D-F9261B72595A}">
      <dgm:prSet/>
      <dgm:spPr/>
      <dgm:t>
        <a:bodyPr/>
        <a:lstStyle/>
        <a:p>
          <a:endParaRPr lang="en-US"/>
        </a:p>
      </dgm:t>
    </dgm:pt>
    <dgm:pt modelId="{F889B0F4-0C22-4CBE-B312-0848DF50CA5C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endParaRPr lang="en-US" dirty="0"/>
        </a:p>
      </dgm:t>
    </dgm:pt>
    <dgm:pt modelId="{24E9822F-1F3F-4282-B5E9-8B88376FDA89}" type="parTrans" cxnId="{2D8931A1-4440-4726-B072-A1160298FCA3}">
      <dgm:prSet/>
      <dgm:spPr/>
      <dgm:t>
        <a:bodyPr/>
        <a:lstStyle/>
        <a:p>
          <a:endParaRPr lang="en-US"/>
        </a:p>
      </dgm:t>
    </dgm:pt>
    <dgm:pt modelId="{F3075830-3057-4F6A-B00D-E7E649D283D3}" type="sibTrans" cxnId="{2D8931A1-4440-4726-B072-A1160298FCA3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r>
            <a:rPr lang="nl-NL" baseline="-25000" dirty="0"/>
            <a:t>0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9A202CAD-248C-4716-BDFF-697AB96517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2</a:t>
          </a:r>
          <a:endParaRPr lang="en-US" baseline="-25000" dirty="0"/>
        </a:p>
      </dgm:t>
    </dgm:pt>
    <dgm:pt modelId="{9AE9E0C5-20F1-450F-B588-C4451B72BE9F}" type="parTrans" cxnId="{D04D2240-FF7A-43CC-9468-820BFBA5261F}">
      <dgm:prSet/>
      <dgm:spPr/>
      <dgm:t>
        <a:bodyPr/>
        <a:lstStyle/>
        <a:p>
          <a:endParaRPr lang="en-US"/>
        </a:p>
      </dgm:t>
    </dgm:pt>
    <dgm:pt modelId="{2E20FF58-E1A8-4B7C-8F45-93ED5B9A0F00}" type="sibTrans" cxnId="{D04D2240-FF7A-43CC-9468-820BFBA5261F}">
      <dgm:prSet/>
      <dgm:spPr/>
      <dgm:t>
        <a:bodyPr/>
        <a:lstStyle/>
        <a:p>
          <a:endParaRPr lang="en-US"/>
        </a:p>
      </dgm:t>
    </dgm:pt>
    <dgm:pt modelId="{3861423A-4DC9-489C-AE8C-34E9125D2046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G</a:t>
          </a:r>
          <a:r>
            <a:rPr lang="nl-NL" baseline="-25000" dirty="0"/>
            <a:t>4</a:t>
          </a:r>
          <a:endParaRPr lang="en-US" baseline="-25000" dirty="0"/>
        </a:p>
      </dgm:t>
    </dgm:pt>
    <dgm:pt modelId="{F44CEE6F-2C3C-49E9-989D-6FBAD0183F4D}" type="parTrans" cxnId="{4FBE5579-5E08-45EF-9980-AAD50A1743E3}">
      <dgm:prSet/>
      <dgm:spPr/>
      <dgm:t>
        <a:bodyPr/>
        <a:lstStyle/>
        <a:p>
          <a:endParaRPr lang="en-US"/>
        </a:p>
      </dgm:t>
    </dgm:pt>
    <dgm:pt modelId="{8298B536-7815-4E88-B35E-4C4BC4A21DBF}" type="sibTrans" cxnId="{4FBE5579-5E08-45EF-9980-AAD50A1743E3}">
      <dgm:prSet/>
      <dgm:spPr/>
      <dgm:t>
        <a:bodyPr/>
        <a:lstStyle/>
        <a:p>
          <a:endParaRPr lang="en-US"/>
        </a:p>
      </dgm:t>
    </dgm:pt>
    <dgm:pt modelId="{184F23D8-5D0E-41E2-B13D-FDD5F321AB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2A4BB7C3-791F-4520-8953-104C18351559}" type="parTrans" cxnId="{BAA39CE3-F898-4EE8-986F-7BE1EC19B78A}">
      <dgm:prSet/>
      <dgm:spPr/>
      <dgm:t>
        <a:bodyPr/>
        <a:lstStyle/>
        <a:p>
          <a:endParaRPr lang="en-US"/>
        </a:p>
      </dgm:t>
    </dgm:pt>
    <dgm:pt modelId="{6DFF6188-39A7-44BA-B92B-0A1C1866B1CB}" type="sibTrans" cxnId="{BAA39CE3-F898-4EE8-986F-7BE1EC19B78A}">
      <dgm:prSet/>
      <dgm:spPr/>
      <dgm:t>
        <a:bodyPr/>
        <a:lstStyle/>
        <a:p>
          <a:endParaRPr lang="en-US"/>
        </a:p>
      </dgm:t>
    </dgm:pt>
    <dgm:pt modelId="{D4FCFB89-290D-4A43-B957-C7CDC4010B6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0</a:t>
          </a:r>
          <a:endParaRPr lang="en-US" baseline="-25000" dirty="0"/>
        </a:p>
      </dgm:t>
    </dgm:pt>
    <dgm:pt modelId="{410C23BC-07D0-4A2D-A3C1-ACFC02A50490}" type="parTrans" cxnId="{6C83FE1A-35E4-43BB-86B5-6EFE5D7BF23E}">
      <dgm:prSet/>
      <dgm:spPr/>
      <dgm:t>
        <a:bodyPr/>
        <a:lstStyle/>
        <a:p>
          <a:endParaRPr lang="en-US"/>
        </a:p>
      </dgm:t>
    </dgm:pt>
    <dgm:pt modelId="{753A0E8F-1023-476C-8E70-8A34A98BD067}" type="sibTrans" cxnId="{6C83FE1A-35E4-43BB-86B5-6EFE5D7BF23E}">
      <dgm:prSet/>
      <dgm:spPr/>
      <dgm:t>
        <a:bodyPr/>
        <a:lstStyle/>
        <a:p>
          <a:endParaRPr lang="en-US"/>
        </a:p>
      </dgm:t>
    </dgm:pt>
    <dgm:pt modelId="{1FECF7E7-390A-4014-97CD-B0B6CD7B845B}">
      <dgm:prSet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4</a:t>
          </a:r>
          <a:endParaRPr lang="en-US" baseline="-25000" dirty="0"/>
        </a:p>
      </dgm:t>
    </dgm:pt>
    <dgm:pt modelId="{D2515A8C-57EC-4D2C-B6D4-2448E542231B}" type="parTrans" cxnId="{3C9672EE-CA82-4096-9371-BB07A9153D68}">
      <dgm:prSet/>
      <dgm:spPr/>
      <dgm:t>
        <a:bodyPr/>
        <a:lstStyle/>
        <a:p>
          <a:endParaRPr lang="en-US"/>
        </a:p>
      </dgm:t>
    </dgm:pt>
    <dgm:pt modelId="{4D529C2F-220F-4948-8923-E29EB0B2FDC5}" type="sibTrans" cxnId="{3C9672EE-CA82-4096-9371-BB07A9153D68}">
      <dgm:prSet/>
      <dgm:spPr/>
      <dgm:t>
        <a:bodyPr/>
        <a:lstStyle/>
        <a:p>
          <a:endParaRPr lang="en-US"/>
        </a:p>
      </dgm:t>
    </dgm:pt>
    <dgm:pt modelId="{FA959EE2-1142-42F1-A99B-BCEF0DA99B79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2</a:t>
          </a:r>
          <a:endParaRPr lang="en-US" baseline="-25000" dirty="0"/>
        </a:p>
      </dgm:t>
    </dgm:pt>
    <dgm:pt modelId="{89BF19C2-4546-44EA-85B6-0E712F3610D7}" type="parTrans" cxnId="{A87ACF60-B6A0-433A-84D0-2DAC4D07D7A1}">
      <dgm:prSet/>
      <dgm:spPr/>
      <dgm:t>
        <a:bodyPr/>
        <a:lstStyle/>
        <a:p>
          <a:endParaRPr lang="en-US"/>
        </a:p>
      </dgm:t>
    </dgm:pt>
    <dgm:pt modelId="{0A1F9517-C0FA-4DF2-B1EA-5CEBDB60F8AD}" type="sibTrans" cxnId="{A87ACF60-B6A0-433A-84D0-2DAC4D07D7A1}">
      <dgm:prSet/>
      <dgm:spPr/>
      <dgm:t>
        <a:bodyPr/>
        <a:lstStyle/>
        <a:p>
          <a:endParaRPr lang="en-US"/>
        </a:p>
      </dgm:t>
    </dgm:pt>
    <dgm:pt modelId="{FAD291CE-2418-4918-843A-E16A077230D6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2D60CAA9-34BA-4E7E-97B9-5CAF2A03ABF7}" type="parTrans" cxnId="{D237B9D3-978D-46A7-A708-A0B328F3466E}">
      <dgm:prSet/>
      <dgm:spPr/>
      <dgm:t>
        <a:bodyPr/>
        <a:lstStyle/>
        <a:p>
          <a:endParaRPr lang="en-US"/>
        </a:p>
      </dgm:t>
    </dgm:pt>
    <dgm:pt modelId="{8F88312D-07A8-4E13-9555-502E89753113}" type="sibTrans" cxnId="{D237B9D3-978D-46A7-A708-A0B328F3466E}">
      <dgm:prSet/>
      <dgm:spPr/>
      <dgm:t>
        <a:bodyPr/>
        <a:lstStyle/>
        <a:p>
          <a:endParaRPr lang="en-US"/>
        </a:p>
      </dgm:t>
    </dgm:pt>
    <dgm:pt modelId="{9AA1DB2F-0533-4B49-8CAC-C30F66AA04CA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9441FF3F-C394-43E3-95A0-0014CEE55C19}" type="parTrans" cxnId="{AEBD583B-67A0-4967-955B-3A5672685685}">
      <dgm:prSet/>
      <dgm:spPr/>
      <dgm:t>
        <a:bodyPr/>
        <a:lstStyle/>
        <a:p>
          <a:endParaRPr lang="en-US"/>
        </a:p>
      </dgm:t>
    </dgm:pt>
    <dgm:pt modelId="{682D439E-A5A6-4FB8-B103-2F04CA7FE171}" type="sibTrans" cxnId="{AEBD583B-67A0-4967-955B-3A5672685685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5"/>
      <dgm:spPr/>
    </dgm:pt>
    <dgm:pt modelId="{DA7691F1-E60E-4589-BB9C-1E7E1FAB263F}" type="pres">
      <dgm:prSet presAssocID="{604B3515-858C-4F26-85CF-BEE3D8AE4F54}" presName="connTx" presStyleLbl="parChTrans1D2" presStyleIdx="0" presStyleCnt="5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5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9"/>
      <dgm:spPr/>
    </dgm:pt>
    <dgm:pt modelId="{D5D1FD17-72C6-43BE-A348-721B4695F8E8}" type="pres">
      <dgm:prSet presAssocID="{AA2449C1-BDD9-44F3-A114-C522198FC25C}" presName="connTx" presStyleLbl="parChTrans1D3" presStyleIdx="0" presStyleCnt="9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9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6E920E4F-CDA2-4486-B606-4EB43E565F68}" type="pres">
      <dgm:prSet presAssocID="{76ADE617-1F4A-4A00-9093-CCA48BAFEDA7}" presName="conn2-1" presStyleLbl="parChTrans1D2" presStyleIdx="1" presStyleCnt="5"/>
      <dgm:spPr/>
    </dgm:pt>
    <dgm:pt modelId="{E1F73475-D636-4D7A-945B-80BB20244334}" type="pres">
      <dgm:prSet presAssocID="{76ADE617-1F4A-4A00-9093-CCA48BAFEDA7}" presName="connTx" presStyleLbl="parChTrans1D2" presStyleIdx="1" presStyleCnt="5"/>
      <dgm:spPr/>
    </dgm:pt>
    <dgm:pt modelId="{750C7CDF-9B2B-4CA1-A39D-C8C92D65CA9F}" type="pres">
      <dgm:prSet presAssocID="{5E11F3CF-B4DF-476C-ACEE-63C5C6127CCE}" presName="root2" presStyleCnt="0"/>
      <dgm:spPr/>
    </dgm:pt>
    <dgm:pt modelId="{10A9CC70-7E08-47D7-9DF8-3F77C1EB5032}" type="pres">
      <dgm:prSet presAssocID="{5E11F3CF-B4DF-476C-ACEE-63C5C6127CCE}" presName="LevelTwoTextNode" presStyleLbl="node2" presStyleIdx="1" presStyleCnt="5">
        <dgm:presLayoutVars>
          <dgm:chPref val="3"/>
        </dgm:presLayoutVars>
      </dgm:prSet>
      <dgm:spPr/>
    </dgm:pt>
    <dgm:pt modelId="{F4F8FA51-B27E-4EE7-909E-AB2B569998EC}" type="pres">
      <dgm:prSet presAssocID="{5E11F3CF-B4DF-476C-ACEE-63C5C6127CCE}" presName="level3hierChild" presStyleCnt="0"/>
      <dgm:spPr/>
    </dgm:pt>
    <dgm:pt modelId="{B38BFFE3-546E-4995-B6FF-14FEBA1D14A7}" type="pres">
      <dgm:prSet presAssocID="{F44CEE6F-2C3C-49E9-989D-6FBAD0183F4D}" presName="conn2-1" presStyleLbl="parChTrans1D3" presStyleIdx="1" presStyleCnt="9"/>
      <dgm:spPr/>
    </dgm:pt>
    <dgm:pt modelId="{41B77EFB-DD8D-45AA-9C0D-9D726E7D9C04}" type="pres">
      <dgm:prSet presAssocID="{F44CEE6F-2C3C-49E9-989D-6FBAD0183F4D}" presName="connTx" presStyleLbl="parChTrans1D3" presStyleIdx="1" presStyleCnt="9"/>
      <dgm:spPr/>
    </dgm:pt>
    <dgm:pt modelId="{1574BE6E-A732-4F55-AC2C-D4768526D381}" type="pres">
      <dgm:prSet presAssocID="{3861423A-4DC9-489C-AE8C-34E9125D2046}" presName="root2" presStyleCnt="0"/>
      <dgm:spPr/>
    </dgm:pt>
    <dgm:pt modelId="{52D0533B-D696-4819-86F4-11CE1590F981}" type="pres">
      <dgm:prSet presAssocID="{3861423A-4DC9-489C-AE8C-34E9125D2046}" presName="LevelTwoTextNode" presStyleLbl="node3" presStyleIdx="1" presStyleCnt="9">
        <dgm:presLayoutVars>
          <dgm:chPref val="3"/>
        </dgm:presLayoutVars>
      </dgm:prSet>
      <dgm:spPr/>
    </dgm:pt>
    <dgm:pt modelId="{6409166F-9E73-49CA-93CF-1E37367EA6B6}" type="pres">
      <dgm:prSet presAssocID="{3861423A-4DC9-489C-AE8C-34E9125D2046}" presName="level3hierChild" presStyleCnt="0"/>
      <dgm:spPr/>
    </dgm:pt>
    <dgm:pt modelId="{9A633CD4-F8EB-47D3-8A19-0346A283C95E}" type="pres">
      <dgm:prSet presAssocID="{D47912ED-E69A-4193-9129-1E0D4C183939}" presName="conn2-1" presStyleLbl="parChTrans1D2" presStyleIdx="2" presStyleCnt="5"/>
      <dgm:spPr/>
    </dgm:pt>
    <dgm:pt modelId="{B5ADB05D-F030-4011-B7B5-4D6D3DF257E5}" type="pres">
      <dgm:prSet presAssocID="{D47912ED-E69A-4193-9129-1E0D4C183939}" presName="connTx" presStyleLbl="parChTrans1D2" presStyleIdx="2" presStyleCnt="5"/>
      <dgm:spPr/>
    </dgm:pt>
    <dgm:pt modelId="{A4C35639-0BA7-40E3-BC64-99A395DE7E0B}" type="pres">
      <dgm:prSet presAssocID="{E2BDAF4E-AB2A-43EF-B99E-8FC402C36E85}" presName="root2" presStyleCnt="0"/>
      <dgm:spPr/>
    </dgm:pt>
    <dgm:pt modelId="{D9A95E16-EFFB-4C5D-9186-A33EBEF1B645}" type="pres">
      <dgm:prSet presAssocID="{E2BDAF4E-AB2A-43EF-B99E-8FC402C36E85}" presName="LevelTwoTextNode" presStyleLbl="node2" presStyleIdx="2" presStyleCnt="5">
        <dgm:presLayoutVars>
          <dgm:chPref val="3"/>
        </dgm:presLayoutVars>
      </dgm:prSet>
      <dgm:spPr/>
    </dgm:pt>
    <dgm:pt modelId="{802027F1-8725-41CA-82E2-3107DD512A22}" type="pres">
      <dgm:prSet presAssocID="{E2BDAF4E-AB2A-43EF-B99E-8FC402C36E85}" presName="level3hierChild" presStyleCnt="0"/>
      <dgm:spPr/>
    </dgm:pt>
    <dgm:pt modelId="{1C75592D-0442-4FB6-8C0A-AB674BA0A542}" type="pres">
      <dgm:prSet presAssocID="{9AE9E0C5-20F1-450F-B588-C4451B72BE9F}" presName="conn2-1" presStyleLbl="parChTrans1D3" presStyleIdx="2" presStyleCnt="9"/>
      <dgm:spPr/>
    </dgm:pt>
    <dgm:pt modelId="{22FD5A11-219A-4436-AFD8-7B0D810F471E}" type="pres">
      <dgm:prSet presAssocID="{9AE9E0C5-20F1-450F-B588-C4451B72BE9F}" presName="connTx" presStyleLbl="parChTrans1D3" presStyleIdx="2" presStyleCnt="9"/>
      <dgm:spPr/>
    </dgm:pt>
    <dgm:pt modelId="{5332D232-8DA6-40F7-8EB8-2133E8B7EF95}" type="pres">
      <dgm:prSet presAssocID="{9A202CAD-248C-4716-BDFF-697AB96517E2}" presName="root2" presStyleCnt="0"/>
      <dgm:spPr/>
    </dgm:pt>
    <dgm:pt modelId="{F4FB4A4A-70D0-4CC2-B013-752F1F77DC96}" type="pres">
      <dgm:prSet presAssocID="{9A202CAD-248C-4716-BDFF-697AB96517E2}" presName="LevelTwoTextNode" presStyleLbl="node3" presStyleIdx="2" presStyleCnt="9">
        <dgm:presLayoutVars>
          <dgm:chPref val="3"/>
        </dgm:presLayoutVars>
      </dgm:prSet>
      <dgm:spPr/>
    </dgm:pt>
    <dgm:pt modelId="{2105B7CE-B91D-4034-A761-A05C1FAC2409}" type="pres">
      <dgm:prSet presAssocID="{9A202CAD-248C-4716-BDFF-697AB96517E2}" presName="level3hierChild" presStyleCnt="0"/>
      <dgm:spPr/>
    </dgm:pt>
    <dgm:pt modelId="{E5854EE2-7F23-41A1-8D19-B44CF92141D9}" type="pres">
      <dgm:prSet presAssocID="{2A4BB7C3-791F-4520-8953-104C18351559}" presName="conn2-1" presStyleLbl="parChTrans1D3" presStyleIdx="3" presStyleCnt="9"/>
      <dgm:spPr/>
    </dgm:pt>
    <dgm:pt modelId="{18A3075F-1DFD-4758-B1D7-69D9A562ECF3}" type="pres">
      <dgm:prSet presAssocID="{2A4BB7C3-791F-4520-8953-104C18351559}" presName="connTx" presStyleLbl="parChTrans1D3" presStyleIdx="3" presStyleCnt="9"/>
      <dgm:spPr/>
    </dgm:pt>
    <dgm:pt modelId="{917F958A-9880-4CEA-93A8-E0FDFAAB8B07}" type="pres">
      <dgm:prSet presAssocID="{184F23D8-5D0E-41E2-B13D-FDD5F321ABE2}" presName="root2" presStyleCnt="0"/>
      <dgm:spPr/>
    </dgm:pt>
    <dgm:pt modelId="{92B162B8-D83F-46F0-AC04-A697EE50FBD0}" type="pres">
      <dgm:prSet presAssocID="{184F23D8-5D0E-41E2-B13D-FDD5F321ABE2}" presName="LevelTwoTextNode" presStyleLbl="node3" presStyleIdx="3" presStyleCnt="9">
        <dgm:presLayoutVars>
          <dgm:chPref val="3"/>
        </dgm:presLayoutVars>
      </dgm:prSet>
      <dgm:spPr/>
    </dgm:pt>
    <dgm:pt modelId="{DBF3112B-3715-478F-8E2A-1530B13A6E48}" type="pres">
      <dgm:prSet presAssocID="{184F23D8-5D0E-41E2-B13D-FDD5F321ABE2}" presName="level3hierChild" presStyleCnt="0"/>
      <dgm:spPr/>
    </dgm:pt>
    <dgm:pt modelId="{7B937CF4-DAD6-4BFE-9A15-D270823C74DD}" type="pres">
      <dgm:prSet presAssocID="{410C23BC-07D0-4A2D-A3C1-ACFC02A50490}" presName="conn2-1" presStyleLbl="parChTrans1D3" presStyleIdx="4" presStyleCnt="9"/>
      <dgm:spPr/>
    </dgm:pt>
    <dgm:pt modelId="{899CB6D4-5E69-40CA-817E-09C8119083A4}" type="pres">
      <dgm:prSet presAssocID="{410C23BC-07D0-4A2D-A3C1-ACFC02A50490}" presName="connTx" presStyleLbl="parChTrans1D3" presStyleIdx="4" presStyleCnt="9"/>
      <dgm:spPr/>
    </dgm:pt>
    <dgm:pt modelId="{E7057E6B-FBD9-45CE-9234-D2BEDFD89914}" type="pres">
      <dgm:prSet presAssocID="{D4FCFB89-290D-4A43-B957-C7CDC4010B6F}" presName="root2" presStyleCnt="0"/>
      <dgm:spPr/>
    </dgm:pt>
    <dgm:pt modelId="{E2ECA88E-6364-4474-BDA7-2FA0511F9EEF}" type="pres">
      <dgm:prSet presAssocID="{D4FCFB89-290D-4A43-B957-C7CDC4010B6F}" presName="LevelTwoTextNode" presStyleLbl="node3" presStyleIdx="4" presStyleCnt="9" custLinFactNeighborX="-2590" custLinFactNeighborY="-952">
        <dgm:presLayoutVars>
          <dgm:chPref val="3"/>
        </dgm:presLayoutVars>
      </dgm:prSet>
      <dgm:spPr/>
    </dgm:pt>
    <dgm:pt modelId="{7EB9537A-5576-4854-BFE9-12DDC4F32C48}" type="pres">
      <dgm:prSet presAssocID="{D4FCFB89-290D-4A43-B957-C7CDC4010B6F}" presName="level3hierChild" presStyleCnt="0"/>
      <dgm:spPr/>
    </dgm:pt>
    <dgm:pt modelId="{97D99FD1-8842-4C9A-851C-20A1A9EACCCA}" type="pres">
      <dgm:prSet presAssocID="{24E9822F-1F3F-4282-B5E9-8B88376FDA89}" presName="conn2-1" presStyleLbl="parChTrans1D2" presStyleIdx="3" presStyleCnt="5"/>
      <dgm:spPr/>
    </dgm:pt>
    <dgm:pt modelId="{3B905C71-4CF9-4CDE-9EFD-A6A7AD174184}" type="pres">
      <dgm:prSet presAssocID="{24E9822F-1F3F-4282-B5E9-8B88376FDA89}" presName="connTx" presStyleLbl="parChTrans1D2" presStyleIdx="3" presStyleCnt="5"/>
      <dgm:spPr/>
    </dgm:pt>
    <dgm:pt modelId="{FB34D84C-1926-4B5A-88E4-C5C222761198}" type="pres">
      <dgm:prSet presAssocID="{F889B0F4-0C22-4CBE-B312-0848DF50CA5C}" presName="root2" presStyleCnt="0"/>
      <dgm:spPr/>
    </dgm:pt>
    <dgm:pt modelId="{C75D79B8-67BF-4904-8914-E0A23181BFAE}" type="pres">
      <dgm:prSet presAssocID="{F889B0F4-0C22-4CBE-B312-0848DF50CA5C}" presName="LevelTwoTextNode" presStyleLbl="node2" presStyleIdx="3" presStyleCnt="5">
        <dgm:presLayoutVars>
          <dgm:chPref val="3"/>
        </dgm:presLayoutVars>
      </dgm:prSet>
      <dgm:spPr/>
    </dgm:pt>
    <dgm:pt modelId="{64167AA0-7563-4326-91A6-CD2C11D8A06F}" type="pres">
      <dgm:prSet presAssocID="{F889B0F4-0C22-4CBE-B312-0848DF50CA5C}" presName="level3hierChild" presStyleCnt="0"/>
      <dgm:spPr/>
    </dgm:pt>
    <dgm:pt modelId="{222D2530-B665-40DB-9BB3-02900C494895}" type="pres">
      <dgm:prSet presAssocID="{9441FF3F-C394-43E3-95A0-0014CEE55C19}" presName="conn2-1" presStyleLbl="parChTrans1D3" presStyleIdx="5" presStyleCnt="9"/>
      <dgm:spPr/>
    </dgm:pt>
    <dgm:pt modelId="{A05FB9DB-8755-4ADD-899D-EC2C202507CC}" type="pres">
      <dgm:prSet presAssocID="{9441FF3F-C394-43E3-95A0-0014CEE55C19}" presName="connTx" presStyleLbl="parChTrans1D3" presStyleIdx="5" presStyleCnt="9"/>
      <dgm:spPr/>
    </dgm:pt>
    <dgm:pt modelId="{CF008CA8-7648-4B52-8E33-5FF0C804B9D2}" type="pres">
      <dgm:prSet presAssocID="{9AA1DB2F-0533-4B49-8CAC-C30F66AA04CA}" presName="root2" presStyleCnt="0"/>
      <dgm:spPr/>
    </dgm:pt>
    <dgm:pt modelId="{D1000099-80EF-41CE-8A76-0B63EE9981B4}" type="pres">
      <dgm:prSet presAssocID="{9AA1DB2F-0533-4B49-8CAC-C30F66AA04CA}" presName="LevelTwoTextNode" presStyleLbl="node3" presStyleIdx="5" presStyleCnt="9">
        <dgm:presLayoutVars>
          <dgm:chPref val="3"/>
        </dgm:presLayoutVars>
      </dgm:prSet>
      <dgm:spPr/>
    </dgm:pt>
    <dgm:pt modelId="{7BAF3D12-07DB-434E-972F-D216C050757B}" type="pres">
      <dgm:prSet presAssocID="{9AA1DB2F-0533-4B49-8CAC-C30F66AA04CA}" presName="level3hierChild" presStyleCnt="0"/>
      <dgm:spPr/>
    </dgm:pt>
    <dgm:pt modelId="{BA3D464E-289D-4B82-8828-1DA7E4C84B31}" type="pres">
      <dgm:prSet presAssocID="{D05DE39D-B67F-4503-847D-0DC1876BC0DC}" presName="conn2-1" presStyleLbl="parChTrans1D2" presStyleIdx="4" presStyleCnt="5"/>
      <dgm:spPr/>
    </dgm:pt>
    <dgm:pt modelId="{676F2599-EF12-4491-94DC-7009410FBF3E}" type="pres">
      <dgm:prSet presAssocID="{D05DE39D-B67F-4503-847D-0DC1876BC0DC}" presName="connTx" presStyleLbl="parChTrans1D2" presStyleIdx="4" presStyleCnt="5"/>
      <dgm:spPr/>
    </dgm:pt>
    <dgm:pt modelId="{E93DE060-0509-4226-BE2A-6A4CC9291AF6}" type="pres">
      <dgm:prSet presAssocID="{13B4B945-2571-42A4-B29E-580B2F6D03AB}" presName="root2" presStyleCnt="0"/>
      <dgm:spPr/>
    </dgm:pt>
    <dgm:pt modelId="{A2B6591A-5E5D-4EBF-91EB-0733474097EC}" type="pres">
      <dgm:prSet presAssocID="{13B4B945-2571-42A4-B29E-580B2F6D03AB}" presName="LevelTwoTextNode" presStyleLbl="node2" presStyleIdx="4" presStyleCnt="5">
        <dgm:presLayoutVars>
          <dgm:chPref val="3"/>
        </dgm:presLayoutVars>
      </dgm:prSet>
      <dgm:spPr/>
    </dgm:pt>
    <dgm:pt modelId="{4409E818-1853-4A8B-9DA7-FC26013CB47A}" type="pres">
      <dgm:prSet presAssocID="{13B4B945-2571-42A4-B29E-580B2F6D03AB}" presName="level3hierChild" presStyleCnt="0"/>
      <dgm:spPr/>
    </dgm:pt>
    <dgm:pt modelId="{64C84B2F-2927-4C00-9823-42019BAD511B}" type="pres">
      <dgm:prSet presAssocID="{D2515A8C-57EC-4D2C-B6D4-2448E542231B}" presName="conn2-1" presStyleLbl="parChTrans1D3" presStyleIdx="6" presStyleCnt="9"/>
      <dgm:spPr/>
    </dgm:pt>
    <dgm:pt modelId="{824D8C86-A44F-48DD-80BD-324608267796}" type="pres">
      <dgm:prSet presAssocID="{D2515A8C-57EC-4D2C-B6D4-2448E542231B}" presName="connTx" presStyleLbl="parChTrans1D3" presStyleIdx="6" presStyleCnt="9"/>
      <dgm:spPr/>
    </dgm:pt>
    <dgm:pt modelId="{D3B6F9FD-6661-426A-80D4-994725BA1F0C}" type="pres">
      <dgm:prSet presAssocID="{1FECF7E7-390A-4014-97CD-B0B6CD7B845B}" presName="root2" presStyleCnt="0"/>
      <dgm:spPr/>
    </dgm:pt>
    <dgm:pt modelId="{8D49E0EA-8314-4428-AA3A-4CCB1ED6ED3C}" type="pres">
      <dgm:prSet presAssocID="{1FECF7E7-390A-4014-97CD-B0B6CD7B845B}" presName="LevelTwoTextNode" presStyleLbl="node3" presStyleIdx="6" presStyleCnt="9" custLinFactNeighborX="-2590" custLinFactNeighborY="-952">
        <dgm:presLayoutVars>
          <dgm:chPref val="3"/>
        </dgm:presLayoutVars>
      </dgm:prSet>
      <dgm:spPr/>
    </dgm:pt>
    <dgm:pt modelId="{E02D9794-9E87-49BF-A0FB-361A0EF48A9F}" type="pres">
      <dgm:prSet presAssocID="{1FECF7E7-390A-4014-97CD-B0B6CD7B845B}" presName="level3hierChild" presStyleCnt="0"/>
      <dgm:spPr/>
    </dgm:pt>
    <dgm:pt modelId="{B9C4D3AE-B7A1-4BB8-BF5C-3BC98C3DCA8C}" type="pres">
      <dgm:prSet presAssocID="{2D60CAA9-34BA-4E7E-97B9-5CAF2A03ABF7}" presName="conn2-1" presStyleLbl="parChTrans1D3" presStyleIdx="7" presStyleCnt="9"/>
      <dgm:spPr/>
    </dgm:pt>
    <dgm:pt modelId="{1C5286A2-C790-4B73-8883-F98C2E56373D}" type="pres">
      <dgm:prSet presAssocID="{2D60CAA9-34BA-4E7E-97B9-5CAF2A03ABF7}" presName="connTx" presStyleLbl="parChTrans1D3" presStyleIdx="7" presStyleCnt="9"/>
      <dgm:spPr/>
    </dgm:pt>
    <dgm:pt modelId="{25018335-0A99-4310-B654-80FA6AAB7470}" type="pres">
      <dgm:prSet presAssocID="{FAD291CE-2418-4918-843A-E16A077230D6}" presName="root2" presStyleCnt="0"/>
      <dgm:spPr/>
    </dgm:pt>
    <dgm:pt modelId="{B6BF4F40-C297-4578-AD57-C182A6260406}" type="pres">
      <dgm:prSet presAssocID="{FAD291CE-2418-4918-843A-E16A077230D6}" presName="LevelTwoTextNode" presStyleLbl="node3" presStyleIdx="7" presStyleCnt="9" custLinFactNeighborX="-2590" custLinFactNeighborY="-952">
        <dgm:presLayoutVars>
          <dgm:chPref val="3"/>
        </dgm:presLayoutVars>
      </dgm:prSet>
      <dgm:spPr/>
    </dgm:pt>
    <dgm:pt modelId="{2215C8AB-70DD-4C77-AE45-8AC3C13DE235}" type="pres">
      <dgm:prSet presAssocID="{FAD291CE-2418-4918-843A-E16A077230D6}" presName="level3hierChild" presStyleCnt="0"/>
      <dgm:spPr/>
    </dgm:pt>
    <dgm:pt modelId="{E5BC9441-1802-42F5-AB29-2028D0034922}" type="pres">
      <dgm:prSet presAssocID="{89BF19C2-4546-44EA-85B6-0E712F3610D7}" presName="conn2-1" presStyleLbl="parChTrans1D3" presStyleIdx="8" presStyleCnt="9"/>
      <dgm:spPr/>
    </dgm:pt>
    <dgm:pt modelId="{B2701B3B-F1C5-499B-A8E4-9316C0D34AE8}" type="pres">
      <dgm:prSet presAssocID="{89BF19C2-4546-44EA-85B6-0E712F3610D7}" presName="connTx" presStyleLbl="parChTrans1D3" presStyleIdx="8" presStyleCnt="9"/>
      <dgm:spPr/>
    </dgm:pt>
    <dgm:pt modelId="{AD735F8E-AB31-47CA-9B87-7478BC5C1149}" type="pres">
      <dgm:prSet presAssocID="{FA959EE2-1142-42F1-A99B-BCEF0DA99B79}" presName="root2" presStyleCnt="0"/>
      <dgm:spPr/>
    </dgm:pt>
    <dgm:pt modelId="{70763F6B-E0FB-4E85-B5D7-D8BA6B85E2FB}" type="pres">
      <dgm:prSet presAssocID="{FA959EE2-1142-42F1-A99B-BCEF0DA99B79}" presName="LevelTwoTextNode" presStyleLbl="node3" presStyleIdx="8" presStyleCnt="9" custLinFactNeighborX="-2590" custLinFactNeighborY="-952">
        <dgm:presLayoutVars>
          <dgm:chPref val="3"/>
        </dgm:presLayoutVars>
      </dgm:prSet>
      <dgm:spPr/>
    </dgm:pt>
    <dgm:pt modelId="{5E2D3378-96D4-41DC-A3C6-85B63D524833}" type="pres">
      <dgm:prSet presAssocID="{FA959EE2-1142-42F1-A99B-BCEF0DA99B79}" presName="level3hierChild" presStyleCnt="0"/>
      <dgm:spPr/>
    </dgm:pt>
  </dgm:ptLst>
  <dgm:cxnLst>
    <dgm:cxn modelId="{D0F98907-D476-4A4C-9714-80336930DCE6}" type="presOf" srcId="{9441FF3F-C394-43E3-95A0-0014CEE55C19}" destId="{A05FB9DB-8755-4ADD-899D-EC2C202507CC}" srcOrd="1" destOrd="0" presId="urn:microsoft.com/office/officeart/2005/8/layout/hierarchy2"/>
    <dgm:cxn modelId="{F0311110-00C2-4D98-A3EA-553B4B9C3729}" type="presOf" srcId="{FAD291CE-2418-4918-843A-E16A077230D6}" destId="{B6BF4F40-C297-4578-AD57-C182A6260406}" srcOrd="0" destOrd="0" presId="urn:microsoft.com/office/officeart/2005/8/layout/hierarchy2"/>
    <dgm:cxn modelId="{F745FB17-FCA1-48F5-B16E-FCDADA673BC4}" type="presOf" srcId="{F889B0F4-0C22-4CBE-B312-0848DF50CA5C}" destId="{C75D79B8-67BF-4904-8914-E0A23181BFAE}" srcOrd="0" destOrd="0" presId="urn:microsoft.com/office/officeart/2005/8/layout/hierarchy2"/>
    <dgm:cxn modelId="{6C83FE1A-35E4-43BB-86B5-6EFE5D7BF23E}" srcId="{E2BDAF4E-AB2A-43EF-B99E-8FC402C36E85}" destId="{D4FCFB89-290D-4A43-B957-C7CDC4010B6F}" srcOrd="2" destOrd="0" parTransId="{410C23BC-07D0-4A2D-A3C1-ACFC02A50490}" sibTransId="{753A0E8F-1023-476C-8E70-8A34A98BD067}"/>
    <dgm:cxn modelId="{4FC40E1B-D533-41D2-8B16-14711A8904E0}" type="presOf" srcId="{13B4B945-2571-42A4-B29E-580B2F6D03AB}" destId="{A2B6591A-5E5D-4EBF-91EB-0733474097EC}" srcOrd="0" destOrd="0" presId="urn:microsoft.com/office/officeart/2005/8/layout/hierarchy2"/>
    <dgm:cxn modelId="{5A603023-C66B-4575-9FF0-0CC4EB5A8299}" type="presOf" srcId="{76ADE617-1F4A-4A00-9093-CCA48BAFEDA7}" destId="{E1F73475-D636-4D7A-945B-80BB20244334}" srcOrd="1" destOrd="0" presId="urn:microsoft.com/office/officeart/2005/8/layout/hierarchy2"/>
    <dgm:cxn modelId="{332D1727-D365-4FEA-8CEA-0667E8D2B9D6}" type="presOf" srcId="{24E9822F-1F3F-4282-B5E9-8B88376FDA89}" destId="{97D99FD1-8842-4C9A-851C-20A1A9EACCCA}" srcOrd="0" destOrd="0" presId="urn:microsoft.com/office/officeart/2005/8/layout/hierarchy2"/>
    <dgm:cxn modelId="{2195792A-08BE-40D1-A753-00C08954045B}" type="presOf" srcId="{D47912ED-E69A-4193-9129-1E0D4C183939}" destId="{9A633CD4-F8EB-47D3-8A19-0346A283C95E}" srcOrd="0" destOrd="0" presId="urn:microsoft.com/office/officeart/2005/8/layout/hierarchy2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AEBD583B-67A0-4967-955B-3A5672685685}" srcId="{F889B0F4-0C22-4CBE-B312-0848DF50CA5C}" destId="{9AA1DB2F-0533-4B49-8CAC-C30F66AA04CA}" srcOrd="0" destOrd="0" parTransId="{9441FF3F-C394-43E3-95A0-0014CEE55C19}" sibTransId="{682D439E-A5A6-4FB8-B103-2F04CA7FE171}"/>
    <dgm:cxn modelId="{D04D2240-FF7A-43CC-9468-820BFBA5261F}" srcId="{E2BDAF4E-AB2A-43EF-B99E-8FC402C36E85}" destId="{9A202CAD-248C-4716-BDFF-697AB96517E2}" srcOrd="0" destOrd="0" parTransId="{9AE9E0C5-20F1-450F-B588-C4451B72BE9F}" sibTransId="{2E20FF58-E1A8-4B7C-8F45-93ED5B9A0F00}"/>
    <dgm:cxn modelId="{A87ACF60-B6A0-433A-84D0-2DAC4D07D7A1}" srcId="{13B4B945-2571-42A4-B29E-580B2F6D03AB}" destId="{FA959EE2-1142-42F1-A99B-BCEF0DA99B79}" srcOrd="2" destOrd="0" parTransId="{89BF19C2-4546-44EA-85B6-0E712F3610D7}" sibTransId="{0A1F9517-C0FA-4DF2-B1EA-5CEBDB60F8AD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A4635A66-5297-4C05-ADEA-72640B8261B1}" type="presOf" srcId="{FA959EE2-1142-42F1-A99B-BCEF0DA99B79}" destId="{70763F6B-E0FB-4E85-B5D7-D8BA6B85E2FB}" srcOrd="0" destOrd="0" presId="urn:microsoft.com/office/officeart/2005/8/layout/hierarchy2"/>
    <dgm:cxn modelId="{12D1FB46-3596-438F-B43D-591AF336904F}" type="presOf" srcId="{76ADE617-1F4A-4A00-9093-CCA48BAFEDA7}" destId="{6E920E4F-CDA2-4486-B606-4EB43E565F68}" srcOrd="0" destOrd="0" presId="urn:microsoft.com/office/officeart/2005/8/layout/hierarchy2"/>
    <dgm:cxn modelId="{81267E48-DC08-4C43-BC0E-731A2F5CA54B}" type="presOf" srcId="{1FECF7E7-390A-4014-97CD-B0B6CD7B845B}" destId="{8D49E0EA-8314-4428-AA3A-4CCB1ED6ED3C}" srcOrd="0" destOrd="0" presId="urn:microsoft.com/office/officeart/2005/8/layout/hierarchy2"/>
    <dgm:cxn modelId="{B239CE69-194A-423C-8024-77E409945E6D}" type="presOf" srcId="{2A4BB7C3-791F-4520-8953-104C18351559}" destId="{E5854EE2-7F23-41A1-8D19-B44CF92141D9}" srcOrd="0" destOrd="0" presId="urn:microsoft.com/office/officeart/2005/8/layout/hierarchy2"/>
    <dgm:cxn modelId="{15951071-47A7-4678-A3D7-54FB2735F512}" type="presOf" srcId="{2A4BB7C3-791F-4520-8953-104C18351559}" destId="{18A3075F-1DFD-4758-B1D7-69D9A562ECF3}" srcOrd="1" destOrd="0" presId="urn:microsoft.com/office/officeart/2005/8/layout/hierarchy2"/>
    <dgm:cxn modelId="{B8E38751-4F2F-4763-8E9A-191F3EB7C122}" type="presOf" srcId="{D05DE39D-B67F-4503-847D-0DC1876BC0DC}" destId="{676F2599-EF12-4491-94DC-7009410FBF3E}" srcOrd="1" destOrd="0" presId="urn:microsoft.com/office/officeart/2005/8/layout/hierarchy2"/>
    <dgm:cxn modelId="{17FFAF71-F571-4136-8781-CCDD9BACFB32}" type="presOf" srcId="{89BF19C2-4546-44EA-85B6-0E712F3610D7}" destId="{E5BC9441-1802-42F5-AB29-2028D0034922}" srcOrd="0" destOrd="0" presId="urn:microsoft.com/office/officeart/2005/8/layout/hierarchy2"/>
    <dgm:cxn modelId="{481A0853-0DD8-4EC0-AC90-A6F5EA076D2A}" type="presOf" srcId="{F44CEE6F-2C3C-49E9-989D-6FBAD0183F4D}" destId="{B38BFFE3-546E-4995-B6FF-14FEBA1D14A7}" srcOrd="0" destOrd="0" presId="urn:microsoft.com/office/officeart/2005/8/layout/hierarchy2"/>
    <dgm:cxn modelId="{2DE53253-8212-4C2D-9A87-D931596E4AC0}" type="presOf" srcId="{D2515A8C-57EC-4D2C-B6D4-2448E542231B}" destId="{824D8C86-A44F-48DD-80BD-324608267796}" srcOrd="1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188B7657-A127-4457-BCF8-ED21ED62B192}" type="presOf" srcId="{D47912ED-E69A-4193-9129-1E0D4C183939}" destId="{B5ADB05D-F030-4011-B7B5-4D6D3DF257E5}" srcOrd="1" destOrd="0" presId="urn:microsoft.com/office/officeart/2005/8/layout/hierarchy2"/>
    <dgm:cxn modelId="{4FBE5579-5E08-45EF-9980-AAD50A1743E3}" srcId="{5E11F3CF-B4DF-476C-ACEE-63C5C6127CCE}" destId="{3861423A-4DC9-489C-AE8C-34E9125D2046}" srcOrd="0" destOrd="0" parTransId="{F44CEE6F-2C3C-49E9-989D-6FBAD0183F4D}" sibTransId="{8298B536-7815-4E88-B35E-4C4BC4A21DBF}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CA3FF689-945A-4D9D-B465-694423825387}" type="presOf" srcId="{184F23D8-5D0E-41E2-B13D-FDD5F321ABE2}" destId="{92B162B8-D83F-46F0-AC04-A697EE50FBD0}" srcOrd="0" destOrd="0" presId="urn:microsoft.com/office/officeart/2005/8/layout/hierarchy2"/>
    <dgm:cxn modelId="{0E08EA8A-62CB-4C0E-B167-B6800F6287E8}" type="presOf" srcId="{410C23BC-07D0-4A2D-A3C1-ACFC02A50490}" destId="{7B937CF4-DAD6-4BFE-9A15-D270823C74DD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37D4BF96-F24A-4533-A072-262103C0EA0E}" type="presOf" srcId="{89BF19C2-4546-44EA-85B6-0E712F3610D7}" destId="{B2701B3B-F1C5-499B-A8E4-9316C0D34AE8}" srcOrd="1" destOrd="0" presId="urn:microsoft.com/office/officeart/2005/8/layout/hierarchy2"/>
    <dgm:cxn modelId="{4C09C097-9B98-47FC-B4EB-5A7D833E829D}" type="presOf" srcId="{E2BDAF4E-AB2A-43EF-B99E-8FC402C36E85}" destId="{D9A95E16-EFFB-4C5D-9186-A33EBEF1B645}" srcOrd="0" destOrd="0" presId="urn:microsoft.com/office/officeart/2005/8/layout/hierarchy2"/>
    <dgm:cxn modelId="{DD76899F-5861-4409-A280-DF32D5E3AF5C}" type="presOf" srcId="{2D60CAA9-34BA-4E7E-97B9-5CAF2A03ABF7}" destId="{1C5286A2-C790-4B73-8883-F98C2E56373D}" srcOrd="1" destOrd="0" presId="urn:microsoft.com/office/officeart/2005/8/layout/hierarchy2"/>
    <dgm:cxn modelId="{2D8931A1-4440-4726-B072-A1160298FCA3}" srcId="{EDAD35CA-5191-4BD4-AF45-C92036793665}" destId="{F889B0F4-0C22-4CBE-B312-0848DF50CA5C}" srcOrd="3" destOrd="0" parTransId="{24E9822F-1F3F-4282-B5E9-8B88376FDA89}" sibTransId="{F3075830-3057-4F6A-B00D-E7E649D283D3}"/>
    <dgm:cxn modelId="{6DC1E2A2-3BBD-4066-A4FF-2F7A14E1B247}" type="presOf" srcId="{D4FCFB89-290D-4A43-B957-C7CDC4010B6F}" destId="{E2ECA88E-6364-4474-BDA7-2FA0511F9EEF}" srcOrd="0" destOrd="0" presId="urn:microsoft.com/office/officeart/2005/8/layout/hierarchy2"/>
    <dgm:cxn modelId="{7FF135A8-97DF-4E9A-8C5D-F9261B72595A}" srcId="{EDAD35CA-5191-4BD4-AF45-C92036793665}" destId="{E2BDAF4E-AB2A-43EF-B99E-8FC402C36E85}" srcOrd="2" destOrd="0" parTransId="{D47912ED-E69A-4193-9129-1E0D4C183939}" sibTransId="{5A263A8C-7774-415B-AD56-9B774ECE2B25}"/>
    <dgm:cxn modelId="{37EEAFAC-F2F8-4066-8A08-78ED3A6702F3}" type="presOf" srcId="{2D60CAA9-34BA-4E7E-97B9-5CAF2A03ABF7}" destId="{B9C4D3AE-B7A1-4BB8-BF5C-3BC98C3DCA8C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B34234BB-398B-470A-8C33-2F65056AD5A3}" type="presOf" srcId="{5E11F3CF-B4DF-476C-ACEE-63C5C6127CCE}" destId="{10A9CC70-7E08-47D7-9DF8-3F77C1EB5032}" srcOrd="0" destOrd="0" presId="urn:microsoft.com/office/officeart/2005/8/layout/hierarchy2"/>
    <dgm:cxn modelId="{9B6FC4BC-2924-48EE-AEB4-B4DF042D0B1D}" srcId="{EDAD35CA-5191-4BD4-AF45-C92036793665}" destId="{13B4B945-2571-42A4-B29E-580B2F6D03AB}" srcOrd="4" destOrd="0" parTransId="{D05DE39D-B67F-4503-847D-0DC1876BC0DC}" sibTransId="{3FDCA657-D369-4E46-8BE9-A7E37E92FEFA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C60B6FBF-1154-4CC6-BED9-4ADFF1AB1187}" type="presOf" srcId="{9AE9E0C5-20F1-450F-B588-C4451B72BE9F}" destId="{1C75592D-0442-4FB6-8C0A-AB674BA0A54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8ED974C7-171A-47AD-A1AF-E3CEBF9B091F}" type="presOf" srcId="{410C23BC-07D0-4A2D-A3C1-ACFC02A50490}" destId="{899CB6D4-5E69-40CA-817E-09C8119083A4}" srcOrd="1" destOrd="0" presId="urn:microsoft.com/office/officeart/2005/8/layout/hierarchy2"/>
    <dgm:cxn modelId="{8B00ACC7-8988-412F-85A0-AAF55033D7E4}" type="presOf" srcId="{D05DE39D-B67F-4503-847D-0DC1876BC0DC}" destId="{BA3D464E-289D-4B82-8828-1DA7E4C84B31}" srcOrd="0" destOrd="0" presId="urn:microsoft.com/office/officeart/2005/8/layout/hierarchy2"/>
    <dgm:cxn modelId="{420BBFC7-5102-48EF-AAC8-C86DFCCBAAB3}" srcId="{EDAD35CA-5191-4BD4-AF45-C92036793665}" destId="{5E11F3CF-B4DF-476C-ACEE-63C5C6127CCE}" srcOrd="1" destOrd="0" parTransId="{76ADE617-1F4A-4A00-9093-CCA48BAFEDA7}" sibTransId="{2C6156E0-6940-4E21-9B9C-98ED59CEAA08}"/>
    <dgm:cxn modelId="{B08D93CA-EC2F-48A9-B3F1-989056F48FBC}" type="presOf" srcId="{F44CEE6F-2C3C-49E9-989D-6FBAD0183F4D}" destId="{41B77EFB-DD8D-45AA-9C0D-9D726E7D9C04}" srcOrd="1" destOrd="0" presId="urn:microsoft.com/office/officeart/2005/8/layout/hierarchy2"/>
    <dgm:cxn modelId="{1A3508D3-EC31-484C-AC17-06CBBE0AA8DD}" type="presOf" srcId="{9AE9E0C5-20F1-450F-B588-C4451B72BE9F}" destId="{22FD5A11-219A-4436-AFD8-7B0D810F471E}" srcOrd="1" destOrd="0" presId="urn:microsoft.com/office/officeart/2005/8/layout/hierarchy2"/>
    <dgm:cxn modelId="{D237B9D3-978D-46A7-A708-A0B328F3466E}" srcId="{13B4B945-2571-42A4-B29E-580B2F6D03AB}" destId="{FAD291CE-2418-4918-843A-E16A077230D6}" srcOrd="1" destOrd="0" parTransId="{2D60CAA9-34BA-4E7E-97B9-5CAF2A03ABF7}" sibTransId="{8F88312D-07A8-4E13-9555-502E89753113}"/>
    <dgm:cxn modelId="{FF9D25D6-B130-49F8-94BA-F1FFAB0305CE}" type="presOf" srcId="{3861423A-4DC9-489C-AE8C-34E9125D2046}" destId="{52D0533B-D696-4819-86F4-11CE1590F981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29DA6DDD-DB5E-4648-AF83-3C58D088627D}" type="presOf" srcId="{9A202CAD-248C-4716-BDFF-697AB96517E2}" destId="{F4FB4A4A-70D0-4CC2-B013-752F1F77DC96}" srcOrd="0" destOrd="0" presId="urn:microsoft.com/office/officeart/2005/8/layout/hierarchy2"/>
    <dgm:cxn modelId="{915897E2-BB0A-4CD3-9265-F5088D24A514}" type="presOf" srcId="{9441FF3F-C394-43E3-95A0-0014CEE55C19}" destId="{222D2530-B665-40DB-9BB3-02900C494895}" srcOrd="0" destOrd="0" presId="urn:microsoft.com/office/officeart/2005/8/layout/hierarchy2"/>
    <dgm:cxn modelId="{BAA39CE3-F898-4EE8-986F-7BE1EC19B78A}" srcId="{E2BDAF4E-AB2A-43EF-B99E-8FC402C36E85}" destId="{184F23D8-5D0E-41E2-B13D-FDD5F321ABE2}" srcOrd="1" destOrd="0" parTransId="{2A4BB7C3-791F-4520-8953-104C18351559}" sibTransId="{6DFF6188-39A7-44BA-B92B-0A1C1866B1CB}"/>
    <dgm:cxn modelId="{3C9672EE-CA82-4096-9371-BB07A9153D68}" srcId="{13B4B945-2571-42A4-B29E-580B2F6D03AB}" destId="{1FECF7E7-390A-4014-97CD-B0B6CD7B845B}" srcOrd="0" destOrd="0" parTransId="{D2515A8C-57EC-4D2C-B6D4-2448E542231B}" sibTransId="{4D529C2F-220F-4948-8923-E29EB0B2FDC5}"/>
    <dgm:cxn modelId="{55FA8BF1-F70E-41FD-A6D3-066778ABF94D}" type="presOf" srcId="{D2515A8C-57EC-4D2C-B6D4-2448E542231B}" destId="{64C84B2F-2927-4C00-9823-42019BAD511B}" srcOrd="0" destOrd="0" presId="urn:microsoft.com/office/officeart/2005/8/layout/hierarchy2"/>
    <dgm:cxn modelId="{A3911CF3-4971-4E7B-A658-5CA6695DB027}" type="presOf" srcId="{24E9822F-1F3F-4282-B5E9-8B88376FDA89}" destId="{3B905C71-4CF9-4CDE-9EFD-A6A7AD174184}" srcOrd="1" destOrd="0" presId="urn:microsoft.com/office/officeart/2005/8/layout/hierarchy2"/>
    <dgm:cxn modelId="{F8D553FB-FF83-4743-A4A1-A98CF83D867D}" type="presOf" srcId="{9AA1DB2F-0533-4B49-8CAC-C30F66AA04CA}" destId="{D1000099-80EF-41CE-8A76-0B63EE9981B4}" srcOrd="0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AD524C58-AA8C-43CF-B079-101F3DF6B170}" type="presParOf" srcId="{A7DA32AE-5EB1-4173-B6E0-0C04957FC842}" destId="{6E920E4F-CDA2-4486-B606-4EB43E565F68}" srcOrd="2" destOrd="0" presId="urn:microsoft.com/office/officeart/2005/8/layout/hierarchy2"/>
    <dgm:cxn modelId="{2F14AC88-6594-45E0-A522-978CBA33B5CA}" type="presParOf" srcId="{6E920E4F-CDA2-4486-B606-4EB43E565F68}" destId="{E1F73475-D636-4D7A-945B-80BB20244334}" srcOrd="0" destOrd="0" presId="urn:microsoft.com/office/officeart/2005/8/layout/hierarchy2"/>
    <dgm:cxn modelId="{E003ACD3-1100-4BE7-A100-0CD6FDE6B2C1}" type="presParOf" srcId="{A7DA32AE-5EB1-4173-B6E0-0C04957FC842}" destId="{750C7CDF-9B2B-4CA1-A39D-C8C92D65CA9F}" srcOrd="3" destOrd="0" presId="urn:microsoft.com/office/officeart/2005/8/layout/hierarchy2"/>
    <dgm:cxn modelId="{5F563977-5BFD-4415-9812-D2FAFDBFD188}" type="presParOf" srcId="{750C7CDF-9B2B-4CA1-A39D-C8C92D65CA9F}" destId="{10A9CC70-7E08-47D7-9DF8-3F77C1EB5032}" srcOrd="0" destOrd="0" presId="urn:microsoft.com/office/officeart/2005/8/layout/hierarchy2"/>
    <dgm:cxn modelId="{4BF35804-51EF-4238-B6D8-4EAF06A44910}" type="presParOf" srcId="{750C7CDF-9B2B-4CA1-A39D-C8C92D65CA9F}" destId="{F4F8FA51-B27E-4EE7-909E-AB2B569998EC}" srcOrd="1" destOrd="0" presId="urn:microsoft.com/office/officeart/2005/8/layout/hierarchy2"/>
    <dgm:cxn modelId="{DBA5140C-8D54-4687-B717-9781D9383171}" type="presParOf" srcId="{F4F8FA51-B27E-4EE7-909E-AB2B569998EC}" destId="{B38BFFE3-546E-4995-B6FF-14FEBA1D14A7}" srcOrd="0" destOrd="0" presId="urn:microsoft.com/office/officeart/2005/8/layout/hierarchy2"/>
    <dgm:cxn modelId="{04E1643D-6CC2-4930-854F-4EAFDA8BE032}" type="presParOf" srcId="{B38BFFE3-546E-4995-B6FF-14FEBA1D14A7}" destId="{41B77EFB-DD8D-45AA-9C0D-9D726E7D9C04}" srcOrd="0" destOrd="0" presId="urn:microsoft.com/office/officeart/2005/8/layout/hierarchy2"/>
    <dgm:cxn modelId="{90208F02-B520-49EA-80C8-D08CD0F39D35}" type="presParOf" srcId="{F4F8FA51-B27E-4EE7-909E-AB2B569998EC}" destId="{1574BE6E-A732-4F55-AC2C-D4768526D381}" srcOrd="1" destOrd="0" presId="urn:microsoft.com/office/officeart/2005/8/layout/hierarchy2"/>
    <dgm:cxn modelId="{B6973799-46A5-41ED-9A8E-5994E5092759}" type="presParOf" srcId="{1574BE6E-A732-4F55-AC2C-D4768526D381}" destId="{52D0533B-D696-4819-86F4-11CE1590F981}" srcOrd="0" destOrd="0" presId="urn:microsoft.com/office/officeart/2005/8/layout/hierarchy2"/>
    <dgm:cxn modelId="{57D09620-3513-49E0-9B32-E85280CE6764}" type="presParOf" srcId="{1574BE6E-A732-4F55-AC2C-D4768526D381}" destId="{6409166F-9E73-49CA-93CF-1E37367EA6B6}" srcOrd="1" destOrd="0" presId="urn:microsoft.com/office/officeart/2005/8/layout/hierarchy2"/>
    <dgm:cxn modelId="{F2DBCB99-4203-4310-8345-CF4E74DBF5A0}" type="presParOf" srcId="{A7DA32AE-5EB1-4173-B6E0-0C04957FC842}" destId="{9A633CD4-F8EB-47D3-8A19-0346A283C95E}" srcOrd="4" destOrd="0" presId="urn:microsoft.com/office/officeart/2005/8/layout/hierarchy2"/>
    <dgm:cxn modelId="{D8EAF17D-37B6-4378-84D5-8BA4D70A7495}" type="presParOf" srcId="{9A633CD4-F8EB-47D3-8A19-0346A283C95E}" destId="{B5ADB05D-F030-4011-B7B5-4D6D3DF257E5}" srcOrd="0" destOrd="0" presId="urn:microsoft.com/office/officeart/2005/8/layout/hierarchy2"/>
    <dgm:cxn modelId="{93514027-525A-417E-90D0-F70ACAE42A4A}" type="presParOf" srcId="{A7DA32AE-5EB1-4173-B6E0-0C04957FC842}" destId="{A4C35639-0BA7-40E3-BC64-99A395DE7E0B}" srcOrd="5" destOrd="0" presId="urn:microsoft.com/office/officeart/2005/8/layout/hierarchy2"/>
    <dgm:cxn modelId="{43E6F898-AAB0-4101-85E6-5D5CD49C8B5B}" type="presParOf" srcId="{A4C35639-0BA7-40E3-BC64-99A395DE7E0B}" destId="{D9A95E16-EFFB-4C5D-9186-A33EBEF1B645}" srcOrd="0" destOrd="0" presId="urn:microsoft.com/office/officeart/2005/8/layout/hierarchy2"/>
    <dgm:cxn modelId="{68111F27-D2B0-49B3-B25A-3BA6BD25DA97}" type="presParOf" srcId="{A4C35639-0BA7-40E3-BC64-99A395DE7E0B}" destId="{802027F1-8725-41CA-82E2-3107DD512A22}" srcOrd="1" destOrd="0" presId="urn:microsoft.com/office/officeart/2005/8/layout/hierarchy2"/>
    <dgm:cxn modelId="{2B6B1103-461D-4BDE-BCAB-B239B4762B5F}" type="presParOf" srcId="{802027F1-8725-41CA-82E2-3107DD512A22}" destId="{1C75592D-0442-4FB6-8C0A-AB674BA0A542}" srcOrd="0" destOrd="0" presId="urn:microsoft.com/office/officeart/2005/8/layout/hierarchy2"/>
    <dgm:cxn modelId="{8C0A242C-4A6E-4142-9200-646B5B372FD5}" type="presParOf" srcId="{1C75592D-0442-4FB6-8C0A-AB674BA0A542}" destId="{22FD5A11-219A-4436-AFD8-7B0D810F471E}" srcOrd="0" destOrd="0" presId="urn:microsoft.com/office/officeart/2005/8/layout/hierarchy2"/>
    <dgm:cxn modelId="{A65C3A38-3617-4210-ADAE-1D7E21839986}" type="presParOf" srcId="{802027F1-8725-41CA-82E2-3107DD512A22}" destId="{5332D232-8DA6-40F7-8EB8-2133E8B7EF95}" srcOrd="1" destOrd="0" presId="urn:microsoft.com/office/officeart/2005/8/layout/hierarchy2"/>
    <dgm:cxn modelId="{66A1CF53-B0C6-43B5-A617-92C022E2BEBB}" type="presParOf" srcId="{5332D232-8DA6-40F7-8EB8-2133E8B7EF95}" destId="{F4FB4A4A-70D0-4CC2-B013-752F1F77DC96}" srcOrd="0" destOrd="0" presId="urn:microsoft.com/office/officeart/2005/8/layout/hierarchy2"/>
    <dgm:cxn modelId="{10D459AB-0905-4CE0-912F-2D99CF6BC578}" type="presParOf" srcId="{5332D232-8DA6-40F7-8EB8-2133E8B7EF95}" destId="{2105B7CE-B91D-4034-A761-A05C1FAC2409}" srcOrd="1" destOrd="0" presId="urn:microsoft.com/office/officeart/2005/8/layout/hierarchy2"/>
    <dgm:cxn modelId="{229FE2DF-9B84-424E-9454-9DEB153766DE}" type="presParOf" srcId="{802027F1-8725-41CA-82E2-3107DD512A22}" destId="{E5854EE2-7F23-41A1-8D19-B44CF92141D9}" srcOrd="2" destOrd="0" presId="urn:microsoft.com/office/officeart/2005/8/layout/hierarchy2"/>
    <dgm:cxn modelId="{EE0CA6BA-90DF-474E-992B-6221E015F0AC}" type="presParOf" srcId="{E5854EE2-7F23-41A1-8D19-B44CF92141D9}" destId="{18A3075F-1DFD-4758-B1D7-69D9A562ECF3}" srcOrd="0" destOrd="0" presId="urn:microsoft.com/office/officeart/2005/8/layout/hierarchy2"/>
    <dgm:cxn modelId="{AF2CAD8F-B892-4129-86F7-A4C3AD8CD595}" type="presParOf" srcId="{802027F1-8725-41CA-82E2-3107DD512A22}" destId="{917F958A-9880-4CEA-93A8-E0FDFAAB8B07}" srcOrd="3" destOrd="0" presId="urn:microsoft.com/office/officeart/2005/8/layout/hierarchy2"/>
    <dgm:cxn modelId="{560F8E57-0940-499C-B471-C3229272533B}" type="presParOf" srcId="{917F958A-9880-4CEA-93A8-E0FDFAAB8B07}" destId="{92B162B8-D83F-46F0-AC04-A697EE50FBD0}" srcOrd="0" destOrd="0" presId="urn:microsoft.com/office/officeart/2005/8/layout/hierarchy2"/>
    <dgm:cxn modelId="{3B6A214D-4AC8-4107-A131-36BB7738F572}" type="presParOf" srcId="{917F958A-9880-4CEA-93A8-E0FDFAAB8B07}" destId="{DBF3112B-3715-478F-8E2A-1530B13A6E48}" srcOrd="1" destOrd="0" presId="urn:microsoft.com/office/officeart/2005/8/layout/hierarchy2"/>
    <dgm:cxn modelId="{1827FD62-98B6-416B-852B-42F1601D569C}" type="presParOf" srcId="{802027F1-8725-41CA-82E2-3107DD512A22}" destId="{7B937CF4-DAD6-4BFE-9A15-D270823C74DD}" srcOrd="4" destOrd="0" presId="urn:microsoft.com/office/officeart/2005/8/layout/hierarchy2"/>
    <dgm:cxn modelId="{D9ED146B-4C48-4D69-B780-CC4B9246612B}" type="presParOf" srcId="{7B937CF4-DAD6-4BFE-9A15-D270823C74DD}" destId="{899CB6D4-5E69-40CA-817E-09C8119083A4}" srcOrd="0" destOrd="0" presId="urn:microsoft.com/office/officeart/2005/8/layout/hierarchy2"/>
    <dgm:cxn modelId="{4025AAC0-5CC7-4C58-8245-572B855BED45}" type="presParOf" srcId="{802027F1-8725-41CA-82E2-3107DD512A22}" destId="{E7057E6B-FBD9-45CE-9234-D2BEDFD89914}" srcOrd="5" destOrd="0" presId="urn:microsoft.com/office/officeart/2005/8/layout/hierarchy2"/>
    <dgm:cxn modelId="{745E1706-0AAD-4117-9A02-B9D5BA64C41F}" type="presParOf" srcId="{E7057E6B-FBD9-45CE-9234-D2BEDFD89914}" destId="{E2ECA88E-6364-4474-BDA7-2FA0511F9EEF}" srcOrd="0" destOrd="0" presId="urn:microsoft.com/office/officeart/2005/8/layout/hierarchy2"/>
    <dgm:cxn modelId="{DC3AD3E6-1AD6-45AD-8082-322ECB106CA7}" type="presParOf" srcId="{E7057E6B-FBD9-45CE-9234-D2BEDFD89914}" destId="{7EB9537A-5576-4854-BFE9-12DDC4F32C48}" srcOrd="1" destOrd="0" presId="urn:microsoft.com/office/officeart/2005/8/layout/hierarchy2"/>
    <dgm:cxn modelId="{9CEA9CC2-E6FF-4F19-A27C-6482DBA6A7A3}" type="presParOf" srcId="{A7DA32AE-5EB1-4173-B6E0-0C04957FC842}" destId="{97D99FD1-8842-4C9A-851C-20A1A9EACCCA}" srcOrd="6" destOrd="0" presId="urn:microsoft.com/office/officeart/2005/8/layout/hierarchy2"/>
    <dgm:cxn modelId="{53343D1A-1A57-455B-AB03-ECAC93527B45}" type="presParOf" srcId="{97D99FD1-8842-4C9A-851C-20A1A9EACCCA}" destId="{3B905C71-4CF9-4CDE-9EFD-A6A7AD174184}" srcOrd="0" destOrd="0" presId="urn:microsoft.com/office/officeart/2005/8/layout/hierarchy2"/>
    <dgm:cxn modelId="{31CE27B8-845C-478C-A4D1-5F2E19C0CECF}" type="presParOf" srcId="{A7DA32AE-5EB1-4173-B6E0-0C04957FC842}" destId="{FB34D84C-1926-4B5A-88E4-C5C222761198}" srcOrd="7" destOrd="0" presId="urn:microsoft.com/office/officeart/2005/8/layout/hierarchy2"/>
    <dgm:cxn modelId="{EDFF06EF-D90E-43CD-A587-7FC16BF788CC}" type="presParOf" srcId="{FB34D84C-1926-4B5A-88E4-C5C222761198}" destId="{C75D79B8-67BF-4904-8914-E0A23181BFAE}" srcOrd="0" destOrd="0" presId="urn:microsoft.com/office/officeart/2005/8/layout/hierarchy2"/>
    <dgm:cxn modelId="{4205E8FB-C063-4451-8493-7182520FE364}" type="presParOf" srcId="{FB34D84C-1926-4B5A-88E4-C5C222761198}" destId="{64167AA0-7563-4326-91A6-CD2C11D8A06F}" srcOrd="1" destOrd="0" presId="urn:microsoft.com/office/officeart/2005/8/layout/hierarchy2"/>
    <dgm:cxn modelId="{3692CF9C-0CE7-4BA4-9356-F210A76A9F06}" type="presParOf" srcId="{64167AA0-7563-4326-91A6-CD2C11D8A06F}" destId="{222D2530-B665-40DB-9BB3-02900C494895}" srcOrd="0" destOrd="0" presId="urn:microsoft.com/office/officeart/2005/8/layout/hierarchy2"/>
    <dgm:cxn modelId="{AA07B5AF-A72C-47D8-A3F0-A1DF76719B79}" type="presParOf" srcId="{222D2530-B665-40DB-9BB3-02900C494895}" destId="{A05FB9DB-8755-4ADD-899D-EC2C202507CC}" srcOrd="0" destOrd="0" presId="urn:microsoft.com/office/officeart/2005/8/layout/hierarchy2"/>
    <dgm:cxn modelId="{FC788DF5-F243-4A06-A390-222E6FC14A61}" type="presParOf" srcId="{64167AA0-7563-4326-91A6-CD2C11D8A06F}" destId="{CF008CA8-7648-4B52-8E33-5FF0C804B9D2}" srcOrd="1" destOrd="0" presId="urn:microsoft.com/office/officeart/2005/8/layout/hierarchy2"/>
    <dgm:cxn modelId="{712E53B6-132D-4AF2-9FA9-6071DAC6E4F4}" type="presParOf" srcId="{CF008CA8-7648-4B52-8E33-5FF0C804B9D2}" destId="{D1000099-80EF-41CE-8A76-0B63EE9981B4}" srcOrd="0" destOrd="0" presId="urn:microsoft.com/office/officeart/2005/8/layout/hierarchy2"/>
    <dgm:cxn modelId="{F8ABD0BE-A2EE-473D-8F0B-08C53C312859}" type="presParOf" srcId="{CF008CA8-7648-4B52-8E33-5FF0C804B9D2}" destId="{7BAF3D12-07DB-434E-972F-D216C050757B}" srcOrd="1" destOrd="0" presId="urn:microsoft.com/office/officeart/2005/8/layout/hierarchy2"/>
    <dgm:cxn modelId="{DEAB0F97-361D-4EEA-BF12-CB619E03D29A}" type="presParOf" srcId="{A7DA32AE-5EB1-4173-B6E0-0C04957FC842}" destId="{BA3D464E-289D-4B82-8828-1DA7E4C84B31}" srcOrd="8" destOrd="0" presId="urn:microsoft.com/office/officeart/2005/8/layout/hierarchy2"/>
    <dgm:cxn modelId="{F632B349-8131-4FC5-A1BA-AD8E28E977BF}" type="presParOf" srcId="{BA3D464E-289D-4B82-8828-1DA7E4C84B31}" destId="{676F2599-EF12-4491-94DC-7009410FBF3E}" srcOrd="0" destOrd="0" presId="urn:microsoft.com/office/officeart/2005/8/layout/hierarchy2"/>
    <dgm:cxn modelId="{01230509-A663-4492-A7F2-6D5492BB5BC5}" type="presParOf" srcId="{A7DA32AE-5EB1-4173-B6E0-0C04957FC842}" destId="{E93DE060-0509-4226-BE2A-6A4CC9291AF6}" srcOrd="9" destOrd="0" presId="urn:microsoft.com/office/officeart/2005/8/layout/hierarchy2"/>
    <dgm:cxn modelId="{942FFAFC-AF01-4C5E-B48C-0EB14907C082}" type="presParOf" srcId="{E93DE060-0509-4226-BE2A-6A4CC9291AF6}" destId="{A2B6591A-5E5D-4EBF-91EB-0733474097EC}" srcOrd="0" destOrd="0" presId="urn:microsoft.com/office/officeart/2005/8/layout/hierarchy2"/>
    <dgm:cxn modelId="{727D4CD1-52EC-4AE2-AF94-C766EFC93440}" type="presParOf" srcId="{E93DE060-0509-4226-BE2A-6A4CC9291AF6}" destId="{4409E818-1853-4A8B-9DA7-FC26013CB47A}" srcOrd="1" destOrd="0" presId="urn:microsoft.com/office/officeart/2005/8/layout/hierarchy2"/>
    <dgm:cxn modelId="{5A161BEA-ECE5-4D8B-B3EE-2DF04AD49320}" type="presParOf" srcId="{4409E818-1853-4A8B-9DA7-FC26013CB47A}" destId="{64C84B2F-2927-4C00-9823-42019BAD511B}" srcOrd="0" destOrd="0" presId="urn:microsoft.com/office/officeart/2005/8/layout/hierarchy2"/>
    <dgm:cxn modelId="{53A13ACF-17AC-4A4C-A461-9C7206C28E19}" type="presParOf" srcId="{64C84B2F-2927-4C00-9823-42019BAD511B}" destId="{824D8C86-A44F-48DD-80BD-324608267796}" srcOrd="0" destOrd="0" presId="urn:microsoft.com/office/officeart/2005/8/layout/hierarchy2"/>
    <dgm:cxn modelId="{7930CB5D-1779-427D-9ED6-F8972CB49343}" type="presParOf" srcId="{4409E818-1853-4A8B-9DA7-FC26013CB47A}" destId="{D3B6F9FD-6661-426A-80D4-994725BA1F0C}" srcOrd="1" destOrd="0" presId="urn:microsoft.com/office/officeart/2005/8/layout/hierarchy2"/>
    <dgm:cxn modelId="{25AD0C34-7940-4677-84F9-5B6526C65220}" type="presParOf" srcId="{D3B6F9FD-6661-426A-80D4-994725BA1F0C}" destId="{8D49E0EA-8314-4428-AA3A-4CCB1ED6ED3C}" srcOrd="0" destOrd="0" presId="urn:microsoft.com/office/officeart/2005/8/layout/hierarchy2"/>
    <dgm:cxn modelId="{5CCD2BFC-2A72-4C52-A305-BD5D728D398F}" type="presParOf" srcId="{D3B6F9FD-6661-426A-80D4-994725BA1F0C}" destId="{E02D9794-9E87-49BF-A0FB-361A0EF48A9F}" srcOrd="1" destOrd="0" presId="urn:microsoft.com/office/officeart/2005/8/layout/hierarchy2"/>
    <dgm:cxn modelId="{29DD20F4-1ACF-4390-9B82-DBB8048C5E52}" type="presParOf" srcId="{4409E818-1853-4A8B-9DA7-FC26013CB47A}" destId="{B9C4D3AE-B7A1-4BB8-BF5C-3BC98C3DCA8C}" srcOrd="2" destOrd="0" presId="urn:microsoft.com/office/officeart/2005/8/layout/hierarchy2"/>
    <dgm:cxn modelId="{43C350B2-0238-4DA9-81D7-9915CFB57982}" type="presParOf" srcId="{B9C4D3AE-B7A1-4BB8-BF5C-3BC98C3DCA8C}" destId="{1C5286A2-C790-4B73-8883-F98C2E56373D}" srcOrd="0" destOrd="0" presId="urn:microsoft.com/office/officeart/2005/8/layout/hierarchy2"/>
    <dgm:cxn modelId="{C6182665-9F7C-4EAA-9A7F-ABD009665E9F}" type="presParOf" srcId="{4409E818-1853-4A8B-9DA7-FC26013CB47A}" destId="{25018335-0A99-4310-B654-80FA6AAB7470}" srcOrd="3" destOrd="0" presId="urn:microsoft.com/office/officeart/2005/8/layout/hierarchy2"/>
    <dgm:cxn modelId="{D2B4A975-0263-40C0-989C-A068A4FB83B2}" type="presParOf" srcId="{25018335-0A99-4310-B654-80FA6AAB7470}" destId="{B6BF4F40-C297-4578-AD57-C182A6260406}" srcOrd="0" destOrd="0" presId="urn:microsoft.com/office/officeart/2005/8/layout/hierarchy2"/>
    <dgm:cxn modelId="{58704D5E-1C48-42DC-8143-7F8A456273BD}" type="presParOf" srcId="{25018335-0A99-4310-B654-80FA6AAB7470}" destId="{2215C8AB-70DD-4C77-AE45-8AC3C13DE235}" srcOrd="1" destOrd="0" presId="urn:microsoft.com/office/officeart/2005/8/layout/hierarchy2"/>
    <dgm:cxn modelId="{A5E4BBF3-372A-439C-ADF8-71372BB77515}" type="presParOf" srcId="{4409E818-1853-4A8B-9DA7-FC26013CB47A}" destId="{E5BC9441-1802-42F5-AB29-2028D0034922}" srcOrd="4" destOrd="0" presId="urn:microsoft.com/office/officeart/2005/8/layout/hierarchy2"/>
    <dgm:cxn modelId="{BD1A9360-B1A7-498B-AC2B-5440E283D756}" type="presParOf" srcId="{E5BC9441-1802-42F5-AB29-2028D0034922}" destId="{B2701B3B-F1C5-499B-A8E4-9316C0D34AE8}" srcOrd="0" destOrd="0" presId="urn:microsoft.com/office/officeart/2005/8/layout/hierarchy2"/>
    <dgm:cxn modelId="{197DD5EC-C8E2-43E9-9C8F-55638ED5A87A}" type="presParOf" srcId="{4409E818-1853-4A8B-9DA7-FC26013CB47A}" destId="{AD735F8E-AB31-47CA-9B87-7478BC5C1149}" srcOrd="5" destOrd="0" presId="urn:microsoft.com/office/officeart/2005/8/layout/hierarchy2"/>
    <dgm:cxn modelId="{67684DDE-C06E-4E75-A178-5ACCCABE557B}" type="presParOf" srcId="{AD735F8E-AB31-47CA-9B87-7478BC5C1149}" destId="{70763F6B-E0FB-4E85-B5D7-D8BA6B85E2FB}" srcOrd="0" destOrd="0" presId="urn:microsoft.com/office/officeart/2005/8/layout/hierarchy2"/>
    <dgm:cxn modelId="{43960850-0593-48C7-88E0-ADEA67122966}" type="presParOf" srcId="{AD735F8E-AB31-47CA-9B87-7478BC5C1149}" destId="{5E2D3378-96D4-41DC-A3C6-85B63D52483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2p</a:t>
          </a:r>
          <a:r>
            <a:rPr lang="nl-NL" baseline="30000" dirty="0"/>
            <a:t>5</a:t>
          </a:r>
          <a:r>
            <a:rPr lang="nl-NL" dirty="0"/>
            <a:t>3d</a:t>
          </a:r>
          <a:r>
            <a:rPr lang="nl-NL" baseline="30000" dirty="0"/>
            <a:t>9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P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13B4B945-2571-42A4-B29E-580B2F6D03AB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endParaRPr lang="en-US" dirty="0"/>
        </a:p>
      </dgm:t>
    </dgm:pt>
    <dgm:pt modelId="{D05DE39D-B67F-4503-847D-0DC1876BC0DC}" type="parTrans" cxnId="{9B6FC4BC-2924-48EE-AEB4-B4DF042D0B1D}">
      <dgm:prSet/>
      <dgm:spPr/>
      <dgm:t>
        <a:bodyPr/>
        <a:lstStyle/>
        <a:p>
          <a:endParaRPr lang="en-US"/>
        </a:p>
      </dgm:t>
    </dgm:pt>
    <dgm:pt modelId="{3FDCA657-D369-4E46-8BE9-A7E37E92FEFA}" type="sibTrans" cxnId="{9B6FC4BC-2924-48EE-AEB4-B4DF042D0B1D}">
      <dgm:prSet/>
      <dgm:spPr/>
      <dgm:t>
        <a:bodyPr/>
        <a:lstStyle/>
        <a:p>
          <a:endParaRPr lang="en-US"/>
        </a:p>
      </dgm:t>
    </dgm:pt>
    <dgm:pt modelId="{5E11F3CF-B4DF-476C-ACEE-63C5C6127CCE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endParaRPr lang="en-US" dirty="0"/>
        </a:p>
      </dgm:t>
    </dgm:pt>
    <dgm:pt modelId="{76ADE617-1F4A-4A00-9093-CCA48BAFEDA7}" type="parTrans" cxnId="{420BBFC7-5102-48EF-AAC8-C86DFCCBAAB3}">
      <dgm:prSet/>
      <dgm:spPr/>
      <dgm:t>
        <a:bodyPr/>
        <a:lstStyle/>
        <a:p>
          <a:endParaRPr lang="en-US"/>
        </a:p>
      </dgm:t>
    </dgm:pt>
    <dgm:pt modelId="{2C6156E0-6940-4E21-9B9C-98ED59CEAA08}" type="sibTrans" cxnId="{420BBFC7-5102-48EF-AAC8-C86DFCCBAAB3}">
      <dgm:prSet/>
      <dgm:spPr/>
      <dgm:t>
        <a:bodyPr/>
        <a:lstStyle/>
        <a:p>
          <a:endParaRPr lang="en-US"/>
        </a:p>
      </dgm:t>
    </dgm:pt>
    <dgm:pt modelId="{E2BDAF4E-AB2A-43EF-B99E-8FC402C36E85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endParaRPr lang="en-US" dirty="0"/>
        </a:p>
      </dgm:t>
    </dgm:pt>
    <dgm:pt modelId="{D47912ED-E69A-4193-9129-1E0D4C183939}" type="parTrans" cxnId="{7FF135A8-97DF-4E9A-8C5D-F9261B72595A}">
      <dgm:prSet/>
      <dgm:spPr/>
      <dgm:t>
        <a:bodyPr/>
        <a:lstStyle/>
        <a:p>
          <a:endParaRPr lang="en-US"/>
        </a:p>
      </dgm:t>
    </dgm:pt>
    <dgm:pt modelId="{5A263A8C-7774-415B-AD56-9B774ECE2B25}" type="sibTrans" cxnId="{7FF135A8-97DF-4E9A-8C5D-F9261B72595A}">
      <dgm:prSet/>
      <dgm:spPr/>
      <dgm:t>
        <a:bodyPr/>
        <a:lstStyle/>
        <a:p>
          <a:endParaRPr lang="en-US"/>
        </a:p>
      </dgm:t>
    </dgm:pt>
    <dgm:pt modelId="{F889B0F4-0C22-4CBE-B312-0848DF50CA5C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endParaRPr lang="en-US" dirty="0"/>
        </a:p>
      </dgm:t>
    </dgm:pt>
    <dgm:pt modelId="{24E9822F-1F3F-4282-B5E9-8B88376FDA89}" type="parTrans" cxnId="{2D8931A1-4440-4726-B072-A1160298FCA3}">
      <dgm:prSet/>
      <dgm:spPr/>
      <dgm:t>
        <a:bodyPr/>
        <a:lstStyle/>
        <a:p>
          <a:endParaRPr lang="en-US"/>
        </a:p>
      </dgm:t>
    </dgm:pt>
    <dgm:pt modelId="{F3075830-3057-4F6A-B00D-E7E649D283D3}" type="sibTrans" cxnId="{2D8931A1-4440-4726-B072-A1160298FCA3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9A202CAD-248C-4716-BDFF-697AB96517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2</a:t>
          </a:r>
          <a:endParaRPr lang="en-US" baseline="-25000" dirty="0"/>
        </a:p>
      </dgm:t>
    </dgm:pt>
    <dgm:pt modelId="{9AE9E0C5-20F1-450F-B588-C4451B72BE9F}" type="parTrans" cxnId="{D04D2240-FF7A-43CC-9468-820BFBA5261F}">
      <dgm:prSet/>
      <dgm:spPr/>
      <dgm:t>
        <a:bodyPr/>
        <a:lstStyle/>
        <a:p>
          <a:endParaRPr lang="en-US"/>
        </a:p>
      </dgm:t>
    </dgm:pt>
    <dgm:pt modelId="{2E20FF58-E1A8-4B7C-8F45-93ED5B9A0F00}" type="sibTrans" cxnId="{D04D2240-FF7A-43CC-9468-820BFBA5261F}">
      <dgm:prSet/>
      <dgm:spPr/>
      <dgm:t>
        <a:bodyPr/>
        <a:lstStyle/>
        <a:p>
          <a:endParaRPr lang="en-US"/>
        </a:p>
      </dgm:t>
    </dgm:pt>
    <dgm:pt modelId="{3861423A-4DC9-489C-AE8C-34E9125D2046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F44CEE6F-2C3C-49E9-989D-6FBAD0183F4D}" type="parTrans" cxnId="{4FBE5579-5E08-45EF-9980-AAD50A1743E3}">
      <dgm:prSet/>
      <dgm:spPr/>
      <dgm:t>
        <a:bodyPr/>
        <a:lstStyle/>
        <a:p>
          <a:endParaRPr lang="en-US"/>
        </a:p>
      </dgm:t>
    </dgm:pt>
    <dgm:pt modelId="{8298B536-7815-4E88-B35E-4C4BC4A21DBF}" type="sibTrans" cxnId="{4FBE5579-5E08-45EF-9980-AAD50A1743E3}">
      <dgm:prSet/>
      <dgm:spPr/>
      <dgm:t>
        <a:bodyPr/>
        <a:lstStyle/>
        <a:p>
          <a:endParaRPr lang="en-US"/>
        </a:p>
      </dgm:t>
    </dgm:pt>
    <dgm:pt modelId="{184F23D8-5D0E-41E2-B13D-FDD5F321AB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2A4BB7C3-791F-4520-8953-104C18351559}" type="parTrans" cxnId="{BAA39CE3-F898-4EE8-986F-7BE1EC19B78A}">
      <dgm:prSet/>
      <dgm:spPr/>
      <dgm:t>
        <a:bodyPr/>
        <a:lstStyle/>
        <a:p>
          <a:endParaRPr lang="en-US"/>
        </a:p>
      </dgm:t>
    </dgm:pt>
    <dgm:pt modelId="{6DFF6188-39A7-44BA-B92B-0A1C1866B1CB}" type="sibTrans" cxnId="{BAA39CE3-F898-4EE8-986F-7BE1EC19B78A}">
      <dgm:prSet/>
      <dgm:spPr/>
      <dgm:t>
        <a:bodyPr/>
        <a:lstStyle/>
        <a:p>
          <a:endParaRPr lang="en-US"/>
        </a:p>
      </dgm:t>
    </dgm:pt>
    <dgm:pt modelId="{D4FCFB89-290D-4A43-B957-C7CDC4010B6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0</a:t>
          </a:r>
          <a:endParaRPr lang="en-US" baseline="-25000" dirty="0"/>
        </a:p>
      </dgm:t>
    </dgm:pt>
    <dgm:pt modelId="{410C23BC-07D0-4A2D-A3C1-ACFC02A50490}" type="parTrans" cxnId="{6C83FE1A-35E4-43BB-86B5-6EFE5D7BF23E}">
      <dgm:prSet/>
      <dgm:spPr/>
      <dgm:t>
        <a:bodyPr/>
        <a:lstStyle/>
        <a:p>
          <a:endParaRPr lang="en-US"/>
        </a:p>
      </dgm:t>
    </dgm:pt>
    <dgm:pt modelId="{753A0E8F-1023-476C-8E70-8A34A98BD067}" type="sibTrans" cxnId="{6C83FE1A-35E4-43BB-86B5-6EFE5D7BF23E}">
      <dgm:prSet/>
      <dgm:spPr/>
      <dgm:t>
        <a:bodyPr/>
        <a:lstStyle/>
        <a:p>
          <a:endParaRPr lang="en-US"/>
        </a:p>
      </dgm:t>
    </dgm:pt>
    <dgm:pt modelId="{1FECF7E7-390A-4014-97CD-B0B6CD7B845B}">
      <dgm:prSet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4</a:t>
          </a:r>
          <a:endParaRPr lang="en-US" baseline="-25000" dirty="0"/>
        </a:p>
      </dgm:t>
    </dgm:pt>
    <dgm:pt modelId="{D2515A8C-57EC-4D2C-B6D4-2448E542231B}" type="parTrans" cxnId="{3C9672EE-CA82-4096-9371-BB07A9153D68}">
      <dgm:prSet/>
      <dgm:spPr/>
      <dgm:t>
        <a:bodyPr/>
        <a:lstStyle/>
        <a:p>
          <a:endParaRPr lang="en-US"/>
        </a:p>
      </dgm:t>
    </dgm:pt>
    <dgm:pt modelId="{4D529C2F-220F-4948-8923-E29EB0B2FDC5}" type="sibTrans" cxnId="{3C9672EE-CA82-4096-9371-BB07A9153D68}">
      <dgm:prSet/>
      <dgm:spPr/>
      <dgm:t>
        <a:bodyPr/>
        <a:lstStyle/>
        <a:p>
          <a:endParaRPr lang="en-US"/>
        </a:p>
      </dgm:t>
    </dgm:pt>
    <dgm:pt modelId="{FA959EE2-1142-42F1-A99B-BCEF0DA99B79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2</a:t>
          </a:r>
          <a:endParaRPr lang="en-US" baseline="-25000" dirty="0"/>
        </a:p>
      </dgm:t>
    </dgm:pt>
    <dgm:pt modelId="{89BF19C2-4546-44EA-85B6-0E712F3610D7}" type="parTrans" cxnId="{A87ACF60-B6A0-433A-84D0-2DAC4D07D7A1}">
      <dgm:prSet/>
      <dgm:spPr/>
      <dgm:t>
        <a:bodyPr/>
        <a:lstStyle/>
        <a:p>
          <a:endParaRPr lang="en-US"/>
        </a:p>
      </dgm:t>
    </dgm:pt>
    <dgm:pt modelId="{0A1F9517-C0FA-4DF2-B1EA-5CEBDB60F8AD}" type="sibTrans" cxnId="{A87ACF60-B6A0-433A-84D0-2DAC4D07D7A1}">
      <dgm:prSet/>
      <dgm:spPr/>
      <dgm:t>
        <a:bodyPr/>
        <a:lstStyle/>
        <a:p>
          <a:endParaRPr lang="en-US"/>
        </a:p>
      </dgm:t>
    </dgm:pt>
    <dgm:pt modelId="{FAD291CE-2418-4918-843A-E16A077230D6}">
      <dgm:prSet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2D60CAA9-34BA-4E7E-97B9-5CAF2A03ABF7}" type="parTrans" cxnId="{D237B9D3-978D-46A7-A708-A0B328F3466E}">
      <dgm:prSet/>
      <dgm:spPr/>
      <dgm:t>
        <a:bodyPr/>
        <a:lstStyle/>
        <a:p>
          <a:endParaRPr lang="en-US"/>
        </a:p>
      </dgm:t>
    </dgm:pt>
    <dgm:pt modelId="{8F88312D-07A8-4E13-9555-502E89753113}" type="sibTrans" cxnId="{D237B9D3-978D-46A7-A708-A0B328F3466E}">
      <dgm:prSet/>
      <dgm:spPr/>
      <dgm:t>
        <a:bodyPr/>
        <a:lstStyle/>
        <a:p>
          <a:endParaRPr lang="en-US"/>
        </a:p>
      </dgm:t>
    </dgm:pt>
    <dgm:pt modelId="{9AA1DB2F-0533-4B49-8CAC-C30F66AA04CA}">
      <dgm:prSet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3</a:t>
          </a:r>
          <a:endParaRPr lang="en-US" baseline="-25000" dirty="0"/>
        </a:p>
      </dgm:t>
    </dgm:pt>
    <dgm:pt modelId="{9441FF3F-C394-43E3-95A0-0014CEE55C19}" type="parTrans" cxnId="{AEBD583B-67A0-4967-955B-3A5672685685}">
      <dgm:prSet/>
      <dgm:spPr/>
      <dgm:t>
        <a:bodyPr/>
        <a:lstStyle/>
        <a:p>
          <a:endParaRPr lang="en-US"/>
        </a:p>
      </dgm:t>
    </dgm:pt>
    <dgm:pt modelId="{682D439E-A5A6-4FB8-B103-2F04CA7FE171}" type="sibTrans" cxnId="{AEBD583B-67A0-4967-955B-3A5672685685}">
      <dgm:prSet/>
      <dgm:spPr/>
      <dgm:t>
        <a:bodyPr/>
        <a:lstStyle/>
        <a:p>
          <a:endParaRPr lang="en-US"/>
        </a:p>
      </dgm:t>
    </dgm:pt>
    <dgm:pt modelId="{56684FA6-C151-4A62-89A2-60D00C382389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F</a:t>
          </a:r>
          <a:endParaRPr lang="en-US" dirty="0"/>
        </a:p>
      </dgm:t>
    </dgm:pt>
    <dgm:pt modelId="{9D7DCDBD-A8E1-4DD2-91C2-420A2C7BB0A1}" type="parTrans" cxnId="{808E506E-2EC4-4B18-AAD1-71505F51852C}">
      <dgm:prSet/>
      <dgm:spPr/>
      <dgm:t>
        <a:bodyPr/>
        <a:lstStyle/>
        <a:p>
          <a:endParaRPr lang="en-US"/>
        </a:p>
      </dgm:t>
    </dgm:pt>
    <dgm:pt modelId="{FA4D14D4-3552-42A1-9F0F-711FD3995501}" type="sibTrans" cxnId="{808E506E-2EC4-4B18-AAD1-71505F51852C}">
      <dgm:prSet/>
      <dgm:spPr/>
      <dgm:t>
        <a:bodyPr/>
        <a:lstStyle/>
        <a:p>
          <a:endParaRPr lang="en-US"/>
        </a:p>
      </dgm:t>
    </dgm:pt>
    <dgm:pt modelId="{5750667A-1C60-4C53-A62E-73F1BA69F7AB}">
      <dgm:prSet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73102528-8853-4162-BB02-AC4C8E6CF670}" type="parTrans" cxnId="{56914230-5432-4605-B0BF-6E583C151CB2}">
      <dgm:prSet/>
      <dgm:spPr/>
      <dgm:t>
        <a:bodyPr/>
        <a:lstStyle/>
        <a:p>
          <a:endParaRPr lang="en-US"/>
        </a:p>
      </dgm:t>
    </dgm:pt>
    <dgm:pt modelId="{E736DF3E-90D3-4602-BA3F-269C9E903376}" type="sibTrans" cxnId="{56914230-5432-4605-B0BF-6E583C151CB2}">
      <dgm:prSet/>
      <dgm:spPr/>
      <dgm:t>
        <a:bodyPr/>
        <a:lstStyle/>
        <a:p>
          <a:endParaRPr lang="en-US"/>
        </a:p>
      </dgm:t>
    </dgm:pt>
    <dgm:pt modelId="{C9704DBF-4A83-410A-9FCE-C914B2284B8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1</a:t>
          </a:r>
          <a:endParaRPr lang="en-US" baseline="-25000" dirty="0"/>
        </a:p>
      </dgm:t>
    </dgm:pt>
    <dgm:pt modelId="{2653AE50-CC7B-4B3A-809E-D7B2A071A9F3}" type="parTrans" cxnId="{E36D1D23-8B5A-4DE5-975D-01597A5554AE}">
      <dgm:prSet/>
      <dgm:spPr/>
      <dgm:t>
        <a:bodyPr/>
        <a:lstStyle/>
        <a:p>
          <a:endParaRPr lang="en-US"/>
        </a:p>
      </dgm:t>
    </dgm:pt>
    <dgm:pt modelId="{2DD9FC81-19DC-495E-8F1C-F44CF5D539A7}" type="sibTrans" cxnId="{E36D1D23-8B5A-4DE5-975D-01597A5554AE}">
      <dgm:prSet/>
      <dgm:spPr/>
      <dgm:t>
        <a:bodyPr/>
        <a:lstStyle/>
        <a:p>
          <a:endParaRPr lang="en-US"/>
        </a:p>
      </dgm:t>
    </dgm:pt>
    <dgm:pt modelId="{05B8CF1E-D06F-49FD-A2C2-AA83D2BE6CF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97C88FEC-21A2-4F26-B55E-5B4F7A039314}" type="parTrans" cxnId="{2926B5E8-77DA-4B9A-8DDC-C59CDD995553}">
      <dgm:prSet/>
      <dgm:spPr/>
      <dgm:t>
        <a:bodyPr/>
        <a:lstStyle/>
        <a:p>
          <a:endParaRPr lang="en-US"/>
        </a:p>
      </dgm:t>
    </dgm:pt>
    <dgm:pt modelId="{534CF6B2-0EBE-4ECD-B9E4-B3D992F9E071}" type="sibTrans" cxnId="{2926B5E8-77DA-4B9A-8DDC-C59CDD995553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6"/>
      <dgm:spPr/>
    </dgm:pt>
    <dgm:pt modelId="{DA7691F1-E60E-4589-BB9C-1E7E1FAB263F}" type="pres">
      <dgm:prSet presAssocID="{604B3515-858C-4F26-85CF-BEE3D8AE4F54}" presName="connTx" presStyleLbl="parChTrans1D2" presStyleIdx="0" presStyleCnt="6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6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12"/>
      <dgm:spPr/>
    </dgm:pt>
    <dgm:pt modelId="{D5D1FD17-72C6-43BE-A348-721B4695F8E8}" type="pres">
      <dgm:prSet presAssocID="{AA2449C1-BDD9-44F3-A114-C522198FC25C}" presName="connTx" presStyleLbl="parChTrans1D3" presStyleIdx="0" presStyleCnt="12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12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6E920E4F-CDA2-4486-B606-4EB43E565F68}" type="pres">
      <dgm:prSet presAssocID="{76ADE617-1F4A-4A00-9093-CCA48BAFEDA7}" presName="conn2-1" presStyleLbl="parChTrans1D2" presStyleIdx="1" presStyleCnt="6"/>
      <dgm:spPr/>
    </dgm:pt>
    <dgm:pt modelId="{E1F73475-D636-4D7A-945B-80BB20244334}" type="pres">
      <dgm:prSet presAssocID="{76ADE617-1F4A-4A00-9093-CCA48BAFEDA7}" presName="connTx" presStyleLbl="parChTrans1D2" presStyleIdx="1" presStyleCnt="6"/>
      <dgm:spPr/>
    </dgm:pt>
    <dgm:pt modelId="{750C7CDF-9B2B-4CA1-A39D-C8C92D65CA9F}" type="pres">
      <dgm:prSet presAssocID="{5E11F3CF-B4DF-476C-ACEE-63C5C6127CCE}" presName="root2" presStyleCnt="0"/>
      <dgm:spPr/>
    </dgm:pt>
    <dgm:pt modelId="{10A9CC70-7E08-47D7-9DF8-3F77C1EB5032}" type="pres">
      <dgm:prSet presAssocID="{5E11F3CF-B4DF-476C-ACEE-63C5C6127CCE}" presName="LevelTwoTextNode" presStyleLbl="node2" presStyleIdx="1" presStyleCnt="6">
        <dgm:presLayoutVars>
          <dgm:chPref val="3"/>
        </dgm:presLayoutVars>
      </dgm:prSet>
      <dgm:spPr/>
    </dgm:pt>
    <dgm:pt modelId="{F4F8FA51-B27E-4EE7-909E-AB2B569998EC}" type="pres">
      <dgm:prSet presAssocID="{5E11F3CF-B4DF-476C-ACEE-63C5C6127CCE}" presName="level3hierChild" presStyleCnt="0"/>
      <dgm:spPr/>
    </dgm:pt>
    <dgm:pt modelId="{B38BFFE3-546E-4995-B6FF-14FEBA1D14A7}" type="pres">
      <dgm:prSet presAssocID="{F44CEE6F-2C3C-49E9-989D-6FBAD0183F4D}" presName="conn2-1" presStyleLbl="parChTrans1D3" presStyleIdx="1" presStyleCnt="12"/>
      <dgm:spPr/>
    </dgm:pt>
    <dgm:pt modelId="{41B77EFB-DD8D-45AA-9C0D-9D726E7D9C04}" type="pres">
      <dgm:prSet presAssocID="{F44CEE6F-2C3C-49E9-989D-6FBAD0183F4D}" presName="connTx" presStyleLbl="parChTrans1D3" presStyleIdx="1" presStyleCnt="12"/>
      <dgm:spPr/>
    </dgm:pt>
    <dgm:pt modelId="{1574BE6E-A732-4F55-AC2C-D4768526D381}" type="pres">
      <dgm:prSet presAssocID="{3861423A-4DC9-489C-AE8C-34E9125D2046}" presName="root2" presStyleCnt="0"/>
      <dgm:spPr/>
    </dgm:pt>
    <dgm:pt modelId="{52D0533B-D696-4819-86F4-11CE1590F981}" type="pres">
      <dgm:prSet presAssocID="{3861423A-4DC9-489C-AE8C-34E9125D2046}" presName="LevelTwoTextNode" presStyleLbl="node3" presStyleIdx="1" presStyleCnt="12">
        <dgm:presLayoutVars>
          <dgm:chPref val="3"/>
        </dgm:presLayoutVars>
      </dgm:prSet>
      <dgm:spPr/>
    </dgm:pt>
    <dgm:pt modelId="{6409166F-9E73-49CA-93CF-1E37367EA6B6}" type="pres">
      <dgm:prSet presAssocID="{3861423A-4DC9-489C-AE8C-34E9125D2046}" presName="level3hierChild" presStyleCnt="0"/>
      <dgm:spPr/>
    </dgm:pt>
    <dgm:pt modelId="{28D3D173-9C1C-4CD0-9F5A-66116336EF5C}" type="pres">
      <dgm:prSet presAssocID="{9D7DCDBD-A8E1-4DD2-91C2-420A2C7BB0A1}" presName="conn2-1" presStyleLbl="parChTrans1D2" presStyleIdx="2" presStyleCnt="6"/>
      <dgm:spPr/>
    </dgm:pt>
    <dgm:pt modelId="{8DAB1AD7-3E8B-44CE-BCD8-F10857D444F9}" type="pres">
      <dgm:prSet presAssocID="{9D7DCDBD-A8E1-4DD2-91C2-420A2C7BB0A1}" presName="connTx" presStyleLbl="parChTrans1D2" presStyleIdx="2" presStyleCnt="6"/>
      <dgm:spPr/>
    </dgm:pt>
    <dgm:pt modelId="{8629C430-D203-4116-AC13-B60A0F3FD9B9}" type="pres">
      <dgm:prSet presAssocID="{56684FA6-C151-4A62-89A2-60D00C382389}" presName="root2" presStyleCnt="0"/>
      <dgm:spPr/>
    </dgm:pt>
    <dgm:pt modelId="{574987DB-E2D3-4AC0-968E-070B2EE60C62}" type="pres">
      <dgm:prSet presAssocID="{56684FA6-C151-4A62-89A2-60D00C382389}" presName="LevelTwoTextNode" presStyleLbl="node2" presStyleIdx="2" presStyleCnt="6">
        <dgm:presLayoutVars>
          <dgm:chPref val="3"/>
        </dgm:presLayoutVars>
      </dgm:prSet>
      <dgm:spPr/>
    </dgm:pt>
    <dgm:pt modelId="{69B8CE95-FFAD-4079-8548-E20CFD1618F1}" type="pres">
      <dgm:prSet presAssocID="{56684FA6-C151-4A62-89A2-60D00C382389}" presName="level3hierChild" presStyleCnt="0"/>
      <dgm:spPr/>
    </dgm:pt>
    <dgm:pt modelId="{6D46E4D6-224D-463B-B7C2-CEB80F090A6D}" type="pres">
      <dgm:prSet presAssocID="{73102528-8853-4162-BB02-AC4C8E6CF670}" presName="conn2-1" presStyleLbl="parChTrans1D3" presStyleIdx="2" presStyleCnt="12"/>
      <dgm:spPr/>
    </dgm:pt>
    <dgm:pt modelId="{30461BCD-650A-4C35-9B4A-D8A7A30E2399}" type="pres">
      <dgm:prSet presAssocID="{73102528-8853-4162-BB02-AC4C8E6CF670}" presName="connTx" presStyleLbl="parChTrans1D3" presStyleIdx="2" presStyleCnt="12"/>
      <dgm:spPr/>
    </dgm:pt>
    <dgm:pt modelId="{3C7AE3BF-F450-458C-A4FC-63C57584066F}" type="pres">
      <dgm:prSet presAssocID="{5750667A-1C60-4C53-A62E-73F1BA69F7AB}" presName="root2" presStyleCnt="0"/>
      <dgm:spPr/>
    </dgm:pt>
    <dgm:pt modelId="{BC1690DF-C3EC-4E83-9466-C968988466AA}" type="pres">
      <dgm:prSet presAssocID="{5750667A-1C60-4C53-A62E-73F1BA69F7AB}" presName="LevelTwoTextNode" presStyleLbl="node3" presStyleIdx="2" presStyleCnt="12">
        <dgm:presLayoutVars>
          <dgm:chPref val="3"/>
        </dgm:presLayoutVars>
      </dgm:prSet>
      <dgm:spPr/>
    </dgm:pt>
    <dgm:pt modelId="{24E9E093-7899-49B7-B20D-EE7FC6ED5AB8}" type="pres">
      <dgm:prSet presAssocID="{5750667A-1C60-4C53-A62E-73F1BA69F7AB}" presName="level3hierChild" presStyleCnt="0"/>
      <dgm:spPr/>
    </dgm:pt>
    <dgm:pt modelId="{9A633CD4-F8EB-47D3-8A19-0346A283C95E}" type="pres">
      <dgm:prSet presAssocID="{D47912ED-E69A-4193-9129-1E0D4C183939}" presName="conn2-1" presStyleLbl="parChTrans1D2" presStyleIdx="3" presStyleCnt="6"/>
      <dgm:spPr/>
    </dgm:pt>
    <dgm:pt modelId="{B5ADB05D-F030-4011-B7B5-4D6D3DF257E5}" type="pres">
      <dgm:prSet presAssocID="{D47912ED-E69A-4193-9129-1E0D4C183939}" presName="connTx" presStyleLbl="parChTrans1D2" presStyleIdx="3" presStyleCnt="6"/>
      <dgm:spPr/>
    </dgm:pt>
    <dgm:pt modelId="{A4C35639-0BA7-40E3-BC64-99A395DE7E0B}" type="pres">
      <dgm:prSet presAssocID="{E2BDAF4E-AB2A-43EF-B99E-8FC402C36E85}" presName="root2" presStyleCnt="0"/>
      <dgm:spPr/>
    </dgm:pt>
    <dgm:pt modelId="{D9A95E16-EFFB-4C5D-9186-A33EBEF1B645}" type="pres">
      <dgm:prSet presAssocID="{E2BDAF4E-AB2A-43EF-B99E-8FC402C36E85}" presName="LevelTwoTextNode" presStyleLbl="node2" presStyleIdx="3" presStyleCnt="6">
        <dgm:presLayoutVars>
          <dgm:chPref val="3"/>
        </dgm:presLayoutVars>
      </dgm:prSet>
      <dgm:spPr/>
    </dgm:pt>
    <dgm:pt modelId="{802027F1-8725-41CA-82E2-3107DD512A22}" type="pres">
      <dgm:prSet presAssocID="{E2BDAF4E-AB2A-43EF-B99E-8FC402C36E85}" presName="level3hierChild" presStyleCnt="0"/>
      <dgm:spPr/>
    </dgm:pt>
    <dgm:pt modelId="{1C75592D-0442-4FB6-8C0A-AB674BA0A542}" type="pres">
      <dgm:prSet presAssocID="{9AE9E0C5-20F1-450F-B588-C4451B72BE9F}" presName="conn2-1" presStyleLbl="parChTrans1D3" presStyleIdx="3" presStyleCnt="12"/>
      <dgm:spPr/>
    </dgm:pt>
    <dgm:pt modelId="{22FD5A11-219A-4436-AFD8-7B0D810F471E}" type="pres">
      <dgm:prSet presAssocID="{9AE9E0C5-20F1-450F-B588-C4451B72BE9F}" presName="connTx" presStyleLbl="parChTrans1D3" presStyleIdx="3" presStyleCnt="12"/>
      <dgm:spPr/>
    </dgm:pt>
    <dgm:pt modelId="{5332D232-8DA6-40F7-8EB8-2133E8B7EF95}" type="pres">
      <dgm:prSet presAssocID="{9A202CAD-248C-4716-BDFF-697AB96517E2}" presName="root2" presStyleCnt="0"/>
      <dgm:spPr/>
    </dgm:pt>
    <dgm:pt modelId="{F4FB4A4A-70D0-4CC2-B013-752F1F77DC96}" type="pres">
      <dgm:prSet presAssocID="{9A202CAD-248C-4716-BDFF-697AB96517E2}" presName="LevelTwoTextNode" presStyleLbl="node3" presStyleIdx="3" presStyleCnt="12" custLinFactNeighborX="1452" custLinFactNeighborY="-1762">
        <dgm:presLayoutVars>
          <dgm:chPref val="3"/>
        </dgm:presLayoutVars>
      </dgm:prSet>
      <dgm:spPr/>
    </dgm:pt>
    <dgm:pt modelId="{2105B7CE-B91D-4034-A761-A05C1FAC2409}" type="pres">
      <dgm:prSet presAssocID="{9A202CAD-248C-4716-BDFF-697AB96517E2}" presName="level3hierChild" presStyleCnt="0"/>
      <dgm:spPr/>
    </dgm:pt>
    <dgm:pt modelId="{E5854EE2-7F23-41A1-8D19-B44CF92141D9}" type="pres">
      <dgm:prSet presAssocID="{2A4BB7C3-791F-4520-8953-104C18351559}" presName="conn2-1" presStyleLbl="parChTrans1D3" presStyleIdx="4" presStyleCnt="12"/>
      <dgm:spPr/>
    </dgm:pt>
    <dgm:pt modelId="{18A3075F-1DFD-4758-B1D7-69D9A562ECF3}" type="pres">
      <dgm:prSet presAssocID="{2A4BB7C3-791F-4520-8953-104C18351559}" presName="connTx" presStyleLbl="parChTrans1D3" presStyleIdx="4" presStyleCnt="12"/>
      <dgm:spPr/>
    </dgm:pt>
    <dgm:pt modelId="{917F958A-9880-4CEA-93A8-E0FDFAAB8B07}" type="pres">
      <dgm:prSet presAssocID="{184F23D8-5D0E-41E2-B13D-FDD5F321ABE2}" presName="root2" presStyleCnt="0"/>
      <dgm:spPr/>
    </dgm:pt>
    <dgm:pt modelId="{92B162B8-D83F-46F0-AC04-A697EE50FBD0}" type="pres">
      <dgm:prSet presAssocID="{184F23D8-5D0E-41E2-B13D-FDD5F321ABE2}" presName="LevelTwoTextNode" presStyleLbl="node3" presStyleIdx="4" presStyleCnt="12">
        <dgm:presLayoutVars>
          <dgm:chPref val="3"/>
        </dgm:presLayoutVars>
      </dgm:prSet>
      <dgm:spPr/>
    </dgm:pt>
    <dgm:pt modelId="{DBF3112B-3715-478F-8E2A-1530B13A6E48}" type="pres">
      <dgm:prSet presAssocID="{184F23D8-5D0E-41E2-B13D-FDD5F321ABE2}" presName="level3hierChild" presStyleCnt="0"/>
      <dgm:spPr/>
    </dgm:pt>
    <dgm:pt modelId="{7B937CF4-DAD6-4BFE-9A15-D270823C74DD}" type="pres">
      <dgm:prSet presAssocID="{410C23BC-07D0-4A2D-A3C1-ACFC02A50490}" presName="conn2-1" presStyleLbl="parChTrans1D3" presStyleIdx="5" presStyleCnt="12"/>
      <dgm:spPr/>
    </dgm:pt>
    <dgm:pt modelId="{899CB6D4-5E69-40CA-817E-09C8119083A4}" type="pres">
      <dgm:prSet presAssocID="{410C23BC-07D0-4A2D-A3C1-ACFC02A50490}" presName="connTx" presStyleLbl="parChTrans1D3" presStyleIdx="5" presStyleCnt="12"/>
      <dgm:spPr/>
    </dgm:pt>
    <dgm:pt modelId="{E7057E6B-FBD9-45CE-9234-D2BEDFD89914}" type="pres">
      <dgm:prSet presAssocID="{D4FCFB89-290D-4A43-B957-C7CDC4010B6F}" presName="root2" presStyleCnt="0"/>
      <dgm:spPr/>
    </dgm:pt>
    <dgm:pt modelId="{E2ECA88E-6364-4474-BDA7-2FA0511F9EEF}" type="pres">
      <dgm:prSet presAssocID="{D4FCFB89-290D-4A43-B957-C7CDC4010B6F}" presName="LevelTwoTextNode" presStyleLbl="node3" presStyleIdx="5" presStyleCnt="12" custLinFactNeighborX="-2590" custLinFactNeighborY="-952">
        <dgm:presLayoutVars>
          <dgm:chPref val="3"/>
        </dgm:presLayoutVars>
      </dgm:prSet>
      <dgm:spPr/>
    </dgm:pt>
    <dgm:pt modelId="{7EB9537A-5576-4854-BFE9-12DDC4F32C48}" type="pres">
      <dgm:prSet presAssocID="{D4FCFB89-290D-4A43-B957-C7CDC4010B6F}" presName="level3hierChild" presStyleCnt="0"/>
      <dgm:spPr/>
    </dgm:pt>
    <dgm:pt modelId="{97D99FD1-8842-4C9A-851C-20A1A9EACCCA}" type="pres">
      <dgm:prSet presAssocID="{24E9822F-1F3F-4282-B5E9-8B88376FDA89}" presName="conn2-1" presStyleLbl="parChTrans1D2" presStyleIdx="4" presStyleCnt="6"/>
      <dgm:spPr/>
    </dgm:pt>
    <dgm:pt modelId="{3B905C71-4CF9-4CDE-9EFD-A6A7AD174184}" type="pres">
      <dgm:prSet presAssocID="{24E9822F-1F3F-4282-B5E9-8B88376FDA89}" presName="connTx" presStyleLbl="parChTrans1D2" presStyleIdx="4" presStyleCnt="6"/>
      <dgm:spPr/>
    </dgm:pt>
    <dgm:pt modelId="{FB34D84C-1926-4B5A-88E4-C5C222761198}" type="pres">
      <dgm:prSet presAssocID="{F889B0F4-0C22-4CBE-B312-0848DF50CA5C}" presName="root2" presStyleCnt="0"/>
      <dgm:spPr/>
    </dgm:pt>
    <dgm:pt modelId="{C75D79B8-67BF-4904-8914-E0A23181BFAE}" type="pres">
      <dgm:prSet presAssocID="{F889B0F4-0C22-4CBE-B312-0848DF50CA5C}" presName="LevelTwoTextNode" presStyleLbl="node2" presStyleIdx="4" presStyleCnt="6">
        <dgm:presLayoutVars>
          <dgm:chPref val="3"/>
        </dgm:presLayoutVars>
      </dgm:prSet>
      <dgm:spPr/>
    </dgm:pt>
    <dgm:pt modelId="{64167AA0-7563-4326-91A6-CD2C11D8A06F}" type="pres">
      <dgm:prSet presAssocID="{F889B0F4-0C22-4CBE-B312-0848DF50CA5C}" presName="level3hierChild" presStyleCnt="0"/>
      <dgm:spPr/>
    </dgm:pt>
    <dgm:pt modelId="{222D2530-B665-40DB-9BB3-02900C494895}" type="pres">
      <dgm:prSet presAssocID="{9441FF3F-C394-43E3-95A0-0014CEE55C19}" presName="conn2-1" presStyleLbl="parChTrans1D3" presStyleIdx="6" presStyleCnt="12"/>
      <dgm:spPr/>
    </dgm:pt>
    <dgm:pt modelId="{A05FB9DB-8755-4ADD-899D-EC2C202507CC}" type="pres">
      <dgm:prSet presAssocID="{9441FF3F-C394-43E3-95A0-0014CEE55C19}" presName="connTx" presStyleLbl="parChTrans1D3" presStyleIdx="6" presStyleCnt="12"/>
      <dgm:spPr/>
    </dgm:pt>
    <dgm:pt modelId="{CF008CA8-7648-4B52-8E33-5FF0C804B9D2}" type="pres">
      <dgm:prSet presAssocID="{9AA1DB2F-0533-4B49-8CAC-C30F66AA04CA}" presName="root2" presStyleCnt="0"/>
      <dgm:spPr/>
    </dgm:pt>
    <dgm:pt modelId="{D1000099-80EF-41CE-8A76-0B63EE9981B4}" type="pres">
      <dgm:prSet presAssocID="{9AA1DB2F-0533-4B49-8CAC-C30F66AA04CA}" presName="LevelTwoTextNode" presStyleLbl="node3" presStyleIdx="6" presStyleCnt="12">
        <dgm:presLayoutVars>
          <dgm:chPref val="3"/>
        </dgm:presLayoutVars>
      </dgm:prSet>
      <dgm:spPr/>
    </dgm:pt>
    <dgm:pt modelId="{7BAF3D12-07DB-434E-972F-D216C050757B}" type="pres">
      <dgm:prSet presAssocID="{9AA1DB2F-0533-4B49-8CAC-C30F66AA04CA}" presName="level3hierChild" presStyleCnt="0"/>
      <dgm:spPr/>
    </dgm:pt>
    <dgm:pt modelId="{4A67A7D1-0BA6-4E0A-95D7-B8362CE3886C}" type="pres">
      <dgm:prSet presAssocID="{97C88FEC-21A2-4F26-B55E-5B4F7A039314}" presName="conn2-1" presStyleLbl="parChTrans1D3" presStyleIdx="7" presStyleCnt="12"/>
      <dgm:spPr/>
    </dgm:pt>
    <dgm:pt modelId="{51277F31-4C38-4DA7-B66D-F6CE89F0EB16}" type="pres">
      <dgm:prSet presAssocID="{97C88FEC-21A2-4F26-B55E-5B4F7A039314}" presName="connTx" presStyleLbl="parChTrans1D3" presStyleIdx="7" presStyleCnt="12"/>
      <dgm:spPr/>
    </dgm:pt>
    <dgm:pt modelId="{9C9E2FFB-5E7F-48C0-8B46-4A6DB6F70A0F}" type="pres">
      <dgm:prSet presAssocID="{05B8CF1E-D06F-49FD-A2C2-AA83D2BE6CFF}" presName="root2" presStyleCnt="0"/>
      <dgm:spPr/>
    </dgm:pt>
    <dgm:pt modelId="{C588A49C-4EF0-4976-97DD-E4785518A04A}" type="pres">
      <dgm:prSet presAssocID="{05B8CF1E-D06F-49FD-A2C2-AA83D2BE6CFF}" presName="LevelTwoTextNode" presStyleLbl="node3" presStyleIdx="7" presStyleCnt="12">
        <dgm:presLayoutVars>
          <dgm:chPref val="3"/>
        </dgm:presLayoutVars>
      </dgm:prSet>
      <dgm:spPr/>
    </dgm:pt>
    <dgm:pt modelId="{437D2A78-E131-4BAD-9FFB-18CD0D2AC8BF}" type="pres">
      <dgm:prSet presAssocID="{05B8CF1E-D06F-49FD-A2C2-AA83D2BE6CFF}" presName="level3hierChild" presStyleCnt="0"/>
      <dgm:spPr/>
    </dgm:pt>
    <dgm:pt modelId="{32076BE0-816C-41CC-97CA-0AF3444842D2}" type="pres">
      <dgm:prSet presAssocID="{2653AE50-CC7B-4B3A-809E-D7B2A071A9F3}" presName="conn2-1" presStyleLbl="parChTrans1D3" presStyleIdx="8" presStyleCnt="12"/>
      <dgm:spPr/>
    </dgm:pt>
    <dgm:pt modelId="{5A479284-8E8E-4D11-BA08-AEC20A487A0A}" type="pres">
      <dgm:prSet presAssocID="{2653AE50-CC7B-4B3A-809E-D7B2A071A9F3}" presName="connTx" presStyleLbl="parChTrans1D3" presStyleIdx="8" presStyleCnt="12"/>
      <dgm:spPr/>
    </dgm:pt>
    <dgm:pt modelId="{336D9AE2-8C52-4C13-A9FC-F41876378AF3}" type="pres">
      <dgm:prSet presAssocID="{C9704DBF-4A83-410A-9FCE-C914B2284B82}" presName="root2" presStyleCnt="0"/>
      <dgm:spPr/>
    </dgm:pt>
    <dgm:pt modelId="{9F56D6E5-D9CF-4398-ABAB-95120F1C16B5}" type="pres">
      <dgm:prSet presAssocID="{C9704DBF-4A83-410A-9FCE-C914B2284B82}" presName="LevelTwoTextNode" presStyleLbl="node3" presStyleIdx="8" presStyleCnt="12">
        <dgm:presLayoutVars>
          <dgm:chPref val="3"/>
        </dgm:presLayoutVars>
      </dgm:prSet>
      <dgm:spPr/>
    </dgm:pt>
    <dgm:pt modelId="{89D9FB85-F528-4F3E-8319-347B980C39B2}" type="pres">
      <dgm:prSet presAssocID="{C9704DBF-4A83-410A-9FCE-C914B2284B82}" presName="level3hierChild" presStyleCnt="0"/>
      <dgm:spPr/>
    </dgm:pt>
    <dgm:pt modelId="{BA3D464E-289D-4B82-8828-1DA7E4C84B31}" type="pres">
      <dgm:prSet presAssocID="{D05DE39D-B67F-4503-847D-0DC1876BC0DC}" presName="conn2-1" presStyleLbl="parChTrans1D2" presStyleIdx="5" presStyleCnt="6"/>
      <dgm:spPr/>
    </dgm:pt>
    <dgm:pt modelId="{676F2599-EF12-4491-94DC-7009410FBF3E}" type="pres">
      <dgm:prSet presAssocID="{D05DE39D-B67F-4503-847D-0DC1876BC0DC}" presName="connTx" presStyleLbl="parChTrans1D2" presStyleIdx="5" presStyleCnt="6"/>
      <dgm:spPr/>
    </dgm:pt>
    <dgm:pt modelId="{E93DE060-0509-4226-BE2A-6A4CC9291AF6}" type="pres">
      <dgm:prSet presAssocID="{13B4B945-2571-42A4-B29E-580B2F6D03AB}" presName="root2" presStyleCnt="0"/>
      <dgm:spPr/>
    </dgm:pt>
    <dgm:pt modelId="{A2B6591A-5E5D-4EBF-91EB-0733474097EC}" type="pres">
      <dgm:prSet presAssocID="{13B4B945-2571-42A4-B29E-580B2F6D03AB}" presName="LevelTwoTextNode" presStyleLbl="node2" presStyleIdx="5" presStyleCnt="6">
        <dgm:presLayoutVars>
          <dgm:chPref val="3"/>
        </dgm:presLayoutVars>
      </dgm:prSet>
      <dgm:spPr/>
    </dgm:pt>
    <dgm:pt modelId="{4409E818-1853-4A8B-9DA7-FC26013CB47A}" type="pres">
      <dgm:prSet presAssocID="{13B4B945-2571-42A4-B29E-580B2F6D03AB}" presName="level3hierChild" presStyleCnt="0"/>
      <dgm:spPr/>
    </dgm:pt>
    <dgm:pt modelId="{64C84B2F-2927-4C00-9823-42019BAD511B}" type="pres">
      <dgm:prSet presAssocID="{D2515A8C-57EC-4D2C-B6D4-2448E542231B}" presName="conn2-1" presStyleLbl="parChTrans1D3" presStyleIdx="9" presStyleCnt="12"/>
      <dgm:spPr/>
    </dgm:pt>
    <dgm:pt modelId="{824D8C86-A44F-48DD-80BD-324608267796}" type="pres">
      <dgm:prSet presAssocID="{D2515A8C-57EC-4D2C-B6D4-2448E542231B}" presName="connTx" presStyleLbl="parChTrans1D3" presStyleIdx="9" presStyleCnt="12"/>
      <dgm:spPr/>
    </dgm:pt>
    <dgm:pt modelId="{D3B6F9FD-6661-426A-80D4-994725BA1F0C}" type="pres">
      <dgm:prSet presAssocID="{1FECF7E7-390A-4014-97CD-B0B6CD7B845B}" presName="root2" presStyleCnt="0"/>
      <dgm:spPr/>
    </dgm:pt>
    <dgm:pt modelId="{8D49E0EA-8314-4428-AA3A-4CCB1ED6ED3C}" type="pres">
      <dgm:prSet presAssocID="{1FECF7E7-390A-4014-97CD-B0B6CD7B845B}" presName="LevelTwoTextNode" presStyleLbl="node3" presStyleIdx="9" presStyleCnt="12" custLinFactNeighborX="-2590" custLinFactNeighborY="-952">
        <dgm:presLayoutVars>
          <dgm:chPref val="3"/>
        </dgm:presLayoutVars>
      </dgm:prSet>
      <dgm:spPr/>
    </dgm:pt>
    <dgm:pt modelId="{E02D9794-9E87-49BF-A0FB-361A0EF48A9F}" type="pres">
      <dgm:prSet presAssocID="{1FECF7E7-390A-4014-97CD-B0B6CD7B845B}" presName="level3hierChild" presStyleCnt="0"/>
      <dgm:spPr/>
    </dgm:pt>
    <dgm:pt modelId="{B9C4D3AE-B7A1-4BB8-BF5C-3BC98C3DCA8C}" type="pres">
      <dgm:prSet presAssocID="{2D60CAA9-34BA-4E7E-97B9-5CAF2A03ABF7}" presName="conn2-1" presStyleLbl="parChTrans1D3" presStyleIdx="10" presStyleCnt="12"/>
      <dgm:spPr/>
    </dgm:pt>
    <dgm:pt modelId="{1C5286A2-C790-4B73-8883-F98C2E56373D}" type="pres">
      <dgm:prSet presAssocID="{2D60CAA9-34BA-4E7E-97B9-5CAF2A03ABF7}" presName="connTx" presStyleLbl="parChTrans1D3" presStyleIdx="10" presStyleCnt="12"/>
      <dgm:spPr/>
    </dgm:pt>
    <dgm:pt modelId="{25018335-0A99-4310-B654-80FA6AAB7470}" type="pres">
      <dgm:prSet presAssocID="{FAD291CE-2418-4918-843A-E16A077230D6}" presName="root2" presStyleCnt="0"/>
      <dgm:spPr/>
    </dgm:pt>
    <dgm:pt modelId="{B6BF4F40-C297-4578-AD57-C182A6260406}" type="pres">
      <dgm:prSet presAssocID="{FAD291CE-2418-4918-843A-E16A077230D6}" presName="LevelTwoTextNode" presStyleLbl="node3" presStyleIdx="10" presStyleCnt="12" custLinFactNeighborX="-2590" custLinFactNeighborY="-952">
        <dgm:presLayoutVars>
          <dgm:chPref val="3"/>
        </dgm:presLayoutVars>
      </dgm:prSet>
      <dgm:spPr/>
    </dgm:pt>
    <dgm:pt modelId="{2215C8AB-70DD-4C77-AE45-8AC3C13DE235}" type="pres">
      <dgm:prSet presAssocID="{FAD291CE-2418-4918-843A-E16A077230D6}" presName="level3hierChild" presStyleCnt="0"/>
      <dgm:spPr/>
    </dgm:pt>
    <dgm:pt modelId="{E5BC9441-1802-42F5-AB29-2028D0034922}" type="pres">
      <dgm:prSet presAssocID="{89BF19C2-4546-44EA-85B6-0E712F3610D7}" presName="conn2-1" presStyleLbl="parChTrans1D3" presStyleIdx="11" presStyleCnt="12"/>
      <dgm:spPr/>
    </dgm:pt>
    <dgm:pt modelId="{B2701B3B-F1C5-499B-A8E4-9316C0D34AE8}" type="pres">
      <dgm:prSet presAssocID="{89BF19C2-4546-44EA-85B6-0E712F3610D7}" presName="connTx" presStyleLbl="parChTrans1D3" presStyleIdx="11" presStyleCnt="12"/>
      <dgm:spPr/>
    </dgm:pt>
    <dgm:pt modelId="{AD735F8E-AB31-47CA-9B87-7478BC5C1149}" type="pres">
      <dgm:prSet presAssocID="{FA959EE2-1142-42F1-A99B-BCEF0DA99B79}" presName="root2" presStyleCnt="0"/>
      <dgm:spPr/>
    </dgm:pt>
    <dgm:pt modelId="{70763F6B-E0FB-4E85-B5D7-D8BA6B85E2FB}" type="pres">
      <dgm:prSet presAssocID="{FA959EE2-1142-42F1-A99B-BCEF0DA99B79}" presName="LevelTwoTextNode" presStyleLbl="node3" presStyleIdx="11" presStyleCnt="12" custLinFactNeighborX="-2590" custLinFactNeighborY="-952">
        <dgm:presLayoutVars>
          <dgm:chPref val="3"/>
        </dgm:presLayoutVars>
      </dgm:prSet>
      <dgm:spPr/>
    </dgm:pt>
    <dgm:pt modelId="{5E2D3378-96D4-41DC-A3C6-85B63D524833}" type="pres">
      <dgm:prSet presAssocID="{FA959EE2-1142-42F1-A99B-BCEF0DA99B79}" presName="level3hierChild" presStyleCnt="0"/>
      <dgm:spPr/>
    </dgm:pt>
  </dgm:ptLst>
  <dgm:cxnLst>
    <dgm:cxn modelId="{D0F98907-D476-4A4C-9714-80336930DCE6}" type="presOf" srcId="{9441FF3F-C394-43E3-95A0-0014CEE55C19}" destId="{A05FB9DB-8755-4ADD-899D-EC2C202507CC}" srcOrd="1" destOrd="0" presId="urn:microsoft.com/office/officeart/2005/8/layout/hierarchy2"/>
    <dgm:cxn modelId="{9EB5390B-7C01-4979-BB01-B731187D4514}" type="presOf" srcId="{56684FA6-C151-4A62-89A2-60D00C382389}" destId="{574987DB-E2D3-4AC0-968E-070B2EE60C62}" srcOrd="0" destOrd="0" presId="urn:microsoft.com/office/officeart/2005/8/layout/hierarchy2"/>
    <dgm:cxn modelId="{F0311110-00C2-4D98-A3EA-553B4B9C3729}" type="presOf" srcId="{FAD291CE-2418-4918-843A-E16A077230D6}" destId="{B6BF4F40-C297-4578-AD57-C182A6260406}" srcOrd="0" destOrd="0" presId="urn:microsoft.com/office/officeart/2005/8/layout/hierarchy2"/>
    <dgm:cxn modelId="{F745FB17-FCA1-48F5-B16E-FCDADA673BC4}" type="presOf" srcId="{F889B0F4-0C22-4CBE-B312-0848DF50CA5C}" destId="{C75D79B8-67BF-4904-8914-E0A23181BFAE}" srcOrd="0" destOrd="0" presId="urn:microsoft.com/office/officeart/2005/8/layout/hierarchy2"/>
    <dgm:cxn modelId="{6C83FE1A-35E4-43BB-86B5-6EFE5D7BF23E}" srcId="{E2BDAF4E-AB2A-43EF-B99E-8FC402C36E85}" destId="{D4FCFB89-290D-4A43-B957-C7CDC4010B6F}" srcOrd="2" destOrd="0" parTransId="{410C23BC-07D0-4A2D-A3C1-ACFC02A50490}" sibTransId="{753A0E8F-1023-476C-8E70-8A34A98BD067}"/>
    <dgm:cxn modelId="{4FC40E1B-D533-41D2-8B16-14711A8904E0}" type="presOf" srcId="{13B4B945-2571-42A4-B29E-580B2F6D03AB}" destId="{A2B6591A-5E5D-4EBF-91EB-0733474097EC}" srcOrd="0" destOrd="0" presId="urn:microsoft.com/office/officeart/2005/8/layout/hierarchy2"/>
    <dgm:cxn modelId="{E36D1D23-8B5A-4DE5-975D-01597A5554AE}" srcId="{F889B0F4-0C22-4CBE-B312-0848DF50CA5C}" destId="{C9704DBF-4A83-410A-9FCE-C914B2284B82}" srcOrd="2" destOrd="0" parTransId="{2653AE50-CC7B-4B3A-809E-D7B2A071A9F3}" sibTransId="{2DD9FC81-19DC-495E-8F1C-F44CF5D539A7}"/>
    <dgm:cxn modelId="{5A603023-C66B-4575-9FF0-0CC4EB5A8299}" type="presOf" srcId="{76ADE617-1F4A-4A00-9093-CCA48BAFEDA7}" destId="{E1F73475-D636-4D7A-945B-80BB20244334}" srcOrd="1" destOrd="0" presId="urn:microsoft.com/office/officeart/2005/8/layout/hierarchy2"/>
    <dgm:cxn modelId="{332D1727-D365-4FEA-8CEA-0667E8D2B9D6}" type="presOf" srcId="{24E9822F-1F3F-4282-B5E9-8B88376FDA89}" destId="{97D99FD1-8842-4C9A-851C-20A1A9EACCCA}" srcOrd="0" destOrd="0" presId="urn:microsoft.com/office/officeart/2005/8/layout/hierarchy2"/>
    <dgm:cxn modelId="{19D17927-F310-4AC7-BE24-920B19A7B453}" type="presOf" srcId="{2653AE50-CC7B-4B3A-809E-D7B2A071A9F3}" destId="{32076BE0-816C-41CC-97CA-0AF3444842D2}" srcOrd="0" destOrd="0" presId="urn:microsoft.com/office/officeart/2005/8/layout/hierarchy2"/>
    <dgm:cxn modelId="{2195792A-08BE-40D1-A753-00C08954045B}" type="presOf" srcId="{D47912ED-E69A-4193-9129-1E0D4C183939}" destId="{9A633CD4-F8EB-47D3-8A19-0346A283C95E}" srcOrd="0" destOrd="0" presId="urn:microsoft.com/office/officeart/2005/8/layout/hierarchy2"/>
    <dgm:cxn modelId="{8475D12F-34BF-41D2-834B-2485BBD2361A}" type="presOf" srcId="{73102528-8853-4162-BB02-AC4C8E6CF670}" destId="{6D46E4D6-224D-463B-B7C2-CEB80F090A6D}" srcOrd="0" destOrd="0" presId="urn:microsoft.com/office/officeart/2005/8/layout/hierarchy2"/>
    <dgm:cxn modelId="{56914230-5432-4605-B0BF-6E583C151CB2}" srcId="{56684FA6-C151-4A62-89A2-60D00C382389}" destId="{5750667A-1C60-4C53-A62E-73F1BA69F7AB}" srcOrd="0" destOrd="0" parTransId="{73102528-8853-4162-BB02-AC4C8E6CF670}" sibTransId="{E736DF3E-90D3-4602-BA3F-269C9E903376}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AEBD583B-67A0-4967-955B-3A5672685685}" srcId="{F889B0F4-0C22-4CBE-B312-0848DF50CA5C}" destId="{9AA1DB2F-0533-4B49-8CAC-C30F66AA04CA}" srcOrd="0" destOrd="0" parTransId="{9441FF3F-C394-43E3-95A0-0014CEE55C19}" sibTransId="{682D439E-A5A6-4FB8-B103-2F04CA7FE171}"/>
    <dgm:cxn modelId="{D04D2240-FF7A-43CC-9468-820BFBA5261F}" srcId="{E2BDAF4E-AB2A-43EF-B99E-8FC402C36E85}" destId="{9A202CAD-248C-4716-BDFF-697AB96517E2}" srcOrd="0" destOrd="0" parTransId="{9AE9E0C5-20F1-450F-B588-C4451B72BE9F}" sibTransId="{2E20FF58-E1A8-4B7C-8F45-93ED5B9A0F00}"/>
    <dgm:cxn modelId="{A87ACF60-B6A0-433A-84D0-2DAC4D07D7A1}" srcId="{13B4B945-2571-42A4-B29E-580B2F6D03AB}" destId="{FA959EE2-1142-42F1-A99B-BCEF0DA99B79}" srcOrd="2" destOrd="0" parTransId="{89BF19C2-4546-44EA-85B6-0E712F3610D7}" sibTransId="{0A1F9517-C0FA-4DF2-B1EA-5CEBDB60F8AD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B975ED45-0878-473E-8971-C533301DB6F7}" type="presOf" srcId="{05B8CF1E-D06F-49FD-A2C2-AA83D2BE6CFF}" destId="{C588A49C-4EF0-4976-97DD-E4785518A04A}" srcOrd="0" destOrd="0" presId="urn:microsoft.com/office/officeart/2005/8/layout/hierarchy2"/>
    <dgm:cxn modelId="{A4635A66-5297-4C05-ADEA-72640B8261B1}" type="presOf" srcId="{FA959EE2-1142-42F1-A99B-BCEF0DA99B79}" destId="{70763F6B-E0FB-4E85-B5D7-D8BA6B85E2FB}" srcOrd="0" destOrd="0" presId="urn:microsoft.com/office/officeart/2005/8/layout/hierarchy2"/>
    <dgm:cxn modelId="{12D1FB46-3596-438F-B43D-591AF336904F}" type="presOf" srcId="{76ADE617-1F4A-4A00-9093-CCA48BAFEDA7}" destId="{6E920E4F-CDA2-4486-B606-4EB43E565F68}" srcOrd="0" destOrd="0" presId="urn:microsoft.com/office/officeart/2005/8/layout/hierarchy2"/>
    <dgm:cxn modelId="{81267E48-DC08-4C43-BC0E-731A2F5CA54B}" type="presOf" srcId="{1FECF7E7-390A-4014-97CD-B0B6CD7B845B}" destId="{8D49E0EA-8314-4428-AA3A-4CCB1ED6ED3C}" srcOrd="0" destOrd="0" presId="urn:microsoft.com/office/officeart/2005/8/layout/hierarchy2"/>
    <dgm:cxn modelId="{3F7C3349-680E-4B39-8730-A806CB3F03CE}" type="presOf" srcId="{5750667A-1C60-4C53-A62E-73F1BA69F7AB}" destId="{BC1690DF-C3EC-4E83-9466-C968988466AA}" srcOrd="0" destOrd="0" presId="urn:microsoft.com/office/officeart/2005/8/layout/hierarchy2"/>
    <dgm:cxn modelId="{B239CE69-194A-423C-8024-77E409945E6D}" type="presOf" srcId="{2A4BB7C3-791F-4520-8953-104C18351559}" destId="{E5854EE2-7F23-41A1-8D19-B44CF92141D9}" srcOrd="0" destOrd="0" presId="urn:microsoft.com/office/officeart/2005/8/layout/hierarchy2"/>
    <dgm:cxn modelId="{808E506E-2EC4-4B18-AAD1-71505F51852C}" srcId="{EDAD35CA-5191-4BD4-AF45-C92036793665}" destId="{56684FA6-C151-4A62-89A2-60D00C382389}" srcOrd="2" destOrd="0" parTransId="{9D7DCDBD-A8E1-4DD2-91C2-420A2C7BB0A1}" sibTransId="{FA4D14D4-3552-42A1-9F0F-711FD3995501}"/>
    <dgm:cxn modelId="{15951071-47A7-4678-A3D7-54FB2735F512}" type="presOf" srcId="{2A4BB7C3-791F-4520-8953-104C18351559}" destId="{18A3075F-1DFD-4758-B1D7-69D9A562ECF3}" srcOrd="1" destOrd="0" presId="urn:microsoft.com/office/officeart/2005/8/layout/hierarchy2"/>
    <dgm:cxn modelId="{B8E38751-4F2F-4763-8E9A-191F3EB7C122}" type="presOf" srcId="{D05DE39D-B67F-4503-847D-0DC1876BC0DC}" destId="{676F2599-EF12-4491-94DC-7009410FBF3E}" srcOrd="1" destOrd="0" presId="urn:microsoft.com/office/officeart/2005/8/layout/hierarchy2"/>
    <dgm:cxn modelId="{17FFAF71-F571-4136-8781-CCDD9BACFB32}" type="presOf" srcId="{89BF19C2-4546-44EA-85B6-0E712F3610D7}" destId="{E5BC9441-1802-42F5-AB29-2028D0034922}" srcOrd="0" destOrd="0" presId="urn:microsoft.com/office/officeart/2005/8/layout/hierarchy2"/>
    <dgm:cxn modelId="{481A0853-0DD8-4EC0-AC90-A6F5EA076D2A}" type="presOf" srcId="{F44CEE6F-2C3C-49E9-989D-6FBAD0183F4D}" destId="{B38BFFE3-546E-4995-B6FF-14FEBA1D14A7}" srcOrd="0" destOrd="0" presId="urn:microsoft.com/office/officeart/2005/8/layout/hierarchy2"/>
    <dgm:cxn modelId="{2DE53253-8212-4C2D-9A87-D931596E4AC0}" type="presOf" srcId="{D2515A8C-57EC-4D2C-B6D4-2448E542231B}" destId="{824D8C86-A44F-48DD-80BD-324608267796}" srcOrd="1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188B7657-A127-4457-BCF8-ED21ED62B192}" type="presOf" srcId="{D47912ED-E69A-4193-9129-1E0D4C183939}" destId="{B5ADB05D-F030-4011-B7B5-4D6D3DF257E5}" srcOrd="1" destOrd="0" presId="urn:microsoft.com/office/officeart/2005/8/layout/hierarchy2"/>
    <dgm:cxn modelId="{4FBE5579-5E08-45EF-9980-AAD50A1743E3}" srcId="{5E11F3CF-B4DF-476C-ACEE-63C5C6127CCE}" destId="{3861423A-4DC9-489C-AE8C-34E9125D2046}" srcOrd="0" destOrd="0" parTransId="{F44CEE6F-2C3C-49E9-989D-6FBAD0183F4D}" sibTransId="{8298B536-7815-4E88-B35E-4C4BC4A21DBF}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8B44F582-3070-4EEA-A04F-3D5664F957A3}" type="presOf" srcId="{73102528-8853-4162-BB02-AC4C8E6CF670}" destId="{30461BCD-650A-4C35-9B4A-D8A7A30E2399}" srcOrd="1" destOrd="0" presId="urn:microsoft.com/office/officeart/2005/8/layout/hierarchy2"/>
    <dgm:cxn modelId="{CA3FF689-945A-4D9D-B465-694423825387}" type="presOf" srcId="{184F23D8-5D0E-41E2-B13D-FDD5F321ABE2}" destId="{92B162B8-D83F-46F0-AC04-A697EE50FBD0}" srcOrd="0" destOrd="0" presId="urn:microsoft.com/office/officeart/2005/8/layout/hierarchy2"/>
    <dgm:cxn modelId="{0E08EA8A-62CB-4C0E-B167-B6800F6287E8}" type="presOf" srcId="{410C23BC-07D0-4A2D-A3C1-ACFC02A50490}" destId="{7B937CF4-DAD6-4BFE-9A15-D270823C74DD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37D4BF96-F24A-4533-A072-262103C0EA0E}" type="presOf" srcId="{89BF19C2-4546-44EA-85B6-0E712F3610D7}" destId="{B2701B3B-F1C5-499B-A8E4-9316C0D34AE8}" srcOrd="1" destOrd="0" presId="urn:microsoft.com/office/officeart/2005/8/layout/hierarchy2"/>
    <dgm:cxn modelId="{4C09C097-9B98-47FC-B4EB-5A7D833E829D}" type="presOf" srcId="{E2BDAF4E-AB2A-43EF-B99E-8FC402C36E85}" destId="{D9A95E16-EFFB-4C5D-9186-A33EBEF1B645}" srcOrd="0" destOrd="0" presId="urn:microsoft.com/office/officeart/2005/8/layout/hierarchy2"/>
    <dgm:cxn modelId="{DD76899F-5861-4409-A280-DF32D5E3AF5C}" type="presOf" srcId="{2D60CAA9-34BA-4E7E-97B9-5CAF2A03ABF7}" destId="{1C5286A2-C790-4B73-8883-F98C2E56373D}" srcOrd="1" destOrd="0" presId="urn:microsoft.com/office/officeart/2005/8/layout/hierarchy2"/>
    <dgm:cxn modelId="{2D8931A1-4440-4726-B072-A1160298FCA3}" srcId="{EDAD35CA-5191-4BD4-AF45-C92036793665}" destId="{F889B0F4-0C22-4CBE-B312-0848DF50CA5C}" srcOrd="4" destOrd="0" parTransId="{24E9822F-1F3F-4282-B5E9-8B88376FDA89}" sibTransId="{F3075830-3057-4F6A-B00D-E7E649D283D3}"/>
    <dgm:cxn modelId="{6DC1E2A2-3BBD-4066-A4FF-2F7A14E1B247}" type="presOf" srcId="{D4FCFB89-290D-4A43-B957-C7CDC4010B6F}" destId="{E2ECA88E-6364-4474-BDA7-2FA0511F9EEF}" srcOrd="0" destOrd="0" presId="urn:microsoft.com/office/officeart/2005/8/layout/hierarchy2"/>
    <dgm:cxn modelId="{7FF135A8-97DF-4E9A-8C5D-F9261B72595A}" srcId="{EDAD35CA-5191-4BD4-AF45-C92036793665}" destId="{E2BDAF4E-AB2A-43EF-B99E-8FC402C36E85}" srcOrd="3" destOrd="0" parTransId="{D47912ED-E69A-4193-9129-1E0D4C183939}" sibTransId="{5A263A8C-7774-415B-AD56-9B774ECE2B25}"/>
    <dgm:cxn modelId="{37EEAFAC-F2F8-4066-8A08-78ED3A6702F3}" type="presOf" srcId="{2D60CAA9-34BA-4E7E-97B9-5CAF2A03ABF7}" destId="{B9C4D3AE-B7A1-4BB8-BF5C-3BC98C3DCA8C}" srcOrd="0" destOrd="0" presId="urn:microsoft.com/office/officeart/2005/8/layout/hierarchy2"/>
    <dgm:cxn modelId="{48D6E7AC-0EA2-4A12-8638-9E20AFDB29F7}" type="presOf" srcId="{97C88FEC-21A2-4F26-B55E-5B4F7A039314}" destId="{4A67A7D1-0BA6-4E0A-95D7-B8362CE3886C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B34234BB-398B-470A-8C33-2F65056AD5A3}" type="presOf" srcId="{5E11F3CF-B4DF-476C-ACEE-63C5C6127CCE}" destId="{10A9CC70-7E08-47D7-9DF8-3F77C1EB5032}" srcOrd="0" destOrd="0" presId="urn:microsoft.com/office/officeart/2005/8/layout/hierarchy2"/>
    <dgm:cxn modelId="{9B6FC4BC-2924-48EE-AEB4-B4DF042D0B1D}" srcId="{EDAD35CA-5191-4BD4-AF45-C92036793665}" destId="{13B4B945-2571-42A4-B29E-580B2F6D03AB}" srcOrd="5" destOrd="0" parTransId="{D05DE39D-B67F-4503-847D-0DC1876BC0DC}" sibTransId="{3FDCA657-D369-4E46-8BE9-A7E37E92FEFA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C60B6FBF-1154-4CC6-BED9-4ADFF1AB1187}" type="presOf" srcId="{9AE9E0C5-20F1-450F-B588-C4451B72BE9F}" destId="{1C75592D-0442-4FB6-8C0A-AB674BA0A54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8ED974C7-171A-47AD-A1AF-E3CEBF9B091F}" type="presOf" srcId="{410C23BC-07D0-4A2D-A3C1-ACFC02A50490}" destId="{899CB6D4-5E69-40CA-817E-09C8119083A4}" srcOrd="1" destOrd="0" presId="urn:microsoft.com/office/officeart/2005/8/layout/hierarchy2"/>
    <dgm:cxn modelId="{8B00ACC7-8988-412F-85A0-AAF55033D7E4}" type="presOf" srcId="{D05DE39D-B67F-4503-847D-0DC1876BC0DC}" destId="{BA3D464E-289D-4B82-8828-1DA7E4C84B31}" srcOrd="0" destOrd="0" presId="urn:microsoft.com/office/officeart/2005/8/layout/hierarchy2"/>
    <dgm:cxn modelId="{420BBFC7-5102-48EF-AAC8-C86DFCCBAAB3}" srcId="{EDAD35CA-5191-4BD4-AF45-C92036793665}" destId="{5E11F3CF-B4DF-476C-ACEE-63C5C6127CCE}" srcOrd="1" destOrd="0" parTransId="{76ADE617-1F4A-4A00-9093-CCA48BAFEDA7}" sibTransId="{2C6156E0-6940-4E21-9B9C-98ED59CEAA08}"/>
    <dgm:cxn modelId="{B08D93CA-EC2F-48A9-B3F1-989056F48FBC}" type="presOf" srcId="{F44CEE6F-2C3C-49E9-989D-6FBAD0183F4D}" destId="{41B77EFB-DD8D-45AA-9C0D-9D726E7D9C04}" srcOrd="1" destOrd="0" presId="urn:microsoft.com/office/officeart/2005/8/layout/hierarchy2"/>
    <dgm:cxn modelId="{C74AFCCA-7AB1-46EC-A4B3-CE17A1E536E3}" type="presOf" srcId="{2653AE50-CC7B-4B3A-809E-D7B2A071A9F3}" destId="{5A479284-8E8E-4D11-BA08-AEC20A487A0A}" srcOrd="1" destOrd="0" presId="urn:microsoft.com/office/officeart/2005/8/layout/hierarchy2"/>
    <dgm:cxn modelId="{1A3508D3-EC31-484C-AC17-06CBBE0AA8DD}" type="presOf" srcId="{9AE9E0C5-20F1-450F-B588-C4451B72BE9F}" destId="{22FD5A11-219A-4436-AFD8-7B0D810F471E}" srcOrd="1" destOrd="0" presId="urn:microsoft.com/office/officeart/2005/8/layout/hierarchy2"/>
    <dgm:cxn modelId="{D237B9D3-978D-46A7-A708-A0B328F3466E}" srcId="{13B4B945-2571-42A4-B29E-580B2F6D03AB}" destId="{FAD291CE-2418-4918-843A-E16A077230D6}" srcOrd="1" destOrd="0" parTransId="{2D60CAA9-34BA-4E7E-97B9-5CAF2A03ABF7}" sibTransId="{8F88312D-07A8-4E13-9555-502E89753113}"/>
    <dgm:cxn modelId="{FF9D25D6-B130-49F8-94BA-F1FFAB0305CE}" type="presOf" srcId="{3861423A-4DC9-489C-AE8C-34E9125D2046}" destId="{52D0533B-D696-4819-86F4-11CE1590F981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29DA6DDD-DB5E-4648-AF83-3C58D088627D}" type="presOf" srcId="{9A202CAD-248C-4716-BDFF-697AB96517E2}" destId="{F4FB4A4A-70D0-4CC2-B013-752F1F77DC96}" srcOrd="0" destOrd="0" presId="urn:microsoft.com/office/officeart/2005/8/layout/hierarchy2"/>
    <dgm:cxn modelId="{915897E2-BB0A-4CD3-9265-F5088D24A514}" type="presOf" srcId="{9441FF3F-C394-43E3-95A0-0014CEE55C19}" destId="{222D2530-B665-40DB-9BB3-02900C494895}" srcOrd="0" destOrd="0" presId="urn:microsoft.com/office/officeart/2005/8/layout/hierarchy2"/>
    <dgm:cxn modelId="{BAA39CE3-F898-4EE8-986F-7BE1EC19B78A}" srcId="{E2BDAF4E-AB2A-43EF-B99E-8FC402C36E85}" destId="{184F23D8-5D0E-41E2-B13D-FDD5F321ABE2}" srcOrd="1" destOrd="0" parTransId="{2A4BB7C3-791F-4520-8953-104C18351559}" sibTransId="{6DFF6188-39A7-44BA-B92B-0A1C1866B1CB}"/>
    <dgm:cxn modelId="{2926B5E8-77DA-4B9A-8DDC-C59CDD995553}" srcId="{F889B0F4-0C22-4CBE-B312-0848DF50CA5C}" destId="{05B8CF1E-D06F-49FD-A2C2-AA83D2BE6CFF}" srcOrd="1" destOrd="0" parTransId="{97C88FEC-21A2-4F26-B55E-5B4F7A039314}" sibTransId="{534CF6B2-0EBE-4ECD-B9E4-B3D992F9E071}"/>
    <dgm:cxn modelId="{668741E9-FEB9-4FE9-AC06-EB6552411061}" type="presOf" srcId="{C9704DBF-4A83-410A-9FCE-C914B2284B82}" destId="{9F56D6E5-D9CF-4398-ABAB-95120F1C16B5}" srcOrd="0" destOrd="0" presId="urn:microsoft.com/office/officeart/2005/8/layout/hierarchy2"/>
    <dgm:cxn modelId="{9343C1EA-522B-4E33-A01A-5761426A5A14}" type="presOf" srcId="{9D7DCDBD-A8E1-4DD2-91C2-420A2C7BB0A1}" destId="{8DAB1AD7-3E8B-44CE-BCD8-F10857D444F9}" srcOrd="1" destOrd="0" presId="urn:microsoft.com/office/officeart/2005/8/layout/hierarchy2"/>
    <dgm:cxn modelId="{3C9672EE-CA82-4096-9371-BB07A9153D68}" srcId="{13B4B945-2571-42A4-B29E-580B2F6D03AB}" destId="{1FECF7E7-390A-4014-97CD-B0B6CD7B845B}" srcOrd="0" destOrd="0" parTransId="{D2515A8C-57EC-4D2C-B6D4-2448E542231B}" sibTransId="{4D529C2F-220F-4948-8923-E29EB0B2FDC5}"/>
    <dgm:cxn modelId="{55FA8BF1-F70E-41FD-A6D3-066778ABF94D}" type="presOf" srcId="{D2515A8C-57EC-4D2C-B6D4-2448E542231B}" destId="{64C84B2F-2927-4C00-9823-42019BAD511B}" srcOrd="0" destOrd="0" presId="urn:microsoft.com/office/officeart/2005/8/layout/hierarchy2"/>
    <dgm:cxn modelId="{DDD085F2-5C6C-4248-8E7E-BD5FA1887C02}" type="presOf" srcId="{97C88FEC-21A2-4F26-B55E-5B4F7A039314}" destId="{51277F31-4C38-4DA7-B66D-F6CE89F0EB16}" srcOrd="1" destOrd="0" presId="urn:microsoft.com/office/officeart/2005/8/layout/hierarchy2"/>
    <dgm:cxn modelId="{A3911CF3-4971-4E7B-A658-5CA6695DB027}" type="presOf" srcId="{24E9822F-1F3F-4282-B5E9-8B88376FDA89}" destId="{3B905C71-4CF9-4CDE-9EFD-A6A7AD174184}" srcOrd="1" destOrd="0" presId="urn:microsoft.com/office/officeart/2005/8/layout/hierarchy2"/>
    <dgm:cxn modelId="{F8D553FB-FF83-4743-A4A1-A98CF83D867D}" type="presOf" srcId="{9AA1DB2F-0533-4B49-8CAC-C30F66AA04CA}" destId="{D1000099-80EF-41CE-8A76-0B63EE9981B4}" srcOrd="0" destOrd="0" presId="urn:microsoft.com/office/officeart/2005/8/layout/hierarchy2"/>
    <dgm:cxn modelId="{06B2F6FB-942A-4266-891D-BAE805F192DF}" type="presOf" srcId="{9D7DCDBD-A8E1-4DD2-91C2-420A2C7BB0A1}" destId="{28D3D173-9C1C-4CD0-9F5A-66116336EF5C}" srcOrd="0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AD524C58-AA8C-43CF-B079-101F3DF6B170}" type="presParOf" srcId="{A7DA32AE-5EB1-4173-B6E0-0C04957FC842}" destId="{6E920E4F-CDA2-4486-B606-4EB43E565F68}" srcOrd="2" destOrd="0" presId="urn:microsoft.com/office/officeart/2005/8/layout/hierarchy2"/>
    <dgm:cxn modelId="{2F14AC88-6594-45E0-A522-978CBA33B5CA}" type="presParOf" srcId="{6E920E4F-CDA2-4486-B606-4EB43E565F68}" destId="{E1F73475-D636-4D7A-945B-80BB20244334}" srcOrd="0" destOrd="0" presId="urn:microsoft.com/office/officeart/2005/8/layout/hierarchy2"/>
    <dgm:cxn modelId="{E003ACD3-1100-4BE7-A100-0CD6FDE6B2C1}" type="presParOf" srcId="{A7DA32AE-5EB1-4173-B6E0-0C04957FC842}" destId="{750C7CDF-9B2B-4CA1-A39D-C8C92D65CA9F}" srcOrd="3" destOrd="0" presId="urn:microsoft.com/office/officeart/2005/8/layout/hierarchy2"/>
    <dgm:cxn modelId="{5F563977-5BFD-4415-9812-D2FAFDBFD188}" type="presParOf" srcId="{750C7CDF-9B2B-4CA1-A39D-C8C92D65CA9F}" destId="{10A9CC70-7E08-47D7-9DF8-3F77C1EB5032}" srcOrd="0" destOrd="0" presId="urn:microsoft.com/office/officeart/2005/8/layout/hierarchy2"/>
    <dgm:cxn modelId="{4BF35804-51EF-4238-B6D8-4EAF06A44910}" type="presParOf" srcId="{750C7CDF-9B2B-4CA1-A39D-C8C92D65CA9F}" destId="{F4F8FA51-B27E-4EE7-909E-AB2B569998EC}" srcOrd="1" destOrd="0" presId="urn:microsoft.com/office/officeart/2005/8/layout/hierarchy2"/>
    <dgm:cxn modelId="{DBA5140C-8D54-4687-B717-9781D9383171}" type="presParOf" srcId="{F4F8FA51-B27E-4EE7-909E-AB2B569998EC}" destId="{B38BFFE3-546E-4995-B6FF-14FEBA1D14A7}" srcOrd="0" destOrd="0" presId="urn:microsoft.com/office/officeart/2005/8/layout/hierarchy2"/>
    <dgm:cxn modelId="{04E1643D-6CC2-4930-854F-4EAFDA8BE032}" type="presParOf" srcId="{B38BFFE3-546E-4995-B6FF-14FEBA1D14A7}" destId="{41B77EFB-DD8D-45AA-9C0D-9D726E7D9C04}" srcOrd="0" destOrd="0" presId="urn:microsoft.com/office/officeart/2005/8/layout/hierarchy2"/>
    <dgm:cxn modelId="{90208F02-B520-49EA-80C8-D08CD0F39D35}" type="presParOf" srcId="{F4F8FA51-B27E-4EE7-909E-AB2B569998EC}" destId="{1574BE6E-A732-4F55-AC2C-D4768526D381}" srcOrd="1" destOrd="0" presId="urn:microsoft.com/office/officeart/2005/8/layout/hierarchy2"/>
    <dgm:cxn modelId="{B6973799-46A5-41ED-9A8E-5994E5092759}" type="presParOf" srcId="{1574BE6E-A732-4F55-AC2C-D4768526D381}" destId="{52D0533B-D696-4819-86F4-11CE1590F981}" srcOrd="0" destOrd="0" presId="urn:microsoft.com/office/officeart/2005/8/layout/hierarchy2"/>
    <dgm:cxn modelId="{57D09620-3513-49E0-9B32-E85280CE6764}" type="presParOf" srcId="{1574BE6E-A732-4F55-AC2C-D4768526D381}" destId="{6409166F-9E73-49CA-93CF-1E37367EA6B6}" srcOrd="1" destOrd="0" presId="urn:microsoft.com/office/officeart/2005/8/layout/hierarchy2"/>
    <dgm:cxn modelId="{F6D7FF71-2F24-4990-8426-255D014C862A}" type="presParOf" srcId="{A7DA32AE-5EB1-4173-B6E0-0C04957FC842}" destId="{28D3D173-9C1C-4CD0-9F5A-66116336EF5C}" srcOrd="4" destOrd="0" presId="urn:microsoft.com/office/officeart/2005/8/layout/hierarchy2"/>
    <dgm:cxn modelId="{5121C40F-528D-4D83-8F9C-D4A6D8D5E16C}" type="presParOf" srcId="{28D3D173-9C1C-4CD0-9F5A-66116336EF5C}" destId="{8DAB1AD7-3E8B-44CE-BCD8-F10857D444F9}" srcOrd="0" destOrd="0" presId="urn:microsoft.com/office/officeart/2005/8/layout/hierarchy2"/>
    <dgm:cxn modelId="{695065DA-F364-4564-88CD-BECD8BCBED2A}" type="presParOf" srcId="{A7DA32AE-5EB1-4173-B6E0-0C04957FC842}" destId="{8629C430-D203-4116-AC13-B60A0F3FD9B9}" srcOrd="5" destOrd="0" presId="urn:microsoft.com/office/officeart/2005/8/layout/hierarchy2"/>
    <dgm:cxn modelId="{EC0C0E1D-582E-4827-8032-ADD1C61E7925}" type="presParOf" srcId="{8629C430-D203-4116-AC13-B60A0F3FD9B9}" destId="{574987DB-E2D3-4AC0-968E-070B2EE60C62}" srcOrd="0" destOrd="0" presId="urn:microsoft.com/office/officeart/2005/8/layout/hierarchy2"/>
    <dgm:cxn modelId="{835AFC38-1524-4804-8B58-D447F2DA680E}" type="presParOf" srcId="{8629C430-D203-4116-AC13-B60A0F3FD9B9}" destId="{69B8CE95-FFAD-4079-8548-E20CFD1618F1}" srcOrd="1" destOrd="0" presId="urn:microsoft.com/office/officeart/2005/8/layout/hierarchy2"/>
    <dgm:cxn modelId="{53BCF5F4-3424-40BA-BBB0-4A1922B289FE}" type="presParOf" srcId="{69B8CE95-FFAD-4079-8548-E20CFD1618F1}" destId="{6D46E4D6-224D-463B-B7C2-CEB80F090A6D}" srcOrd="0" destOrd="0" presId="urn:microsoft.com/office/officeart/2005/8/layout/hierarchy2"/>
    <dgm:cxn modelId="{0A2E8FCE-69AB-4D3B-A525-8986ACA3DB4C}" type="presParOf" srcId="{6D46E4D6-224D-463B-B7C2-CEB80F090A6D}" destId="{30461BCD-650A-4C35-9B4A-D8A7A30E2399}" srcOrd="0" destOrd="0" presId="urn:microsoft.com/office/officeart/2005/8/layout/hierarchy2"/>
    <dgm:cxn modelId="{97247E69-0784-4DF2-8CA5-87DBF22E14A0}" type="presParOf" srcId="{69B8CE95-FFAD-4079-8548-E20CFD1618F1}" destId="{3C7AE3BF-F450-458C-A4FC-63C57584066F}" srcOrd="1" destOrd="0" presId="urn:microsoft.com/office/officeart/2005/8/layout/hierarchy2"/>
    <dgm:cxn modelId="{5D2308BC-7729-4F86-BE90-30B55874E83C}" type="presParOf" srcId="{3C7AE3BF-F450-458C-A4FC-63C57584066F}" destId="{BC1690DF-C3EC-4E83-9466-C968988466AA}" srcOrd="0" destOrd="0" presId="urn:microsoft.com/office/officeart/2005/8/layout/hierarchy2"/>
    <dgm:cxn modelId="{0643D712-0CB9-435B-9674-E272E4AE77CA}" type="presParOf" srcId="{3C7AE3BF-F450-458C-A4FC-63C57584066F}" destId="{24E9E093-7899-49B7-B20D-EE7FC6ED5AB8}" srcOrd="1" destOrd="0" presId="urn:microsoft.com/office/officeart/2005/8/layout/hierarchy2"/>
    <dgm:cxn modelId="{F2DBCB99-4203-4310-8345-CF4E74DBF5A0}" type="presParOf" srcId="{A7DA32AE-5EB1-4173-B6E0-0C04957FC842}" destId="{9A633CD4-F8EB-47D3-8A19-0346A283C95E}" srcOrd="6" destOrd="0" presId="urn:microsoft.com/office/officeart/2005/8/layout/hierarchy2"/>
    <dgm:cxn modelId="{D8EAF17D-37B6-4378-84D5-8BA4D70A7495}" type="presParOf" srcId="{9A633CD4-F8EB-47D3-8A19-0346A283C95E}" destId="{B5ADB05D-F030-4011-B7B5-4D6D3DF257E5}" srcOrd="0" destOrd="0" presId="urn:microsoft.com/office/officeart/2005/8/layout/hierarchy2"/>
    <dgm:cxn modelId="{93514027-525A-417E-90D0-F70ACAE42A4A}" type="presParOf" srcId="{A7DA32AE-5EB1-4173-B6E0-0C04957FC842}" destId="{A4C35639-0BA7-40E3-BC64-99A395DE7E0B}" srcOrd="7" destOrd="0" presId="urn:microsoft.com/office/officeart/2005/8/layout/hierarchy2"/>
    <dgm:cxn modelId="{43E6F898-AAB0-4101-85E6-5D5CD49C8B5B}" type="presParOf" srcId="{A4C35639-0BA7-40E3-BC64-99A395DE7E0B}" destId="{D9A95E16-EFFB-4C5D-9186-A33EBEF1B645}" srcOrd="0" destOrd="0" presId="urn:microsoft.com/office/officeart/2005/8/layout/hierarchy2"/>
    <dgm:cxn modelId="{68111F27-D2B0-49B3-B25A-3BA6BD25DA97}" type="presParOf" srcId="{A4C35639-0BA7-40E3-BC64-99A395DE7E0B}" destId="{802027F1-8725-41CA-82E2-3107DD512A22}" srcOrd="1" destOrd="0" presId="urn:microsoft.com/office/officeart/2005/8/layout/hierarchy2"/>
    <dgm:cxn modelId="{2B6B1103-461D-4BDE-BCAB-B239B4762B5F}" type="presParOf" srcId="{802027F1-8725-41CA-82E2-3107DD512A22}" destId="{1C75592D-0442-4FB6-8C0A-AB674BA0A542}" srcOrd="0" destOrd="0" presId="urn:microsoft.com/office/officeart/2005/8/layout/hierarchy2"/>
    <dgm:cxn modelId="{8C0A242C-4A6E-4142-9200-646B5B372FD5}" type="presParOf" srcId="{1C75592D-0442-4FB6-8C0A-AB674BA0A542}" destId="{22FD5A11-219A-4436-AFD8-7B0D810F471E}" srcOrd="0" destOrd="0" presId="urn:microsoft.com/office/officeart/2005/8/layout/hierarchy2"/>
    <dgm:cxn modelId="{A65C3A38-3617-4210-ADAE-1D7E21839986}" type="presParOf" srcId="{802027F1-8725-41CA-82E2-3107DD512A22}" destId="{5332D232-8DA6-40F7-8EB8-2133E8B7EF95}" srcOrd="1" destOrd="0" presId="urn:microsoft.com/office/officeart/2005/8/layout/hierarchy2"/>
    <dgm:cxn modelId="{66A1CF53-B0C6-43B5-A617-92C022E2BEBB}" type="presParOf" srcId="{5332D232-8DA6-40F7-8EB8-2133E8B7EF95}" destId="{F4FB4A4A-70D0-4CC2-B013-752F1F77DC96}" srcOrd="0" destOrd="0" presId="urn:microsoft.com/office/officeart/2005/8/layout/hierarchy2"/>
    <dgm:cxn modelId="{10D459AB-0905-4CE0-912F-2D99CF6BC578}" type="presParOf" srcId="{5332D232-8DA6-40F7-8EB8-2133E8B7EF95}" destId="{2105B7CE-B91D-4034-A761-A05C1FAC2409}" srcOrd="1" destOrd="0" presId="urn:microsoft.com/office/officeart/2005/8/layout/hierarchy2"/>
    <dgm:cxn modelId="{229FE2DF-9B84-424E-9454-9DEB153766DE}" type="presParOf" srcId="{802027F1-8725-41CA-82E2-3107DD512A22}" destId="{E5854EE2-7F23-41A1-8D19-B44CF92141D9}" srcOrd="2" destOrd="0" presId="urn:microsoft.com/office/officeart/2005/8/layout/hierarchy2"/>
    <dgm:cxn modelId="{EE0CA6BA-90DF-474E-992B-6221E015F0AC}" type="presParOf" srcId="{E5854EE2-7F23-41A1-8D19-B44CF92141D9}" destId="{18A3075F-1DFD-4758-B1D7-69D9A562ECF3}" srcOrd="0" destOrd="0" presId="urn:microsoft.com/office/officeart/2005/8/layout/hierarchy2"/>
    <dgm:cxn modelId="{AF2CAD8F-B892-4129-86F7-A4C3AD8CD595}" type="presParOf" srcId="{802027F1-8725-41CA-82E2-3107DD512A22}" destId="{917F958A-9880-4CEA-93A8-E0FDFAAB8B07}" srcOrd="3" destOrd="0" presId="urn:microsoft.com/office/officeart/2005/8/layout/hierarchy2"/>
    <dgm:cxn modelId="{560F8E57-0940-499C-B471-C3229272533B}" type="presParOf" srcId="{917F958A-9880-4CEA-93A8-E0FDFAAB8B07}" destId="{92B162B8-D83F-46F0-AC04-A697EE50FBD0}" srcOrd="0" destOrd="0" presId="urn:microsoft.com/office/officeart/2005/8/layout/hierarchy2"/>
    <dgm:cxn modelId="{3B6A214D-4AC8-4107-A131-36BB7738F572}" type="presParOf" srcId="{917F958A-9880-4CEA-93A8-E0FDFAAB8B07}" destId="{DBF3112B-3715-478F-8E2A-1530B13A6E48}" srcOrd="1" destOrd="0" presId="urn:microsoft.com/office/officeart/2005/8/layout/hierarchy2"/>
    <dgm:cxn modelId="{1827FD62-98B6-416B-852B-42F1601D569C}" type="presParOf" srcId="{802027F1-8725-41CA-82E2-3107DD512A22}" destId="{7B937CF4-DAD6-4BFE-9A15-D270823C74DD}" srcOrd="4" destOrd="0" presId="urn:microsoft.com/office/officeart/2005/8/layout/hierarchy2"/>
    <dgm:cxn modelId="{D9ED146B-4C48-4D69-B780-CC4B9246612B}" type="presParOf" srcId="{7B937CF4-DAD6-4BFE-9A15-D270823C74DD}" destId="{899CB6D4-5E69-40CA-817E-09C8119083A4}" srcOrd="0" destOrd="0" presId="urn:microsoft.com/office/officeart/2005/8/layout/hierarchy2"/>
    <dgm:cxn modelId="{4025AAC0-5CC7-4C58-8245-572B855BED45}" type="presParOf" srcId="{802027F1-8725-41CA-82E2-3107DD512A22}" destId="{E7057E6B-FBD9-45CE-9234-D2BEDFD89914}" srcOrd="5" destOrd="0" presId="urn:microsoft.com/office/officeart/2005/8/layout/hierarchy2"/>
    <dgm:cxn modelId="{745E1706-0AAD-4117-9A02-B9D5BA64C41F}" type="presParOf" srcId="{E7057E6B-FBD9-45CE-9234-D2BEDFD89914}" destId="{E2ECA88E-6364-4474-BDA7-2FA0511F9EEF}" srcOrd="0" destOrd="0" presId="urn:microsoft.com/office/officeart/2005/8/layout/hierarchy2"/>
    <dgm:cxn modelId="{DC3AD3E6-1AD6-45AD-8082-322ECB106CA7}" type="presParOf" srcId="{E7057E6B-FBD9-45CE-9234-D2BEDFD89914}" destId="{7EB9537A-5576-4854-BFE9-12DDC4F32C48}" srcOrd="1" destOrd="0" presId="urn:microsoft.com/office/officeart/2005/8/layout/hierarchy2"/>
    <dgm:cxn modelId="{9CEA9CC2-E6FF-4F19-A27C-6482DBA6A7A3}" type="presParOf" srcId="{A7DA32AE-5EB1-4173-B6E0-0C04957FC842}" destId="{97D99FD1-8842-4C9A-851C-20A1A9EACCCA}" srcOrd="8" destOrd="0" presId="urn:microsoft.com/office/officeart/2005/8/layout/hierarchy2"/>
    <dgm:cxn modelId="{53343D1A-1A57-455B-AB03-ECAC93527B45}" type="presParOf" srcId="{97D99FD1-8842-4C9A-851C-20A1A9EACCCA}" destId="{3B905C71-4CF9-4CDE-9EFD-A6A7AD174184}" srcOrd="0" destOrd="0" presId="urn:microsoft.com/office/officeart/2005/8/layout/hierarchy2"/>
    <dgm:cxn modelId="{31CE27B8-845C-478C-A4D1-5F2E19C0CECF}" type="presParOf" srcId="{A7DA32AE-5EB1-4173-B6E0-0C04957FC842}" destId="{FB34D84C-1926-4B5A-88E4-C5C222761198}" srcOrd="9" destOrd="0" presId="urn:microsoft.com/office/officeart/2005/8/layout/hierarchy2"/>
    <dgm:cxn modelId="{EDFF06EF-D90E-43CD-A587-7FC16BF788CC}" type="presParOf" srcId="{FB34D84C-1926-4B5A-88E4-C5C222761198}" destId="{C75D79B8-67BF-4904-8914-E0A23181BFAE}" srcOrd="0" destOrd="0" presId="urn:microsoft.com/office/officeart/2005/8/layout/hierarchy2"/>
    <dgm:cxn modelId="{4205E8FB-C063-4451-8493-7182520FE364}" type="presParOf" srcId="{FB34D84C-1926-4B5A-88E4-C5C222761198}" destId="{64167AA0-7563-4326-91A6-CD2C11D8A06F}" srcOrd="1" destOrd="0" presId="urn:microsoft.com/office/officeart/2005/8/layout/hierarchy2"/>
    <dgm:cxn modelId="{3692CF9C-0CE7-4BA4-9356-F210A76A9F06}" type="presParOf" srcId="{64167AA0-7563-4326-91A6-CD2C11D8A06F}" destId="{222D2530-B665-40DB-9BB3-02900C494895}" srcOrd="0" destOrd="0" presId="urn:microsoft.com/office/officeart/2005/8/layout/hierarchy2"/>
    <dgm:cxn modelId="{AA07B5AF-A72C-47D8-A3F0-A1DF76719B79}" type="presParOf" srcId="{222D2530-B665-40DB-9BB3-02900C494895}" destId="{A05FB9DB-8755-4ADD-899D-EC2C202507CC}" srcOrd="0" destOrd="0" presId="urn:microsoft.com/office/officeart/2005/8/layout/hierarchy2"/>
    <dgm:cxn modelId="{FC788DF5-F243-4A06-A390-222E6FC14A61}" type="presParOf" srcId="{64167AA0-7563-4326-91A6-CD2C11D8A06F}" destId="{CF008CA8-7648-4B52-8E33-5FF0C804B9D2}" srcOrd="1" destOrd="0" presId="urn:microsoft.com/office/officeart/2005/8/layout/hierarchy2"/>
    <dgm:cxn modelId="{712E53B6-132D-4AF2-9FA9-6071DAC6E4F4}" type="presParOf" srcId="{CF008CA8-7648-4B52-8E33-5FF0C804B9D2}" destId="{D1000099-80EF-41CE-8A76-0B63EE9981B4}" srcOrd="0" destOrd="0" presId="urn:microsoft.com/office/officeart/2005/8/layout/hierarchy2"/>
    <dgm:cxn modelId="{F8ABD0BE-A2EE-473D-8F0B-08C53C312859}" type="presParOf" srcId="{CF008CA8-7648-4B52-8E33-5FF0C804B9D2}" destId="{7BAF3D12-07DB-434E-972F-D216C050757B}" srcOrd="1" destOrd="0" presId="urn:microsoft.com/office/officeart/2005/8/layout/hierarchy2"/>
    <dgm:cxn modelId="{51208E3A-78C4-4909-8F42-63B1625D3A92}" type="presParOf" srcId="{64167AA0-7563-4326-91A6-CD2C11D8A06F}" destId="{4A67A7D1-0BA6-4E0A-95D7-B8362CE3886C}" srcOrd="2" destOrd="0" presId="urn:microsoft.com/office/officeart/2005/8/layout/hierarchy2"/>
    <dgm:cxn modelId="{68F771E7-D32E-49D3-B3AE-F6F5E8A5BAD8}" type="presParOf" srcId="{4A67A7D1-0BA6-4E0A-95D7-B8362CE3886C}" destId="{51277F31-4C38-4DA7-B66D-F6CE89F0EB16}" srcOrd="0" destOrd="0" presId="urn:microsoft.com/office/officeart/2005/8/layout/hierarchy2"/>
    <dgm:cxn modelId="{BA92F085-90C0-4313-B1F4-EDE01AF55200}" type="presParOf" srcId="{64167AA0-7563-4326-91A6-CD2C11D8A06F}" destId="{9C9E2FFB-5E7F-48C0-8B46-4A6DB6F70A0F}" srcOrd="3" destOrd="0" presId="urn:microsoft.com/office/officeart/2005/8/layout/hierarchy2"/>
    <dgm:cxn modelId="{C1A88F1A-9F95-4132-8260-9C29A5CE6BAA}" type="presParOf" srcId="{9C9E2FFB-5E7F-48C0-8B46-4A6DB6F70A0F}" destId="{C588A49C-4EF0-4976-97DD-E4785518A04A}" srcOrd="0" destOrd="0" presId="urn:microsoft.com/office/officeart/2005/8/layout/hierarchy2"/>
    <dgm:cxn modelId="{2DF07481-077D-4AA0-AEF7-62CDEEB7F3BD}" type="presParOf" srcId="{9C9E2FFB-5E7F-48C0-8B46-4A6DB6F70A0F}" destId="{437D2A78-E131-4BAD-9FFB-18CD0D2AC8BF}" srcOrd="1" destOrd="0" presId="urn:microsoft.com/office/officeart/2005/8/layout/hierarchy2"/>
    <dgm:cxn modelId="{1E1C3F75-A6A8-4402-89A9-7559452881AC}" type="presParOf" srcId="{64167AA0-7563-4326-91A6-CD2C11D8A06F}" destId="{32076BE0-816C-41CC-97CA-0AF3444842D2}" srcOrd="4" destOrd="0" presId="urn:microsoft.com/office/officeart/2005/8/layout/hierarchy2"/>
    <dgm:cxn modelId="{63AF4718-17C0-41EF-9204-6F0CE02FA747}" type="presParOf" srcId="{32076BE0-816C-41CC-97CA-0AF3444842D2}" destId="{5A479284-8E8E-4D11-BA08-AEC20A487A0A}" srcOrd="0" destOrd="0" presId="urn:microsoft.com/office/officeart/2005/8/layout/hierarchy2"/>
    <dgm:cxn modelId="{A3E5170A-D5C8-4F00-BE7B-AA3A8D71375E}" type="presParOf" srcId="{64167AA0-7563-4326-91A6-CD2C11D8A06F}" destId="{336D9AE2-8C52-4C13-A9FC-F41876378AF3}" srcOrd="5" destOrd="0" presId="urn:microsoft.com/office/officeart/2005/8/layout/hierarchy2"/>
    <dgm:cxn modelId="{2A269DBD-94A5-4F16-B7AA-931EF232DBE1}" type="presParOf" srcId="{336D9AE2-8C52-4C13-A9FC-F41876378AF3}" destId="{9F56D6E5-D9CF-4398-ABAB-95120F1C16B5}" srcOrd="0" destOrd="0" presId="urn:microsoft.com/office/officeart/2005/8/layout/hierarchy2"/>
    <dgm:cxn modelId="{3F798B1B-ABFC-4B39-8388-61DD8F028AAD}" type="presParOf" srcId="{336D9AE2-8C52-4C13-A9FC-F41876378AF3}" destId="{89D9FB85-F528-4F3E-8319-347B980C39B2}" srcOrd="1" destOrd="0" presId="urn:microsoft.com/office/officeart/2005/8/layout/hierarchy2"/>
    <dgm:cxn modelId="{DEAB0F97-361D-4EEA-BF12-CB619E03D29A}" type="presParOf" srcId="{A7DA32AE-5EB1-4173-B6E0-0C04957FC842}" destId="{BA3D464E-289D-4B82-8828-1DA7E4C84B31}" srcOrd="10" destOrd="0" presId="urn:microsoft.com/office/officeart/2005/8/layout/hierarchy2"/>
    <dgm:cxn modelId="{F632B349-8131-4FC5-A1BA-AD8E28E977BF}" type="presParOf" srcId="{BA3D464E-289D-4B82-8828-1DA7E4C84B31}" destId="{676F2599-EF12-4491-94DC-7009410FBF3E}" srcOrd="0" destOrd="0" presId="urn:microsoft.com/office/officeart/2005/8/layout/hierarchy2"/>
    <dgm:cxn modelId="{01230509-A663-4492-A7F2-6D5492BB5BC5}" type="presParOf" srcId="{A7DA32AE-5EB1-4173-B6E0-0C04957FC842}" destId="{E93DE060-0509-4226-BE2A-6A4CC9291AF6}" srcOrd="11" destOrd="0" presId="urn:microsoft.com/office/officeart/2005/8/layout/hierarchy2"/>
    <dgm:cxn modelId="{942FFAFC-AF01-4C5E-B48C-0EB14907C082}" type="presParOf" srcId="{E93DE060-0509-4226-BE2A-6A4CC9291AF6}" destId="{A2B6591A-5E5D-4EBF-91EB-0733474097EC}" srcOrd="0" destOrd="0" presId="urn:microsoft.com/office/officeart/2005/8/layout/hierarchy2"/>
    <dgm:cxn modelId="{727D4CD1-52EC-4AE2-AF94-C766EFC93440}" type="presParOf" srcId="{E93DE060-0509-4226-BE2A-6A4CC9291AF6}" destId="{4409E818-1853-4A8B-9DA7-FC26013CB47A}" srcOrd="1" destOrd="0" presId="urn:microsoft.com/office/officeart/2005/8/layout/hierarchy2"/>
    <dgm:cxn modelId="{5A161BEA-ECE5-4D8B-B3EE-2DF04AD49320}" type="presParOf" srcId="{4409E818-1853-4A8B-9DA7-FC26013CB47A}" destId="{64C84B2F-2927-4C00-9823-42019BAD511B}" srcOrd="0" destOrd="0" presId="urn:microsoft.com/office/officeart/2005/8/layout/hierarchy2"/>
    <dgm:cxn modelId="{53A13ACF-17AC-4A4C-A461-9C7206C28E19}" type="presParOf" srcId="{64C84B2F-2927-4C00-9823-42019BAD511B}" destId="{824D8C86-A44F-48DD-80BD-324608267796}" srcOrd="0" destOrd="0" presId="urn:microsoft.com/office/officeart/2005/8/layout/hierarchy2"/>
    <dgm:cxn modelId="{7930CB5D-1779-427D-9ED6-F8972CB49343}" type="presParOf" srcId="{4409E818-1853-4A8B-9DA7-FC26013CB47A}" destId="{D3B6F9FD-6661-426A-80D4-994725BA1F0C}" srcOrd="1" destOrd="0" presId="urn:microsoft.com/office/officeart/2005/8/layout/hierarchy2"/>
    <dgm:cxn modelId="{25AD0C34-7940-4677-84F9-5B6526C65220}" type="presParOf" srcId="{D3B6F9FD-6661-426A-80D4-994725BA1F0C}" destId="{8D49E0EA-8314-4428-AA3A-4CCB1ED6ED3C}" srcOrd="0" destOrd="0" presId="urn:microsoft.com/office/officeart/2005/8/layout/hierarchy2"/>
    <dgm:cxn modelId="{5CCD2BFC-2A72-4C52-A305-BD5D728D398F}" type="presParOf" srcId="{D3B6F9FD-6661-426A-80D4-994725BA1F0C}" destId="{E02D9794-9E87-49BF-A0FB-361A0EF48A9F}" srcOrd="1" destOrd="0" presId="urn:microsoft.com/office/officeart/2005/8/layout/hierarchy2"/>
    <dgm:cxn modelId="{29DD20F4-1ACF-4390-9B82-DBB8048C5E52}" type="presParOf" srcId="{4409E818-1853-4A8B-9DA7-FC26013CB47A}" destId="{B9C4D3AE-B7A1-4BB8-BF5C-3BC98C3DCA8C}" srcOrd="2" destOrd="0" presId="urn:microsoft.com/office/officeart/2005/8/layout/hierarchy2"/>
    <dgm:cxn modelId="{43C350B2-0238-4DA9-81D7-9915CFB57982}" type="presParOf" srcId="{B9C4D3AE-B7A1-4BB8-BF5C-3BC98C3DCA8C}" destId="{1C5286A2-C790-4B73-8883-F98C2E56373D}" srcOrd="0" destOrd="0" presId="urn:microsoft.com/office/officeart/2005/8/layout/hierarchy2"/>
    <dgm:cxn modelId="{C6182665-9F7C-4EAA-9A7F-ABD009665E9F}" type="presParOf" srcId="{4409E818-1853-4A8B-9DA7-FC26013CB47A}" destId="{25018335-0A99-4310-B654-80FA6AAB7470}" srcOrd="3" destOrd="0" presId="urn:microsoft.com/office/officeart/2005/8/layout/hierarchy2"/>
    <dgm:cxn modelId="{D2B4A975-0263-40C0-989C-A068A4FB83B2}" type="presParOf" srcId="{25018335-0A99-4310-B654-80FA6AAB7470}" destId="{B6BF4F40-C297-4578-AD57-C182A6260406}" srcOrd="0" destOrd="0" presId="urn:microsoft.com/office/officeart/2005/8/layout/hierarchy2"/>
    <dgm:cxn modelId="{58704D5E-1C48-42DC-8143-7F8A456273BD}" type="presParOf" srcId="{25018335-0A99-4310-B654-80FA6AAB7470}" destId="{2215C8AB-70DD-4C77-AE45-8AC3C13DE235}" srcOrd="1" destOrd="0" presId="urn:microsoft.com/office/officeart/2005/8/layout/hierarchy2"/>
    <dgm:cxn modelId="{A5E4BBF3-372A-439C-ADF8-71372BB77515}" type="presParOf" srcId="{4409E818-1853-4A8B-9DA7-FC26013CB47A}" destId="{E5BC9441-1802-42F5-AB29-2028D0034922}" srcOrd="4" destOrd="0" presId="urn:microsoft.com/office/officeart/2005/8/layout/hierarchy2"/>
    <dgm:cxn modelId="{BD1A9360-B1A7-498B-AC2B-5440E283D756}" type="presParOf" srcId="{E5BC9441-1802-42F5-AB29-2028D0034922}" destId="{B2701B3B-F1C5-499B-A8E4-9316C0D34AE8}" srcOrd="0" destOrd="0" presId="urn:microsoft.com/office/officeart/2005/8/layout/hierarchy2"/>
    <dgm:cxn modelId="{197DD5EC-C8E2-43E9-9C8F-55638ED5A87A}" type="presParOf" srcId="{4409E818-1853-4A8B-9DA7-FC26013CB47A}" destId="{AD735F8E-AB31-47CA-9B87-7478BC5C1149}" srcOrd="5" destOrd="0" presId="urn:microsoft.com/office/officeart/2005/8/layout/hierarchy2"/>
    <dgm:cxn modelId="{67684DDE-C06E-4E75-A178-5ACCCABE557B}" type="presParOf" srcId="{AD735F8E-AB31-47CA-9B87-7478BC5C1149}" destId="{70763F6B-E0FB-4E85-B5D7-D8BA6B85E2FB}" srcOrd="0" destOrd="0" presId="urn:microsoft.com/office/officeart/2005/8/layout/hierarchy2"/>
    <dgm:cxn modelId="{43960850-0593-48C7-88E0-ADEA67122966}" type="presParOf" srcId="{AD735F8E-AB31-47CA-9B87-7478BC5C1149}" destId="{5E2D3378-96D4-41DC-A3C6-85B63D52483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3d</a:t>
          </a:r>
          <a:r>
            <a:rPr lang="nl-NL" baseline="30000" dirty="0"/>
            <a:t>8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13B4B945-2571-42A4-B29E-580B2F6D03AB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endParaRPr lang="en-US" dirty="0"/>
        </a:p>
      </dgm:t>
    </dgm:pt>
    <dgm:pt modelId="{D05DE39D-B67F-4503-847D-0DC1876BC0DC}" type="parTrans" cxnId="{9B6FC4BC-2924-48EE-AEB4-B4DF042D0B1D}">
      <dgm:prSet/>
      <dgm:spPr/>
      <dgm:t>
        <a:bodyPr/>
        <a:lstStyle/>
        <a:p>
          <a:endParaRPr lang="en-US"/>
        </a:p>
      </dgm:t>
    </dgm:pt>
    <dgm:pt modelId="{3FDCA657-D369-4E46-8BE9-A7E37E92FEFA}" type="sibTrans" cxnId="{9B6FC4BC-2924-48EE-AEB4-B4DF042D0B1D}">
      <dgm:prSet/>
      <dgm:spPr/>
      <dgm:t>
        <a:bodyPr/>
        <a:lstStyle/>
        <a:p>
          <a:endParaRPr lang="en-US"/>
        </a:p>
      </dgm:t>
    </dgm:pt>
    <dgm:pt modelId="{5E11F3CF-B4DF-476C-ACEE-63C5C6127CCE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G</a:t>
          </a:r>
          <a:endParaRPr lang="en-US" dirty="0"/>
        </a:p>
      </dgm:t>
    </dgm:pt>
    <dgm:pt modelId="{76ADE617-1F4A-4A00-9093-CCA48BAFEDA7}" type="parTrans" cxnId="{420BBFC7-5102-48EF-AAC8-C86DFCCBAAB3}">
      <dgm:prSet/>
      <dgm:spPr/>
      <dgm:t>
        <a:bodyPr/>
        <a:lstStyle/>
        <a:p>
          <a:endParaRPr lang="en-US"/>
        </a:p>
      </dgm:t>
    </dgm:pt>
    <dgm:pt modelId="{2C6156E0-6940-4E21-9B9C-98ED59CEAA08}" type="sibTrans" cxnId="{420BBFC7-5102-48EF-AAC8-C86DFCCBAAB3}">
      <dgm:prSet/>
      <dgm:spPr/>
      <dgm:t>
        <a:bodyPr/>
        <a:lstStyle/>
        <a:p>
          <a:endParaRPr lang="en-US"/>
        </a:p>
      </dgm:t>
    </dgm:pt>
    <dgm:pt modelId="{E2BDAF4E-AB2A-43EF-B99E-8FC402C36E85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endParaRPr lang="en-US" dirty="0"/>
        </a:p>
      </dgm:t>
    </dgm:pt>
    <dgm:pt modelId="{D47912ED-E69A-4193-9129-1E0D4C183939}" type="parTrans" cxnId="{7FF135A8-97DF-4E9A-8C5D-F9261B72595A}">
      <dgm:prSet/>
      <dgm:spPr/>
      <dgm:t>
        <a:bodyPr/>
        <a:lstStyle/>
        <a:p>
          <a:endParaRPr lang="en-US"/>
        </a:p>
      </dgm:t>
    </dgm:pt>
    <dgm:pt modelId="{5A263A8C-7774-415B-AD56-9B774ECE2B25}" type="sibTrans" cxnId="{7FF135A8-97DF-4E9A-8C5D-F9261B72595A}">
      <dgm:prSet/>
      <dgm:spPr/>
      <dgm:t>
        <a:bodyPr/>
        <a:lstStyle/>
        <a:p>
          <a:endParaRPr lang="en-US"/>
        </a:p>
      </dgm:t>
    </dgm:pt>
    <dgm:pt modelId="{F889B0F4-0C22-4CBE-B312-0848DF50CA5C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endParaRPr lang="en-US" dirty="0"/>
        </a:p>
      </dgm:t>
    </dgm:pt>
    <dgm:pt modelId="{24E9822F-1F3F-4282-B5E9-8B88376FDA89}" type="parTrans" cxnId="{2D8931A1-4440-4726-B072-A1160298FCA3}">
      <dgm:prSet/>
      <dgm:spPr/>
      <dgm:t>
        <a:bodyPr/>
        <a:lstStyle/>
        <a:p>
          <a:endParaRPr lang="en-US"/>
        </a:p>
      </dgm:t>
    </dgm:pt>
    <dgm:pt modelId="{F3075830-3057-4F6A-B00D-E7E649D283D3}" type="sibTrans" cxnId="{2D8931A1-4440-4726-B072-A1160298FCA3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r>
            <a:rPr lang="nl-NL" baseline="-25000" dirty="0"/>
            <a:t>0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9A202CAD-248C-4716-BDFF-697AB96517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2</a:t>
          </a:r>
          <a:endParaRPr lang="en-US" baseline="-25000" dirty="0"/>
        </a:p>
      </dgm:t>
    </dgm:pt>
    <dgm:pt modelId="{9AE9E0C5-20F1-450F-B588-C4451B72BE9F}" type="parTrans" cxnId="{D04D2240-FF7A-43CC-9468-820BFBA5261F}">
      <dgm:prSet/>
      <dgm:spPr/>
      <dgm:t>
        <a:bodyPr/>
        <a:lstStyle/>
        <a:p>
          <a:endParaRPr lang="en-US"/>
        </a:p>
      </dgm:t>
    </dgm:pt>
    <dgm:pt modelId="{2E20FF58-E1A8-4B7C-8F45-93ED5B9A0F00}" type="sibTrans" cxnId="{D04D2240-FF7A-43CC-9468-820BFBA5261F}">
      <dgm:prSet/>
      <dgm:spPr/>
      <dgm:t>
        <a:bodyPr/>
        <a:lstStyle/>
        <a:p>
          <a:endParaRPr lang="en-US"/>
        </a:p>
      </dgm:t>
    </dgm:pt>
    <dgm:pt modelId="{3861423A-4DC9-489C-AE8C-34E9125D2046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G</a:t>
          </a:r>
          <a:r>
            <a:rPr lang="nl-NL" baseline="-25000" dirty="0"/>
            <a:t>4</a:t>
          </a:r>
          <a:endParaRPr lang="en-US" baseline="-25000" dirty="0"/>
        </a:p>
      </dgm:t>
    </dgm:pt>
    <dgm:pt modelId="{F44CEE6F-2C3C-49E9-989D-6FBAD0183F4D}" type="parTrans" cxnId="{4FBE5579-5E08-45EF-9980-AAD50A1743E3}">
      <dgm:prSet/>
      <dgm:spPr/>
      <dgm:t>
        <a:bodyPr/>
        <a:lstStyle/>
        <a:p>
          <a:endParaRPr lang="en-US"/>
        </a:p>
      </dgm:t>
    </dgm:pt>
    <dgm:pt modelId="{8298B536-7815-4E88-B35E-4C4BC4A21DBF}" type="sibTrans" cxnId="{4FBE5579-5E08-45EF-9980-AAD50A1743E3}">
      <dgm:prSet/>
      <dgm:spPr/>
      <dgm:t>
        <a:bodyPr/>
        <a:lstStyle/>
        <a:p>
          <a:endParaRPr lang="en-US"/>
        </a:p>
      </dgm:t>
    </dgm:pt>
    <dgm:pt modelId="{184F23D8-5D0E-41E2-B13D-FDD5F321AB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2A4BB7C3-791F-4520-8953-104C18351559}" type="parTrans" cxnId="{BAA39CE3-F898-4EE8-986F-7BE1EC19B78A}">
      <dgm:prSet/>
      <dgm:spPr/>
      <dgm:t>
        <a:bodyPr/>
        <a:lstStyle/>
        <a:p>
          <a:endParaRPr lang="en-US"/>
        </a:p>
      </dgm:t>
    </dgm:pt>
    <dgm:pt modelId="{6DFF6188-39A7-44BA-B92B-0A1C1866B1CB}" type="sibTrans" cxnId="{BAA39CE3-F898-4EE8-986F-7BE1EC19B78A}">
      <dgm:prSet/>
      <dgm:spPr/>
      <dgm:t>
        <a:bodyPr/>
        <a:lstStyle/>
        <a:p>
          <a:endParaRPr lang="en-US"/>
        </a:p>
      </dgm:t>
    </dgm:pt>
    <dgm:pt modelId="{D4FCFB89-290D-4A43-B957-C7CDC4010B6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0</a:t>
          </a:r>
          <a:endParaRPr lang="en-US" baseline="-25000" dirty="0"/>
        </a:p>
      </dgm:t>
    </dgm:pt>
    <dgm:pt modelId="{410C23BC-07D0-4A2D-A3C1-ACFC02A50490}" type="parTrans" cxnId="{6C83FE1A-35E4-43BB-86B5-6EFE5D7BF23E}">
      <dgm:prSet/>
      <dgm:spPr/>
      <dgm:t>
        <a:bodyPr/>
        <a:lstStyle/>
        <a:p>
          <a:endParaRPr lang="en-US"/>
        </a:p>
      </dgm:t>
    </dgm:pt>
    <dgm:pt modelId="{753A0E8F-1023-476C-8E70-8A34A98BD067}" type="sibTrans" cxnId="{6C83FE1A-35E4-43BB-86B5-6EFE5D7BF23E}">
      <dgm:prSet/>
      <dgm:spPr/>
      <dgm:t>
        <a:bodyPr/>
        <a:lstStyle/>
        <a:p>
          <a:endParaRPr lang="en-US"/>
        </a:p>
      </dgm:t>
    </dgm:pt>
    <dgm:pt modelId="{1FECF7E7-390A-4014-97CD-B0B6CD7B845B}">
      <dgm:prSet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4</a:t>
          </a:r>
          <a:endParaRPr lang="en-US" baseline="-25000" dirty="0"/>
        </a:p>
      </dgm:t>
    </dgm:pt>
    <dgm:pt modelId="{D2515A8C-57EC-4D2C-B6D4-2448E542231B}" type="parTrans" cxnId="{3C9672EE-CA82-4096-9371-BB07A9153D68}">
      <dgm:prSet/>
      <dgm:spPr/>
      <dgm:t>
        <a:bodyPr/>
        <a:lstStyle/>
        <a:p>
          <a:endParaRPr lang="en-US"/>
        </a:p>
      </dgm:t>
    </dgm:pt>
    <dgm:pt modelId="{4D529C2F-220F-4948-8923-E29EB0B2FDC5}" type="sibTrans" cxnId="{3C9672EE-CA82-4096-9371-BB07A9153D68}">
      <dgm:prSet/>
      <dgm:spPr/>
      <dgm:t>
        <a:bodyPr/>
        <a:lstStyle/>
        <a:p>
          <a:endParaRPr lang="en-US"/>
        </a:p>
      </dgm:t>
    </dgm:pt>
    <dgm:pt modelId="{FA959EE2-1142-42F1-A99B-BCEF0DA99B79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2</a:t>
          </a:r>
          <a:endParaRPr lang="en-US" baseline="-25000" dirty="0"/>
        </a:p>
      </dgm:t>
    </dgm:pt>
    <dgm:pt modelId="{89BF19C2-4546-44EA-85B6-0E712F3610D7}" type="parTrans" cxnId="{A87ACF60-B6A0-433A-84D0-2DAC4D07D7A1}">
      <dgm:prSet/>
      <dgm:spPr/>
      <dgm:t>
        <a:bodyPr/>
        <a:lstStyle/>
        <a:p>
          <a:endParaRPr lang="en-US"/>
        </a:p>
      </dgm:t>
    </dgm:pt>
    <dgm:pt modelId="{0A1F9517-C0FA-4DF2-B1EA-5CEBDB60F8AD}" type="sibTrans" cxnId="{A87ACF60-B6A0-433A-84D0-2DAC4D07D7A1}">
      <dgm:prSet/>
      <dgm:spPr/>
      <dgm:t>
        <a:bodyPr/>
        <a:lstStyle/>
        <a:p>
          <a:endParaRPr lang="en-US"/>
        </a:p>
      </dgm:t>
    </dgm:pt>
    <dgm:pt modelId="{FAD291CE-2418-4918-843A-E16A077230D6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2D60CAA9-34BA-4E7E-97B9-5CAF2A03ABF7}" type="parTrans" cxnId="{D237B9D3-978D-46A7-A708-A0B328F3466E}">
      <dgm:prSet/>
      <dgm:spPr/>
      <dgm:t>
        <a:bodyPr/>
        <a:lstStyle/>
        <a:p>
          <a:endParaRPr lang="en-US"/>
        </a:p>
      </dgm:t>
    </dgm:pt>
    <dgm:pt modelId="{8F88312D-07A8-4E13-9555-502E89753113}" type="sibTrans" cxnId="{D237B9D3-978D-46A7-A708-A0B328F3466E}">
      <dgm:prSet/>
      <dgm:spPr/>
      <dgm:t>
        <a:bodyPr/>
        <a:lstStyle/>
        <a:p>
          <a:endParaRPr lang="en-US"/>
        </a:p>
      </dgm:t>
    </dgm:pt>
    <dgm:pt modelId="{9AA1DB2F-0533-4B49-8CAC-C30F66AA04CA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9441FF3F-C394-43E3-95A0-0014CEE55C19}" type="parTrans" cxnId="{AEBD583B-67A0-4967-955B-3A5672685685}">
      <dgm:prSet/>
      <dgm:spPr/>
      <dgm:t>
        <a:bodyPr/>
        <a:lstStyle/>
        <a:p>
          <a:endParaRPr lang="en-US"/>
        </a:p>
      </dgm:t>
    </dgm:pt>
    <dgm:pt modelId="{682D439E-A5A6-4FB8-B103-2F04CA7FE171}" type="sibTrans" cxnId="{AEBD583B-67A0-4967-955B-3A5672685685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5"/>
      <dgm:spPr/>
    </dgm:pt>
    <dgm:pt modelId="{DA7691F1-E60E-4589-BB9C-1E7E1FAB263F}" type="pres">
      <dgm:prSet presAssocID="{604B3515-858C-4F26-85CF-BEE3D8AE4F54}" presName="connTx" presStyleLbl="parChTrans1D2" presStyleIdx="0" presStyleCnt="5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5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9"/>
      <dgm:spPr/>
    </dgm:pt>
    <dgm:pt modelId="{D5D1FD17-72C6-43BE-A348-721B4695F8E8}" type="pres">
      <dgm:prSet presAssocID="{AA2449C1-BDD9-44F3-A114-C522198FC25C}" presName="connTx" presStyleLbl="parChTrans1D3" presStyleIdx="0" presStyleCnt="9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9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6E920E4F-CDA2-4486-B606-4EB43E565F68}" type="pres">
      <dgm:prSet presAssocID="{76ADE617-1F4A-4A00-9093-CCA48BAFEDA7}" presName="conn2-1" presStyleLbl="parChTrans1D2" presStyleIdx="1" presStyleCnt="5"/>
      <dgm:spPr/>
    </dgm:pt>
    <dgm:pt modelId="{E1F73475-D636-4D7A-945B-80BB20244334}" type="pres">
      <dgm:prSet presAssocID="{76ADE617-1F4A-4A00-9093-CCA48BAFEDA7}" presName="connTx" presStyleLbl="parChTrans1D2" presStyleIdx="1" presStyleCnt="5"/>
      <dgm:spPr/>
    </dgm:pt>
    <dgm:pt modelId="{750C7CDF-9B2B-4CA1-A39D-C8C92D65CA9F}" type="pres">
      <dgm:prSet presAssocID="{5E11F3CF-B4DF-476C-ACEE-63C5C6127CCE}" presName="root2" presStyleCnt="0"/>
      <dgm:spPr/>
    </dgm:pt>
    <dgm:pt modelId="{10A9CC70-7E08-47D7-9DF8-3F77C1EB5032}" type="pres">
      <dgm:prSet presAssocID="{5E11F3CF-B4DF-476C-ACEE-63C5C6127CCE}" presName="LevelTwoTextNode" presStyleLbl="node2" presStyleIdx="1" presStyleCnt="5">
        <dgm:presLayoutVars>
          <dgm:chPref val="3"/>
        </dgm:presLayoutVars>
      </dgm:prSet>
      <dgm:spPr/>
    </dgm:pt>
    <dgm:pt modelId="{F4F8FA51-B27E-4EE7-909E-AB2B569998EC}" type="pres">
      <dgm:prSet presAssocID="{5E11F3CF-B4DF-476C-ACEE-63C5C6127CCE}" presName="level3hierChild" presStyleCnt="0"/>
      <dgm:spPr/>
    </dgm:pt>
    <dgm:pt modelId="{B38BFFE3-546E-4995-B6FF-14FEBA1D14A7}" type="pres">
      <dgm:prSet presAssocID="{F44CEE6F-2C3C-49E9-989D-6FBAD0183F4D}" presName="conn2-1" presStyleLbl="parChTrans1D3" presStyleIdx="1" presStyleCnt="9"/>
      <dgm:spPr/>
    </dgm:pt>
    <dgm:pt modelId="{41B77EFB-DD8D-45AA-9C0D-9D726E7D9C04}" type="pres">
      <dgm:prSet presAssocID="{F44CEE6F-2C3C-49E9-989D-6FBAD0183F4D}" presName="connTx" presStyleLbl="parChTrans1D3" presStyleIdx="1" presStyleCnt="9"/>
      <dgm:spPr/>
    </dgm:pt>
    <dgm:pt modelId="{1574BE6E-A732-4F55-AC2C-D4768526D381}" type="pres">
      <dgm:prSet presAssocID="{3861423A-4DC9-489C-AE8C-34E9125D2046}" presName="root2" presStyleCnt="0"/>
      <dgm:spPr/>
    </dgm:pt>
    <dgm:pt modelId="{52D0533B-D696-4819-86F4-11CE1590F981}" type="pres">
      <dgm:prSet presAssocID="{3861423A-4DC9-489C-AE8C-34E9125D2046}" presName="LevelTwoTextNode" presStyleLbl="node3" presStyleIdx="1" presStyleCnt="9">
        <dgm:presLayoutVars>
          <dgm:chPref val="3"/>
        </dgm:presLayoutVars>
      </dgm:prSet>
      <dgm:spPr/>
    </dgm:pt>
    <dgm:pt modelId="{6409166F-9E73-49CA-93CF-1E37367EA6B6}" type="pres">
      <dgm:prSet presAssocID="{3861423A-4DC9-489C-AE8C-34E9125D2046}" presName="level3hierChild" presStyleCnt="0"/>
      <dgm:spPr/>
    </dgm:pt>
    <dgm:pt modelId="{9A633CD4-F8EB-47D3-8A19-0346A283C95E}" type="pres">
      <dgm:prSet presAssocID="{D47912ED-E69A-4193-9129-1E0D4C183939}" presName="conn2-1" presStyleLbl="parChTrans1D2" presStyleIdx="2" presStyleCnt="5"/>
      <dgm:spPr/>
    </dgm:pt>
    <dgm:pt modelId="{B5ADB05D-F030-4011-B7B5-4D6D3DF257E5}" type="pres">
      <dgm:prSet presAssocID="{D47912ED-E69A-4193-9129-1E0D4C183939}" presName="connTx" presStyleLbl="parChTrans1D2" presStyleIdx="2" presStyleCnt="5"/>
      <dgm:spPr/>
    </dgm:pt>
    <dgm:pt modelId="{A4C35639-0BA7-40E3-BC64-99A395DE7E0B}" type="pres">
      <dgm:prSet presAssocID="{E2BDAF4E-AB2A-43EF-B99E-8FC402C36E85}" presName="root2" presStyleCnt="0"/>
      <dgm:spPr/>
    </dgm:pt>
    <dgm:pt modelId="{D9A95E16-EFFB-4C5D-9186-A33EBEF1B645}" type="pres">
      <dgm:prSet presAssocID="{E2BDAF4E-AB2A-43EF-B99E-8FC402C36E85}" presName="LevelTwoTextNode" presStyleLbl="node2" presStyleIdx="2" presStyleCnt="5">
        <dgm:presLayoutVars>
          <dgm:chPref val="3"/>
        </dgm:presLayoutVars>
      </dgm:prSet>
      <dgm:spPr/>
    </dgm:pt>
    <dgm:pt modelId="{802027F1-8725-41CA-82E2-3107DD512A22}" type="pres">
      <dgm:prSet presAssocID="{E2BDAF4E-AB2A-43EF-B99E-8FC402C36E85}" presName="level3hierChild" presStyleCnt="0"/>
      <dgm:spPr/>
    </dgm:pt>
    <dgm:pt modelId="{1C75592D-0442-4FB6-8C0A-AB674BA0A542}" type="pres">
      <dgm:prSet presAssocID="{9AE9E0C5-20F1-450F-B588-C4451B72BE9F}" presName="conn2-1" presStyleLbl="parChTrans1D3" presStyleIdx="2" presStyleCnt="9"/>
      <dgm:spPr/>
    </dgm:pt>
    <dgm:pt modelId="{22FD5A11-219A-4436-AFD8-7B0D810F471E}" type="pres">
      <dgm:prSet presAssocID="{9AE9E0C5-20F1-450F-B588-C4451B72BE9F}" presName="connTx" presStyleLbl="parChTrans1D3" presStyleIdx="2" presStyleCnt="9"/>
      <dgm:spPr/>
    </dgm:pt>
    <dgm:pt modelId="{5332D232-8DA6-40F7-8EB8-2133E8B7EF95}" type="pres">
      <dgm:prSet presAssocID="{9A202CAD-248C-4716-BDFF-697AB96517E2}" presName="root2" presStyleCnt="0"/>
      <dgm:spPr/>
    </dgm:pt>
    <dgm:pt modelId="{F4FB4A4A-70D0-4CC2-B013-752F1F77DC96}" type="pres">
      <dgm:prSet presAssocID="{9A202CAD-248C-4716-BDFF-697AB96517E2}" presName="LevelTwoTextNode" presStyleLbl="node3" presStyleIdx="2" presStyleCnt="9">
        <dgm:presLayoutVars>
          <dgm:chPref val="3"/>
        </dgm:presLayoutVars>
      </dgm:prSet>
      <dgm:spPr/>
    </dgm:pt>
    <dgm:pt modelId="{2105B7CE-B91D-4034-A761-A05C1FAC2409}" type="pres">
      <dgm:prSet presAssocID="{9A202CAD-248C-4716-BDFF-697AB96517E2}" presName="level3hierChild" presStyleCnt="0"/>
      <dgm:spPr/>
    </dgm:pt>
    <dgm:pt modelId="{E5854EE2-7F23-41A1-8D19-B44CF92141D9}" type="pres">
      <dgm:prSet presAssocID="{2A4BB7C3-791F-4520-8953-104C18351559}" presName="conn2-1" presStyleLbl="parChTrans1D3" presStyleIdx="3" presStyleCnt="9"/>
      <dgm:spPr/>
    </dgm:pt>
    <dgm:pt modelId="{18A3075F-1DFD-4758-B1D7-69D9A562ECF3}" type="pres">
      <dgm:prSet presAssocID="{2A4BB7C3-791F-4520-8953-104C18351559}" presName="connTx" presStyleLbl="parChTrans1D3" presStyleIdx="3" presStyleCnt="9"/>
      <dgm:spPr/>
    </dgm:pt>
    <dgm:pt modelId="{917F958A-9880-4CEA-93A8-E0FDFAAB8B07}" type="pres">
      <dgm:prSet presAssocID="{184F23D8-5D0E-41E2-B13D-FDD5F321ABE2}" presName="root2" presStyleCnt="0"/>
      <dgm:spPr/>
    </dgm:pt>
    <dgm:pt modelId="{92B162B8-D83F-46F0-AC04-A697EE50FBD0}" type="pres">
      <dgm:prSet presAssocID="{184F23D8-5D0E-41E2-B13D-FDD5F321ABE2}" presName="LevelTwoTextNode" presStyleLbl="node3" presStyleIdx="3" presStyleCnt="9">
        <dgm:presLayoutVars>
          <dgm:chPref val="3"/>
        </dgm:presLayoutVars>
      </dgm:prSet>
      <dgm:spPr/>
    </dgm:pt>
    <dgm:pt modelId="{DBF3112B-3715-478F-8E2A-1530B13A6E48}" type="pres">
      <dgm:prSet presAssocID="{184F23D8-5D0E-41E2-B13D-FDD5F321ABE2}" presName="level3hierChild" presStyleCnt="0"/>
      <dgm:spPr/>
    </dgm:pt>
    <dgm:pt modelId="{7B937CF4-DAD6-4BFE-9A15-D270823C74DD}" type="pres">
      <dgm:prSet presAssocID="{410C23BC-07D0-4A2D-A3C1-ACFC02A50490}" presName="conn2-1" presStyleLbl="parChTrans1D3" presStyleIdx="4" presStyleCnt="9"/>
      <dgm:spPr/>
    </dgm:pt>
    <dgm:pt modelId="{899CB6D4-5E69-40CA-817E-09C8119083A4}" type="pres">
      <dgm:prSet presAssocID="{410C23BC-07D0-4A2D-A3C1-ACFC02A50490}" presName="connTx" presStyleLbl="parChTrans1D3" presStyleIdx="4" presStyleCnt="9"/>
      <dgm:spPr/>
    </dgm:pt>
    <dgm:pt modelId="{E7057E6B-FBD9-45CE-9234-D2BEDFD89914}" type="pres">
      <dgm:prSet presAssocID="{D4FCFB89-290D-4A43-B957-C7CDC4010B6F}" presName="root2" presStyleCnt="0"/>
      <dgm:spPr/>
    </dgm:pt>
    <dgm:pt modelId="{E2ECA88E-6364-4474-BDA7-2FA0511F9EEF}" type="pres">
      <dgm:prSet presAssocID="{D4FCFB89-290D-4A43-B957-C7CDC4010B6F}" presName="LevelTwoTextNode" presStyleLbl="node3" presStyleIdx="4" presStyleCnt="9" custLinFactNeighborX="-2590" custLinFactNeighborY="-952">
        <dgm:presLayoutVars>
          <dgm:chPref val="3"/>
        </dgm:presLayoutVars>
      </dgm:prSet>
      <dgm:spPr/>
    </dgm:pt>
    <dgm:pt modelId="{7EB9537A-5576-4854-BFE9-12DDC4F32C48}" type="pres">
      <dgm:prSet presAssocID="{D4FCFB89-290D-4A43-B957-C7CDC4010B6F}" presName="level3hierChild" presStyleCnt="0"/>
      <dgm:spPr/>
    </dgm:pt>
    <dgm:pt modelId="{97D99FD1-8842-4C9A-851C-20A1A9EACCCA}" type="pres">
      <dgm:prSet presAssocID="{24E9822F-1F3F-4282-B5E9-8B88376FDA89}" presName="conn2-1" presStyleLbl="parChTrans1D2" presStyleIdx="3" presStyleCnt="5"/>
      <dgm:spPr/>
    </dgm:pt>
    <dgm:pt modelId="{3B905C71-4CF9-4CDE-9EFD-A6A7AD174184}" type="pres">
      <dgm:prSet presAssocID="{24E9822F-1F3F-4282-B5E9-8B88376FDA89}" presName="connTx" presStyleLbl="parChTrans1D2" presStyleIdx="3" presStyleCnt="5"/>
      <dgm:spPr/>
    </dgm:pt>
    <dgm:pt modelId="{FB34D84C-1926-4B5A-88E4-C5C222761198}" type="pres">
      <dgm:prSet presAssocID="{F889B0F4-0C22-4CBE-B312-0848DF50CA5C}" presName="root2" presStyleCnt="0"/>
      <dgm:spPr/>
    </dgm:pt>
    <dgm:pt modelId="{C75D79B8-67BF-4904-8914-E0A23181BFAE}" type="pres">
      <dgm:prSet presAssocID="{F889B0F4-0C22-4CBE-B312-0848DF50CA5C}" presName="LevelTwoTextNode" presStyleLbl="node2" presStyleIdx="3" presStyleCnt="5">
        <dgm:presLayoutVars>
          <dgm:chPref val="3"/>
        </dgm:presLayoutVars>
      </dgm:prSet>
      <dgm:spPr/>
    </dgm:pt>
    <dgm:pt modelId="{64167AA0-7563-4326-91A6-CD2C11D8A06F}" type="pres">
      <dgm:prSet presAssocID="{F889B0F4-0C22-4CBE-B312-0848DF50CA5C}" presName="level3hierChild" presStyleCnt="0"/>
      <dgm:spPr/>
    </dgm:pt>
    <dgm:pt modelId="{222D2530-B665-40DB-9BB3-02900C494895}" type="pres">
      <dgm:prSet presAssocID="{9441FF3F-C394-43E3-95A0-0014CEE55C19}" presName="conn2-1" presStyleLbl="parChTrans1D3" presStyleIdx="5" presStyleCnt="9"/>
      <dgm:spPr/>
    </dgm:pt>
    <dgm:pt modelId="{A05FB9DB-8755-4ADD-899D-EC2C202507CC}" type="pres">
      <dgm:prSet presAssocID="{9441FF3F-C394-43E3-95A0-0014CEE55C19}" presName="connTx" presStyleLbl="parChTrans1D3" presStyleIdx="5" presStyleCnt="9"/>
      <dgm:spPr/>
    </dgm:pt>
    <dgm:pt modelId="{CF008CA8-7648-4B52-8E33-5FF0C804B9D2}" type="pres">
      <dgm:prSet presAssocID="{9AA1DB2F-0533-4B49-8CAC-C30F66AA04CA}" presName="root2" presStyleCnt="0"/>
      <dgm:spPr/>
    </dgm:pt>
    <dgm:pt modelId="{D1000099-80EF-41CE-8A76-0B63EE9981B4}" type="pres">
      <dgm:prSet presAssocID="{9AA1DB2F-0533-4B49-8CAC-C30F66AA04CA}" presName="LevelTwoTextNode" presStyleLbl="node3" presStyleIdx="5" presStyleCnt="9">
        <dgm:presLayoutVars>
          <dgm:chPref val="3"/>
        </dgm:presLayoutVars>
      </dgm:prSet>
      <dgm:spPr/>
    </dgm:pt>
    <dgm:pt modelId="{7BAF3D12-07DB-434E-972F-D216C050757B}" type="pres">
      <dgm:prSet presAssocID="{9AA1DB2F-0533-4B49-8CAC-C30F66AA04CA}" presName="level3hierChild" presStyleCnt="0"/>
      <dgm:spPr/>
    </dgm:pt>
    <dgm:pt modelId="{BA3D464E-289D-4B82-8828-1DA7E4C84B31}" type="pres">
      <dgm:prSet presAssocID="{D05DE39D-B67F-4503-847D-0DC1876BC0DC}" presName="conn2-1" presStyleLbl="parChTrans1D2" presStyleIdx="4" presStyleCnt="5"/>
      <dgm:spPr/>
    </dgm:pt>
    <dgm:pt modelId="{676F2599-EF12-4491-94DC-7009410FBF3E}" type="pres">
      <dgm:prSet presAssocID="{D05DE39D-B67F-4503-847D-0DC1876BC0DC}" presName="connTx" presStyleLbl="parChTrans1D2" presStyleIdx="4" presStyleCnt="5"/>
      <dgm:spPr/>
    </dgm:pt>
    <dgm:pt modelId="{E93DE060-0509-4226-BE2A-6A4CC9291AF6}" type="pres">
      <dgm:prSet presAssocID="{13B4B945-2571-42A4-B29E-580B2F6D03AB}" presName="root2" presStyleCnt="0"/>
      <dgm:spPr/>
    </dgm:pt>
    <dgm:pt modelId="{A2B6591A-5E5D-4EBF-91EB-0733474097EC}" type="pres">
      <dgm:prSet presAssocID="{13B4B945-2571-42A4-B29E-580B2F6D03AB}" presName="LevelTwoTextNode" presStyleLbl="node2" presStyleIdx="4" presStyleCnt="5">
        <dgm:presLayoutVars>
          <dgm:chPref val="3"/>
        </dgm:presLayoutVars>
      </dgm:prSet>
      <dgm:spPr/>
    </dgm:pt>
    <dgm:pt modelId="{4409E818-1853-4A8B-9DA7-FC26013CB47A}" type="pres">
      <dgm:prSet presAssocID="{13B4B945-2571-42A4-B29E-580B2F6D03AB}" presName="level3hierChild" presStyleCnt="0"/>
      <dgm:spPr/>
    </dgm:pt>
    <dgm:pt modelId="{64C84B2F-2927-4C00-9823-42019BAD511B}" type="pres">
      <dgm:prSet presAssocID="{D2515A8C-57EC-4D2C-B6D4-2448E542231B}" presName="conn2-1" presStyleLbl="parChTrans1D3" presStyleIdx="6" presStyleCnt="9"/>
      <dgm:spPr/>
    </dgm:pt>
    <dgm:pt modelId="{824D8C86-A44F-48DD-80BD-324608267796}" type="pres">
      <dgm:prSet presAssocID="{D2515A8C-57EC-4D2C-B6D4-2448E542231B}" presName="connTx" presStyleLbl="parChTrans1D3" presStyleIdx="6" presStyleCnt="9"/>
      <dgm:spPr/>
    </dgm:pt>
    <dgm:pt modelId="{D3B6F9FD-6661-426A-80D4-994725BA1F0C}" type="pres">
      <dgm:prSet presAssocID="{1FECF7E7-390A-4014-97CD-B0B6CD7B845B}" presName="root2" presStyleCnt="0"/>
      <dgm:spPr/>
    </dgm:pt>
    <dgm:pt modelId="{8D49E0EA-8314-4428-AA3A-4CCB1ED6ED3C}" type="pres">
      <dgm:prSet presAssocID="{1FECF7E7-390A-4014-97CD-B0B6CD7B845B}" presName="LevelTwoTextNode" presStyleLbl="node3" presStyleIdx="6" presStyleCnt="9" custLinFactNeighborX="-2590" custLinFactNeighborY="-952">
        <dgm:presLayoutVars>
          <dgm:chPref val="3"/>
        </dgm:presLayoutVars>
      </dgm:prSet>
      <dgm:spPr/>
    </dgm:pt>
    <dgm:pt modelId="{E02D9794-9E87-49BF-A0FB-361A0EF48A9F}" type="pres">
      <dgm:prSet presAssocID="{1FECF7E7-390A-4014-97CD-B0B6CD7B845B}" presName="level3hierChild" presStyleCnt="0"/>
      <dgm:spPr/>
    </dgm:pt>
    <dgm:pt modelId="{B9C4D3AE-B7A1-4BB8-BF5C-3BC98C3DCA8C}" type="pres">
      <dgm:prSet presAssocID="{2D60CAA9-34BA-4E7E-97B9-5CAF2A03ABF7}" presName="conn2-1" presStyleLbl="parChTrans1D3" presStyleIdx="7" presStyleCnt="9"/>
      <dgm:spPr/>
    </dgm:pt>
    <dgm:pt modelId="{1C5286A2-C790-4B73-8883-F98C2E56373D}" type="pres">
      <dgm:prSet presAssocID="{2D60CAA9-34BA-4E7E-97B9-5CAF2A03ABF7}" presName="connTx" presStyleLbl="parChTrans1D3" presStyleIdx="7" presStyleCnt="9"/>
      <dgm:spPr/>
    </dgm:pt>
    <dgm:pt modelId="{25018335-0A99-4310-B654-80FA6AAB7470}" type="pres">
      <dgm:prSet presAssocID="{FAD291CE-2418-4918-843A-E16A077230D6}" presName="root2" presStyleCnt="0"/>
      <dgm:spPr/>
    </dgm:pt>
    <dgm:pt modelId="{B6BF4F40-C297-4578-AD57-C182A6260406}" type="pres">
      <dgm:prSet presAssocID="{FAD291CE-2418-4918-843A-E16A077230D6}" presName="LevelTwoTextNode" presStyleLbl="node3" presStyleIdx="7" presStyleCnt="9" custLinFactNeighborX="-2590" custLinFactNeighborY="-952">
        <dgm:presLayoutVars>
          <dgm:chPref val="3"/>
        </dgm:presLayoutVars>
      </dgm:prSet>
      <dgm:spPr/>
    </dgm:pt>
    <dgm:pt modelId="{2215C8AB-70DD-4C77-AE45-8AC3C13DE235}" type="pres">
      <dgm:prSet presAssocID="{FAD291CE-2418-4918-843A-E16A077230D6}" presName="level3hierChild" presStyleCnt="0"/>
      <dgm:spPr/>
    </dgm:pt>
    <dgm:pt modelId="{E5BC9441-1802-42F5-AB29-2028D0034922}" type="pres">
      <dgm:prSet presAssocID="{89BF19C2-4546-44EA-85B6-0E712F3610D7}" presName="conn2-1" presStyleLbl="parChTrans1D3" presStyleIdx="8" presStyleCnt="9"/>
      <dgm:spPr/>
    </dgm:pt>
    <dgm:pt modelId="{B2701B3B-F1C5-499B-A8E4-9316C0D34AE8}" type="pres">
      <dgm:prSet presAssocID="{89BF19C2-4546-44EA-85B6-0E712F3610D7}" presName="connTx" presStyleLbl="parChTrans1D3" presStyleIdx="8" presStyleCnt="9"/>
      <dgm:spPr/>
    </dgm:pt>
    <dgm:pt modelId="{AD735F8E-AB31-47CA-9B87-7478BC5C1149}" type="pres">
      <dgm:prSet presAssocID="{FA959EE2-1142-42F1-A99B-BCEF0DA99B79}" presName="root2" presStyleCnt="0"/>
      <dgm:spPr/>
    </dgm:pt>
    <dgm:pt modelId="{70763F6B-E0FB-4E85-B5D7-D8BA6B85E2FB}" type="pres">
      <dgm:prSet presAssocID="{FA959EE2-1142-42F1-A99B-BCEF0DA99B79}" presName="LevelTwoTextNode" presStyleLbl="node3" presStyleIdx="8" presStyleCnt="9" custLinFactNeighborX="-2590" custLinFactNeighborY="-952">
        <dgm:presLayoutVars>
          <dgm:chPref val="3"/>
        </dgm:presLayoutVars>
      </dgm:prSet>
      <dgm:spPr/>
    </dgm:pt>
    <dgm:pt modelId="{5E2D3378-96D4-41DC-A3C6-85B63D524833}" type="pres">
      <dgm:prSet presAssocID="{FA959EE2-1142-42F1-A99B-BCEF0DA99B79}" presName="level3hierChild" presStyleCnt="0"/>
      <dgm:spPr/>
    </dgm:pt>
  </dgm:ptLst>
  <dgm:cxnLst>
    <dgm:cxn modelId="{D0F98907-D476-4A4C-9714-80336930DCE6}" type="presOf" srcId="{9441FF3F-C394-43E3-95A0-0014CEE55C19}" destId="{A05FB9DB-8755-4ADD-899D-EC2C202507CC}" srcOrd="1" destOrd="0" presId="urn:microsoft.com/office/officeart/2005/8/layout/hierarchy2"/>
    <dgm:cxn modelId="{F0311110-00C2-4D98-A3EA-553B4B9C3729}" type="presOf" srcId="{FAD291CE-2418-4918-843A-E16A077230D6}" destId="{B6BF4F40-C297-4578-AD57-C182A6260406}" srcOrd="0" destOrd="0" presId="urn:microsoft.com/office/officeart/2005/8/layout/hierarchy2"/>
    <dgm:cxn modelId="{F745FB17-FCA1-48F5-B16E-FCDADA673BC4}" type="presOf" srcId="{F889B0F4-0C22-4CBE-B312-0848DF50CA5C}" destId="{C75D79B8-67BF-4904-8914-E0A23181BFAE}" srcOrd="0" destOrd="0" presId="urn:microsoft.com/office/officeart/2005/8/layout/hierarchy2"/>
    <dgm:cxn modelId="{6C83FE1A-35E4-43BB-86B5-6EFE5D7BF23E}" srcId="{E2BDAF4E-AB2A-43EF-B99E-8FC402C36E85}" destId="{D4FCFB89-290D-4A43-B957-C7CDC4010B6F}" srcOrd="2" destOrd="0" parTransId="{410C23BC-07D0-4A2D-A3C1-ACFC02A50490}" sibTransId="{753A0E8F-1023-476C-8E70-8A34A98BD067}"/>
    <dgm:cxn modelId="{4FC40E1B-D533-41D2-8B16-14711A8904E0}" type="presOf" srcId="{13B4B945-2571-42A4-B29E-580B2F6D03AB}" destId="{A2B6591A-5E5D-4EBF-91EB-0733474097EC}" srcOrd="0" destOrd="0" presId="urn:microsoft.com/office/officeart/2005/8/layout/hierarchy2"/>
    <dgm:cxn modelId="{5A603023-C66B-4575-9FF0-0CC4EB5A8299}" type="presOf" srcId="{76ADE617-1F4A-4A00-9093-CCA48BAFEDA7}" destId="{E1F73475-D636-4D7A-945B-80BB20244334}" srcOrd="1" destOrd="0" presId="urn:microsoft.com/office/officeart/2005/8/layout/hierarchy2"/>
    <dgm:cxn modelId="{332D1727-D365-4FEA-8CEA-0667E8D2B9D6}" type="presOf" srcId="{24E9822F-1F3F-4282-B5E9-8B88376FDA89}" destId="{97D99FD1-8842-4C9A-851C-20A1A9EACCCA}" srcOrd="0" destOrd="0" presId="urn:microsoft.com/office/officeart/2005/8/layout/hierarchy2"/>
    <dgm:cxn modelId="{2195792A-08BE-40D1-A753-00C08954045B}" type="presOf" srcId="{D47912ED-E69A-4193-9129-1E0D4C183939}" destId="{9A633CD4-F8EB-47D3-8A19-0346A283C95E}" srcOrd="0" destOrd="0" presId="urn:microsoft.com/office/officeart/2005/8/layout/hierarchy2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AEBD583B-67A0-4967-955B-3A5672685685}" srcId="{F889B0F4-0C22-4CBE-B312-0848DF50CA5C}" destId="{9AA1DB2F-0533-4B49-8CAC-C30F66AA04CA}" srcOrd="0" destOrd="0" parTransId="{9441FF3F-C394-43E3-95A0-0014CEE55C19}" sibTransId="{682D439E-A5A6-4FB8-B103-2F04CA7FE171}"/>
    <dgm:cxn modelId="{D04D2240-FF7A-43CC-9468-820BFBA5261F}" srcId="{E2BDAF4E-AB2A-43EF-B99E-8FC402C36E85}" destId="{9A202CAD-248C-4716-BDFF-697AB96517E2}" srcOrd="0" destOrd="0" parTransId="{9AE9E0C5-20F1-450F-B588-C4451B72BE9F}" sibTransId="{2E20FF58-E1A8-4B7C-8F45-93ED5B9A0F00}"/>
    <dgm:cxn modelId="{A87ACF60-B6A0-433A-84D0-2DAC4D07D7A1}" srcId="{13B4B945-2571-42A4-B29E-580B2F6D03AB}" destId="{FA959EE2-1142-42F1-A99B-BCEF0DA99B79}" srcOrd="2" destOrd="0" parTransId="{89BF19C2-4546-44EA-85B6-0E712F3610D7}" sibTransId="{0A1F9517-C0FA-4DF2-B1EA-5CEBDB60F8AD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A4635A66-5297-4C05-ADEA-72640B8261B1}" type="presOf" srcId="{FA959EE2-1142-42F1-A99B-BCEF0DA99B79}" destId="{70763F6B-E0FB-4E85-B5D7-D8BA6B85E2FB}" srcOrd="0" destOrd="0" presId="urn:microsoft.com/office/officeart/2005/8/layout/hierarchy2"/>
    <dgm:cxn modelId="{12D1FB46-3596-438F-B43D-591AF336904F}" type="presOf" srcId="{76ADE617-1F4A-4A00-9093-CCA48BAFEDA7}" destId="{6E920E4F-CDA2-4486-B606-4EB43E565F68}" srcOrd="0" destOrd="0" presId="urn:microsoft.com/office/officeart/2005/8/layout/hierarchy2"/>
    <dgm:cxn modelId="{81267E48-DC08-4C43-BC0E-731A2F5CA54B}" type="presOf" srcId="{1FECF7E7-390A-4014-97CD-B0B6CD7B845B}" destId="{8D49E0EA-8314-4428-AA3A-4CCB1ED6ED3C}" srcOrd="0" destOrd="0" presId="urn:microsoft.com/office/officeart/2005/8/layout/hierarchy2"/>
    <dgm:cxn modelId="{B239CE69-194A-423C-8024-77E409945E6D}" type="presOf" srcId="{2A4BB7C3-791F-4520-8953-104C18351559}" destId="{E5854EE2-7F23-41A1-8D19-B44CF92141D9}" srcOrd="0" destOrd="0" presId="urn:microsoft.com/office/officeart/2005/8/layout/hierarchy2"/>
    <dgm:cxn modelId="{15951071-47A7-4678-A3D7-54FB2735F512}" type="presOf" srcId="{2A4BB7C3-791F-4520-8953-104C18351559}" destId="{18A3075F-1DFD-4758-B1D7-69D9A562ECF3}" srcOrd="1" destOrd="0" presId="urn:microsoft.com/office/officeart/2005/8/layout/hierarchy2"/>
    <dgm:cxn modelId="{B8E38751-4F2F-4763-8E9A-191F3EB7C122}" type="presOf" srcId="{D05DE39D-B67F-4503-847D-0DC1876BC0DC}" destId="{676F2599-EF12-4491-94DC-7009410FBF3E}" srcOrd="1" destOrd="0" presId="urn:microsoft.com/office/officeart/2005/8/layout/hierarchy2"/>
    <dgm:cxn modelId="{17FFAF71-F571-4136-8781-CCDD9BACFB32}" type="presOf" srcId="{89BF19C2-4546-44EA-85B6-0E712F3610D7}" destId="{E5BC9441-1802-42F5-AB29-2028D0034922}" srcOrd="0" destOrd="0" presId="urn:microsoft.com/office/officeart/2005/8/layout/hierarchy2"/>
    <dgm:cxn modelId="{481A0853-0DD8-4EC0-AC90-A6F5EA076D2A}" type="presOf" srcId="{F44CEE6F-2C3C-49E9-989D-6FBAD0183F4D}" destId="{B38BFFE3-546E-4995-B6FF-14FEBA1D14A7}" srcOrd="0" destOrd="0" presId="urn:microsoft.com/office/officeart/2005/8/layout/hierarchy2"/>
    <dgm:cxn modelId="{2DE53253-8212-4C2D-9A87-D931596E4AC0}" type="presOf" srcId="{D2515A8C-57EC-4D2C-B6D4-2448E542231B}" destId="{824D8C86-A44F-48DD-80BD-324608267796}" srcOrd="1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188B7657-A127-4457-BCF8-ED21ED62B192}" type="presOf" srcId="{D47912ED-E69A-4193-9129-1E0D4C183939}" destId="{B5ADB05D-F030-4011-B7B5-4D6D3DF257E5}" srcOrd="1" destOrd="0" presId="urn:microsoft.com/office/officeart/2005/8/layout/hierarchy2"/>
    <dgm:cxn modelId="{4FBE5579-5E08-45EF-9980-AAD50A1743E3}" srcId="{5E11F3CF-B4DF-476C-ACEE-63C5C6127CCE}" destId="{3861423A-4DC9-489C-AE8C-34E9125D2046}" srcOrd="0" destOrd="0" parTransId="{F44CEE6F-2C3C-49E9-989D-6FBAD0183F4D}" sibTransId="{8298B536-7815-4E88-B35E-4C4BC4A21DBF}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CA3FF689-945A-4D9D-B465-694423825387}" type="presOf" srcId="{184F23D8-5D0E-41E2-B13D-FDD5F321ABE2}" destId="{92B162B8-D83F-46F0-AC04-A697EE50FBD0}" srcOrd="0" destOrd="0" presId="urn:microsoft.com/office/officeart/2005/8/layout/hierarchy2"/>
    <dgm:cxn modelId="{0E08EA8A-62CB-4C0E-B167-B6800F6287E8}" type="presOf" srcId="{410C23BC-07D0-4A2D-A3C1-ACFC02A50490}" destId="{7B937CF4-DAD6-4BFE-9A15-D270823C74DD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37D4BF96-F24A-4533-A072-262103C0EA0E}" type="presOf" srcId="{89BF19C2-4546-44EA-85B6-0E712F3610D7}" destId="{B2701B3B-F1C5-499B-A8E4-9316C0D34AE8}" srcOrd="1" destOrd="0" presId="urn:microsoft.com/office/officeart/2005/8/layout/hierarchy2"/>
    <dgm:cxn modelId="{4C09C097-9B98-47FC-B4EB-5A7D833E829D}" type="presOf" srcId="{E2BDAF4E-AB2A-43EF-B99E-8FC402C36E85}" destId="{D9A95E16-EFFB-4C5D-9186-A33EBEF1B645}" srcOrd="0" destOrd="0" presId="urn:microsoft.com/office/officeart/2005/8/layout/hierarchy2"/>
    <dgm:cxn modelId="{DD76899F-5861-4409-A280-DF32D5E3AF5C}" type="presOf" srcId="{2D60CAA9-34BA-4E7E-97B9-5CAF2A03ABF7}" destId="{1C5286A2-C790-4B73-8883-F98C2E56373D}" srcOrd="1" destOrd="0" presId="urn:microsoft.com/office/officeart/2005/8/layout/hierarchy2"/>
    <dgm:cxn modelId="{2D8931A1-4440-4726-B072-A1160298FCA3}" srcId="{EDAD35CA-5191-4BD4-AF45-C92036793665}" destId="{F889B0F4-0C22-4CBE-B312-0848DF50CA5C}" srcOrd="3" destOrd="0" parTransId="{24E9822F-1F3F-4282-B5E9-8B88376FDA89}" sibTransId="{F3075830-3057-4F6A-B00D-E7E649D283D3}"/>
    <dgm:cxn modelId="{6DC1E2A2-3BBD-4066-A4FF-2F7A14E1B247}" type="presOf" srcId="{D4FCFB89-290D-4A43-B957-C7CDC4010B6F}" destId="{E2ECA88E-6364-4474-BDA7-2FA0511F9EEF}" srcOrd="0" destOrd="0" presId="urn:microsoft.com/office/officeart/2005/8/layout/hierarchy2"/>
    <dgm:cxn modelId="{7FF135A8-97DF-4E9A-8C5D-F9261B72595A}" srcId="{EDAD35CA-5191-4BD4-AF45-C92036793665}" destId="{E2BDAF4E-AB2A-43EF-B99E-8FC402C36E85}" srcOrd="2" destOrd="0" parTransId="{D47912ED-E69A-4193-9129-1E0D4C183939}" sibTransId="{5A263A8C-7774-415B-AD56-9B774ECE2B25}"/>
    <dgm:cxn modelId="{37EEAFAC-F2F8-4066-8A08-78ED3A6702F3}" type="presOf" srcId="{2D60CAA9-34BA-4E7E-97B9-5CAF2A03ABF7}" destId="{B9C4D3AE-B7A1-4BB8-BF5C-3BC98C3DCA8C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B34234BB-398B-470A-8C33-2F65056AD5A3}" type="presOf" srcId="{5E11F3CF-B4DF-476C-ACEE-63C5C6127CCE}" destId="{10A9CC70-7E08-47D7-9DF8-3F77C1EB5032}" srcOrd="0" destOrd="0" presId="urn:microsoft.com/office/officeart/2005/8/layout/hierarchy2"/>
    <dgm:cxn modelId="{9B6FC4BC-2924-48EE-AEB4-B4DF042D0B1D}" srcId="{EDAD35CA-5191-4BD4-AF45-C92036793665}" destId="{13B4B945-2571-42A4-B29E-580B2F6D03AB}" srcOrd="4" destOrd="0" parTransId="{D05DE39D-B67F-4503-847D-0DC1876BC0DC}" sibTransId="{3FDCA657-D369-4E46-8BE9-A7E37E92FEFA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C60B6FBF-1154-4CC6-BED9-4ADFF1AB1187}" type="presOf" srcId="{9AE9E0C5-20F1-450F-B588-C4451B72BE9F}" destId="{1C75592D-0442-4FB6-8C0A-AB674BA0A54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8ED974C7-171A-47AD-A1AF-E3CEBF9B091F}" type="presOf" srcId="{410C23BC-07D0-4A2D-A3C1-ACFC02A50490}" destId="{899CB6D4-5E69-40CA-817E-09C8119083A4}" srcOrd="1" destOrd="0" presId="urn:microsoft.com/office/officeart/2005/8/layout/hierarchy2"/>
    <dgm:cxn modelId="{8B00ACC7-8988-412F-85A0-AAF55033D7E4}" type="presOf" srcId="{D05DE39D-B67F-4503-847D-0DC1876BC0DC}" destId="{BA3D464E-289D-4B82-8828-1DA7E4C84B31}" srcOrd="0" destOrd="0" presId="urn:microsoft.com/office/officeart/2005/8/layout/hierarchy2"/>
    <dgm:cxn modelId="{420BBFC7-5102-48EF-AAC8-C86DFCCBAAB3}" srcId="{EDAD35CA-5191-4BD4-AF45-C92036793665}" destId="{5E11F3CF-B4DF-476C-ACEE-63C5C6127CCE}" srcOrd="1" destOrd="0" parTransId="{76ADE617-1F4A-4A00-9093-CCA48BAFEDA7}" sibTransId="{2C6156E0-6940-4E21-9B9C-98ED59CEAA08}"/>
    <dgm:cxn modelId="{B08D93CA-EC2F-48A9-B3F1-989056F48FBC}" type="presOf" srcId="{F44CEE6F-2C3C-49E9-989D-6FBAD0183F4D}" destId="{41B77EFB-DD8D-45AA-9C0D-9D726E7D9C04}" srcOrd="1" destOrd="0" presId="urn:microsoft.com/office/officeart/2005/8/layout/hierarchy2"/>
    <dgm:cxn modelId="{1A3508D3-EC31-484C-AC17-06CBBE0AA8DD}" type="presOf" srcId="{9AE9E0C5-20F1-450F-B588-C4451B72BE9F}" destId="{22FD5A11-219A-4436-AFD8-7B0D810F471E}" srcOrd="1" destOrd="0" presId="urn:microsoft.com/office/officeart/2005/8/layout/hierarchy2"/>
    <dgm:cxn modelId="{D237B9D3-978D-46A7-A708-A0B328F3466E}" srcId="{13B4B945-2571-42A4-B29E-580B2F6D03AB}" destId="{FAD291CE-2418-4918-843A-E16A077230D6}" srcOrd="1" destOrd="0" parTransId="{2D60CAA9-34BA-4E7E-97B9-5CAF2A03ABF7}" sibTransId="{8F88312D-07A8-4E13-9555-502E89753113}"/>
    <dgm:cxn modelId="{FF9D25D6-B130-49F8-94BA-F1FFAB0305CE}" type="presOf" srcId="{3861423A-4DC9-489C-AE8C-34E9125D2046}" destId="{52D0533B-D696-4819-86F4-11CE1590F981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29DA6DDD-DB5E-4648-AF83-3C58D088627D}" type="presOf" srcId="{9A202CAD-248C-4716-BDFF-697AB96517E2}" destId="{F4FB4A4A-70D0-4CC2-B013-752F1F77DC96}" srcOrd="0" destOrd="0" presId="urn:microsoft.com/office/officeart/2005/8/layout/hierarchy2"/>
    <dgm:cxn modelId="{915897E2-BB0A-4CD3-9265-F5088D24A514}" type="presOf" srcId="{9441FF3F-C394-43E3-95A0-0014CEE55C19}" destId="{222D2530-B665-40DB-9BB3-02900C494895}" srcOrd="0" destOrd="0" presId="urn:microsoft.com/office/officeart/2005/8/layout/hierarchy2"/>
    <dgm:cxn modelId="{BAA39CE3-F898-4EE8-986F-7BE1EC19B78A}" srcId="{E2BDAF4E-AB2A-43EF-B99E-8FC402C36E85}" destId="{184F23D8-5D0E-41E2-B13D-FDD5F321ABE2}" srcOrd="1" destOrd="0" parTransId="{2A4BB7C3-791F-4520-8953-104C18351559}" sibTransId="{6DFF6188-39A7-44BA-B92B-0A1C1866B1CB}"/>
    <dgm:cxn modelId="{3C9672EE-CA82-4096-9371-BB07A9153D68}" srcId="{13B4B945-2571-42A4-B29E-580B2F6D03AB}" destId="{1FECF7E7-390A-4014-97CD-B0B6CD7B845B}" srcOrd="0" destOrd="0" parTransId="{D2515A8C-57EC-4D2C-B6D4-2448E542231B}" sibTransId="{4D529C2F-220F-4948-8923-E29EB0B2FDC5}"/>
    <dgm:cxn modelId="{55FA8BF1-F70E-41FD-A6D3-066778ABF94D}" type="presOf" srcId="{D2515A8C-57EC-4D2C-B6D4-2448E542231B}" destId="{64C84B2F-2927-4C00-9823-42019BAD511B}" srcOrd="0" destOrd="0" presId="urn:microsoft.com/office/officeart/2005/8/layout/hierarchy2"/>
    <dgm:cxn modelId="{A3911CF3-4971-4E7B-A658-5CA6695DB027}" type="presOf" srcId="{24E9822F-1F3F-4282-B5E9-8B88376FDA89}" destId="{3B905C71-4CF9-4CDE-9EFD-A6A7AD174184}" srcOrd="1" destOrd="0" presId="urn:microsoft.com/office/officeart/2005/8/layout/hierarchy2"/>
    <dgm:cxn modelId="{F8D553FB-FF83-4743-A4A1-A98CF83D867D}" type="presOf" srcId="{9AA1DB2F-0533-4B49-8CAC-C30F66AA04CA}" destId="{D1000099-80EF-41CE-8A76-0B63EE9981B4}" srcOrd="0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AD524C58-AA8C-43CF-B079-101F3DF6B170}" type="presParOf" srcId="{A7DA32AE-5EB1-4173-B6E0-0C04957FC842}" destId="{6E920E4F-CDA2-4486-B606-4EB43E565F68}" srcOrd="2" destOrd="0" presId="urn:microsoft.com/office/officeart/2005/8/layout/hierarchy2"/>
    <dgm:cxn modelId="{2F14AC88-6594-45E0-A522-978CBA33B5CA}" type="presParOf" srcId="{6E920E4F-CDA2-4486-B606-4EB43E565F68}" destId="{E1F73475-D636-4D7A-945B-80BB20244334}" srcOrd="0" destOrd="0" presId="urn:microsoft.com/office/officeart/2005/8/layout/hierarchy2"/>
    <dgm:cxn modelId="{E003ACD3-1100-4BE7-A100-0CD6FDE6B2C1}" type="presParOf" srcId="{A7DA32AE-5EB1-4173-B6E0-0C04957FC842}" destId="{750C7CDF-9B2B-4CA1-A39D-C8C92D65CA9F}" srcOrd="3" destOrd="0" presId="urn:microsoft.com/office/officeart/2005/8/layout/hierarchy2"/>
    <dgm:cxn modelId="{5F563977-5BFD-4415-9812-D2FAFDBFD188}" type="presParOf" srcId="{750C7CDF-9B2B-4CA1-A39D-C8C92D65CA9F}" destId="{10A9CC70-7E08-47D7-9DF8-3F77C1EB5032}" srcOrd="0" destOrd="0" presId="urn:microsoft.com/office/officeart/2005/8/layout/hierarchy2"/>
    <dgm:cxn modelId="{4BF35804-51EF-4238-B6D8-4EAF06A44910}" type="presParOf" srcId="{750C7CDF-9B2B-4CA1-A39D-C8C92D65CA9F}" destId="{F4F8FA51-B27E-4EE7-909E-AB2B569998EC}" srcOrd="1" destOrd="0" presId="urn:microsoft.com/office/officeart/2005/8/layout/hierarchy2"/>
    <dgm:cxn modelId="{DBA5140C-8D54-4687-B717-9781D9383171}" type="presParOf" srcId="{F4F8FA51-B27E-4EE7-909E-AB2B569998EC}" destId="{B38BFFE3-546E-4995-B6FF-14FEBA1D14A7}" srcOrd="0" destOrd="0" presId="urn:microsoft.com/office/officeart/2005/8/layout/hierarchy2"/>
    <dgm:cxn modelId="{04E1643D-6CC2-4930-854F-4EAFDA8BE032}" type="presParOf" srcId="{B38BFFE3-546E-4995-B6FF-14FEBA1D14A7}" destId="{41B77EFB-DD8D-45AA-9C0D-9D726E7D9C04}" srcOrd="0" destOrd="0" presId="urn:microsoft.com/office/officeart/2005/8/layout/hierarchy2"/>
    <dgm:cxn modelId="{90208F02-B520-49EA-80C8-D08CD0F39D35}" type="presParOf" srcId="{F4F8FA51-B27E-4EE7-909E-AB2B569998EC}" destId="{1574BE6E-A732-4F55-AC2C-D4768526D381}" srcOrd="1" destOrd="0" presId="urn:microsoft.com/office/officeart/2005/8/layout/hierarchy2"/>
    <dgm:cxn modelId="{B6973799-46A5-41ED-9A8E-5994E5092759}" type="presParOf" srcId="{1574BE6E-A732-4F55-AC2C-D4768526D381}" destId="{52D0533B-D696-4819-86F4-11CE1590F981}" srcOrd="0" destOrd="0" presId="urn:microsoft.com/office/officeart/2005/8/layout/hierarchy2"/>
    <dgm:cxn modelId="{57D09620-3513-49E0-9B32-E85280CE6764}" type="presParOf" srcId="{1574BE6E-A732-4F55-AC2C-D4768526D381}" destId="{6409166F-9E73-49CA-93CF-1E37367EA6B6}" srcOrd="1" destOrd="0" presId="urn:microsoft.com/office/officeart/2005/8/layout/hierarchy2"/>
    <dgm:cxn modelId="{F2DBCB99-4203-4310-8345-CF4E74DBF5A0}" type="presParOf" srcId="{A7DA32AE-5EB1-4173-B6E0-0C04957FC842}" destId="{9A633CD4-F8EB-47D3-8A19-0346A283C95E}" srcOrd="4" destOrd="0" presId="urn:microsoft.com/office/officeart/2005/8/layout/hierarchy2"/>
    <dgm:cxn modelId="{D8EAF17D-37B6-4378-84D5-8BA4D70A7495}" type="presParOf" srcId="{9A633CD4-F8EB-47D3-8A19-0346A283C95E}" destId="{B5ADB05D-F030-4011-B7B5-4D6D3DF257E5}" srcOrd="0" destOrd="0" presId="urn:microsoft.com/office/officeart/2005/8/layout/hierarchy2"/>
    <dgm:cxn modelId="{93514027-525A-417E-90D0-F70ACAE42A4A}" type="presParOf" srcId="{A7DA32AE-5EB1-4173-B6E0-0C04957FC842}" destId="{A4C35639-0BA7-40E3-BC64-99A395DE7E0B}" srcOrd="5" destOrd="0" presId="urn:microsoft.com/office/officeart/2005/8/layout/hierarchy2"/>
    <dgm:cxn modelId="{43E6F898-AAB0-4101-85E6-5D5CD49C8B5B}" type="presParOf" srcId="{A4C35639-0BA7-40E3-BC64-99A395DE7E0B}" destId="{D9A95E16-EFFB-4C5D-9186-A33EBEF1B645}" srcOrd="0" destOrd="0" presId="urn:microsoft.com/office/officeart/2005/8/layout/hierarchy2"/>
    <dgm:cxn modelId="{68111F27-D2B0-49B3-B25A-3BA6BD25DA97}" type="presParOf" srcId="{A4C35639-0BA7-40E3-BC64-99A395DE7E0B}" destId="{802027F1-8725-41CA-82E2-3107DD512A22}" srcOrd="1" destOrd="0" presId="urn:microsoft.com/office/officeart/2005/8/layout/hierarchy2"/>
    <dgm:cxn modelId="{2B6B1103-461D-4BDE-BCAB-B239B4762B5F}" type="presParOf" srcId="{802027F1-8725-41CA-82E2-3107DD512A22}" destId="{1C75592D-0442-4FB6-8C0A-AB674BA0A542}" srcOrd="0" destOrd="0" presId="urn:microsoft.com/office/officeart/2005/8/layout/hierarchy2"/>
    <dgm:cxn modelId="{8C0A242C-4A6E-4142-9200-646B5B372FD5}" type="presParOf" srcId="{1C75592D-0442-4FB6-8C0A-AB674BA0A542}" destId="{22FD5A11-219A-4436-AFD8-7B0D810F471E}" srcOrd="0" destOrd="0" presId="urn:microsoft.com/office/officeart/2005/8/layout/hierarchy2"/>
    <dgm:cxn modelId="{A65C3A38-3617-4210-ADAE-1D7E21839986}" type="presParOf" srcId="{802027F1-8725-41CA-82E2-3107DD512A22}" destId="{5332D232-8DA6-40F7-8EB8-2133E8B7EF95}" srcOrd="1" destOrd="0" presId="urn:microsoft.com/office/officeart/2005/8/layout/hierarchy2"/>
    <dgm:cxn modelId="{66A1CF53-B0C6-43B5-A617-92C022E2BEBB}" type="presParOf" srcId="{5332D232-8DA6-40F7-8EB8-2133E8B7EF95}" destId="{F4FB4A4A-70D0-4CC2-B013-752F1F77DC96}" srcOrd="0" destOrd="0" presId="urn:microsoft.com/office/officeart/2005/8/layout/hierarchy2"/>
    <dgm:cxn modelId="{10D459AB-0905-4CE0-912F-2D99CF6BC578}" type="presParOf" srcId="{5332D232-8DA6-40F7-8EB8-2133E8B7EF95}" destId="{2105B7CE-B91D-4034-A761-A05C1FAC2409}" srcOrd="1" destOrd="0" presId="urn:microsoft.com/office/officeart/2005/8/layout/hierarchy2"/>
    <dgm:cxn modelId="{229FE2DF-9B84-424E-9454-9DEB153766DE}" type="presParOf" srcId="{802027F1-8725-41CA-82E2-3107DD512A22}" destId="{E5854EE2-7F23-41A1-8D19-B44CF92141D9}" srcOrd="2" destOrd="0" presId="urn:microsoft.com/office/officeart/2005/8/layout/hierarchy2"/>
    <dgm:cxn modelId="{EE0CA6BA-90DF-474E-992B-6221E015F0AC}" type="presParOf" srcId="{E5854EE2-7F23-41A1-8D19-B44CF92141D9}" destId="{18A3075F-1DFD-4758-B1D7-69D9A562ECF3}" srcOrd="0" destOrd="0" presId="urn:microsoft.com/office/officeart/2005/8/layout/hierarchy2"/>
    <dgm:cxn modelId="{AF2CAD8F-B892-4129-86F7-A4C3AD8CD595}" type="presParOf" srcId="{802027F1-8725-41CA-82E2-3107DD512A22}" destId="{917F958A-9880-4CEA-93A8-E0FDFAAB8B07}" srcOrd="3" destOrd="0" presId="urn:microsoft.com/office/officeart/2005/8/layout/hierarchy2"/>
    <dgm:cxn modelId="{560F8E57-0940-499C-B471-C3229272533B}" type="presParOf" srcId="{917F958A-9880-4CEA-93A8-E0FDFAAB8B07}" destId="{92B162B8-D83F-46F0-AC04-A697EE50FBD0}" srcOrd="0" destOrd="0" presId="urn:microsoft.com/office/officeart/2005/8/layout/hierarchy2"/>
    <dgm:cxn modelId="{3B6A214D-4AC8-4107-A131-36BB7738F572}" type="presParOf" srcId="{917F958A-9880-4CEA-93A8-E0FDFAAB8B07}" destId="{DBF3112B-3715-478F-8E2A-1530B13A6E48}" srcOrd="1" destOrd="0" presId="urn:microsoft.com/office/officeart/2005/8/layout/hierarchy2"/>
    <dgm:cxn modelId="{1827FD62-98B6-416B-852B-42F1601D569C}" type="presParOf" srcId="{802027F1-8725-41CA-82E2-3107DD512A22}" destId="{7B937CF4-DAD6-4BFE-9A15-D270823C74DD}" srcOrd="4" destOrd="0" presId="urn:microsoft.com/office/officeart/2005/8/layout/hierarchy2"/>
    <dgm:cxn modelId="{D9ED146B-4C48-4D69-B780-CC4B9246612B}" type="presParOf" srcId="{7B937CF4-DAD6-4BFE-9A15-D270823C74DD}" destId="{899CB6D4-5E69-40CA-817E-09C8119083A4}" srcOrd="0" destOrd="0" presId="urn:microsoft.com/office/officeart/2005/8/layout/hierarchy2"/>
    <dgm:cxn modelId="{4025AAC0-5CC7-4C58-8245-572B855BED45}" type="presParOf" srcId="{802027F1-8725-41CA-82E2-3107DD512A22}" destId="{E7057E6B-FBD9-45CE-9234-D2BEDFD89914}" srcOrd="5" destOrd="0" presId="urn:microsoft.com/office/officeart/2005/8/layout/hierarchy2"/>
    <dgm:cxn modelId="{745E1706-0AAD-4117-9A02-B9D5BA64C41F}" type="presParOf" srcId="{E7057E6B-FBD9-45CE-9234-D2BEDFD89914}" destId="{E2ECA88E-6364-4474-BDA7-2FA0511F9EEF}" srcOrd="0" destOrd="0" presId="urn:microsoft.com/office/officeart/2005/8/layout/hierarchy2"/>
    <dgm:cxn modelId="{DC3AD3E6-1AD6-45AD-8082-322ECB106CA7}" type="presParOf" srcId="{E7057E6B-FBD9-45CE-9234-D2BEDFD89914}" destId="{7EB9537A-5576-4854-BFE9-12DDC4F32C48}" srcOrd="1" destOrd="0" presId="urn:microsoft.com/office/officeart/2005/8/layout/hierarchy2"/>
    <dgm:cxn modelId="{9CEA9CC2-E6FF-4F19-A27C-6482DBA6A7A3}" type="presParOf" srcId="{A7DA32AE-5EB1-4173-B6E0-0C04957FC842}" destId="{97D99FD1-8842-4C9A-851C-20A1A9EACCCA}" srcOrd="6" destOrd="0" presId="urn:microsoft.com/office/officeart/2005/8/layout/hierarchy2"/>
    <dgm:cxn modelId="{53343D1A-1A57-455B-AB03-ECAC93527B45}" type="presParOf" srcId="{97D99FD1-8842-4C9A-851C-20A1A9EACCCA}" destId="{3B905C71-4CF9-4CDE-9EFD-A6A7AD174184}" srcOrd="0" destOrd="0" presId="urn:microsoft.com/office/officeart/2005/8/layout/hierarchy2"/>
    <dgm:cxn modelId="{31CE27B8-845C-478C-A4D1-5F2E19C0CECF}" type="presParOf" srcId="{A7DA32AE-5EB1-4173-B6E0-0C04957FC842}" destId="{FB34D84C-1926-4B5A-88E4-C5C222761198}" srcOrd="7" destOrd="0" presId="urn:microsoft.com/office/officeart/2005/8/layout/hierarchy2"/>
    <dgm:cxn modelId="{EDFF06EF-D90E-43CD-A587-7FC16BF788CC}" type="presParOf" srcId="{FB34D84C-1926-4B5A-88E4-C5C222761198}" destId="{C75D79B8-67BF-4904-8914-E0A23181BFAE}" srcOrd="0" destOrd="0" presId="urn:microsoft.com/office/officeart/2005/8/layout/hierarchy2"/>
    <dgm:cxn modelId="{4205E8FB-C063-4451-8493-7182520FE364}" type="presParOf" srcId="{FB34D84C-1926-4B5A-88E4-C5C222761198}" destId="{64167AA0-7563-4326-91A6-CD2C11D8A06F}" srcOrd="1" destOrd="0" presId="urn:microsoft.com/office/officeart/2005/8/layout/hierarchy2"/>
    <dgm:cxn modelId="{3692CF9C-0CE7-4BA4-9356-F210A76A9F06}" type="presParOf" srcId="{64167AA0-7563-4326-91A6-CD2C11D8A06F}" destId="{222D2530-B665-40DB-9BB3-02900C494895}" srcOrd="0" destOrd="0" presId="urn:microsoft.com/office/officeart/2005/8/layout/hierarchy2"/>
    <dgm:cxn modelId="{AA07B5AF-A72C-47D8-A3F0-A1DF76719B79}" type="presParOf" srcId="{222D2530-B665-40DB-9BB3-02900C494895}" destId="{A05FB9DB-8755-4ADD-899D-EC2C202507CC}" srcOrd="0" destOrd="0" presId="urn:microsoft.com/office/officeart/2005/8/layout/hierarchy2"/>
    <dgm:cxn modelId="{FC788DF5-F243-4A06-A390-222E6FC14A61}" type="presParOf" srcId="{64167AA0-7563-4326-91A6-CD2C11D8A06F}" destId="{CF008CA8-7648-4B52-8E33-5FF0C804B9D2}" srcOrd="1" destOrd="0" presId="urn:microsoft.com/office/officeart/2005/8/layout/hierarchy2"/>
    <dgm:cxn modelId="{712E53B6-132D-4AF2-9FA9-6071DAC6E4F4}" type="presParOf" srcId="{CF008CA8-7648-4B52-8E33-5FF0C804B9D2}" destId="{D1000099-80EF-41CE-8A76-0B63EE9981B4}" srcOrd="0" destOrd="0" presId="urn:microsoft.com/office/officeart/2005/8/layout/hierarchy2"/>
    <dgm:cxn modelId="{F8ABD0BE-A2EE-473D-8F0B-08C53C312859}" type="presParOf" srcId="{CF008CA8-7648-4B52-8E33-5FF0C804B9D2}" destId="{7BAF3D12-07DB-434E-972F-D216C050757B}" srcOrd="1" destOrd="0" presId="urn:microsoft.com/office/officeart/2005/8/layout/hierarchy2"/>
    <dgm:cxn modelId="{DEAB0F97-361D-4EEA-BF12-CB619E03D29A}" type="presParOf" srcId="{A7DA32AE-5EB1-4173-B6E0-0C04957FC842}" destId="{BA3D464E-289D-4B82-8828-1DA7E4C84B31}" srcOrd="8" destOrd="0" presId="urn:microsoft.com/office/officeart/2005/8/layout/hierarchy2"/>
    <dgm:cxn modelId="{F632B349-8131-4FC5-A1BA-AD8E28E977BF}" type="presParOf" srcId="{BA3D464E-289D-4B82-8828-1DA7E4C84B31}" destId="{676F2599-EF12-4491-94DC-7009410FBF3E}" srcOrd="0" destOrd="0" presId="urn:microsoft.com/office/officeart/2005/8/layout/hierarchy2"/>
    <dgm:cxn modelId="{01230509-A663-4492-A7F2-6D5492BB5BC5}" type="presParOf" srcId="{A7DA32AE-5EB1-4173-B6E0-0C04957FC842}" destId="{E93DE060-0509-4226-BE2A-6A4CC9291AF6}" srcOrd="9" destOrd="0" presId="urn:microsoft.com/office/officeart/2005/8/layout/hierarchy2"/>
    <dgm:cxn modelId="{942FFAFC-AF01-4C5E-B48C-0EB14907C082}" type="presParOf" srcId="{E93DE060-0509-4226-BE2A-6A4CC9291AF6}" destId="{A2B6591A-5E5D-4EBF-91EB-0733474097EC}" srcOrd="0" destOrd="0" presId="urn:microsoft.com/office/officeart/2005/8/layout/hierarchy2"/>
    <dgm:cxn modelId="{727D4CD1-52EC-4AE2-AF94-C766EFC93440}" type="presParOf" srcId="{E93DE060-0509-4226-BE2A-6A4CC9291AF6}" destId="{4409E818-1853-4A8B-9DA7-FC26013CB47A}" srcOrd="1" destOrd="0" presId="urn:microsoft.com/office/officeart/2005/8/layout/hierarchy2"/>
    <dgm:cxn modelId="{5A161BEA-ECE5-4D8B-B3EE-2DF04AD49320}" type="presParOf" srcId="{4409E818-1853-4A8B-9DA7-FC26013CB47A}" destId="{64C84B2F-2927-4C00-9823-42019BAD511B}" srcOrd="0" destOrd="0" presId="urn:microsoft.com/office/officeart/2005/8/layout/hierarchy2"/>
    <dgm:cxn modelId="{53A13ACF-17AC-4A4C-A461-9C7206C28E19}" type="presParOf" srcId="{64C84B2F-2927-4C00-9823-42019BAD511B}" destId="{824D8C86-A44F-48DD-80BD-324608267796}" srcOrd="0" destOrd="0" presId="urn:microsoft.com/office/officeart/2005/8/layout/hierarchy2"/>
    <dgm:cxn modelId="{7930CB5D-1779-427D-9ED6-F8972CB49343}" type="presParOf" srcId="{4409E818-1853-4A8B-9DA7-FC26013CB47A}" destId="{D3B6F9FD-6661-426A-80D4-994725BA1F0C}" srcOrd="1" destOrd="0" presId="urn:microsoft.com/office/officeart/2005/8/layout/hierarchy2"/>
    <dgm:cxn modelId="{25AD0C34-7940-4677-84F9-5B6526C65220}" type="presParOf" srcId="{D3B6F9FD-6661-426A-80D4-994725BA1F0C}" destId="{8D49E0EA-8314-4428-AA3A-4CCB1ED6ED3C}" srcOrd="0" destOrd="0" presId="urn:microsoft.com/office/officeart/2005/8/layout/hierarchy2"/>
    <dgm:cxn modelId="{5CCD2BFC-2A72-4C52-A305-BD5D728D398F}" type="presParOf" srcId="{D3B6F9FD-6661-426A-80D4-994725BA1F0C}" destId="{E02D9794-9E87-49BF-A0FB-361A0EF48A9F}" srcOrd="1" destOrd="0" presId="urn:microsoft.com/office/officeart/2005/8/layout/hierarchy2"/>
    <dgm:cxn modelId="{29DD20F4-1ACF-4390-9B82-DBB8048C5E52}" type="presParOf" srcId="{4409E818-1853-4A8B-9DA7-FC26013CB47A}" destId="{B9C4D3AE-B7A1-4BB8-BF5C-3BC98C3DCA8C}" srcOrd="2" destOrd="0" presId="urn:microsoft.com/office/officeart/2005/8/layout/hierarchy2"/>
    <dgm:cxn modelId="{43C350B2-0238-4DA9-81D7-9915CFB57982}" type="presParOf" srcId="{B9C4D3AE-B7A1-4BB8-BF5C-3BC98C3DCA8C}" destId="{1C5286A2-C790-4B73-8883-F98C2E56373D}" srcOrd="0" destOrd="0" presId="urn:microsoft.com/office/officeart/2005/8/layout/hierarchy2"/>
    <dgm:cxn modelId="{C6182665-9F7C-4EAA-9A7F-ABD009665E9F}" type="presParOf" srcId="{4409E818-1853-4A8B-9DA7-FC26013CB47A}" destId="{25018335-0A99-4310-B654-80FA6AAB7470}" srcOrd="3" destOrd="0" presId="urn:microsoft.com/office/officeart/2005/8/layout/hierarchy2"/>
    <dgm:cxn modelId="{D2B4A975-0263-40C0-989C-A068A4FB83B2}" type="presParOf" srcId="{25018335-0A99-4310-B654-80FA6AAB7470}" destId="{B6BF4F40-C297-4578-AD57-C182A6260406}" srcOrd="0" destOrd="0" presId="urn:microsoft.com/office/officeart/2005/8/layout/hierarchy2"/>
    <dgm:cxn modelId="{58704D5E-1C48-42DC-8143-7F8A456273BD}" type="presParOf" srcId="{25018335-0A99-4310-B654-80FA6AAB7470}" destId="{2215C8AB-70DD-4C77-AE45-8AC3C13DE235}" srcOrd="1" destOrd="0" presId="urn:microsoft.com/office/officeart/2005/8/layout/hierarchy2"/>
    <dgm:cxn modelId="{A5E4BBF3-372A-439C-ADF8-71372BB77515}" type="presParOf" srcId="{4409E818-1853-4A8B-9DA7-FC26013CB47A}" destId="{E5BC9441-1802-42F5-AB29-2028D0034922}" srcOrd="4" destOrd="0" presId="urn:microsoft.com/office/officeart/2005/8/layout/hierarchy2"/>
    <dgm:cxn modelId="{BD1A9360-B1A7-498B-AC2B-5440E283D756}" type="presParOf" srcId="{E5BC9441-1802-42F5-AB29-2028D0034922}" destId="{B2701B3B-F1C5-499B-A8E4-9316C0D34AE8}" srcOrd="0" destOrd="0" presId="urn:microsoft.com/office/officeart/2005/8/layout/hierarchy2"/>
    <dgm:cxn modelId="{197DD5EC-C8E2-43E9-9C8F-55638ED5A87A}" type="presParOf" srcId="{4409E818-1853-4A8B-9DA7-FC26013CB47A}" destId="{AD735F8E-AB31-47CA-9B87-7478BC5C1149}" srcOrd="5" destOrd="0" presId="urn:microsoft.com/office/officeart/2005/8/layout/hierarchy2"/>
    <dgm:cxn modelId="{67684DDE-C06E-4E75-A178-5ACCCABE557B}" type="presParOf" srcId="{AD735F8E-AB31-47CA-9B87-7478BC5C1149}" destId="{70763F6B-E0FB-4E85-B5D7-D8BA6B85E2FB}" srcOrd="0" destOrd="0" presId="urn:microsoft.com/office/officeart/2005/8/layout/hierarchy2"/>
    <dgm:cxn modelId="{43960850-0593-48C7-88E0-ADEA67122966}" type="presParOf" srcId="{AD735F8E-AB31-47CA-9B87-7478BC5C1149}" destId="{5E2D3378-96D4-41DC-A3C6-85B63D52483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2D2175-CEE4-4B48-9787-3156773D463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7CB548E-F2C0-43BE-9DFB-7EDA7EE08655}">
      <dgm:prSet phldrT="[Text]"/>
      <dgm:spPr/>
      <dgm:t>
        <a:bodyPr/>
        <a:lstStyle/>
        <a:p>
          <a:r>
            <a:rPr lang="nl-NL" dirty="0" err="1">
              <a:solidFill>
                <a:srgbClr val="0000FF"/>
              </a:solidFill>
            </a:rPr>
            <a:t>valence</a:t>
          </a:r>
          <a:r>
            <a:rPr lang="nl-NL" dirty="0">
              <a:solidFill>
                <a:srgbClr val="0000FF"/>
              </a:solidFill>
            </a:rPr>
            <a:t> e-e </a:t>
          </a:r>
          <a:r>
            <a:rPr lang="nl-NL" dirty="0" err="1">
              <a:solidFill>
                <a:srgbClr val="0000FF"/>
              </a:solidFill>
            </a:rPr>
            <a:t>interactions</a:t>
          </a:r>
          <a:r>
            <a:rPr lang="nl-NL" dirty="0">
              <a:solidFill>
                <a:srgbClr val="0000FF"/>
              </a:solidFill>
            </a:rPr>
            <a:t> </a:t>
          </a:r>
          <a:r>
            <a:rPr lang="nl-NL" baseline="0" dirty="0" err="1">
              <a:solidFill>
                <a:srgbClr val="00CC00"/>
              </a:solidFill>
            </a:rPr>
            <a:t>F</a:t>
          </a:r>
          <a:r>
            <a:rPr lang="nl-NL" baseline="-25000" dirty="0" err="1">
              <a:solidFill>
                <a:srgbClr val="00CC00"/>
              </a:solidFill>
            </a:rPr>
            <a:t>dd</a:t>
          </a:r>
          <a:endParaRPr lang="nl-NL" baseline="-25000" dirty="0">
            <a:solidFill>
              <a:srgbClr val="00CC00"/>
            </a:solidFill>
          </a:endParaRPr>
        </a:p>
        <a:p>
          <a:r>
            <a:rPr lang="nl-NL" dirty="0" err="1">
              <a:solidFill>
                <a:srgbClr val="0000FF"/>
              </a:solidFill>
            </a:rPr>
            <a:t>core-valence</a:t>
          </a:r>
          <a:r>
            <a:rPr lang="nl-NL" dirty="0">
              <a:solidFill>
                <a:srgbClr val="0000FF"/>
              </a:solidFill>
            </a:rPr>
            <a:t> e-e </a:t>
          </a:r>
          <a:r>
            <a:rPr lang="nl-NL" baseline="0" dirty="0" err="1">
              <a:solidFill>
                <a:srgbClr val="00CC00"/>
              </a:solidFill>
            </a:rPr>
            <a:t>F</a:t>
          </a:r>
          <a:r>
            <a:rPr lang="nl-NL" baseline="-25000" dirty="0" err="1">
              <a:solidFill>
                <a:srgbClr val="00CC00"/>
              </a:solidFill>
            </a:rPr>
            <a:t>pd</a:t>
          </a:r>
          <a:r>
            <a:rPr lang="nl-NL" baseline="-25000" dirty="0">
              <a:solidFill>
                <a:srgbClr val="00CC00"/>
              </a:solidFill>
            </a:rPr>
            <a:t> </a:t>
          </a:r>
          <a:r>
            <a:rPr lang="nl-NL" baseline="0" dirty="0" err="1">
              <a:solidFill>
                <a:srgbClr val="00CC00"/>
              </a:solidFill>
            </a:rPr>
            <a:t>G</a:t>
          </a:r>
          <a:r>
            <a:rPr lang="nl-NL" baseline="-25000" dirty="0" err="1">
              <a:solidFill>
                <a:srgbClr val="00CC00"/>
              </a:solidFill>
            </a:rPr>
            <a:t>pd</a:t>
          </a:r>
          <a:endParaRPr lang="nl-NL" dirty="0">
            <a:solidFill>
              <a:srgbClr val="00CC00"/>
            </a:solidFill>
          </a:endParaRPr>
        </a:p>
        <a:p>
          <a:r>
            <a:rPr lang="nl-NL" dirty="0" err="1">
              <a:solidFill>
                <a:srgbClr val="0000FF"/>
              </a:solidFill>
            </a:rPr>
            <a:t>core</a:t>
          </a:r>
          <a:r>
            <a:rPr lang="nl-NL" dirty="0">
              <a:solidFill>
                <a:srgbClr val="0000FF"/>
              </a:solidFill>
            </a:rPr>
            <a:t> &amp; </a:t>
          </a:r>
          <a:r>
            <a:rPr lang="nl-NL" dirty="0" err="1">
              <a:solidFill>
                <a:srgbClr val="0000FF"/>
              </a:solidFill>
            </a:rPr>
            <a:t>valence</a:t>
          </a:r>
          <a:r>
            <a:rPr lang="nl-NL" dirty="0">
              <a:solidFill>
                <a:srgbClr val="0000FF"/>
              </a:solidFill>
            </a:rPr>
            <a:t> spin-</a:t>
          </a:r>
          <a:r>
            <a:rPr lang="nl-NL" dirty="0" err="1">
              <a:solidFill>
                <a:srgbClr val="0000FF"/>
              </a:solidFill>
            </a:rPr>
            <a:t>orbit</a:t>
          </a:r>
          <a:r>
            <a:rPr lang="nl-NL" dirty="0">
              <a:solidFill>
                <a:srgbClr val="0000FF"/>
              </a:solidFill>
            </a:rPr>
            <a:t> </a:t>
          </a:r>
          <a:r>
            <a:rPr lang="el-GR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rPr>
            <a:t>ζ</a:t>
          </a:r>
          <a:r>
            <a:rPr lang="nl-NL" dirty="0">
              <a:solidFill>
                <a:srgbClr val="0000FF"/>
              </a:solidFill>
            </a:rPr>
            <a:t>  </a:t>
          </a:r>
        </a:p>
      </dgm:t>
    </dgm:pt>
    <dgm:pt modelId="{ED482CD6-5045-40E0-9593-A791BC7B8258}" type="parTrans" cxnId="{151CB33F-0D60-461D-BAA7-B2140B627DA0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AD6C1CC3-A503-4424-9BC4-95B7DB7D141C}" type="sibTrans" cxnId="{151CB33F-0D60-461D-BAA7-B2140B627DA0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6AB973B2-3177-4729-9371-52205873CD8B}">
      <dgm:prSet phldrT="[Text]"/>
      <dgm:spPr/>
      <dgm:t>
        <a:bodyPr/>
        <a:lstStyle/>
        <a:p>
          <a:r>
            <a:rPr lang="nl-NL" dirty="0" err="1">
              <a:solidFill>
                <a:srgbClr val="0000FF"/>
              </a:solidFill>
            </a:rPr>
            <a:t>crystal</a:t>
          </a:r>
          <a:r>
            <a:rPr lang="nl-NL" dirty="0">
              <a:solidFill>
                <a:srgbClr val="0000FF"/>
              </a:solidFill>
            </a:rPr>
            <a:t> field </a:t>
          </a:r>
          <a:r>
            <a:rPr lang="nl-NL" dirty="0">
              <a:solidFill>
                <a:srgbClr val="FF0000"/>
              </a:solidFill>
            </a:rPr>
            <a:t>10Dq, </a:t>
          </a:r>
          <a:r>
            <a:rPr lang="nl-NL" dirty="0" err="1">
              <a:solidFill>
                <a:srgbClr val="FF0000"/>
              </a:solidFill>
            </a:rPr>
            <a:t>Ds</a:t>
          </a:r>
          <a:r>
            <a:rPr lang="nl-NL" dirty="0">
              <a:solidFill>
                <a:srgbClr val="FF0000"/>
              </a:solidFill>
            </a:rPr>
            <a:t>, </a:t>
          </a:r>
          <a:r>
            <a:rPr lang="nl-NL" dirty="0" err="1">
              <a:solidFill>
                <a:srgbClr val="FF0000"/>
              </a:solidFill>
            </a:rPr>
            <a:t>Dt</a:t>
          </a:r>
          <a:endParaRPr lang="nl-NL" dirty="0">
            <a:solidFill>
              <a:srgbClr val="FF0000"/>
            </a:solidFill>
          </a:endParaRPr>
        </a:p>
        <a:p>
          <a:r>
            <a:rPr lang="nl-NL" dirty="0" err="1">
              <a:solidFill>
                <a:srgbClr val="0000FF"/>
              </a:solidFill>
            </a:rPr>
            <a:t>molecular</a:t>
          </a:r>
          <a:r>
            <a:rPr lang="nl-NL" dirty="0">
              <a:solidFill>
                <a:srgbClr val="0000FF"/>
              </a:solidFill>
            </a:rPr>
            <a:t> field, </a:t>
          </a:r>
          <a:r>
            <a:rPr lang="nl-NL" dirty="0">
              <a:solidFill>
                <a:srgbClr val="FF0000"/>
              </a:solidFill>
            </a:rPr>
            <a:t>M or H</a:t>
          </a:r>
        </a:p>
        <a:p>
          <a:r>
            <a:rPr lang="nl-NL" dirty="0">
              <a:solidFill>
                <a:srgbClr val="0000FF"/>
              </a:solidFill>
            </a:rPr>
            <a:t>e-e screening </a:t>
          </a:r>
          <a:r>
            <a:rPr lang="el-G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κ</a:t>
          </a:r>
          <a:endParaRPr lang="nl-NL" dirty="0">
            <a:solidFill>
              <a:srgbClr val="FF0000"/>
            </a:solidFill>
          </a:endParaRPr>
        </a:p>
      </dgm:t>
    </dgm:pt>
    <dgm:pt modelId="{FF63C550-EB8B-489B-85EB-ED37FB8B6CE5}" type="parTrans" cxnId="{9F3BD98F-CBA4-460C-8A8A-CC5DE9FA2F5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1A148F8-C1FC-4B5E-8241-E2A737B1B316}" type="sibTrans" cxnId="{9F3BD98F-CBA4-460C-8A8A-CC5DE9FA2F5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71A59AAD-23B5-4D08-B190-B62F9EACFB59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charge transfer </a:t>
          </a:r>
          <a:r>
            <a:rPr lang="el-GR" dirty="0">
              <a:solidFill>
                <a:srgbClr val="FF0000"/>
              </a:solidFill>
            </a:rPr>
            <a:t>Δ</a:t>
          </a:r>
          <a:r>
            <a:rPr lang="nl-NL" dirty="0">
              <a:solidFill>
                <a:srgbClr val="FF0000"/>
              </a:solidFill>
            </a:rPr>
            <a:t>, U, Q</a:t>
          </a:r>
        </a:p>
        <a:p>
          <a:r>
            <a:rPr lang="nl-NL" dirty="0" err="1">
              <a:solidFill>
                <a:srgbClr val="0000FF"/>
              </a:solidFill>
            </a:rPr>
            <a:t>hopping</a:t>
          </a:r>
          <a:r>
            <a:rPr lang="nl-NL" dirty="0">
              <a:solidFill>
                <a:srgbClr val="FF0000"/>
              </a:solidFill>
            </a:rPr>
            <a:t> T</a:t>
          </a:r>
          <a:r>
            <a:rPr lang="el-GR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Γ</a:t>
          </a:r>
          <a:r>
            <a:rPr lang="nl-NL" dirty="0">
              <a:solidFill>
                <a:srgbClr val="FF0000"/>
              </a:solidFill>
            </a:rPr>
            <a:t> </a:t>
          </a:r>
        </a:p>
      </dgm:t>
    </dgm:pt>
    <dgm:pt modelId="{2C16445D-A758-4009-B970-FAB90E455F5F}" type="parTrans" cxnId="{0D5D93AD-31B8-414A-91E8-976CDB11D10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67F16BCE-8399-4349-AEA3-0EA1BD5EA7CB}" type="sibTrans" cxnId="{0D5D93AD-31B8-414A-91E8-976CDB11D10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BCD7A6D-2051-409C-B761-E60A28568522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 </a:t>
          </a:r>
          <a:r>
            <a:rPr lang="nl-NL" dirty="0" err="1">
              <a:solidFill>
                <a:srgbClr val="0000FF"/>
              </a:solidFill>
            </a:rPr>
            <a:t>ionic</a:t>
          </a:r>
          <a:r>
            <a:rPr lang="nl-NL" dirty="0">
              <a:solidFill>
                <a:srgbClr val="0000FF"/>
              </a:solidFill>
            </a:rPr>
            <a:t> 3d</a:t>
          </a:r>
        </a:p>
        <a:p>
          <a:r>
            <a:rPr lang="nl-NL" dirty="0">
              <a:solidFill>
                <a:srgbClr val="0000FF"/>
              </a:solidFill>
            </a:rPr>
            <a:t>(4d, 5d)</a:t>
          </a:r>
        </a:p>
      </dgm:t>
    </dgm:pt>
    <dgm:pt modelId="{8847D6F4-ED94-4CB0-99B2-AA35FD0FEDC1}" type="parTrans" cxnId="{C8E5E655-6E45-48F1-BF16-47B0E70340B1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5450BF85-D5FE-447D-940F-CDEF0A546F55}" type="sibTrans" cxnId="{C8E5E655-6E45-48F1-BF16-47B0E70340B1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8A2C19B-0BD2-441C-9862-EA8B2EBC8291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4f, 5f </a:t>
          </a:r>
        </a:p>
      </dgm:t>
    </dgm:pt>
    <dgm:pt modelId="{DE754C82-ACDB-4772-A27F-74FDE3504EB7}" type="parTrans" cxnId="{E9B46358-A888-4594-AE41-291A77CA61B5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DBD872A-36BC-4936-A1F8-A12E88F4A57B}" type="sibTrans" cxnId="{E9B46358-A888-4594-AE41-291A77CA61B5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CEED7A75-9712-4DA4-AA1E-B74EB23A4EF5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 covalent 3d</a:t>
          </a:r>
        </a:p>
        <a:p>
          <a:r>
            <a:rPr lang="nl-NL" dirty="0">
              <a:solidFill>
                <a:srgbClr val="0000FF"/>
              </a:solidFill>
            </a:rPr>
            <a:t>mixed </a:t>
          </a:r>
          <a:r>
            <a:rPr lang="nl-NL" dirty="0" err="1">
              <a:solidFill>
                <a:srgbClr val="0000FF"/>
              </a:solidFill>
            </a:rPr>
            <a:t>valence</a:t>
          </a:r>
          <a:r>
            <a:rPr lang="nl-NL" dirty="0">
              <a:solidFill>
                <a:srgbClr val="0000FF"/>
              </a:solidFill>
            </a:rPr>
            <a:t> f</a:t>
          </a:r>
        </a:p>
      </dgm:t>
    </dgm:pt>
    <dgm:pt modelId="{7B7E6DDA-FA17-452D-8123-901D1AA5BC5F}" type="parTrans" cxnId="{4034B639-7368-4042-AB85-792C319A975B}">
      <dgm:prSet/>
      <dgm:spPr/>
      <dgm:t>
        <a:bodyPr/>
        <a:lstStyle/>
        <a:p>
          <a:endParaRPr lang="nl-NL"/>
        </a:p>
      </dgm:t>
    </dgm:pt>
    <dgm:pt modelId="{E720CB36-88FB-4EB9-B82A-0A66BFCF4652}" type="sibTrans" cxnId="{4034B639-7368-4042-AB85-792C319A975B}">
      <dgm:prSet/>
      <dgm:spPr/>
      <dgm:t>
        <a:bodyPr/>
        <a:lstStyle/>
        <a:p>
          <a:endParaRPr lang="nl-NL"/>
        </a:p>
      </dgm:t>
    </dgm:pt>
    <dgm:pt modelId="{E13A811A-10C2-48D9-9216-0CB12447D462}" type="pres">
      <dgm:prSet presAssocID="{C72D2175-CEE4-4B48-9787-3156773D463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67D583-7435-46D9-B46C-E05A62930556}" type="pres">
      <dgm:prSet presAssocID="{07CB548E-F2C0-43BE-9DFB-7EDA7EE08655}" presName="hierRoot1" presStyleCnt="0"/>
      <dgm:spPr/>
    </dgm:pt>
    <dgm:pt modelId="{CCB9F068-A330-453B-939F-8563674EDC11}" type="pres">
      <dgm:prSet presAssocID="{07CB548E-F2C0-43BE-9DFB-7EDA7EE08655}" presName="composite" presStyleCnt="0"/>
      <dgm:spPr/>
    </dgm:pt>
    <dgm:pt modelId="{A63DC2AD-8064-472E-AD02-B55C3D15068A}" type="pres">
      <dgm:prSet presAssocID="{07CB548E-F2C0-43BE-9DFB-7EDA7EE08655}" presName="background" presStyleLbl="node0" presStyleIdx="0" presStyleCnt="2"/>
      <dgm:spPr/>
    </dgm:pt>
    <dgm:pt modelId="{AD1C091E-9E08-44D2-ABC2-8F3570E36BB8}" type="pres">
      <dgm:prSet presAssocID="{07CB548E-F2C0-43BE-9DFB-7EDA7EE08655}" presName="text" presStyleLbl="fgAcc0" presStyleIdx="0" presStyleCnt="2" custScaleX="181762" custLinFactNeighborX="-96812" custLinFactNeighborY="589">
        <dgm:presLayoutVars>
          <dgm:chPref val="3"/>
        </dgm:presLayoutVars>
      </dgm:prSet>
      <dgm:spPr/>
    </dgm:pt>
    <dgm:pt modelId="{B9DB1EB5-0467-46AE-A138-59FC7A269016}" type="pres">
      <dgm:prSet presAssocID="{07CB548E-F2C0-43BE-9DFB-7EDA7EE08655}" presName="hierChild2" presStyleCnt="0"/>
      <dgm:spPr/>
    </dgm:pt>
    <dgm:pt modelId="{D62FBF6C-1221-462E-93DC-6397728F726D}" type="pres">
      <dgm:prSet presAssocID="{FF63C550-EB8B-489B-85EB-ED37FB8B6CE5}" presName="Name10" presStyleLbl="parChTrans1D2" presStyleIdx="0" presStyleCnt="2"/>
      <dgm:spPr/>
    </dgm:pt>
    <dgm:pt modelId="{0419F0A8-5859-4B00-A12A-764BAA0D7771}" type="pres">
      <dgm:prSet presAssocID="{6AB973B2-3177-4729-9371-52205873CD8B}" presName="hierRoot2" presStyleCnt="0"/>
      <dgm:spPr/>
    </dgm:pt>
    <dgm:pt modelId="{6448641A-0B5E-40E0-A428-1D7F6C0B27A7}" type="pres">
      <dgm:prSet presAssocID="{6AB973B2-3177-4729-9371-52205873CD8B}" presName="composite2" presStyleCnt="0"/>
      <dgm:spPr/>
    </dgm:pt>
    <dgm:pt modelId="{6A5B8E8E-0117-4FF4-9ED9-DB5006E8E87D}" type="pres">
      <dgm:prSet presAssocID="{6AB973B2-3177-4729-9371-52205873CD8B}" presName="background2" presStyleLbl="node2" presStyleIdx="0" presStyleCnt="2"/>
      <dgm:spPr>
        <a:solidFill>
          <a:srgbClr val="FFC000"/>
        </a:solidFill>
      </dgm:spPr>
    </dgm:pt>
    <dgm:pt modelId="{BF290E2D-C8AD-4F62-B748-34504BAAF164}" type="pres">
      <dgm:prSet presAssocID="{6AB973B2-3177-4729-9371-52205873CD8B}" presName="text2" presStyleLbl="fgAcc2" presStyleIdx="0" presStyleCnt="2" custScaleX="177424" custLinFactNeighborX="-34124" custLinFactNeighborY="-4685">
        <dgm:presLayoutVars>
          <dgm:chPref val="3"/>
        </dgm:presLayoutVars>
      </dgm:prSet>
      <dgm:spPr/>
    </dgm:pt>
    <dgm:pt modelId="{E849D355-4B7C-4BD8-9178-377B5EE1F4DF}" type="pres">
      <dgm:prSet presAssocID="{6AB973B2-3177-4729-9371-52205873CD8B}" presName="hierChild3" presStyleCnt="0"/>
      <dgm:spPr/>
    </dgm:pt>
    <dgm:pt modelId="{AEBE434B-A00B-4ECF-9FDE-3785EDD9443A}" type="pres">
      <dgm:prSet presAssocID="{2C16445D-A758-4009-B970-FAB90E455F5F}" presName="Name17" presStyleLbl="parChTrans1D3" presStyleIdx="0" presStyleCnt="2"/>
      <dgm:spPr/>
    </dgm:pt>
    <dgm:pt modelId="{2D3093F8-FABA-4243-8C09-8B08F41EC2AF}" type="pres">
      <dgm:prSet presAssocID="{71A59AAD-23B5-4D08-B190-B62F9EACFB59}" presName="hierRoot3" presStyleCnt="0"/>
      <dgm:spPr/>
    </dgm:pt>
    <dgm:pt modelId="{3740232A-01D6-4950-9568-51B7F220D1CE}" type="pres">
      <dgm:prSet presAssocID="{71A59AAD-23B5-4D08-B190-B62F9EACFB59}" presName="composite3" presStyleCnt="0"/>
      <dgm:spPr/>
    </dgm:pt>
    <dgm:pt modelId="{CB638952-E753-4439-AB24-DF9DB26D731C}" type="pres">
      <dgm:prSet presAssocID="{71A59AAD-23B5-4D08-B190-B62F9EACFB59}" presName="background3" presStyleLbl="node3" presStyleIdx="0" presStyleCnt="2"/>
      <dgm:spPr>
        <a:solidFill>
          <a:srgbClr val="FFC000"/>
        </a:solidFill>
      </dgm:spPr>
    </dgm:pt>
    <dgm:pt modelId="{631BFE75-9577-47C2-AAB0-4B6AADBB71D0}" type="pres">
      <dgm:prSet presAssocID="{71A59AAD-23B5-4D08-B190-B62F9EACFB59}" presName="text3" presStyleLbl="fgAcc3" presStyleIdx="0" presStyleCnt="2" custScaleX="175987" custLinFactNeighborX="26269" custLinFactNeighborY="726">
        <dgm:presLayoutVars>
          <dgm:chPref val="3"/>
        </dgm:presLayoutVars>
      </dgm:prSet>
      <dgm:spPr/>
    </dgm:pt>
    <dgm:pt modelId="{C32B092D-9639-498D-84CE-1B3A6A2F7552}" type="pres">
      <dgm:prSet presAssocID="{71A59AAD-23B5-4D08-B190-B62F9EACFB59}" presName="hierChild4" presStyleCnt="0"/>
      <dgm:spPr/>
    </dgm:pt>
    <dgm:pt modelId="{A7EC6751-C35B-4A1C-AEBC-02118C53CD0D}" type="pres">
      <dgm:prSet presAssocID="{8847D6F4-ED94-4CB0-99B2-AA35FD0FEDC1}" presName="Name17" presStyleLbl="parChTrans1D3" presStyleIdx="1" presStyleCnt="2"/>
      <dgm:spPr/>
    </dgm:pt>
    <dgm:pt modelId="{AD99E23F-F0BC-42C6-A14A-F35036285A7D}" type="pres">
      <dgm:prSet presAssocID="{DBCD7A6D-2051-409C-B761-E60A28568522}" presName="hierRoot3" presStyleCnt="0"/>
      <dgm:spPr/>
    </dgm:pt>
    <dgm:pt modelId="{E9097DA4-3BC9-40B7-95F6-7F3E30D03D7C}" type="pres">
      <dgm:prSet presAssocID="{DBCD7A6D-2051-409C-B761-E60A28568522}" presName="composite3" presStyleCnt="0"/>
      <dgm:spPr/>
    </dgm:pt>
    <dgm:pt modelId="{7CF3BB82-5663-48AF-8743-15F459495C36}" type="pres">
      <dgm:prSet presAssocID="{DBCD7A6D-2051-409C-B761-E60A28568522}" presName="background3" presStyleLbl="node3" presStyleIdx="1" presStyleCnt="2"/>
      <dgm:spPr/>
    </dgm:pt>
    <dgm:pt modelId="{5B2E7A15-EA02-4E3C-98D8-8B3E1132269E}" type="pres">
      <dgm:prSet presAssocID="{DBCD7A6D-2051-409C-B761-E60A28568522}" presName="text3" presStyleLbl="fgAcc3" presStyleIdx="1" presStyleCnt="2" custScaleX="134527" custLinFactY="-45903" custLinFactNeighborX="75573" custLinFactNeighborY="-100000">
        <dgm:presLayoutVars>
          <dgm:chPref val="3"/>
        </dgm:presLayoutVars>
      </dgm:prSet>
      <dgm:spPr/>
    </dgm:pt>
    <dgm:pt modelId="{54137ABB-439C-40FE-92E6-37A552E3D45F}" type="pres">
      <dgm:prSet presAssocID="{DBCD7A6D-2051-409C-B761-E60A28568522}" presName="hierChild4" presStyleCnt="0"/>
      <dgm:spPr/>
    </dgm:pt>
    <dgm:pt modelId="{C59834D7-2A71-47C6-B49F-72623A245FC3}" type="pres">
      <dgm:prSet presAssocID="{DE754C82-ACDB-4772-A27F-74FDE3504EB7}" presName="Name10" presStyleLbl="parChTrans1D2" presStyleIdx="1" presStyleCnt="2"/>
      <dgm:spPr/>
    </dgm:pt>
    <dgm:pt modelId="{D8056157-6C7A-465D-B37E-9378E785BBEC}" type="pres">
      <dgm:prSet presAssocID="{D8A2C19B-0BD2-441C-9862-EA8B2EBC8291}" presName="hierRoot2" presStyleCnt="0"/>
      <dgm:spPr/>
    </dgm:pt>
    <dgm:pt modelId="{E40D15B5-E5B2-4365-8363-0055B4E6B790}" type="pres">
      <dgm:prSet presAssocID="{D8A2C19B-0BD2-441C-9862-EA8B2EBC8291}" presName="composite2" presStyleCnt="0"/>
      <dgm:spPr/>
    </dgm:pt>
    <dgm:pt modelId="{9F738583-1B7D-42E0-9DC7-C7FEA2C65514}" type="pres">
      <dgm:prSet presAssocID="{D8A2C19B-0BD2-441C-9862-EA8B2EBC8291}" presName="background2" presStyleLbl="node2" presStyleIdx="1" presStyleCnt="2"/>
      <dgm:spPr>
        <a:solidFill>
          <a:srgbClr val="DDFFFF"/>
        </a:solidFill>
        <a:ln>
          <a:solidFill>
            <a:schemeClr val="accent1"/>
          </a:solidFill>
        </a:ln>
      </dgm:spPr>
    </dgm:pt>
    <dgm:pt modelId="{17C0E34C-AA3F-4D5B-8918-9F5EEAB6DF38}" type="pres">
      <dgm:prSet presAssocID="{D8A2C19B-0BD2-441C-9862-EA8B2EBC8291}" presName="text2" presStyleLbl="fgAcc2" presStyleIdx="1" presStyleCnt="2" custScaleX="129061" custLinFactY="-47639" custLinFactNeighborX="-3531" custLinFactNeighborY="-100000">
        <dgm:presLayoutVars>
          <dgm:chPref val="3"/>
        </dgm:presLayoutVars>
      </dgm:prSet>
      <dgm:spPr/>
    </dgm:pt>
    <dgm:pt modelId="{10ED1118-6B0D-4732-9C9A-DE9F05FADE22}" type="pres">
      <dgm:prSet presAssocID="{D8A2C19B-0BD2-441C-9862-EA8B2EBC8291}" presName="hierChild3" presStyleCnt="0"/>
      <dgm:spPr/>
    </dgm:pt>
    <dgm:pt modelId="{11027FA2-6D39-4AB5-B2C9-14AA1A69366B}" type="pres">
      <dgm:prSet presAssocID="{CEED7A75-9712-4DA4-AA1E-B74EB23A4EF5}" presName="hierRoot1" presStyleCnt="0"/>
      <dgm:spPr/>
    </dgm:pt>
    <dgm:pt modelId="{01C6617E-2E21-4F8C-8A8D-0EFEA391E698}" type="pres">
      <dgm:prSet presAssocID="{CEED7A75-9712-4DA4-AA1E-B74EB23A4EF5}" presName="composite" presStyleCnt="0"/>
      <dgm:spPr/>
    </dgm:pt>
    <dgm:pt modelId="{AEF1B848-F1FD-4A4F-BA4F-471FEED6994D}" type="pres">
      <dgm:prSet presAssocID="{CEED7A75-9712-4DA4-AA1E-B74EB23A4EF5}" presName="background" presStyleLbl="node0" presStyleIdx="1" presStyleCnt="2"/>
      <dgm:spPr/>
    </dgm:pt>
    <dgm:pt modelId="{C9AC9ADB-AE2B-4B97-B9B5-951FEE873166}" type="pres">
      <dgm:prSet presAssocID="{CEED7A75-9712-4DA4-AA1E-B74EB23A4EF5}" presName="text" presStyleLbl="fgAcc0" presStyleIdx="1" presStyleCnt="2" custScaleX="132890" custLinFactY="100000" custLinFactNeighborX="-81793" custLinFactNeighborY="193651">
        <dgm:presLayoutVars>
          <dgm:chPref val="3"/>
        </dgm:presLayoutVars>
      </dgm:prSet>
      <dgm:spPr/>
    </dgm:pt>
    <dgm:pt modelId="{1395F7A3-6B5C-4E6A-AF29-65956D60FFD5}" type="pres">
      <dgm:prSet presAssocID="{CEED7A75-9712-4DA4-AA1E-B74EB23A4EF5}" presName="hierChild2" presStyleCnt="0"/>
      <dgm:spPr/>
    </dgm:pt>
  </dgm:ptLst>
  <dgm:cxnLst>
    <dgm:cxn modelId="{F1D9200D-A940-480D-8E64-0B1B2B207DC2}" type="presOf" srcId="{C72D2175-CEE4-4B48-9787-3156773D4630}" destId="{E13A811A-10C2-48D9-9216-0CB12447D462}" srcOrd="0" destOrd="0" presId="urn:microsoft.com/office/officeart/2005/8/layout/hierarchy1"/>
    <dgm:cxn modelId="{FD5B4B28-E809-412C-8D4C-B6458BA5F0F6}" type="presOf" srcId="{8847D6F4-ED94-4CB0-99B2-AA35FD0FEDC1}" destId="{A7EC6751-C35B-4A1C-AEBC-02118C53CD0D}" srcOrd="0" destOrd="0" presId="urn:microsoft.com/office/officeart/2005/8/layout/hierarchy1"/>
    <dgm:cxn modelId="{FA99DF29-713F-4550-A09A-2A76D41FF1DA}" type="presOf" srcId="{DE754C82-ACDB-4772-A27F-74FDE3504EB7}" destId="{C59834D7-2A71-47C6-B49F-72623A245FC3}" srcOrd="0" destOrd="0" presId="urn:microsoft.com/office/officeart/2005/8/layout/hierarchy1"/>
    <dgm:cxn modelId="{00830A2E-CAA1-4533-A05A-B88E323C6A52}" type="presOf" srcId="{2C16445D-A758-4009-B970-FAB90E455F5F}" destId="{AEBE434B-A00B-4ECF-9FDE-3785EDD9443A}" srcOrd="0" destOrd="0" presId="urn:microsoft.com/office/officeart/2005/8/layout/hierarchy1"/>
    <dgm:cxn modelId="{4034B639-7368-4042-AB85-792C319A975B}" srcId="{C72D2175-CEE4-4B48-9787-3156773D4630}" destId="{CEED7A75-9712-4DA4-AA1E-B74EB23A4EF5}" srcOrd="1" destOrd="0" parTransId="{7B7E6DDA-FA17-452D-8123-901D1AA5BC5F}" sibTransId="{E720CB36-88FB-4EB9-B82A-0A66BFCF4652}"/>
    <dgm:cxn modelId="{151CB33F-0D60-461D-BAA7-B2140B627DA0}" srcId="{C72D2175-CEE4-4B48-9787-3156773D4630}" destId="{07CB548E-F2C0-43BE-9DFB-7EDA7EE08655}" srcOrd="0" destOrd="0" parTransId="{ED482CD6-5045-40E0-9593-A791BC7B8258}" sibTransId="{AD6C1CC3-A503-4424-9BC4-95B7DB7D141C}"/>
    <dgm:cxn modelId="{22DD5F4F-DDE1-444F-B9F1-B52CD28CAE91}" type="presOf" srcId="{07CB548E-F2C0-43BE-9DFB-7EDA7EE08655}" destId="{AD1C091E-9E08-44D2-ABC2-8F3570E36BB8}" srcOrd="0" destOrd="0" presId="urn:microsoft.com/office/officeart/2005/8/layout/hierarchy1"/>
    <dgm:cxn modelId="{6949666F-F472-4FB9-8770-813AC91D4205}" type="presOf" srcId="{DBCD7A6D-2051-409C-B761-E60A28568522}" destId="{5B2E7A15-EA02-4E3C-98D8-8B3E1132269E}" srcOrd="0" destOrd="0" presId="urn:microsoft.com/office/officeart/2005/8/layout/hierarchy1"/>
    <dgm:cxn modelId="{D6877475-04BD-4009-B672-9A6539FAA7DD}" type="presOf" srcId="{CEED7A75-9712-4DA4-AA1E-B74EB23A4EF5}" destId="{C9AC9ADB-AE2B-4B97-B9B5-951FEE873166}" srcOrd="0" destOrd="0" presId="urn:microsoft.com/office/officeart/2005/8/layout/hierarchy1"/>
    <dgm:cxn modelId="{C8E5E655-6E45-48F1-BF16-47B0E70340B1}" srcId="{6AB973B2-3177-4729-9371-52205873CD8B}" destId="{DBCD7A6D-2051-409C-B761-E60A28568522}" srcOrd="1" destOrd="0" parTransId="{8847D6F4-ED94-4CB0-99B2-AA35FD0FEDC1}" sibTransId="{5450BF85-D5FE-447D-940F-CDEF0A546F55}"/>
    <dgm:cxn modelId="{E9B46358-A888-4594-AE41-291A77CA61B5}" srcId="{07CB548E-F2C0-43BE-9DFB-7EDA7EE08655}" destId="{D8A2C19B-0BD2-441C-9862-EA8B2EBC8291}" srcOrd="1" destOrd="0" parTransId="{DE754C82-ACDB-4772-A27F-74FDE3504EB7}" sibTransId="{DDBD872A-36BC-4936-A1F8-A12E88F4A57B}"/>
    <dgm:cxn modelId="{71AE5286-814B-4A30-8BCB-DC1D599D3FEF}" type="presOf" srcId="{71A59AAD-23B5-4D08-B190-B62F9EACFB59}" destId="{631BFE75-9577-47C2-AAB0-4B6AADBB71D0}" srcOrd="0" destOrd="0" presId="urn:microsoft.com/office/officeart/2005/8/layout/hierarchy1"/>
    <dgm:cxn modelId="{9F3BD98F-CBA4-460C-8A8A-CC5DE9FA2F52}" srcId="{07CB548E-F2C0-43BE-9DFB-7EDA7EE08655}" destId="{6AB973B2-3177-4729-9371-52205873CD8B}" srcOrd="0" destOrd="0" parTransId="{FF63C550-EB8B-489B-85EB-ED37FB8B6CE5}" sibTransId="{D1A148F8-C1FC-4B5E-8241-E2A737B1B316}"/>
    <dgm:cxn modelId="{675B7B99-5959-4E9D-95D8-2E0D0371E6E6}" type="presOf" srcId="{FF63C550-EB8B-489B-85EB-ED37FB8B6CE5}" destId="{D62FBF6C-1221-462E-93DC-6397728F726D}" srcOrd="0" destOrd="0" presId="urn:microsoft.com/office/officeart/2005/8/layout/hierarchy1"/>
    <dgm:cxn modelId="{0D5D93AD-31B8-414A-91E8-976CDB11D102}" srcId="{6AB973B2-3177-4729-9371-52205873CD8B}" destId="{71A59AAD-23B5-4D08-B190-B62F9EACFB59}" srcOrd="0" destOrd="0" parTransId="{2C16445D-A758-4009-B970-FAB90E455F5F}" sibTransId="{67F16BCE-8399-4349-AEA3-0EA1BD5EA7CB}"/>
    <dgm:cxn modelId="{C95B95B0-8533-4C8C-9319-5990B8CD9D73}" type="presOf" srcId="{6AB973B2-3177-4729-9371-52205873CD8B}" destId="{BF290E2D-C8AD-4F62-B748-34504BAAF164}" srcOrd="0" destOrd="0" presId="urn:microsoft.com/office/officeart/2005/8/layout/hierarchy1"/>
    <dgm:cxn modelId="{CCB47CDD-D410-4D97-9567-9F774AC09DBC}" type="presOf" srcId="{D8A2C19B-0BD2-441C-9862-EA8B2EBC8291}" destId="{17C0E34C-AA3F-4D5B-8918-9F5EEAB6DF38}" srcOrd="0" destOrd="0" presId="urn:microsoft.com/office/officeart/2005/8/layout/hierarchy1"/>
    <dgm:cxn modelId="{43A3CF19-78A5-4961-BB6B-3BCF23806685}" type="presParOf" srcId="{E13A811A-10C2-48D9-9216-0CB12447D462}" destId="{B367D583-7435-46D9-B46C-E05A62930556}" srcOrd="0" destOrd="0" presId="urn:microsoft.com/office/officeart/2005/8/layout/hierarchy1"/>
    <dgm:cxn modelId="{CF88F27D-F72A-46D8-9394-66BF3DC6F33F}" type="presParOf" srcId="{B367D583-7435-46D9-B46C-E05A62930556}" destId="{CCB9F068-A330-453B-939F-8563674EDC11}" srcOrd="0" destOrd="0" presId="urn:microsoft.com/office/officeart/2005/8/layout/hierarchy1"/>
    <dgm:cxn modelId="{AEA01998-7742-40FA-8A8B-54135B0608D2}" type="presParOf" srcId="{CCB9F068-A330-453B-939F-8563674EDC11}" destId="{A63DC2AD-8064-472E-AD02-B55C3D15068A}" srcOrd="0" destOrd="0" presId="urn:microsoft.com/office/officeart/2005/8/layout/hierarchy1"/>
    <dgm:cxn modelId="{33A1A381-9FAF-4CA4-82A5-8A2C36F50366}" type="presParOf" srcId="{CCB9F068-A330-453B-939F-8563674EDC11}" destId="{AD1C091E-9E08-44D2-ABC2-8F3570E36BB8}" srcOrd="1" destOrd="0" presId="urn:microsoft.com/office/officeart/2005/8/layout/hierarchy1"/>
    <dgm:cxn modelId="{E6EE926E-5D88-4290-B548-C8487890083A}" type="presParOf" srcId="{B367D583-7435-46D9-B46C-E05A62930556}" destId="{B9DB1EB5-0467-46AE-A138-59FC7A269016}" srcOrd="1" destOrd="0" presId="urn:microsoft.com/office/officeart/2005/8/layout/hierarchy1"/>
    <dgm:cxn modelId="{3686E193-28E4-4102-9058-471CB11CADB2}" type="presParOf" srcId="{B9DB1EB5-0467-46AE-A138-59FC7A269016}" destId="{D62FBF6C-1221-462E-93DC-6397728F726D}" srcOrd="0" destOrd="0" presId="urn:microsoft.com/office/officeart/2005/8/layout/hierarchy1"/>
    <dgm:cxn modelId="{A72FAC23-EE4A-47B5-A751-4FCA586B2C7C}" type="presParOf" srcId="{B9DB1EB5-0467-46AE-A138-59FC7A269016}" destId="{0419F0A8-5859-4B00-A12A-764BAA0D7771}" srcOrd="1" destOrd="0" presId="urn:microsoft.com/office/officeart/2005/8/layout/hierarchy1"/>
    <dgm:cxn modelId="{F7B6DFFC-3E97-430C-9D47-0B321FB020D3}" type="presParOf" srcId="{0419F0A8-5859-4B00-A12A-764BAA0D7771}" destId="{6448641A-0B5E-40E0-A428-1D7F6C0B27A7}" srcOrd="0" destOrd="0" presId="urn:microsoft.com/office/officeart/2005/8/layout/hierarchy1"/>
    <dgm:cxn modelId="{21A14A7D-C055-4D7D-91CD-9404784B75F3}" type="presParOf" srcId="{6448641A-0B5E-40E0-A428-1D7F6C0B27A7}" destId="{6A5B8E8E-0117-4FF4-9ED9-DB5006E8E87D}" srcOrd="0" destOrd="0" presId="urn:microsoft.com/office/officeart/2005/8/layout/hierarchy1"/>
    <dgm:cxn modelId="{57C550AB-F51C-4FDA-9949-3E22A6C8DB52}" type="presParOf" srcId="{6448641A-0B5E-40E0-A428-1D7F6C0B27A7}" destId="{BF290E2D-C8AD-4F62-B748-34504BAAF164}" srcOrd="1" destOrd="0" presId="urn:microsoft.com/office/officeart/2005/8/layout/hierarchy1"/>
    <dgm:cxn modelId="{DC10B3C1-390C-4313-85F8-CD70A5F99C53}" type="presParOf" srcId="{0419F0A8-5859-4B00-A12A-764BAA0D7771}" destId="{E849D355-4B7C-4BD8-9178-377B5EE1F4DF}" srcOrd="1" destOrd="0" presId="urn:microsoft.com/office/officeart/2005/8/layout/hierarchy1"/>
    <dgm:cxn modelId="{D0212E8C-FDB0-40E5-A13E-07C727DE7CFA}" type="presParOf" srcId="{E849D355-4B7C-4BD8-9178-377B5EE1F4DF}" destId="{AEBE434B-A00B-4ECF-9FDE-3785EDD9443A}" srcOrd="0" destOrd="0" presId="urn:microsoft.com/office/officeart/2005/8/layout/hierarchy1"/>
    <dgm:cxn modelId="{6BF1C724-D7F5-458F-B449-3C538958815C}" type="presParOf" srcId="{E849D355-4B7C-4BD8-9178-377B5EE1F4DF}" destId="{2D3093F8-FABA-4243-8C09-8B08F41EC2AF}" srcOrd="1" destOrd="0" presId="urn:microsoft.com/office/officeart/2005/8/layout/hierarchy1"/>
    <dgm:cxn modelId="{37BC0B7D-CFBB-45E5-AC4F-4DA96F507032}" type="presParOf" srcId="{2D3093F8-FABA-4243-8C09-8B08F41EC2AF}" destId="{3740232A-01D6-4950-9568-51B7F220D1CE}" srcOrd="0" destOrd="0" presId="urn:microsoft.com/office/officeart/2005/8/layout/hierarchy1"/>
    <dgm:cxn modelId="{ADD7DD01-3201-47D1-A6DF-C13CDCC06BB7}" type="presParOf" srcId="{3740232A-01D6-4950-9568-51B7F220D1CE}" destId="{CB638952-E753-4439-AB24-DF9DB26D731C}" srcOrd="0" destOrd="0" presId="urn:microsoft.com/office/officeart/2005/8/layout/hierarchy1"/>
    <dgm:cxn modelId="{7A1DF153-AB53-4F37-9D98-1286760E885B}" type="presParOf" srcId="{3740232A-01D6-4950-9568-51B7F220D1CE}" destId="{631BFE75-9577-47C2-AAB0-4B6AADBB71D0}" srcOrd="1" destOrd="0" presId="urn:microsoft.com/office/officeart/2005/8/layout/hierarchy1"/>
    <dgm:cxn modelId="{9DE408B8-1CC0-40A9-9C69-B31110CFD10E}" type="presParOf" srcId="{2D3093F8-FABA-4243-8C09-8B08F41EC2AF}" destId="{C32B092D-9639-498D-84CE-1B3A6A2F7552}" srcOrd="1" destOrd="0" presId="urn:microsoft.com/office/officeart/2005/8/layout/hierarchy1"/>
    <dgm:cxn modelId="{3798D3A4-4A07-42C7-8452-1436E73F3C38}" type="presParOf" srcId="{E849D355-4B7C-4BD8-9178-377B5EE1F4DF}" destId="{A7EC6751-C35B-4A1C-AEBC-02118C53CD0D}" srcOrd="2" destOrd="0" presId="urn:microsoft.com/office/officeart/2005/8/layout/hierarchy1"/>
    <dgm:cxn modelId="{DC0F4982-BE37-4D48-859C-895C52C1631F}" type="presParOf" srcId="{E849D355-4B7C-4BD8-9178-377B5EE1F4DF}" destId="{AD99E23F-F0BC-42C6-A14A-F35036285A7D}" srcOrd="3" destOrd="0" presId="urn:microsoft.com/office/officeart/2005/8/layout/hierarchy1"/>
    <dgm:cxn modelId="{759004EE-4F1A-442F-A3CE-251F5C8AD811}" type="presParOf" srcId="{AD99E23F-F0BC-42C6-A14A-F35036285A7D}" destId="{E9097DA4-3BC9-40B7-95F6-7F3E30D03D7C}" srcOrd="0" destOrd="0" presId="urn:microsoft.com/office/officeart/2005/8/layout/hierarchy1"/>
    <dgm:cxn modelId="{E7B0F645-07E6-446F-BFF0-3442CD8097B1}" type="presParOf" srcId="{E9097DA4-3BC9-40B7-95F6-7F3E30D03D7C}" destId="{7CF3BB82-5663-48AF-8743-15F459495C36}" srcOrd="0" destOrd="0" presId="urn:microsoft.com/office/officeart/2005/8/layout/hierarchy1"/>
    <dgm:cxn modelId="{03669BE1-741A-446B-88B9-952B07CC51D9}" type="presParOf" srcId="{E9097DA4-3BC9-40B7-95F6-7F3E30D03D7C}" destId="{5B2E7A15-EA02-4E3C-98D8-8B3E1132269E}" srcOrd="1" destOrd="0" presId="urn:microsoft.com/office/officeart/2005/8/layout/hierarchy1"/>
    <dgm:cxn modelId="{8CA32032-9546-4D0C-9A85-584A65227F1E}" type="presParOf" srcId="{AD99E23F-F0BC-42C6-A14A-F35036285A7D}" destId="{54137ABB-439C-40FE-92E6-37A552E3D45F}" srcOrd="1" destOrd="0" presId="urn:microsoft.com/office/officeart/2005/8/layout/hierarchy1"/>
    <dgm:cxn modelId="{C60532A6-B4D4-48D1-9157-FFC691EA5F16}" type="presParOf" srcId="{B9DB1EB5-0467-46AE-A138-59FC7A269016}" destId="{C59834D7-2A71-47C6-B49F-72623A245FC3}" srcOrd="2" destOrd="0" presId="urn:microsoft.com/office/officeart/2005/8/layout/hierarchy1"/>
    <dgm:cxn modelId="{EFD0D1F3-0581-4FEB-9C98-60BB20139A3A}" type="presParOf" srcId="{B9DB1EB5-0467-46AE-A138-59FC7A269016}" destId="{D8056157-6C7A-465D-B37E-9378E785BBEC}" srcOrd="3" destOrd="0" presId="urn:microsoft.com/office/officeart/2005/8/layout/hierarchy1"/>
    <dgm:cxn modelId="{CDDE4E0B-8B18-4887-AAEB-B9F0449F2C3D}" type="presParOf" srcId="{D8056157-6C7A-465D-B37E-9378E785BBEC}" destId="{E40D15B5-E5B2-4365-8363-0055B4E6B790}" srcOrd="0" destOrd="0" presId="urn:microsoft.com/office/officeart/2005/8/layout/hierarchy1"/>
    <dgm:cxn modelId="{94E3C147-B4AB-4E58-A995-911C67CF1D45}" type="presParOf" srcId="{E40D15B5-E5B2-4365-8363-0055B4E6B790}" destId="{9F738583-1B7D-42E0-9DC7-C7FEA2C65514}" srcOrd="0" destOrd="0" presId="urn:microsoft.com/office/officeart/2005/8/layout/hierarchy1"/>
    <dgm:cxn modelId="{C96EA46B-28E9-42A3-BF4E-87493CB2398E}" type="presParOf" srcId="{E40D15B5-E5B2-4365-8363-0055B4E6B790}" destId="{17C0E34C-AA3F-4D5B-8918-9F5EEAB6DF38}" srcOrd="1" destOrd="0" presId="urn:microsoft.com/office/officeart/2005/8/layout/hierarchy1"/>
    <dgm:cxn modelId="{1118124A-4ED2-4E27-AAE6-3E72F08CBFE1}" type="presParOf" srcId="{D8056157-6C7A-465D-B37E-9378E785BBEC}" destId="{10ED1118-6B0D-4732-9C9A-DE9F05FADE22}" srcOrd="1" destOrd="0" presId="urn:microsoft.com/office/officeart/2005/8/layout/hierarchy1"/>
    <dgm:cxn modelId="{C0F9F6FE-699D-47CA-A437-DFCCD8965095}" type="presParOf" srcId="{E13A811A-10C2-48D9-9216-0CB12447D462}" destId="{11027FA2-6D39-4AB5-B2C9-14AA1A69366B}" srcOrd="1" destOrd="0" presId="urn:microsoft.com/office/officeart/2005/8/layout/hierarchy1"/>
    <dgm:cxn modelId="{041C2AB4-A431-4E38-AF96-8409427BF3D7}" type="presParOf" srcId="{11027FA2-6D39-4AB5-B2C9-14AA1A69366B}" destId="{01C6617E-2E21-4F8C-8A8D-0EFEA391E698}" srcOrd="0" destOrd="0" presId="urn:microsoft.com/office/officeart/2005/8/layout/hierarchy1"/>
    <dgm:cxn modelId="{86CEFC83-204B-49E1-89DE-DE655807DD7E}" type="presParOf" srcId="{01C6617E-2E21-4F8C-8A8D-0EFEA391E698}" destId="{AEF1B848-F1FD-4A4F-BA4F-471FEED6994D}" srcOrd="0" destOrd="0" presId="urn:microsoft.com/office/officeart/2005/8/layout/hierarchy1"/>
    <dgm:cxn modelId="{BC122A59-F56B-48FF-BAF6-839EFADD586F}" type="presParOf" srcId="{01C6617E-2E21-4F8C-8A8D-0EFEA391E698}" destId="{C9AC9ADB-AE2B-4B97-B9B5-951FEE873166}" srcOrd="1" destOrd="0" presId="urn:microsoft.com/office/officeart/2005/8/layout/hierarchy1"/>
    <dgm:cxn modelId="{5354DE4A-5447-41FA-8649-D8C6A71DB356}" type="presParOf" srcId="{11027FA2-6D39-4AB5-B2C9-14AA1A69366B}" destId="{1395F7A3-6B5C-4E6A-AF29-65956D60FFD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54CEE-21D3-4A15-A7E1-9CE752E29A37}">
      <dsp:nvSpPr>
        <dsp:cNvPr id="0" name=""/>
        <dsp:cNvSpPr/>
      </dsp:nvSpPr>
      <dsp:spPr>
        <a:xfrm>
          <a:off x="6931180" y="3795614"/>
          <a:ext cx="91440" cy="786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63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834D7-2A71-47C6-B49F-72623A245FC3}">
      <dsp:nvSpPr>
        <dsp:cNvPr id="0" name=""/>
        <dsp:cNvSpPr/>
      </dsp:nvSpPr>
      <dsp:spPr>
        <a:xfrm>
          <a:off x="4804846" y="1601840"/>
          <a:ext cx="2172053" cy="68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624"/>
              </a:lnTo>
              <a:lnTo>
                <a:pt x="2172053" y="469624"/>
              </a:lnTo>
              <a:lnTo>
                <a:pt x="2172053" y="6891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C6751-C35B-4A1C-AEBC-02118C53CD0D}">
      <dsp:nvSpPr>
        <dsp:cNvPr id="0" name=""/>
        <dsp:cNvSpPr/>
      </dsp:nvSpPr>
      <dsp:spPr>
        <a:xfrm>
          <a:off x="2632792" y="3795614"/>
          <a:ext cx="1412398" cy="68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624"/>
              </a:lnTo>
              <a:lnTo>
                <a:pt x="1412398" y="469624"/>
              </a:lnTo>
              <a:lnTo>
                <a:pt x="1412398" y="6891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E434B-A00B-4ECF-9FDE-3785EDD9443A}">
      <dsp:nvSpPr>
        <dsp:cNvPr id="0" name=""/>
        <dsp:cNvSpPr/>
      </dsp:nvSpPr>
      <dsp:spPr>
        <a:xfrm>
          <a:off x="1184756" y="3795614"/>
          <a:ext cx="1448035" cy="689133"/>
        </a:xfrm>
        <a:custGeom>
          <a:avLst/>
          <a:gdLst/>
          <a:ahLst/>
          <a:cxnLst/>
          <a:rect l="0" t="0" r="0" b="0"/>
          <a:pathLst>
            <a:path>
              <a:moveTo>
                <a:pt x="1448035" y="0"/>
              </a:moveTo>
              <a:lnTo>
                <a:pt x="1448035" y="469624"/>
              </a:lnTo>
              <a:lnTo>
                <a:pt x="0" y="469624"/>
              </a:lnTo>
              <a:lnTo>
                <a:pt x="0" y="6891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FBF6C-1221-462E-93DC-6397728F726D}">
      <dsp:nvSpPr>
        <dsp:cNvPr id="0" name=""/>
        <dsp:cNvSpPr/>
      </dsp:nvSpPr>
      <dsp:spPr>
        <a:xfrm>
          <a:off x="2632792" y="1601840"/>
          <a:ext cx="2172053" cy="689133"/>
        </a:xfrm>
        <a:custGeom>
          <a:avLst/>
          <a:gdLst/>
          <a:ahLst/>
          <a:cxnLst/>
          <a:rect l="0" t="0" r="0" b="0"/>
          <a:pathLst>
            <a:path>
              <a:moveTo>
                <a:pt x="2172053" y="0"/>
              </a:moveTo>
              <a:lnTo>
                <a:pt x="2172053" y="469624"/>
              </a:lnTo>
              <a:lnTo>
                <a:pt x="0" y="469624"/>
              </a:lnTo>
              <a:lnTo>
                <a:pt x="0" y="6891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DC2AD-8064-472E-AD02-B55C3D15068A}">
      <dsp:nvSpPr>
        <dsp:cNvPr id="0" name=""/>
        <dsp:cNvSpPr/>
      </dsp:nvSpPr>
      <dsp:spPr>
        <a:xfrm>
          <a:off x="3620089" y="97199"/>
          <a:ext cx="2369513" cy="1504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C091E-9E08-44D2-ABC2-8F3570E36BB8}">
      <dsp:nvSpPr>
        <dsp:cNvPr id="0" name=""/>
        <dsp:cNvSpPr/>
      </dsp:nvSpPr>
      <dsp:spPr>
        <a:xfrm>
          <a:off x="3883368" y="347314"/>
          <a:ext cx="2369513" cy="1504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>
              <a:solidFill>
                <a:srgbClr val="0000FF"/>
              </a:solidFill>
            </a:rPr>
            <a:t>XAS</a:t>
          </a:r>
        </a:p>
      </dsp:txBody>
      <dsp:txXfrm>
        <a:off x="3927437" y="391383"/>
        <a:ext cx="2281375" cy="1416502"/>
      </dsp:txXfrm>
    </dsp:sp>
    <dsp:sp modelId="{6A5B8E8E-0117-4FF4-9ED9-DB5006E8E87D}">
      <dsp:nvSpPr>
        <dsp:cNvPr id="0" name=""/>
        <dsp:cNvSpPr/>
      </dsp:nvSpPr>
      <dsp:spPr>
        <a:xfrm>
          <a:off x="1448035" y="2290973"/>
          <a:ext cx="2369513" cy="1504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90E2D-C8AD-4F62-B748-34504BAAF164}">
      <dsp:nvSpPr>
        <dsp:cNvPr id="0" name=""/>
        <dsp:cNvSpPr/>
      </dsp:nvSpPr>
      <dsp:spPr>
        <a:xfrm>
          <a:off x="1711315" y="2541089"/>
          <a:ext cx="2369513" cy="1504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>
              <a:solidFill>
                <a:srgbClr val="0000FF"/>
              </a:solidFill>
            </a:rPr>
            <a:t>1s</a:t>
          </a:r>
        </a:p>
      </dsp:txBody>
      <dsp:txXfrm>
        <a:off x="1755384" y="2585158"/>
        <a:ext cx="2281375" cy="1416502"/>
      </dsp:txXfrm>
    </dsp:sp>
    <dsp:sp modelId="{CB638952-E753-4439-AB24-DF9DB26D731C}">
      <dsp:nvSpPr>
        <dsp:cNvPr id="0" name=""/>
        <dsp:cNvSpPr/>
      </dsp:nvSpPr>
      <dsp:spPr>
        <a:xfrm>
          <a:off x="0" y="4484748"/>
          <a:ext cx="2369513" cy="1504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BFE75-9577-47C2-AAB0-4B6AADBB71D0}">
      <dsp:nvSpPr>
        <dsp:cNvPr id="0" name=""/>
        <dsp:cNvSpPr/>
      </dsp:nvSpPr>
      <dsp:spPr>
        <a:xfrm>
          <a:off x="263279" y="4734863"/>
          <a:ext cx="2369513" cy="1504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>
              <a:solidFill>
                <a:srgbClr val="0000FF"/>
              </a:solidFill>
            </a:rPr>
            <a:t>DFT</a:t>
          </a:r>
        </a:p>
      </dsp:txBody>
      <dsp:txXfrm>
        <a:off x="307348" y="4778932"/>
        <a:ext cx="2281375" cy="1416502"/>
      </dsp:txXfrm>
    </dsp:sp>
    <dsp:sp modelId="{7CF3BB82-5663-48AF-8743-15F459495C36}">
      <dsp:nvSpPr>
        <dsp:cNvPr id="0" name=""/>
        <dsp:cNvSpPr/>
      </dsp:nvSpPr>
      <dsp:spPr>
        <a:xfrm>
          <a:off x="2860434" y="4484748"/>
          <a:ext cx="2369513" cy="15046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E7A15-EA02-4E3C-98D8-8B3E1132269E}">
      <dsp:nvSpPr>
        <dsp:cNvPr id="0" name=""/>
        <dsp:cNvSpPr/>
      </dsp:nvSpPr>
      <dsp:spPr>
        <a:xfrm>
          <a:off x="3123713" y="4734863"/>
          <a:ext cx="2369513" cy="1504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>
              <a:solidFill>
                <a:srgbClr val="0000FF"/>
              </a:solidFill>
            </a:rPr>
            <a:t>pre-edge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>
              <a:solidFill>
                <a:srgbClr val="0000FF"/>
              </a:solidFill>
            </a:rPr>
            <a:t>of 3d system</a:t>
          </a:r>
        </a:p>
      </dsp:txBody>
      <dsp:txXfrm>
        <a:off x="3167782" y="4778932"/>
        <a:ext cx="2281375" cy="1416502"/>
      </dsp:txXfrm>
    </dsp:sp>
    <dsp:sp modelId="{9F738583-1B7D-42E0-9DC7-C7FEA2C65514}">
      <dsp:nvSpPr>
        <dsp:cNvPr id="0" name=""/>
        <dsp:cNvSpPr/>
      </dsp:nvSpPr>
      <dsp:spPr>
        <a:xfrm>
          <a:off x="5792143" y="2290973"/>
          <a:ext cx="2369513" cy="15046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0E34C-AA3F-4D5B-8918-9F5EEAB6DF38}">
      <dsp:nvSpPr>
        <dsp:cNvPr id="0" name=""/>
        <dsp:cNvSpPr/>
      </dsp:nvSpPr>
      <dsp:spPr>
        <a:xfrm>
          <a:off x="6055422" y="2541089"/>
          <a:ext cx="2369513" cy="1504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>
              <a:solidFill>
                <a:srgbClr val="0000FF"/>
              </a:solidFill>
            </a:rPr>
            <a:t>2p, 3p,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>
              <a:solidFill>
                <a:srgbClr val="0000FF"/>
              </a:solidFill>
            </a:rPr>
            <a:t>3d, 4d</a:t>
          </a:r>
        </a:p>
      </dsp:txBody>
      <dsp:txXfrm>
        <a:off x="6099491" y="2585158"/>
        <a:ext cx="2281375" cy="1416502"/>
      </dsp:txXfrm>
    </dsp:sp>
    <dsp:sp modelId="{C2DABB5D-70A6-4263-878A-64ECDD3F6AFC}">
      <dsp:nvSpPr>
        <dsp:cNvPr id="0" name=""/>
        <dsp:cNvSpPr/>
      </dsp:nvSpPr>
      <dsp:spPr>
        <a:xfrm>
          <a:off x="5792143" y="4581947"/>
          <a:ext cx="2369513" cy="15046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4E384-D406-4F3D-B2BC-4AB688043C0B}">
      <dsp:nvSpPr>
        <dsp:cNvPr id="0" name=""/>
        <dsp:cNvSpPr/>
      </dsp:nvSpPr>
      <dsp:spPr>
        <a:xfrm>
          <a:off x="6055422" y="4832063"/>
          <a:ext cx="2369513" cy="1504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>
              <a:solidFill>
                <a:srgbClr val="0000FF"/>
              </a:solidFill>
            </a:rPr>
            <a:t>multiplets</a:t>
          </a:r>
        </a:p>
      </dsp:txBody>
      <dsp:txXfrm>
        <a:off x="6099491" y="4876132"/>
        <a:ext cx="2281375" cy="14165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834D7-2A71-47C6-B49F-72623A245FC3}">
      <dsp:nvSpPr>
        <dsp:cNvPr id="0" name=""/>
        <dsp:cNvSpPr/>
      </dsp:nvSpPr>
      <dsp:spPr>
        <a:xfrm>
          <a:off x="2452524" y="962867"/>
          <a:ext cx="3256559" cy="1096876"/>
        </a:xfrm>
        <a:custGeom>
          <a:avLst/>
          <a:gdLst/>
          <a:ahLst/>
          <a:cxnLst/>
          <a:rect l="0" t="0" r="0" b="0"/>
          <a:pathLst>
            <a:path>
              <a:moveTo>
                <a:pt x="0" y="1096876"/>
              </a:moveTo>
              <a:lnTo>
                <a:pt x="325655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C6751-C35B-4A1C-AEBC-02118C53CD0D}">
      <dsp:nvSpPr>
        <dsp:cNvPr id="0" name=""/>
        <dsp:cNvSpPr/>
      </dsp:nvSpPr>
      <dsp:spPr>
        <a:xfrm>
          <a:off x="2234071" y="2542808"/>
          <a:ext cx="3521286" cy="1021807"/>
        </a:xfrm>
        <a:custGeom>
          <a:avLst/>
          <a:gdLst/>
          <a:ahLst/>
          <a:cxnLst/>
          <a:rect l="0" t="0" r="0" b="0"/>
          <a:pathLst>
            <a:path>
              <a:moveTo>
                <a:pt x="0" y="1021807"/>
              </a:moveTo>
              <a:lnTo>
                <a:pt x="3521286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E434B-A00B-4ECF-9FDE-3785EDD9443A}">
      <dsp:nvSpPr>
        <dsp:cNvPr id="0" name=""/>
        <dsp:cNvSpPr/>
      </dsp:nvSpPr>
      <dsp:spPr>
        <a:xfrm>
          <a:off x="1930824" y="3564615"/>
          <a:ext cx="303246" cy="548414"/>
        </a:xfrm>
        <a:custGeom>
          <a:avLst/>
          <a:gdLst/>
          <a:ahLst/>
          <a:cxnLst/>
          <a:rect l="0" t="0" r="0" b="0"/>
          <a:pathLst>
            <a:path>
              <a:moveTo>
                <a:pt x="303246" y="0"/>
              </a:moveTo>
              <a:lnTo>
                <a:pt x="303246" y="392185"/>
              </a:lnTo>
              <a:lnTo>
                <a:pt x="0" y="392185"/>
              </a:lnTo>
              <a:lnTo>
                <a:pt x="0" y="5484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FBF6C-1221-462E-93DC-6397728F726D}">
      <dsp:nvSpPr>
        <dsp:cNvPr id="0" name=""/>
        <dsp:cNvSpPr/>
      </dsp:nvSpPr>
      <dsp:spPr>
        <a:xfrm>
          <a:off x="2234071" y="2059743"/>
          <a:ext cx="218453" cy="433990"/>
        </a:xfrm>
        <a:custGeom>
          <a:avLst/>
          <a:gdLst/>
          <a:ahLst/>
          <a:cxnLst/>
          <a:rect l="0" t="0" r="0" b="0"/>
          <a:pathLst>
            <a:path>
              <a:moveTo>
                <a:pt x="218453" y="0"/>
              </a:moveTo>
              <a:lnTo>
                <a:pt x="218453" y="277762"/>
              </a:lnTo>
              <a:lnTo>
                <a:pt x="0" y="277762"/>
              </a:lnTo>
              <a:lnTo>
                <a:pt x="0" y="4339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DC2AD-8064-472E-AD02-B55C3D15068A}">
      <dsp:nvSpPr>
        <dsp:cNvPr id="0" name=""/>
        <dsp:cNvSpPr/>
      </dsp:nvSpPr>
      <dsp:spPr>
        <a:xfrm>
          <a:off x="919882" y="988862"/>
          <a:ext cx="3065283" cy="1070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C091E-9E08-44D2-ABC2-8F3570E36BB8}">
      <dsp:nvSpPr>
        <dsp:cNvPr id="0" name=""/>
        <dsp:cNvSpPr/>
      </dsp:nvSpPr>
      <dsp:spPr>
        <a:xfrm>
          <a:off x="1107263" y="1166874"/>
          <a:ext cx="3065283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valence</a:t>
          </a:r>
          <a:r>
            <a:rPr lang="nl-NL" sz="1600" kern="1200" dirty="0">
              <a:solidFill>
                <a:srgbClr val="0000FF"/>
              </a:solidFill>
            </a:rPr>
            <a:t> e-e </a:t>
          </a:r>
          <a:r>
            <a:rPr lang="nl-NL" sz="1600" kern="1200" dirty="0" err="1">
              <a:solidFill>
                <a:srgbClr val="0000FF"/>
              </a:solidFill>
            </a:rPr>
            <a:t>interactions</a:t>
          </a:r>
          <a:r>
            <a:rPr lang="nl-NL" sz="1600" kern="1200" dirty="0">
              <a:solidFill>
                <a:srgbClr val="0000FF"/>
              </a:solidFill>
            </a:rPr>
            <a:t> </a:t>
          </a:r>
          <a:r>
            <a:rPr lang="nl-NL" sz="1600" kern="1200" baseline="0" dirty="0" err="1">
              <a:solidFill>
                <a:srgbClr val="00CC00"/>
              </a:solidFill>
            </a:rPr>
            <a:t>F</a:t>
          </a:r>
          <a:r>
            <a:rPr lang="nl-NL" sz="1600" kern="1200" baseline="-25000" dirty="0" err="1">
              <a:solidFill>
                <a:srgbClr val="00CC00"/>
              </a:solidFill>
            </a:rPr>
            <a:t>dd</a:t>
          </a:r>
          <a:endParaRPr lang="nl-NL" sz="1600" kern="1200" baseline="-25000" dirty="0">
            <a:solidFill>
              <a:srgbClr val="00CC0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core-valence</a:t>
          </a:r>
          <a:r>
            <a:rPr lang="nl-NL" sz="1600" kern="1200" dirty="0">
              <a:solidFill>
                <a:srgbClr val="0000FF"/>
              </a:solidFill>
            </a:rPr>
            <a:t> e-e </a:t>
          </a:r>
          <a:r>
            <a:rPr lang="nl-NL" sz="1600" kern="1200" baseline="0" dirty="0" err="1">
              <a:solidFill>
                <a:srgbClr val="00CC00"/>
              </a:solidFill>
            </a:rPr>
            <a:t>F</a:t>
          </a:r>
          <a:r>
            <a:rPr lang="nl-NL" sz="1600" kern="1200" baseline="-25000" dirty="0" err="1">
              <a:solidFill>
                <a:srgbClr val="00CC00"/>
              </a:solidFill>
            </a:rPr>
            <a:t>pd</a:t>
          </a:r>
          <a:r>
            <a:rPr lang="nl-NL" sz="1600" kern="1200" baseline="-25000" dirty="0">
              <a:solidFill>
                <a:srgbClr val="00CC00"/>
              </a:solidFill>
            </a:rPr>
            <a:t> </a:t>
          </a:r>
          <a:r>
            <a:rPr lang="nl-NL" sz="1600" kern="1200" baseline="0" dirty="0" err="1">
              <a:solidFill>
                <a:srgbClr val="00CC00"/>
              </a:solidFill>
            </a:rPr>
            <a:t>G</a:t>
          </a:r>
          <a:r>
            <a:rPr lang="nl-NL" sz="1600" kern="1200" baseline="-25000" dirty="0" err="1">
              <a:solidFill>
                <a:srgbClr val="00CC00"/>
              </a:solidFill>
            </a:rPr>
            <a:t>pd</a:t>
          </a:r>
          <a:endParaRPr lang="nl-NL" sz="1600" kern="1200" dirty="0">
            <a:solidFill>
              <a:srgbClr val="00CC0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core</a:t>
          </a:r>
          <a:r>
            <a:rPr lang="nl-NL" sz="1600" kern="1200" dirty="0">
              <a:solidFill>
                <a:srgbClr val="0000FF"/>
              </a:solidFill>
            </a:rPr>
            <a:t> &amp; </a:t>
          </a:r>
          <a:r>
            <a:rPr lang="nl-NL" sz="1600" kern="1200" dirty="0" err="1">
              <a:solidFill>
                <a:srgbClr val="0000FF"/>
              </a:solidFill>
            </a:rPr>
            <a:t>valence</a:t>
          </a:r>
          <a:r>
            <a:rPr lang="nl-NL" sz="1600" kern="1200" dirty="0">
              <a:solidFill>
                <a:srgbClr val="0000FF"/>
              </a:solidFill>
            </a:rPr>
            <a:t> spin-</a:t>
          </a:r>
          <a:r>
            <a:rPr lang="nl-NL" sz="1600" kern="1200" dirty="0" err="1">
              <a:solidFill>
                <a:srgbClr val="0000FF"/>
              </a:solidFill>
            </a:rPr>
            <a:t>orbit</a:t>
          </a:r>
          <a:r>
            <a:rPr lang="nl-NL" sz="1600" kern="1200" dirty="0">
              <a:solidFill>
                <a:srgbClr val="0000FF"/>
              </a:solidFill>
            </a:rPr>
            <a:t> </a:t>
          </a:r>
          <a:r>
            <a:rPr lang="el-GR" sz="1600" kern="12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rPr>
            <a:t>ζ</a:t>
          </a:r>
          <a:r>
            <a:rPr lang="nl-NL" sz="1600" kern="1200" dirty="0">
              <a:solidFill>
                <a:srgbClr val="0000FF"/>
              </a:solidFill>
            </a:rPr>
            <a:t>  </a:t>
          </a:r>
        </a:p>
      </dsp:txBody>
      <dsp:txXfrm>
        <a:off x="1138628" y="1198239"/>
        <a:ext cx="3002553" cy="1008151"/>
      </dsp:txXfrm>
    </dsp:sp>
    <dsp:sp modelId="{6A5B8E8E-0117-4FF4-9ED9-DB5006E8E87D}">
      <dsp:nvSpPr>
        <dsp:cNvPr id="0" name=""/>
        <dsp:cNvSpPr/>
      </dsp:nvSpPr>
      <dsp:spPr>
        <a:xfrm>
          <a:off x="738008" y="2493734"/>
          <a:ext cx="2992126" cy="107088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90E2D-C8AD-4F62-B748-34504BAAF164}">
      <dsp:nvSpPr>
        <dsp:cNvPr id="0" name=""/>
        <dsp:cNvSpPr/>
      </dsp:nvSpPr>
      <dsp:spPr>
        <a:xfrm>
          <a:off x="925388" y="2671746"/>
          <a:ext cx="2992126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crystal</a:t>
          </a:r>
          <a:r>
            <a:rPr lang="nl-NL" sz="1600" kern="1200" dirty="0">
              <a:solidFill>
                <a:srgbClr val="0000FF"/>
              </a:solidFill>
            </a:rPr>
            <a:t> field </a:t>
          </a:r>
          <a:r>
            <a:rPr lang="nl-NL" sz="1600" kern="1200" dirty="0">
              <a:solidFill>
                <a:srgbClr val="FF0000"/>
              </a:solidFill>
            </a:rPr>
            <a:t>10Dq, </a:t>
          </a:r>
          <a:r>
            <a:rPr lang="nl-NL" sz="1600" kern="1200" dirty="0" err="1">
              <a:solidFill>
                <a:srgbClr val="FF0000"/>
              </a:solidFill>
            </a:rPr>
            <a:t>Ds</a:t>
          </a:r>
          <a:r>
            <a:rPr lang="nl-NL" sz="1600" kern="1200" dirty="0">
              <a:solidFill>
                <a:srgbClr val="FF0000"/>
              </a:solidFill>
            </a:rPr>
            <a:t>, </a:t>
          </a:r>
          <a:r>
            <a:rPr lang="nl-NL" sz="1600" kern="1200" dirty="0" err="1">
              <a:solidFill>
                <a:srgbClr val="FF0000"/>
              </a:solidFill>
            </a:rPr>
            <a:t>Dt</a:t>
          </a:r>
          <a:endParaRPr lang="nl-NL" sz="1600" kern="1200" dirty="0">
            <a:solidFill>
              <a:srgbClr val="FF000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molecular</a:t>
          </a:r>
          <a:r>
            <a:rPr lang="nl-NL" sz="1600" kern="1200" dirty="0">
              <a:solidFill>
                <a:srgbClr val="0000FF"/>
              </a:solidFill>
            </a:rPr>
            <a:t> field, </a:t>
          </a:r>
          <a:r>
            <a:rPr lang="nl-NL" sz="1600" kern="1200" dirty="0">
              <a:solidFill>
                <a:srgbClr val="FF0000"/>
              </a:solidFill>
            </a:rPr>
            <a:t>M or 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e-e screening </a:t>
          </a:r>
          <a:r>
            <a:rPr lang="el-GR" sz="16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κ</a:t>
          </a:r>
          <a:endParaRPr lang="nl-NL" sz="1600" kern="1200" dirty="0">
            <a:solidFill>
              <a:srgbClr val="FF0000"/>
            </a:solidFill>
          </a:endParaRPr>
        </a:p>
      </dsp:txBody>
      <dsp:txXfrm>
        <a:off x="956753" y="2703111"/>
        <a:ext cx="2929396" cy="1008151"/>
      </dsp:txXfrm>
    </dsp:sp>
    <dsp:sp modelId="{CB638952-E753-4439-AB24-DF9DB26D731C}">
      <dsp:nvSpPr>
        <dsp:cNvPr id="0" name=""/>
        <dsp:cNvSpPr/>
      </dsp:nvSpPr>
      <dsp:spPr>
        <a:xfrm>
          <a:off x="446878" y="4113030"/>
          <a:ext cx="2967892" cy="107088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BFE75-9577-47C2-AAB0-4B6AADBB71D0}">
      <dsp:nvSpPr>
        <dsp:cNvPr id="0" name=""/>
        <dsp:cNvSpPr/>
      </dsp:nvSpPr>
      <dsp:spPr>
        <a:xfrm>
          <a:off x="634259" y="4291042"/>
          <a:ext cx="2967892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charge transfer </a:t>
          </a:r>
          <a:r>
            <a:rPr lang="el-GR" sz="1600" kern="1200" dirty="0">
              <a:solidFill>
                <a:srgbClr val="FF0000"/>
              </a:solidFill>
            </a:rPr>
            <a:t>Δ</a:t>
          </a:r>
          <a:r>
            <a:rPr lang="nl-NL" sz="1600" kern="1200" dirty="0">
              <a:solidFill>
                <a:srgbClr val="FF0000"/>
              </a:solidFill>
            </a:rPr>
            <a:t>, U, Q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hopping</a:t>
          </a:r>
          <a:r>
            <a:rPr lang="nl-NL" sz="1600" kern="1200" dirty="0">
              <a:solidFill>
                <a:srgbClr val="FF0000"/>
              </a:solidFill>
            </a:rPr>
            <a:t> T</a:t>
          </a:r>
          <a:r>
            <a:rPr lang="el-GR" sz="1600" kern="1200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Γ</a:t>
          </a:r>
          <a:r>
            <a:rPr lang="nl-NL" sz="1600" kern="1200" dirty="0">
              <a:solidFill>
                <a:srgbClr val="FF0000"/>
              </a:solidFill>
            </a:rPr>
            <a:t> </a:t>
          </a:r>
        </a:p>
      </dsp:txBody>
      <dsp:txXfrm>
        <a:off x="665624" y="4322407"/>
        <a:ext cx="2905162" cy="1008151"/>
      </dsp:txXfrm>
    </dsp:sp>
    <dsp:sp modelId="{7CF3BB82-5663-48AF-8743-15F459495C36}">
      <dsp:nvSpPr>
        <dsp:cNvPr id="0" name=""/>
        <dsp:cNvSpPr/>
      </dsp:nvSpPr>
      <dsp:spPr>
        <a:xfrm>
          <a:off x="4621008" y="2542808"/>
          <a:ext cx="2268699" cy="1070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E7A15-EA02-4E3C-98D8-8B3E1132269E}">
      <dsp:nvSpPr>
        <dsp:cNvPr id="0" name=""/>
        <dsp:cNvSpPr/>
      </dsp:nvSpPr>
      <dsp:spPr>
        <a:xfrm>
          <a:off x="4808389" y="2720819"/>
          <a:ext cx="2268699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 </a:t>
          </a:r>
          <a:r>
            <a:rPr lang="nl-NL" sz="1600" kern="1200" dirty="0" err="1">
              <a:solidFill>
                <a:srgbClr val="0000FF"/>
              </a:solidFill>
            </a:rPr>
            <a:t>ionic</a:t>
          </a:r>
          <a:r>
            <a:rPr lang="nl-NL" sz="1600" kern="1200" dirty="0">
              <a:solidFill>
                <a:srgbClr val="0000FF"/>
              </a:solidFill>
            </a:rPr>
            <a:t> 3d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(4d, 5d)</a:t>
          </a:r>
        </a:p>
      </dsp:txBody>
      <dsp:txXfrm>
        <a:off x="4839754" y="2752184"/>
        <a:ext cx="2205969" cy="1008151"/>
      </dsp:txXfrm>
    </dsp:sp>
    <dsp:sp modelId="{9F738583-1B7D-42E0-9DC7-C7FEA2C65514}">
      <dsp:nvSpPr>
        <dsp:cNvPr id="0" name=""/>
        <dsp:cNvSpPr/>
      </dsp:nvSpPr>
      <dsp:spPr>
        <a:xfrm>
          <a:off x="4620824" y="962867"/>
          <a:ext cx="2176519" cy="1070881"/>
        </a:xfrm>
        <a:prstGeom prst="roundRect">
          <a:avLst>
            <a:gd name="adj" fmla="val 10000"/>
          </a:avLst>
        </a:prstGeom>
        <a:solidFill>
          <a:srgbClr val="DDFFFF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0E34C-AA3F-4D5B-8918-9F5EEAB6DF38}">
      <dsp:nvSpPr>
        <dsp:cNvPr id="0" name=""/>
        <dsp:cNvSpPr/>
      </dsp:nvSpPr>
      <dsp:spPr>
        <a:xfrm>
          <a:off x="4808205" y="1140879"/>
          <a:ext cx="2176519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4f, 5f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3d </a:t>
          </a:r>
          <a:r>
            <a:rPr lang="nl-NL" sz="1600" kern="1200" dirty="0" err="1">
              <a:solidFill>
                <a:srgbClr val="0000FF"/>
              </a:solidFill>
            </a:rPr>
            <a:t>ions</a:t>
          </a:r>
          <a:r>
            <a:rPr lang="nl-NL" sz="1600" kern="1200" dirty="0">
              <a:solidFill>
                <a:srgbClr val="0000FF"/>
              </a:solidFill>
            </a:rPr>
            <a:t> </a:t>
          </a:r>
        </a:p>
      </dsp:txBody>
      <dsp:txXfrm>
        <a:off x="4839570" y="1172244"/>
        <a:ext cx="2113789" cy="1008151"/>
      </dsp:txXfrm>
    </dsp:sp>
    <dsp:sp modelId="{AEF1B848-F1FD-4A4F-BA4F-471FEED6994D}">
      <dsp:nvSpPr>
        <dsp:cNvPr id="0" name=""/>
        <dsp:cNvSpPr/>
      </dsp:nvSpPr>
      <dsp:spPr>
        <a:xfrm>
          <a:off x="4613212" y="4127208"/>
          <a:ext cx="2241092" cy="1070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C9ADB-AE2B-4B97-B9B5-951FEE873166}">
      <dsp:nvSpPr>
        <dsp:cNvPr id="0" name=""/>
        <dsp:cNvSpPr/>
      </dsp:nvSpPr>
      <dsp:spPr>
        <a:xfrm>
          <a:off x="4800593" y="4305220"/>
          <a:ext cx="2241092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 covalent 3d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mixed </a:t>
          </a:r>
          <a:r>
            <a:rPr lang="nl-NL" sz="1600" kern="1200" dirty="0" err="1">
              <a:solidFill>
                <a:srgbClr val="0000FF"/>
              </a:solidFill>
            </a:rPr>
            <a:t>valence</a:t>
          </a:r>
          <a:r>
            <a:rPr lang="nl-NL" sz="1600" kern="1200" dirty="0">
              <a:solidFill>
                <a:srgbClr val="0000FF"/>
              </a:solidFill>
            </a:rPr>
            <a:t> f</a:t>
          </a:r>
        </a:p>
      </dsp:txBody>
      <dsp:txXfrm>
        <a:off x="4831958" y="4336585"/>
        <a:ext cx="2178362" cy="10081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1587" y="1631156"/>
          <a:ext cx="1603374" cy="801687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 dirty="0"/>
            <a:t>3d</a:t>
          </a:r>
          <a:r>
            <a:rPr lang="nl-NL" sz="4900" kern="1200" baseline="30000" dirty="0"/>
            <a:t>1</a:t>
          </a:r>
          <a:endParaRPr lang="en-US" sz="4900" kern="1200" baseline="30000" dirty="0"/>
        </a:p>
      </dsp:txBody>
      <dsp:txXfrm>
        <a:off x="25068" y="1654637"/>
        <a:ext cx="1556412" cy="754725"/>
      </dsp:txXfrm>
    </dsp:sp>
    <dsp:sp modelId="{BA3D464E-289D-4B82-8828-1DA7E4C84B31}">
      <dsp:nvSpPr>
        <dsp:cNvPr id="0" name=""/>
        <dsp:cNvSpPr/>
      </dsp:nvSpPr>
      <dsp:spPr>
        <a:xfrm>
          <a:off x="1604962" y="2014246"/>
          <a:ext cx="64134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641349" y="17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09603" y="2015966"/>
        <a:ext cx="32067" cy="32067"/>
      </dsp:txXfrm>
    </dsp:sp>
    <dsp:sp modelId="{A2B6591A-5E5D-4EBF-91EB-0733474097EC}">
      <dsp:nvSpPr>
        <dsp:cNvPr id="0" name=""/>
        <dsp:cNvSpPr/>
      </dsp:nvSpPr>
      <dsp:spPr>
        <a:xfrm>
          <a:off x="2246312" y="1631156"/>
          <a:ext cx="1603374" cy="801687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 baseline="30000" dirty="0"/>
            <a:t>2</a:t>
          </a:r>
          <a:r>
            <a:rPr lang="nl-NL" sz="4900" kern="1200" dirty="0"/>
            <a:t>D</a:t>
          </a:r>
          <a:endParaRPr lang="en-US" sz="4900" kern="1200" dirty="0"/>
        </a:p>
      </dsp:txBody>
      <dsp:txXfrm>
        <a:off x="2269793" y="1654637"/>
        <a:ext cx="1556412" cy="754725"/>
      </dsp:txXfrm>
    </dsp:sp>
    <dsp:sp modelId="{B9C4D3AE-B7A1-4BB8-BF5C-3BC98C3DCA8C}">
      <dsp:nvSpPr>
        <dsp:cNvPr id="0" name=""/>
        <dsp:cNvSpPr/>
      </dsp:nvSpPr>
      <dsp:spPr>
        <a:xfrm rot="19320108">
          <a:off x="3769015" y="1779944"/>
          <a:ext cx="761167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61167" y="177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30569" y="1778669"/>
        <a:ext cx="38058" cy="38058"/>
      </dsp:txXfrm>
    </dsp:sp>
    <dsp:sp modelId="{B6BF4F40-C297-4578-AD57-C182A6260406}">
      <dsp:nvSpPr>
        <dsp:cNvPr id="0" name=""/>
        <dsp:cNvSpPr/>
      </dsp:nvSpPr>
      <dsp:spPr>
        <a:xfrm>
          <a:off x="4449510" y="1162553"/>
          <a:ext cx="1603374" cy="80168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 baseline="30000" dirty="0"/>
            <a:t>2</a:t>
          </a:r>
          <a:r>
            <a:rPr lang="nl-NL" sz="4900" kern="1200" dirty="0"/>
            <a:t>D</a:t>
          </a:r>
          <a:r>
            <a:rPr lang="nl-NL" sz="4900" kern="1200" baseline="-25000" dirty="0"/>
            <a:t>5/2</a:t>
          </a:r>
          <a:endParaRPr lang="en-US" sz="4900" kern="1200" baseline="-25000" dirty="0"/>
        </a:p>
      </dsp:txBody>
      <dsp:txXfrm>
        <a:off x="4472991" y="1186034"/>
        <a:ext cx="1556412" cy="754725"/>
      </dsp:txXfrm>
    </dsp:sp>
    <dsp:sp modelId="{E5BC9441-1802-42F5-AB29-2028D0034922}">
      <dsp:nvSpPr>
        <dsp:cNvPr id="0" name=""/>
        <dsp:cNvSpPr/>
      </dsp:nvSpPr>
      <dsp:spPr>
        <a:xfrm rot="2224891">
          <a:off x="3773665" y="2240915"/>
          <a:ext cx="751866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51866" y="177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30802" y="2239872"/>
        <a:ext cx="37593" cy="37593"/>
      </dsp:txXfrm>
    </dsp:sp>
    <dsp:sp modelId="{70763F6B-E0FB-4E85-B5D7-D8BA6B85E2FB}">
      <dsp:nvSpPr>
        <dsp:cNvPr id="0" name=""/>
        <dsp:cNvSpPr/>
      </dsp:nvSpPr>
      <dsp:spPr>
        <a:xfrm>
          <a:off x="4449510" y="2084494"/>
          <a:ext cx="1603374" cy="80168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 baseline="30000" dirty="0"/>
            <a:t>2</a:t>
          </a:r>
          <a:r>
            <a:rPr lang="nl-NL" sz="4900" kern="1200" dirty="0"/>
            <a:t>D</a:t>
          </a:r>
          <a:r>
            <a:rPr lang="nl-NL" sz="4900" kern="1200" baseline="-25000" dirty="0"/>
            <a:t>3/2</a:t>
          </a:r>
          <a:endParaRPr lang="en-US" sz="4900" kern="1200" baseline="-25000" dirty="0"/>
        </a:p>
      </dsp:txBody>
      <dsp:txXfrm>
        <a:off x="4472991" y="2107975"/>
        <a:ext cx="1556412" cy="754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1720297" y="2029999"/>
          <a:ext cx="1008477" cy="504238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3d</a:t>
          </a:r>
          <a:r>
            <a:rPr lang="nl-NL" sz="3100" kern="1200" baseline="30000" dirty="0"/>
            <a:t>2</a:t>
          </a:r>
          <a:endParaRPr lang="en-US" sz="3100" kern="1200" baseline="30000" dirty="0"/>
        </a:p>
      </dsp:txBody>
      <dsp:txXfrm>
        <a:off x="1735066" y="2044768"/>
        <a:ext cx="978939" cy="474700"/>
      </dsp:txXfrm>
    </dsp:sp>
    <dsp:sp modelId="{BE4B0C8F-4B48-4E95-AD34-85D6C5A1510A}">
      <dsp:nvSpPr>
        <dsp:cNvPr id="0" name=""/>
        <dsp:cNvSpPr/>
      </dsp:nvSpPr>
      <dsp:spPr>
        <a:xfrm rot="16874489">
          <a:off x="1895839" y="1258517"/>
          <a:ext cx="206926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069260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878738" y="1215607"/>
        <a:ext cx="103463" cy="103463"/>
      </dsp:txXfrm>
    </dsp:sp>
    <dsp:sp modelId="{A525055E-80E3-4E77-BB12-E6F773C2CD22}">
      <dsp:nvSpPr>
        <dsp:cNvPr id="0" name=""/>
        <dsp:cNvSpPr/>
      </dsp:nvSpPr>
      <dsp:spPr>
        <a:xfrm>
          <a:off x="3132165" y="439"/>
          <a:ext cx="1008477" cy="504238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1</a:t>
          </a:r>
          <a:r>
            <a:rPr lang="nl-NL" sz="3100" kern="1200" dirty="0"/>
            <a:t>S</a:t>
          </a:r>
          <a:endParaRPr lang="en-US" sz="3100" kern="1200" dirty="0"/>
        </a:p>
      </dsp:txBody>
      <dsp:txXfrm>
        <a:off x="3146934" y="15208"/>
        <a:ext cx="978939" cy="474700"/>
      </dsp:txXfrm>
    </dsp:sp>
    <dsp:sp modelId="{B22878A4-E944-4AA5-AC47-7C227623FFD1}">
      <dsp:nvSpPr>
        <dsp:cNvPr id="0" name=""/>
        <dsp:cNvSpPr/>
      </dsp:nvSpPr>
      <dsp:spPr>
        <a:xfrm>
          <a:off x="4140642" y="243736"/>
          <a:ext cx="4033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03390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2253" y="242474"/>
        <a:ext cx="20169" cy="20169"/>
      </dsp:txXfrm>
    </dsp:sp>
    <dsp:sp modelId="{174E5DBA-421C-43CE-8007-51C8F2B1A439}">
      <dsp:nvSpPr>
        <dsp:cNvPr id="0" name=""/>
        <dsp:cNvSpPr/>
      </dsp:nvSpPr>
      <dsp:spPr>
        <a:xfrm>
          <a:off x="4544033" y="439"/>
          <a:ext cx="1008477" cy="50423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1</a:t>
          </a:r>
          <a:r>
            <a:rPr lang="nl-NL" sz="3100" kern="1200" dirty="0"/>
            <a:t>S</a:t>
          </a:r>
          <a:r>
            <a:rPr lang="nl-NL" sz="3100" kern="1200" baseline="-25000" dirty="0"/>
            <a:t>0</a:t>
          </a:r>
          <a:endParaRPr lang="en-US" sz="3100" kern="1200" baseline="-25000" dirty="0"/>
        </a:p>
      </dsp:txBody>
      <dsp:txXfrm>
        <a:off x="4558802" y="15208"/>
        <a:ext cx="978939" cy="474700"/>
      </dsp:txXfrm>
    </dsp:sp>
    <dsp:sp modelId="{6E920E4F-CDA2-4486-B606-4EB43E565F68}">
      <dsp:nvSpPr>
        <dsp:cNvPr id="0" name=""/>
        <dsp:cNvSpPr/>
      </dsp:nvSpPr>
      <dsp:spPr>
        <a:xfrm rot="17132988">
          <a:off x="2178088" y="1548454"/>
          <a:ext cx="150476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504763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92850" y="1519657"/>
        <a:ext cx="75238" cy="75238"/>
      </dsp:txXfrm>
    </dsp:sp>
    <dsp:sp modelId="{10A9CC70-7E08-47D7-9DF8-3F77C1EB5032}">
      <dsp:nvSpPr>
        <dsp:cNvPr id="0" name=""/>
        <dsp:cNvSpPr/>
      </dsp:nvSpPr>
      <dsp:spPr>
        <a:xfrm>
          <a:off x="3132165" y="580313"/>
          <a:ext cx="1008477" cy="504238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1</a:t>
          </a:r>
          <a:r>
            <a:rPr lang="nl-NL" sz="3100" kern="1200" dirty="0"/>
            <a:t>G</a:t>
          </a:r>
          <a:endParaRPr lang="en-US" sz="3100" kern="1200" dirty="0"/>
        </a:p>
      </dsp:txBody>
      <dsp:txXfrm>
        <a:off x="3146934" y="595082"/>
        <a:ext cx="978939" cy="474700"/>
      </dsp:txXfrm>
    </dsp:sp>
    <dsp:sp modelId="{B38BFFE3-546E-4995-B6FF-14FEBA1D14A7}">
      <dsp:nvSpPr>
        <dsp:cNvPr id="0" name=""/>
        <dsp:cNvSpPr/>
      </dsp:nvSpPr>
      <dsp:spPr>
        <a:xfrm>
          <a:off x="4140642" y="823611"/>
          <a:ext cx="4033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03390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2253" y="822348"/>
        <a:ext cx="20169" cy="20169"/>
      </dsp:txXfrm>
    </dsp:sp>
    <dsp:sp modelId="{52D0533B-D696-4819-86F4-11CE1590F981}">
      <dsp:nvSpPr>
        <dsp:cNvPr id="0" name=""/>
        <dsp:cNvSpPr/>
      </dsp:nvSpPr>
      <dsp:spPr>
        <a:xfrm>
          <a:off x="4544033" y="580313"/>
          <a:ext cx="1008477" cy="50423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1</a:t>
          </a:r>
          <a:r>
            <a:rPr lang="nl-NL" sz="3100" kern="1200" dirty="0"/>
            <a:t>G</a:t>
          </a:r>
          <a:r>
            <a:rPr lang="nl-NL" sz="3100" kern="1200" baseline="-25000" dirty="0"/>
            <a:t>4</a:t>
          </a:r>
          <a:endParaRPr lang="en-US" sz="3100" kern="1200" baseline="-25000" dirty="0"/>
        </a:p>
      </dsp:txBody>
      <dsp:txXfrm>
        <a:off x="4558802" y="595082"/>
        <a:ext cx="978939" cy="474700"/>
      </dsp:txXfrm>
    </dsp:sp>
    <dsp:sp modelId="{9A633CD4-F8EB-47D3-8A19-0346A283C95E}">
      <dsp:nvSpPr>
        <dsp:cNvPr id="0" name=""/>
        <dsp:cNvSpPr/>
      </dsp:nvSpPr>
      <dsp:spPr>
        <a:xfrm rot="19457599">
          <a:off x="2682081" y="2128328"/>
          <a:ext cx="496777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96777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18050" y="2124731"/>
        <a:ext cx="24838" cy="24838"/>
      </dsp:txXfrm>
    </dsp:sp>
    <dsp:sp modelId="{D9A95E16-EFFB-4C5D-9186-A33EBEF1B645}">
      <dsp:nvSpPr>
        <dsp:cNvPr id="0" name=""/>
        <dsp:cNvSpPr/>
      </dsp:nvSpPr>
      <dsp:spPr>
        <a:xfrm>
          <a:off x="3132165" y="1740062"/>
          <a:ext cx="1008477" cy="504238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P</a:t>
          </a:r>
          <a:endParaRPr lang="en-US" sz="3100" kern="1200" dirty="0"/>
        </a:p>
      </dsp:txBody>
      <dsp:txXfrm>
        <a:off x="3146934" y="1754831"/>
        <a:ext cx="978939" cy="474700"/>
      </dsp:txXfrm>
    </dsp:sp>
    <dsp:sp modelId="{1C75592D-0442-4FB6-8C0A-AB674BA0A542}">
      <dsp:nvSpPr>
        <dsp:cNvPr id="0" name=""/>
        <dsp:cNvSpPr/>
      </dsp:nvSpPr>
      <dsp:spPr>
        <a:xfrm rot="18289469">
          <a:off x="3989145" y="1693422"/>
          <a:ext cx="706384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706384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24678" y="1684585"/>
        <a:ext cx="35319" cy="35319"/>
      </dsp:txXfrm>
    </dsp:sp>
    <dsp:sp modelId="{F4FB4A4A-70D0-4CC2-B013-752F1F77DC96}">
      <dsp:nvSpPr>
        <dsp:cNvPr id="0" name=""/>
        <dsp:cNvSpPr/>
      </dsp:nvSpPr>
      <dsp:spPr>
        <a:xfrm>
          <a:off x="4544033" y="1160188"/>
          <a:ext cx="1008477" cy="50423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P</a:t>
          </a:r>
          <a:r>
            <a:rPr lang="nl-NL" sz="3100" kern="1200" baseline="-25000" dirty="0"/>
            <a:t>2</a:t>
          </a:r>
          <a:endParaRPr lang="en-US" sz="3100" kern="1200" baseline="-25000" dirty="0"/>
        </a:p>
      </dsp:txBody>
      <dsp:txXfrm>
        <a:off x="4558802" y="1174957"/>
        <a:ext cx="978939" cy="474700"/>
      </dsp:txXfrm>
    </dsp:sp>
    <dsp:sp modelId="{E5854EE2-7F23-41A1-8D19-B44CF92141D9}">
      <dsp:nvSpPr>
        <dsp:cNvPr id="0" name=""/>
        <dsp:cNvSpPr/>
      </dsp:nvSpPr>
      <dsp:spPr>
        <a:xfrm>
          <a:off x="4140642" y="1983360"/>
          <a:ext cx="4033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03390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2253" y="1982097"/>
        <a:ext cx="20169" cy="20169"/>
      </dsp:txXfrm>
    </dsp:sp>
    <dsp:sp modelId="{92B162B8-D83F-46F0-AC04-A697EE50FBD0}">
      <dsp:nvSpPr>
        <dsp:cNvPr id="0" name=""/>
        <dsp:cNvSpPr/>
      </dsp:nvSpPr>
      <dsp:spPr>
        <a:xfrm>
          <a:off x="4544033" y="1740062"/>
          <a:ext cx="1008477" cy="50423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P</a:t>
          </a:r>
          <a:r>
            <a:rPr lang="nl-NL" sz="3100" kern="1200" baseline="-25000" dirty="0"/>
            <a:t>1</a:t>
          </a:r>
          <a:endParaRPr lang="en-US" sz="3100" kern="1200" baseline="-25000" dirty="0"/>
        </a:p>
      </dsp:txBody>
      <dsp:txXfrm>
        <a:off x="4558802" y="1754831"/>
        <a:ext cx="978939" cy="474700"/>
      </dsp:txXfrm>
    </dsp:sp>
    <dsp:sp modelId="{7B937CF4-DAD6-4BFE-9A15-D270823C74DD}">
      <dsp:nvSpPr>
        <dsp:cNvPr id="0" name=""/>
        <dsp:cNvSpPr/>
      </dsp:nvSpPr>
      <dsp:spPr>
        <a:xfrm rot="3404012">
          <a:off x="3985387" y="2270897"/>
          <a:ext cx="68778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68778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2083" y="2262524"/>
        <a:ext cx="34389" cy="34389"/>
      </dsp:txXfrm>
    </dsp:sp>
    <dsp:sp modelId="{E2ECA88E-6364-4474-BDA7-2FA0511F9EEF}">
      <dsp:nvSpPr>
        <dsp:cNvPr id="0" name=""/>
        <dsp:cNvSpPr/>
      </dsp:nvSpPr>
      <dsp:spPr>
        <a:xfrm>
          <a:off x="4517913" y="2315136"/>
          <a:ext cx="1008477" cy="50423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P</a:t>
          </a:r>
          <a:r>
            <a:rPr lang="nl-NL" sz="3100" kern="1200" baseline="-25000" dirty="0"/>
            <a:t>0</a:t>
          </a:r>
          <a:endParaRPr lang="en-US" sz="3100" kern="1200" baseline="-25000" dirty="0"/>
        </a:p>
      </dsp:txBody>
      <dsp:txXfrm>
        <a:off x="4532682" y="2329905"/>
        <a:ext cx="978939" cy="474700"/>
      </dsp:txXfrm>
    </dsp:sp>
    <dsp:sp modelId="{97D99FD1-8842-4C9A-851C-20A1A9EACCCA}">
      <dsp:nvSpPr>
        <dsp:cNvPr id="0" name=""/>
        <dsp:cNvSpPr/>
      </dsp:nvSpPr>
      <dsp:spPr>
        <a:xfrm rot="3907178">
          <a:off x="2451070" y="2708203"/>
          <a:ext cx="958799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958799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06499" y="2693055"/>
        <a:ext cx="47939" cy="47939"/>
      </dsp:txXfrm>
    </dsp:sp>
    <dsp:sp modelId="{C75D79B8-67BF-4904-8914-E0A23181BFAE}">
      <dsp:nvSpPr>
        <dsp:cNvPr id="0" name=""/>
        <dsp:cNvSpPr/>
      </dsp:nvSpPr>
      <dsp:spPr>
        <a:xfrm>
          <a:off x="3132165" y="2899811"/>
          <a:ext cx="1008477" cy="504238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1</a:t>
          </a:r>
          <a:r>
            <a:rPr lang="nl-NL" sz="3100" kern="1200" dirty="0"/>
            <a:t>D</a:t>
          </a:r>
          <a:endParaRPr lang="en-US" sz="3100" kern="1200" dirty="0"/>
        </a:p>
      </dsp:txBody>
      <dsp:txXfrm>
        <a:off x="3146934" y="2914580"/>
        <a:ext cx="978939" cy="474700"/>
      </dsp:txXfrm>
    </dsp:sp>
    <dsp:sp modelId="{222D2530-B665-40DB-9BB3-02900C494895}">
      <dsp:nvSpPr>
        <dsp:cNvPr id="0" name=""/>
        <dsp:cNvSpPr/>
      </dsp:nvSpPr>
      <dsp:spPr>
        <a:xfrm>
          <a:off x="4140642" y="3143108"/>
          <a:ext cx="4033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03390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2253" y="3141846"/>
        <a:ext cx="20169" cy="20169"/>
      </dsp:txXfrm>
    </dsp:sp>
    <dsp:sp modelId="{D1000099-80EF-41CE-8A76-0B63EE9981B4}">
      <dsp:nvSpPr>
        <dsp:cNvPr id="0" name=""/>
        <dsp:cNvSpPr/>
      </dsp:nvSpPr>
      <dsp:spPr>
        <a:xfrm>
          <a:off x="4544033" y="2899811"/>
          <a:ext cx="1008477" cy="50423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1</a:t>
          </a:r>
          <a:r>
            <a:rPr lang="nl-NL" sz="3100" kern="1200" dirty="0"/>
            <a:t>D</a:t>
          </a:r>
          <a:r>
            <a:rPr lang="nl-NL" sz="3100" kern="1200" baseline="-25000" dirty="0"/>
            <a:t>2</a:t>
          </a:r>
          <a:endParaRPr lang="en-US" sz="3100" kern="1200" baseline="-25000" dirty="0"/>
        </a:p>
      </dsp:txBody>
      <dsp:txXfrm>
        <a:off x="4558802" y="2914580"/>
        <a:ext cx="978939" cy="474700"/>
      </dsp:txXfrm>
    </dsp:sp>
    <dsp:sp modelId="{BA3D464E-289D-4B82-8828-1DA7E4C84B31}">
      <dsp:nvSpPr>
        <dsp:cNvPr id="0" name=""/>
        <dsp:cNvSpPr/>
      </dsp:nvSpPr>
      <dsp:spPr>
        <a:xfrm rot="4725511">
          <a:off x="1895839" y="3288077"/>
          <a:ext cx="206926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069260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878738" y="3245167"/>
        <a:ext cx="103463" cy="103463"/>
      </dsp:txXfrm>
    </dsp:sp>
    <dsp:sp modelId="{A2B6591A-5E5D-4EBF-91EB-0733474097EC}">
      <dsp:nvSpPr>
        <dsp:cNvPr id="0" name=""/>
        <dsp:cNvSpPr/>
      </dsp:nvSpPr>
      <dsp:spPr>
        <a:xfrm>
          <a:off x="3132165" y="4059560"/>
          <a:ext cx="1008477" cy="504238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F</a:t>
          </a:r>
          <a:endParaRPr lang="en-US" sz="3100" kern="1200" dirty="0"/>
        </a:p>
      </dsp:txBody>
      <dsp:txXfrm>
        <a:off x="3146934" y="4074329"/>
        <a:ext cx="978939" cy="474700"/>
      </dsp:txXfrm>
    </dsp:sp>
    <dsp:sp modelId="{64C84B2F-2927-4C00-9823-42019BAD511B}">
      <dsp:nvSpPr>
        <dsp:cNvPr id="0" name=""/>
        <dsp:cNvSpPr/>
      </dsp:nvSpPr>
      <dsp:spPr>
        <a:xfrm rot="18169969">
          <a:off x="3981363" y="4010520"/>
          <a:ext cx="695829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695829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1882" y="4001946"/>
        <a:ext cx="34791" cy="34791"/>
      </dsp:txXfrm>
    </dsp:sp>
    <dsp:sp modelId="{8D49E0EA-8314-4428-AA3A-4CCB1ED6ED3C}">
      <dsp:nvSpPr>
        <dsp:cNvPr id="0" name=""/>
        <dsp:cNvSpPr/>
      </dsp:nvSpPr>
      <dsp:spPr>
        <a:xfrm>
          <a:off x="4517913" y="3474885"/>
          <a:ext cx="1008477" cy="50423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F</a:t>
          </a:r>
          <a:r>
            <a:rPr lang="nl-NL" sz="3100" kern="1200" baseline="-25000" dirty="0"/>
            <a:t>4</a:t>
          </a:r>
          <a:endParaRPr lang="en-US" sz="3100" kern="1200" baseline="-25000" dirty="0"/>
        </a:p>
      </dsp:txBody>
      <dsp:txXfrm>
        <a:off x="4532682" y="3489654"/>
        <a:ext cx="978939" cy="474700"/>
      </dsp:txXfrm>
    </dsp:sp>
    <dsp:sp modelId="{B9C4D3AE-B7A1-4BB8-BF5C-3BC98C3DCA8C}">
      <dsp:nvSpPr>
        <dsp:cNvPr id="0" name=""/>
        <dsp:cNvSpPr/>
      </dsp:nvSpPr>
      <dsp:spPr>
        <a:xfrm rot="21556261">
          <a:off x="4140627" y="4300457"/>
          <a:ext cx="37730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7730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9845" y="4299847"/>
        <a:ext cx="18865" cy="18865"/>
      </dsp:txXfrm>
    </dsp:sp>
    <dsp:sp modelId="{B6BF4F40-C297-4578-AD57-C182A6260406}">
      <dsp:nvSpPr>
        <dsp:cNvPr id="0" name=""/>
        <dsp:cNvSpPr/>
      </dsp:nvSpPr>
      <dsp:spPr>
        <a:xfrm>
          <a:off x="4517913" y="4054760"/>
          <a:ext cx="1008477" cy="50423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F</a:t>
          </a:r>
          <a:r>
            <a:rPr lang="nl-NL" sz="3100" kern="1200" baseline="-25000" dirty="0"/>
            <a:t>3</a:t>
          </a:r>
          <a:endParaRPr lang="en-US" sz="3100" kern="1200" baseline="-25000" dirty="0"/>
        </a:p>
      </dsp:txBody>
      <dsp:txXfrm>
        <a:off x="4532682" y="4069529"/>
        <a:ext cx="978939" cy="474700"/>
      </dsp:txXfrm>
    </dsp:sp>
    <dsp:sp modelId="{E5BC9441-1802-42F5-AB29-2028D0034922}">
      <dsp:nvSpPr>
        <dsp:cNvPr id="0" name=""/>
        <dsp:cNvSpPr/>
      </dsp:nvSpPr>
      <dsp:spPr>
        <a:xfrm rot="3404012">
          <a:off x="3985387" y="4590394"/>
          <a:ext cx="68778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68778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2083" y="4582022"/>
        <a:ext cx="34389" cy="34389"/>
      </dsp:txXfrm>
    </dsp:sp>
    <dsp:sp modelId="{70763F6B-E0FB-4E85-B5D7-D8BA6B85E2FB}">
      <dsp:nvSpPr>
        <dsp:cNvPr id="0" name=""/>
        <dsp:cNvSpPr/>
      </dsp:nvSpPr>
      <dsp:spPr>
        <a:xfrm>
          <a:off x="4517913" y="4634634"/>
          <a:ext cx="1008477" cy="50423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F</a:t>
          </a:r>
          <a:r>
            <a:rPr lang="nl-NL" sz="3100" kern="1200" baseline="-25000" dirty="0"/>
            <a:t>2</a:t>
          </a:r>
          <a:endParaRPr lang="en-US" sz="3100" kern="1200" baseline="-25000" dirty="0"/>
        </a:p>
      </dsp:txBody>
      <dsp:txXfrm>
        <a:off x="4532682" y="4649403"/>
        <a:ext cx="978939" cy="4747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1720297" y="2029999"/>
          <a:ext cx="1008477" cy="504238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3d</a:t>
          </a:r>
          <a:r>
            <a:rPr lang="nl-NL" sz="3100" kern="1200" baseline="30000" dirty="0"/>
            <a:t>8</a:t>
          </a:r>
          <a:endParaRPr lang="en-US" sz="3100" kern="1200" baseline="30000" dirty="0"/>
        </a:p>
      </dsp:txBody>
      <dsp:txXfrm>
        <a:off x="1735066" y="2044768"/>
        <a:ext cx="978939" cy="474700"/>
      </dsp:txXfrm>
    </dsp:sp>
    <dsp:sp modelId="{BE4B0C8F-4B48-4E95-AD34-85D6C5A1510A}">
      <dsp:nvSpPr>
        <dsp:cNvPr id="0" name=""/>
        <dsp:cNvSpPr/>
      </dsp:nvSpPr>
      <dsp:spPr>
        <a:xfrm rot="16874489">
          <a:off x="1895839" y="1258517"/>
          <a:ext cx="206926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069260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878738" y="1215607"/>
        <a:ext cx="103463" cy="103463"/>
      </dsp:txXfrm>
    </dsp:sp>
    <dsp:sp modelId="{A525055E-80E3-4E77-BB12-E6F773C2CD22}">
      <dsp:nvSpPr>
        <dsp:cNvPr id="0" name=""/>
        <dsp:cNvSpPr/>
      </dsp:nvSpPr>
      <dsp:spPr>
        <a:xfrm>
          <a:off x="3132165" y="439"/>
          <a:ext cx="1008477" cy="504238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1</a:t>
          </a:r>
          <a:r>
            <a:rPr lang="nl-NL" sz="3100" kern="1200" dirty="0"/>
            <a:t>S</a:t>
          </a:r>
          <a:endParaRPr lang="en-US" sz="3100" kern="1200" dirty="0"/>
        </a:p>
      </dsp:txBody>
      <dsp:txXfrm>
        <a:off x="3146934" y="15208"/>
        <a:ext cx="978939" cy="474700"/>
      </dsp:txXfrm>
    </dsp:sp>
    <dsp:sp modelId="{B22878A4-E944-4AA5-AC47-7C227623FFD1}">
      <dsp:nvSpPr>
        <dsp:cNvPr id="0" name=""/>
        <dsp:cNvSpPr/>
      </dsp:nvSpPr>
      <dsp:spPr>
        <a:xfrm>
          <a:off x="4140642" y="243736"/>
          <a:ext cx="4033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03390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2253" y="242474"/>
        <a:ext cx="20169" cy="20169"/>
      </dsp:txXfrm>
    </dsp:sp>
    <dsp:sp modelId="{174E5DBA-421C-43CE-8007-51C8F2B1A439}">
      <dsp:nvSpPr>
        <dsp:cNvPr id="0" name=""/>
        <dsp:cNvSpPr/>
      </dsp:nvSpPr>
      <dsp:spPr>
        <a:xfrm>
          <a:off x="4544033" y="439"/>
          <a:ext cx="1008477" cy="50423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1</a:t>
          </a:r>
          <a:r>
            <a:rPr lang="nl-NL" sz="3100" kern="1200" dirty="0"/>
            <a:t>S</a:t>
          </a:r>
          <a:r>
            <a:rPr lang="nl-NL" sz="3100" kern="1200" baseline="-25000" dirty="0"/>
            <a:t>0</a:t>
          </a:r>
          <a:endParaRPr lang="en-US" sz="3100" kern="1200" baseline="-25000" dirty="0"/>
        </a:p>
      </dsp:txBody>
      <dsp:txXfrm>
        <a:off x="4558802" y="15208"/>
        <a:ext cx="978939" cy="474700"/>
      </dsp:txXfrm>
    </dsp:sp>
    <dsp:sp modelId="{6E920E4F-CDA2-4486-B606-4EB43E565F68}">
      <dsp:nvSpPr>
        <dsp:cNvPr id="0" name=""/>
        <dsp:cNvSpPr/>
      </dsp:nvSpPr>
      <dsp:spPr>
        <a:xfrm rot="17132988">
          <a:off x="2178088" y="1548454"/>
          <a:ext cx="150476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504763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92850" y="1519657"/>
        <a:ext cx="75238" cy="75238"/>
      </dsp:txXfrm>
    </dsp:sp>
    <dsp:sp modelId="{10A9CC70-7E08-47D7-9DF8-3F77C1EB5032}">
      <dsp:nvSpPr>
        <dsp:cNvPr id="0" name=""/>
        <dsp:cNvSpPr/>
      </dsp:nvSpPr>
      <dsp:spPr>
        <a:xfrm>
          <a:off x="3132165" y="580313"/>
          <a:ext cx="1008477" cy="504238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1</a:t>
          </a:r>
          <a:r>
            <a:rPr lang="nl-NL" sz="3100" kern="1200" dirty="0"/>
            <a:t>G</a:t>
          </a:r>
          <a:endParaRPr lang="en-US" sz="3100" kern="1200" dirty="0"/>
        </a:p>
      </dsp:txBody>
      <dsp:txXfrm>
        <a:off x="3146934" y="595082"/>
        <a:ext cx="978939" cy="474700"/>
      </dsp:txXfrm>
    </dsp:sp>
    <dsp:sp modelId="{B38BFFE3-546E-4995-B6FF-14FEBA1D14A7}">
      <dsp:nvSpPr>
        <dsp:cNvPr id="0" name=""/>
        <dsp:cNvSpPr/>
      </dsp:nvSpPr>
      <dsp:spPr>
        <a:xfrm>
          <a:off x="4140642" y="823611"/>
          <a:ext cx="4033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03390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2253" y="822348"/>
        <a:ext cx="20169" cy="20169"/>
      </dsp:txXfrm>
    </dsp:sp>
    <dsp:sp modelId="{52D0533B-D696-4819-86F4-11CE1590F981}">
      <dsp:nvSpPr>
        <dsp:cNvPr id="0" name=""/>
        <dsp:cNvSpPr/>
      </dsp:nvSpPr>
      <dsp:spPr>
        <a:xfrm>
          <a:off x="4544033" y="580313"/>
          <a:ext cx="1008477" cy="50423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1</a:t>
          </a:r>
          <a:r>
            <a:rPr lang="nl-NL" sz="3100" kern="1200" dirty="0"/>
            <a:t>G</a:t>
          </a:r>
          <a:r>
            <a:rPr lang="nl-NL" sz="3100" kern="1200" baseline="-25000" dirty="0"/>
            <a:t>4</a:t>
          </a:r>
          <a:endParaRPr lang="en-US" sz="3100" kern="1200" baseline="-25000" dirty="0"/>
        </a:p>
      </dsp:txBody>
      <dsp:txXfrm>
        <a:off x="4558802" y="595082"/>
        <a:ext cx="978939" cy="474700"/>
      </dsp:txXfrm>
    </dsp:sp>
    <dsp:sp modelId="{9A633CD4-F8EB-47D3-8A19-0346A283C95E}">
      <dsp:nvSpPr>
        <dsp:cNvPr id="0" name=""/>
        <dsp:cNvSpPr/>
      </dsp:nvSpPr>
      <dsp:spPr>
        <a:xfrm rot="19457599">
          <a:off x="2682081" y="2128328"/>
          <a:ext cx="496777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96777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18050" y="2124731"/>
        <a:ext cx="24838" cy="24838"/>
      </dsp:txXfrm>
    </dsp:sp>
    <dsp:sp modelId="{D9A95E16-EFFB-4C5D-9186-A33EBEF1B645}">
      <dsp:nvSpPr>
        <dsp:cNvPr id="0" name=""/>
        <dsp:cNvSpPr/>
      </dsp:nvSpPr>
      <dsp:spPr>
        <a:xfrm>
          <a:off x="3132165" y="1740062"/>
          <a:ext cx="1008477" cy="504238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P</a:t>
          </a:r>
          <a:endParaRPr lang="en-US" sz="3100" kern="1200" dirty="0"/>
        </a:p>
      </dsp:txBody>
      <dsp:txXfrm>
        <a:off x="3146934" y="1754831"/>
        <a:ext cx="978939" cy="474700"/>
      </dsp:txXfrm>
    </dsp:sp>
    <dsp:sp modelId="{1C75592D-0442-4FB6-8C0A-AB674BA0A542}">
      <dsp:nvSpPr>
        <dsp:cNvPr id="0" name=""/>
        <dsp:cNvSpPr/>
      </dsp:nvSpPr>
      <dsp:spPr>
        <a:xfrm rot="18289469">
          <a:off x="3989145" y="1693422"/>
          <a:ext cx="706384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706384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24678" y="1684585"/>
        <a:ext cx="35319" cy="35319"/>
      </dsp:txXfrm>
    </dsp:sp>
    <dsp:sp modelId="{F4FB4A4A-70D0-4CC2-B013-752F1F77DC96}">
      <dsp:nvSpPr>
        <dsp:cNvPr id="0" name=""/>
        <dsp:cNvSpPr/>
      </dsp:nvSpPr>
      <dsp:spPr>
        <a:xfrm>
          <a:off x="4544033" y="1160188"/>
          <a:ext cx="1008477" cy="50423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P</a:t>
          </a:r>
          <a:r>
            <a:rPr lang="nl-NL" sz="3100" kern="1200" baseline="-25000" dirty="0"/>
            <a:t>2</a:t>
          </a:r>
          <a:endParaRPr lang="en-US" sz="3100" kern="1200" baseline="-25000" dirty="0"/>
        </a:p>
      </dsp:txBody>
      <dsp:txXfrm>
        <a:off x="4558802" y="1174957"/>
        <a:ext cx="978939" cy="474700"/>
      </dsp:txXfrm>
    </dsp:sp>
    <dsp:sp modelId="{E5854EE2-7F23-41A1-8D19-B44CF92141D9}">
      <dsp:nvSpPr>
        <dsp:cNvPr id="0" name=""/>
        <dsp:cNvSpPr/>
      </dsp:nvSpPr>
      <dsp:spPr>
        <a:xfrm>
          <a:off x="4140642" y="1983360"/>
          <a:ext cx="4033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03390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2253" y="1982097"/>
        <a:ext cx="20169" cy="20169"/>
      </dsp:txXfrm>
    </dsp:sp>
    <dsp:sp modelId="{92B162B8-D83F-46F0-AC04-A697EE50FBD0}">
      <dsp:nvSpPr>
        <dsp:cNvPr id="0" name=""/>
        <dsp:cNvSpPr/>
      </dsp:nvSpPr>
      <dsp:spPr>
        <a:xfrm>
          <a:off x="4544033" y="1740062"/>
          <a:ext cx="1008477" cy="50423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P</a:t>
          </a:r>
          <a:r>
            <a:rPr lang="nl-NL" sz="3100" kern="1200" baseline="-25000" dirty="0"/>
            <a:t>1</a:t>
          </a:r>
          <a:endParaRPr lang="en-US" sz="3100" kern="1200" baseline="-25000" dirty="0"/>
        </a:p>
      </dsp:txBody>
      <dsp:txXfrm>
        <a:off x="4558802" y="1754831"/>
        <a:ext cx="978939" cy="474700"/>
      </dsp:txXfrm>
    </dsp:sp>
    <dsp:sp modelId="{7B937CF4-DAD6-4BFE-9A15-D270823C74DD}">
      <dsp:nvSpPr>
        <dsp:cNvPr id="0" name=""/>
        <dsp:cNvSpPr/>
      </dsp:nvSpPr>
      <dsp:spPr>
        <a:xfrm rot="3404012">
          <a:off x="3985387" y="2270897"/>
          <a:ext cx="68778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68778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2083" y="2262524"/>
        <a:ext cx="34389" cy="34389"/>
      </dsp:txXfrm>
    </dsp:sp>
    <dsp:sp modelId="{E2ECA88E-6364-4474-BDA7-2FA0511F9EEF}">
      <dsp:nvSpPr>
        <dsp:cNvPr id="0" name=""/>
        <dsp:cNvSpPr/>
      </dsp:nvSpPr>
      <dsp:spPr>
        <a:xfrm>
          <a:off x="4517913" y="2315136"/>
          <a:ext cx="1008477" cy="50423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P</a:t>
          </a:r>
          <a:r>
            <a:rPr lang="nl-NL" sz="3100" kern="1200" baseline="-25000" dirty="0"/>
            <a:t>0</a:t>
          </a:r>
          <a:endParaRPr lang="en-US" sz="3100" kern="1200" baseline="-25000" dirty="0"/>
        </a:p>
      </dsp:txBody>
      <dsp:txXfrm>
        <a:off x="4532682" y="2329905"/>
        <a:ext cx="978939" cy="474700"/>
      </dsp:txXfrm>
    </dsp:sp>
    <dsp:sp modelId="{97D99FD1-8842-4C9A-851C-20A1A9EACCCA}">
      <dsp:nvSpPr>
        <dsp:cNvPr id="0" name=""/>
        <dsp:cNvSpPr/>
      </dsp:nvSpPr>
      <dsp:spPr>
        <a:xfrm rot="3907178">
          <a:off x="2451070" y="2708203"/>
          <a:ext cx="958799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958799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06499" y="2693055"/>
        <a:ext cx="47939" cy="47939"/>
      </dsp:txXfrm>
    </dsp:sp>
    <dsp:sp modelId="{C75D79B8-67BF-4904-8914-E0A23181BFAE}">
      <dsp:nvSpPr>
        <dsp:cNvPr id="0" name=""/>
        <dsp:cNvSpPr/>
      </dsp:nvSpPr>
      <dsp:spPr>
        <a:xfrm>
          <a:off x="3132165" y="2899811"/>
          <a:ext cx="1008477" cy="504238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1</a:t>
          </a:r>
          <a:r>
            <a:rPr lang="nl-NL" sz="3100" kern="1200" dirty="0"/>
            <a:t>D</a:t>
          </a:r>
          <a:endParaRPr lang="en-US" sz="3100" kern="1200" dirty="0"/>
        </a:p>
      </dsp:txBody>
      <dsp:txXfrm>
        <a:off x="3146934" y="2914580"/>
        <a:ext cx="978939" cy="474700"/>
      </dsp:txXfrm>
    </dsp:sp>
    <dsp:sp modelId="{222D2530-B665-40DB-9BB3-02900C494895}">
      <dsp:nvSpPr>
        <dsp:cNvPr id="0" name=""/>
        <dsp:cNvSpPr/>
      </dsp:nvSpPr>
      <dsp:spPr>
        <a:xfrm>
          <a:off x="4140642" y="3143108"/>
          <a:ext cx="4033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03390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2253" y="3141846"/>
        <a:ext cx="20169" cy="20169"/>
      </dsp:txXfrm>
    </dsp:sp>
    <dsp:sp modelId="{D1000099-80EF-41CE-8A76-0B63EE9981B4}">
      <dsp:nvSpPr>
        <dsp:cNvPr id="0" name=""/>
        <dsp:cNvSpPr/>
      </dsp:nvSpPr>
      <dsp:spPr>
        <a:xfrm>
          <a:off x="4544033" y="2899811"/>
          <a:ext cx="1008477" cy="50423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1</a:t>
          </a:r>
          <a:r>
            <a:rPr lang="nl-NL" sz="3100" kern="1200" dirty="0"/>
            <a:t>D</a:t>
          </a:r>
          <a:r>
            <a:rPr lang="nl-NL" sz="3100" kern="1200" baseline="-25000" dirty="0"/>
            <a:t>2</a:t>
          </a:r>
          <a:endParaRPr lang="en-US" sz="3100" kern="1200" baseline="-25000" dirty="0"/>
        </a:p>
      </dsp:txBody>
      <dsp:txXfrm>
        <a:off x="4558802" y="2914580"/>
        <a:ext cx="978939" cy="474700"/>
      </dsp:txXfrm>
    </dsp:sp>
    <dsp:sp modelId="{BA3D464E-289D-4B82-8828-1DA7E4C84B31}">
      <dsp:nvSpPr>
        <dsp:cNvPr id="0" name=""/>
        <dsp:cNvSpPr/>
      </dsp:nvSpPr>
      <dsp:spPr>
        <a:xfrm rot="4725511">
          <a:off x="1895839" y="3288077"/>
          <a:ext cx="206926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069260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878738" y="3245167"/>
        <a:ext cx="103463" cy="103463"/>
      </dsp:txXfrm>
    </dsp:sp>
    <dsp:sp modelId="{A2B6591A-5E5D-4EBF-91EB-0733474097EC}">
      <dsp:nvSpPr>
        <dsp:cNvPr id="0" name=""/>
        <dsp:cNvSpPr/>
      </dsp:nvSpPr>
      <dsp:spPr>
        <a:xfrm>
          <a:off x="3132165" y="4059560"/>
          <a:ext cx="1008477" cy="504238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F</a:t>
          </a:r>
          <a:endParaRPr lang="en-US" sz="3100" kern="1200" dirty="0"/>
        </a:p>
      </dsp:txBody>
      <dsp:txXfrm>
        <a:off x="3146934" y="4074329"/>
        <a:ext cx="978939" cy="474700"/>
      </dsp:txXfrm>
    </dsp:sp>
    <dsp:sp modelId="{64C84B2F-2927-4C00-9823-42019BAD511B}">
      <dsp:nvSpPr>
        <dsp:cNvPr id="0" name=""/>
        <dsp:cNvSpPr/>
      </dsp:nvSpPr>
      <dsp:spPr>
        <a:xfrm rot="18169969">
          <a:off x="3981363" y="4010520"/>
          <a:ext cx="695829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695829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1882" y="4001946"/>
        <a:ext cx="34791" cy="34791"/>
      </dsp:txXfrm>
    </dsp:sp>
    <dsp:sp modelId="{8D49E0EA-8314-4428-AA3A-4CCB1ED6ED3C}">
      <dsp:nvSpPr>
        <dsp:cNvPr id="0" name=""/>
        <dsp:cNvSpPr/>
      </dsp:nvSpPr>
      <dsp:spPr>
        <a:xfrm>
          <a:off x="4517913" y="3474885"/>
          <a:ext cx="1008477" cy="50423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F</a:t>
          </a:r>
          <a:r>
            <a:rPr lang="nl-NL" sz="3100" kern="1200" baseline="-25000" dirty="0"/>
            <a:t>4</a:t>
          </a:r>
          <a:endParaRPr lang="en-US" sz="3100" kern="1200" baseline="-25000" dirty="0"/>
        </a:p>
      </dsp:txBody>
      <dsp:txXfrm>
        <a:off x="4532682" y="3489654"/>
        <a:ext cx="978939" cy="474700"/>
      </dsp:txXfrm>
    </dsp:sp>
    <dsp:sp modelId="{B9C4D3AE-B7A1-4BB8-BF5C-3BC98C3DCA8C}">
      <dsp:nvSpPr>
        <dsp:cNvPr id="0" name=""/>
        <dsp:cNvSpPr/>
      </dsp:nvSpPr>
      <dsp:spPr>
        <a:xfrm rot="21556261">
          <a:off x="4140627" y="4300457"/>
          <a:ext cx="37730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7730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9845" y="4299847"/>
        <a:ext cx="18865" cy="18865"/>
      </dsp:txXfrm>
    </dsp:sp>
    <dsp:sp modelId="{B6BF4F40-C297-4578-AD57-C182A6260406}">
      <dsp:nvSpPr>
        <dsp:cNvPr id="0" name=""/>
        <dsp:cNvSpPr/>
      </dsp:nvSpPr>
      <dsp:spPr>
        <a:xfrm>
          <a:off x="4517913" y="4054760"/>
          <a:ext cx="1008477" cy="50423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F</a:t>
          </a:r>
          <a:r>
            <a:rPr lang="nl-NL" sz="3100" kern="1200" baseline="-25000" dirty="0"/>
            <a:t>3</a:t>
          </a:r>
          <a:endParaRPr lang="en-US" sz="3100" kern="1200" baseline="-25000" dirty="0"/>
        </a:p>
      </dsp:txBody>
      <dsp:txXfrm>
        <a:off x="4532682" y="4069529"/>
        <a:ext cx="978939" cy="474700"/>
      </dsp:txXfrm>
    </dsp:sp>
    <dsp:sp modelId="{E5BC9441-1802-42F5-AB29-2028D0034922}">
      <dsp:nvSpPr>
        <dsp:cNvPr id="0" name=""/>
        <dsp:cNvSpPr/>
      </dsp:nvSpPr>
      <dsp:spPr>
        <a:xfrm rot="3404012">
          <a:off x="3985387" y="4590394"/>
          <a:ext cx="68778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68778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2083" y="4582022"/>
        <a:ext cx="34389" cy="34389"/>
      </dsp:txXfrm>
    </dsp:sp>
    <dsp:sp modelId="{70763F6B-E0FB-4E85-B5D7-D8BA6B85E2FB}">
      <dsp:nvSpPr>
        <dsp:cNvPr id="0" name=""/>
        <dsp:cNvSpPr/>
      </dsp:nvSpPr>
      <dsp:spPr>
        <a:xfrm>
          <a:off x="4517913" y="4634634"/>
          <a:ext cx="1008477" cy="50423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F</a:t>
          </a:r>
          <a:r>
            <a:rPr lang="nl-NL" sz="3100" kern="1200" baseline="-25000" dirty="0"/>
            <a:t>2</a:t>
          </a:r>
          <a:endParaRPr lang="en-US" sz="3100" kern="1200" baseline="-25000" dirty="0"/>
        </a:p>
      </dsp:txBody>
      <dsp:txXfrm>
        <a:off x="4532682" y="4649403"/>
        <a:ext cx="978939" cy="4747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2064403" y="2379373"/>
          <a:ext cx="827368" cy="413684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2p</a:t>
          </a:r>
          <a:r>
            <a:rPr lang="nl-NL" sz="1800" kern="1200" baseline="30000" dirty="0"/>
            <a:t>5</a:t>
          </a:r>
          <a:r>
            <a:rPr lang="nl-NL" sz="1800" kern="1200" dirty="0"/>
            <a:t>3d</a:t>
          </a:r>
          <a:r>
            <a:rPr lang="nl-NL" sz="1800" kern="1200" baseline="30000" dirty="0"/>
            <a:t>9</a:t>
          </a:r>
          <a:endParaRPr lang="en-US" sz="1800" kern="1200" baseline="30000" dirty="0"/>
        </a:p>
      </dsp:txBody>
      <dsp:txXfrm>
        <a:off x="2076519" y="2391489"/>
        <a:ext cx="803136" cy="389452"/>
      </dsp:txXfrm>
    </dsp:sp>
    <dsp:sp modelId="{BE4B0C8F-4B48-4E95-AD34-85D6C5A1510A}">
      <dsp:nvSpPr>
        <dsp:cNvPr id="0" name=""/>
        <dsp:cNvSpPr/>
      </dsp:nvSpPr>
      <dsp:spPr>
        <a:xfrm rot="16675244">
          <a:off x="1856447" y="1390282"/>
          <a:ext cx="240159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40159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997206" y="1336833"/>
        <a:ext cx="120079" cy="120079"/>
      </dsp:txXfrm>
    </dsp:sp>
    <dsp:sp modelId="{A525055E-80E3-4E77-BB12-E6F773C2CD22}">
      <dsp:nvSpPr>
        <dsp:cNvPr id="0" name=""/>
        <dsp:cNvSpPr/>
      </dsp:nvSpPr>
      <dsp:spPr>
        <a:xfrm>
          <a:off x="3222719" y="689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P</a:t>
          </a:r>
          <a:endParaRPr lang="en-US" sz="1800" kern="1200" dirty="0"/>
        </a:p>
      </dsp:txBody>
      <dsp:txXfrm>
        <a:off x="3234835" y="12805"/>
        <a:ext cx="803136" cy="389452"/>
      </dsp:txXfrm>
    </dsp:sp>
    <dsp:sp modelId="{B22878A4-E944-4AA5-AC47-7C227623FFD1}">
      <dsp:nvSpPr>
        <dsp:cNvPr id="0" name=""/>
        <dsp:cNvSpPr/>
      </dsp:nvSpPr>
      <dsp:spPr>
        <a:xfrm>
          <a:off x="4050088" y="200939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199257"/>
        <a:ext cx="16547" cy="16547"/>
      </dsp:txXfrm>
    </dsp:sp>
    <dsp:sp modelId="{174E5DBA-421C-43CE-8007-51C8F2B1A439}">
      <dsp:nvSpPr>
        <dsp:cNvPr id="0" name=""/>
        <dsp:cNvSpPr/>
      </dsp:nvSpPr>
      <dsp:spPr>
        <a:xfrm>
          <a:off x="4381035" y="689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P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393151" y="12805"/>
        <a:ext cx="803136" cy="389452"/>
      </dsp:txXfrm>
    </dsp:sp>
    <dsp:sp modelId="{6E920E4F-CDA2-4486-B606-4EB43E565F68}">
      <dsp:nvSpPr>
        <dsp:cNvPr id="0" name=""/>
        <dsp:cNvSpPr/>
      </dsp:nvSpPr>
      <dsp:spPr>
        <a:xfrm rot="16791948">
          <a:off x="2091490" y="1628150"/>
          <a:ext cx="193151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931511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008958" y="1586454"/>
        <a:ext cx="96575" cy="96575"/>
      </dsp:txXfrm>
    </dsp:sp>
    <dsp:sp modelId="{10A9CC70-7E08-47D7-9DF8-3F77C1EB5032}">
      <dsp:nvSpPr>
        <dsp:cNvPr id="0" name=""/>
        <dsp:cNvSpPr/>
      </dsp:nvSpPr>
      <dsp:spPr>
        <a:xfrm>
          <a:off x="3222719" y="476426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D</a:t>
          </a:r>
          <a:endParaRPr lang="en-US" sz="1800" kern="1200" dirty="0"/>
        </a:p>
      </dsp:txBody>
      <dsp:txXfrm>
        <a:off x="3234835" y="488542"/>
        <a:ext cx="803136" cy="389452"/>
      </dsp:txXfrm>
    </dsp:sp>
    <dsp:sp modelId="{B38BFFE3-546E-4995-B6FF-14FEBA1D14A7}">
      <dsp:nvSpPr>
        <dsp:cNvPr id="0" name=""/>
        <dsp:cNvSpPr/>
      </dsp:nvSpPr>
      <dsp:spPr>
        <a:xfrm>
          <a:off x="4050088" y="676676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674994"/>
        <a:ext cx="16547" cy="16547"/>
      </dsp:txXfrm>
    </dsp:sp>
    <dsp:sp modelId="{52D0533B-D696-4819-86F4-11CE1590F981}">
      <dsp:nvSpPr>
        <dsp:cNvPr id="0" name=""/>
        <dsp:cNvSpPr/>
      </dsp:nvSpPr>
      <dsp:spPr>
        <a:xfrm>
          <a:off x="4381035" y="476426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D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393151" y="488542"/>
        <a:ext cx="803136" cy="389452"/>
      </dsp:txXfrm>
    </dsp:sp>
    <dsp:sp modelId="{28D3D173-9C1C-4CD0-9F5A-66116336EF5C}">
      <dsp:nvSpPr>
        <dsp:cNvPr id="0" name=""/>
        <dsp:cNvSpPr/>
      </dsp:nvSpPr>
      <dsp:spPr>
        <a:xfrm rot="16983315">
          <a:off x="2324706" y="1866018"/>
          <a:ext cx="146507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465079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20619" y="1835983"/>
        <a:ext cx="73253" cy="73253"/>
      </dsp:txXfrm>
    </dsp:sp>
    <dsp:sp modelId="{574987DB-E2D3-4AC0-968E-070B2EE60C62}">
      <dsp:nvSpPr>
        <dsp:cNvPr id="0" name=""/>
        <dsp:cNvSpPr/>
      </dsp:nvSpPr>
      <dsp:spPr>
        <a:xfrm>
          <a:off x="3222719" y="952163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F</a:t>
          </a:r>
          <a:endParaRPr lang="en-US" sz="1800" kern="1200" dirty="0"/>
        </a:p>
      </dsp:txBody>
      <dsp:txXfrm>
        <a:off x="3234835" y="964279"/>
        <a:ext cx="803136" cy="389452"/>
      </dsp:txXfrm>
    </dsp:sp>
    <dsp:sp modelId="{6D46E4D6-224D-463B-B7C2-CEB80F090A6D}">
      <dsp:nvSpPr>
        <dsp:cNvPr id="0" name=""/>
        <dsp:cNvSpPr/>
      </dsp:nvSpPr>
      <dsp:spPr>
        <a:xfrm>
          <a:off x="4050088" y="1152413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1150731"/>
        <a:ext cx="16547" cy="16547"/>
      </dsp:txXfrm>
    </dsp:sp>
    <dsp:sp modelId="{BC1690DF-C3EC-4E83-9466-C968988466AA}">
      <dsp:nvSpPr>
        <dsp:cNvPr id="0" name=""/>
        <dsp:cNvSpPr/>
      </dsp:nvSpPr>
      <dsp:spPr>
        <a:xfrm>
          <a:off x="4381035" y="952163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F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4393151" y="964279"/>
        <a:ext cx="803136" cy="389452"/>
      </dsp:txXfrm>
    </dsp:sp>
    <dsp:sp modelId="{9A633CD4-F8EB-47D3-8A19-0346A283C95E}">
      <dsp:nvSpPr>
        <dsp:cNvPr id="0" name=""/>
        <dsp:cNvSpPr/>
      </dsp:nvSpPr>
      <dsp:spPr>
        <a:xfrm rot="18289469">
          <a:off x="2767482" y="2341755"/>
          <a:ext cx="5795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9527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2757" y="2333859"/>
        <a:ext cx="28976" cy="28976"/>
      </dsp:txXfrm>
    </dsp:sp>
    <dsp:sp modelId="{D9A95E16-EFFB-4C5D-9186-A33EBEF1B645}">
      <dsp:nvSpPr>
        <dsp:cNvPr id="0" name=""/>
        <dsp:cNvSpPr/>
      </dsp:nvSpPr>
      <dsp:spPr>
        <a:xfrm>
          <a:off x="3222719" y="1903637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endParaRPr lang="en-US" sz="1800" kern="1200" dirty="0"/>
        </a:p>
      </dsp:txBody>
      <dsp:txXfrm>
        <a:off x="3234835" y="1915753"/>
        <a:ext cx="803136" cy="389452"/>
      </dsp:txXfrm>
    </dsp:sp>
    <dsp:sp modelId="{1C75592D-0442-4FB6-8C0A-AB674BA0A542}">
      <dsp:nvSpPr>
        <dsp:cNvPr id="0" name=""/>
        <dsp:cNvSpPr/>
      </dsp:nvSpPr>
      <dsp:spPr>
        <a:xfrm rot="18322543">
          <a:off x="3925369" y="1862374"/>
          <a:ext cx="592398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92398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6758" y="1854156"/>
        <a:ext cx="29619" cy="29619"/>
      </dsp:txXfrm>
    </dsp:sp>
    <dsp:sp modelId="{F4FB4A4A-70D0-4CC2-B013-752F1F77DC96}">
      <dsp:nvSpPr>
        <dsp:cNvPr id="0" name=""/>
        <dsp:cNvSpPr/>
      </dsp:nvSpPr>
      <dsp:spPr>
        <a:xfrm>
          <a:off x="4393049" y="1420611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405165" y="1432727"/>
        <a:ext cx="803136" cy="389452"/>
      </dsp:txXfrm>
    </dsp:sp>
    <dsp:sp modelId="{E5854EE2-7F23-41A1-8D19-B44CF92141D9}">
      <dsp:nvSpPr>
        <dsp:cNvPr id="0" name=""/>
        <dsp:cNvSpPr/>
      </dsp:nvSpPr>
      <dsp:spPr>
        <a:xfrm>
          <a:off x="4050088" y="2103887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2102205"/>
        <a:ext cx="16547" cy="16547"/>
      </dsp:txXfrm>
    </dsp:sp>
    <dsp:sp modelId="{92B162B8-D83F-46F0-AC04-A697EE50FBD0}">
      <dsp:nvSpPr>
        <dsp:cNvPr id="0" name=""/>
        <dsp:cNvSpPr/>
      </dsp:nvSpPr>
      <dsp:spPr>
        <a:xfrm>
          <a:off x="4381035" y="1903637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393151" y="1915753"/>
        <a:ext cx="803136" cy="389452"/>
      </dsp:txXfrm>
    </dsp:sp>
    <dsp:sp modelId="{7B937CF4-DAD6-4BFE-9A15-D270823C74DD}">
      <dsp:nvSpPr>
        <dsp:cNvPr id="0" name=""/>
        <dsp:cNvSpPr/>
      </dsp:nvSpPr>
      <dsp:spPr>
        <a:xfrm rot="3404012">
          <a:off x="3922714" y="2339786"/>
          <a:ext cx="56426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6426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0740" y="2332271"/>
        <a:ext cx="28213" cy="28213"/>
      </dsp:txXfrm>
    </dsp:sp>
    <dsp:sp modelId="{E2ECA88E-6364-4474-BDA7-2FA0511F9EEF}">
      <dsp:nvSpPr>
        <dsp:cNvPr id="0" name=""/>
        <dsp:cNvSpPr/>
      </dsp:nvSpPr>
      <dsp:spPr>
        <a:xfrm>
          <a:off x="4359606" y="2375435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0</a:t>
          </a:r>
          <a:endParaRPr lang="en-US" sz="1800" kern="1200" baseline="-25000" dirty="0"/>
        </a:p>
      </dsp:txBody>
      <dsp:txXfrm>
        <a:off x="4371722" y="2387551"/>
        <a:ext cx="803136" cy="389452"/>
      </dsp:txXfrm>
    </dsp:sp>
    <dsp:sp modelId="{97D99FD1-8842-4C9A-851C-20A1A9EACCCA}">
      <dsp:nvSpPr>
        <dsp:cNvPr id="0" name=""/>
        <dsp:cNvSpPr/>
      </dsp:nvSpPr>
      <dsp:spPr>
        <a:xfrm rot="4249260">
          <a:off x="2553552" y="3055361"/>
          <a:ext cx="100738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00738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2061" y="3036768"/>
        <a:ext cx="50369" cy="50369"/>
      </dsp:txXfrm>
    </dsp:sp>
    <dsp:sp modelId="{C75D79B8-67BF-4904-8914-E0A23181BFAE}">
      <dsp:nvSpPr>
        <dsp:cNvPr id="0" name=""/>
        <dsp:cNvSpPr/>
      </dsp:nvSpPr>
      <dsp:spPr>
        <a:xfrm>
          <a:off x="3222719" y="3330847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endParaRPr lang="en-US" sz="1800" kern="1200" dirty="0"/>
        </a:p>
      </dsp:txBody>
      <dsp:txXfrm>
        <a:off x="3234835" y="3342963"/>
        <a:ext cx="803136" cy="389452"/>
      </dsp:txXfrm>
    </dsp:sp>
    <dsp:sp modelId="{222D2530-B665-40DB-9BB3-02900C494895}">
      <dsp:nvSpPr>
        <dsp:cNvPr id="0" name=""/>
        <dsp:cNvSpPr/>
      </dsp:nvSpPr>
      <dsp:spPr>
        <a:xfrm rot="18289469">
          <a:off x="3925798" y="3293229"/>
          <a:ext cx="5795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952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1073" y="3285333"/>
        <a:ext cx="28976" cy="28976"/>
      </dsp:txXfrm>
    </dsp:sp>
    <dsp:sp modelId="{D1000099-80EF-41CE-8A76-0B63EE9981B4}">
      <dsp:nvSpPr>
        <dsp:cNvPr id="0" name=""/>
        <dsp:cNvSpPr/>
      </dsp:nvSpPr>
      <dsp:spPr>
        <a:xfrm>
          <a:off x="4381035" y="2855110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4393151" y="2867226"/>
        <a:ext cx="803136" cy="389452"/>
      </dsp:txXfrm>
    </dsp:sp>
    <dsp:sp modelId="{4A67A7D1-0BA6-4E0A-95D7-B8362CE3886C}">
      <dsp:nvSpPr>
        <dsp:cNvPr id="0" name=""/>
        <dsp:cNvSpPr/>
      </dsp:nvSpPr>
      <dsp:spPr>
        <a:xfrm>
          <a:off x="4050088" y="3531098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3529416"/>
        <a:ext cx="16547" cy="16547"/>
      </dsp:txXfrm>
    </dsp:sp>
    <dsp:sp modelId="{C588A49C-4EF0-4976-97DD-E4785518A04A}">
      <dsp:nvSpPr>
        <dsp:cNvPr id="0" name=""/>
        <dsp:cNvSpPr/>
      </dsp:nvSpPr>
      <dsp:spPr>
        <a:xfrm>
          <a:off x="4381035" y="3330847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393151" y="3342963"/>
        <a:ext cx="803136" cy="389452"/>
      </dsp:txXfrm>
    </dsp:sp>
    <dsp:sp modelId="{32076BE0-816C-41CC-97CA-0AF3444842D2}">
      <dsp:nvSpPr>
        <dsp:cNvPr id="0" name=""/>
        <dsp:cNvSpPr/>
      </dsp:nvSpPr>
      <dsp:spPr>
        <a:xfrm rot="3310531">
          <a:off x="3925798" y="3768966"/>
          <a:ext cx="5795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952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1073" y="3761070"/>
        <a:ext cx="28976" cy="28976"/>
      </dsp:txXfrm>
    </dsp:sp>
    <dsp:sp modelId="{9F56D6E5-D9CF-4398-ABAB-95120F1C16B5}">
      <dsp:nvSpPr>
        <dsp:cNvPr id="0" name=""/>
        <dsp:cNvSpPr/>
      </dsp:nvSpPr>
      <dsp:spPr>
        <a:xfrm>
          <a:off x="4381035" y="3806584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393151" y="3818700"/>
        <a:ext cx="803136" cy="389452"/>
      </dsp:txXfrm>
    </dsp:sp>
    <dsp:sp modelId="{BA3D464E-289D-4B82-8828-1DA7E4C84B31}">
      <dsp:nvSpPr>
        <dsp:cNvPr id="0" name=""/>
        <dsp:cNvSpPr/>
      </dsp:nvSpPr>
      <dsp:spPr>
        <a:xfrm rot="4924756">
          <a:off x="1856447" y="3768966"/>
          <a:ext cx="240159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40159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997206" y="3715518"/>
        <a:ext cx="120079" cy="120079"/>
      </dsp:txXfrm>
    </dsp:sp>
    <dsp:sp modelId="{A2B6591A-5E5D-4EBF-91EB-0733474097EC}">
      <dsp:nvSpPr>
        <dsp:cNvPr id="0" name=""/>
        <dsp:cNvSpPr/>
      </dsp:nvSpPr>
      <dsp:spPr>
        <a:xfrm>
          <a:off x="3222719" y="4758058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endParaRPr lang="en-US" sz="1800" kern="1200" dirty="0"/>
        </a:p>
      </dsp:txBody>
      <dsp:txXfrm>
        <a:off x="3234835" y="4770174"/>
        <a:ext cx="803136" cy="389452"/>
      </dsp:txXfrm>
    </dsp:sp>
    <dsp:sp modelId="{64C84B2F-2927-4C00-9823-42019BAD511B}">
      <dsp:nvSpPr>
        <dsp:cNvPr id="0" name=""/>
        <dsp:cNvSpPr/>
      </dsp:nvSpPr>
      <dsp:spPr>
        <a:xfrm rot="18169969">
          <a:off x="3919413" y="4718471"/>
          <a:ext cx="57086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086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0575" y="4710791"/>
        <a:ext cx="28543" cy="28543"/>
      </dsp:txXfrm>
    </dsp:sp>
    <dsp:sp modelId="{8D49E0EA-8314-4428-AA3A-4CCB1ED6ED3C}">
      <dsp:nvSpPr>
        <dsp:cNvPr id="0" name=""/>
        <dsp:cNvSpPr/>
      </dsp:nvSpPr>
      <dsp:spPr>
        <a:xfrm>
          <a:off x="4359606" y="4278383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4</a:t>
          </a:r>
          <a:endParaRPr lang="en-US" sz="1800" kern="1200" baseline="-25000" dirty="0"/>
        </a:p>
      </dsp:txBody>
      <dsp:txXfrm>
        <a:off x="4371722" y="4290499"/>
        <a:ext cx="803136" cy="389452"/>
      </dsp:txXfrm>
    </dsp:sp>
    <dsp:sp modelId="{B9C4D3AE-B7A1-4BB8-BF5C-3BC98C3DCA8C}">
      <dsp:nvSpPr>
        <dsp:cNvPr id="0" name=""/>
        <dsp:cNvSpPr/>
      </dsp:nvSpPr>
      <dsp:spPr>
        <a:xfrm rot="21556261">
          <a:off x="4050075" y="4956339"/>
          <a:ext cx="30954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0954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7108" y="4955192"/>
        <a:ext cx="15477" cy="15477"/>
      </dsp:txXfrm>
    </dsp:sp>
    <dsp:sp modelId="{B6BF4F40-C297-4578-AD57-C182A6260406}">
      <dsp:nvSpPr>
        <dsp:cNvPr id="0" name=""/>
        <dsp:cNvSpPr/>
      </dsp:nvSpPr>
      <dsp:spPr>
        <a:xfrm>
          <a:off x="4359606" y="4754120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4371722" y="4766236"/>
        <a:ext cx="803136" cy="389452"/>
      </dsp:txXfrm>
    </dsp:sp>
    <dsp:sp modelId="{E5BC9441-1802-42F5-AB29-2028D0034922}">
      <dsp:nvSpPr>
        <dsp:cNvPr id="0" name=""/>
        <dsp:cNvSpPr/>
      </dsp:nvSpPr>
      <dsp:spPr>
        <a:xfrm rot="3404012">
          <a:off x="3922714" y="5194208"/>
          <a:ext cx="56426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6426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0740" y="5186693"/>
        <a:ext cx="28213" cy="28213"/>
      </dsp:txXfrm>
    </dsp:sp>
    <dsp:sp modelId="{70763F6B-E0FB-4E85-B5D7-D8BA6B85E2FB}">
      <dsp:nvSpPr>
        <dsp:cNvPr id="0" name=""/>
        <dsp:cNvSpPr/>
      </dsp:nvSpPr>
      <dsp:spPr>
        <a:xfrm>
          <a:off x="4359606" y="5229856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371722" y="5241972"/>
        <a:ext cx="803136" cy="3894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1382062" y="1701745"/>
          <a:ext cx="845404" cy="422702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3d</a:t>
          </a:r>
          <a:r>
            <a:rPr lang="nl-NL" sz="2600" kern="1200" baseline="30000" dirty="0"/>
            <a:t>8</a:t>
          </a:r>
          <a:endParaRPr lang="en-US" sz="2600" kern="1200" baseline="30000" dirty="0"/>
        </a:p>
      </dsp:txBody>
      <dsp:txXfrm>
        <a:off x="1394443" y="1714126"/>
        <a:ext cx="820642" cy="397940"/>
      </dsp:txXfrm>
    </dsp:sp>
    <dsp:sp modelId="{BE4B0C8F-4B48-4E95-AD34-85D6C5A1510A}">
      <dsp:nvSpPr>
        <dsp:cNvPr id="0" name=""/>
        <dsp:cNvSpPr/>
      </dsp:nvSpPr>
      <dsp:spPr>
        <a:xfrm rot="16874489">
          <a:off x="1529219" y="1053586"/>
          <a:ext cx="173465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734658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353182" y="1019041"/>
        <a:ext cx="86732" cy="86732"/>
      </dsp:txXfrm>
    </dsp:sp>
    <dsp:sp modelId="{A525055E-80E3-4E77-BB12-E6F773C2CD22}">
      <dsp:nvSpPr>
        <dsp:cNvPr id="0" name=""/>
        <dsp:cNvSpPr/>
      </dsp:nvSpPr>
      <dsp:spPr>
        <a:xfrm>
          <a:off x="2565629" y="368"/>
          <a:ext cx="845404" cy="4227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S</a:t>
          </a:r>
          <a:endParaRPr lang="en-US" sz="2600" kern="1200" dirty="0"/>
        </a:p>
      </dsp:txBody>
      <dsp:txXfrm>
        <a:off x="2578010" y="12749"/>
        <a:ext cx="820642" cy="397940"/>
      </dsp:txXfrm>
    </dsp:sp>
    <dsp:sp modelId="{B22878A4-E944-4AA5-AC47-7C227623FFD1}">
      <dsp:nvSpPr>
        <dsp:cNvPr id="0" name=""/>
        <dsp:cNvSpPr/>
      </dsp:nvSpPr>
      <dsp:spPr>
        <a:xfrm>
          <a:off x="3411034" y="202897"/>
          <a:ext cx="33816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3816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71661" y="203265"/>
        <a:ext cx="16908" cy="16908"/>
      </dsp:txXfrm>
    </dsp:sp>
    <dsp:sp modelId="{174E5DBA-421C-43CE-8007-51C8F2B1A439}">
      <dsp:nvSpPr>
        <dsp:cNvPr id="0" name=""/>
        <dsp:cNvSpPr/>
      </dsp:nvSpPr>
      <dsp:spPr>
        <a:xfrm>
          <a:off x="3749196" y="368"/>
          <a:ext cx="845404" cy="42270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S</a:t>
          </a:r>
          <a:r>
            <a:rPr lang="nl-NL" sz="2600" kern="1200" baseline="-25000" dirty="0"/>
            <a:t>0</a:t>
          </a:r>
          <a:endParaRPr lang="en-US" sz="2600" kern="1200" baseline="-25000" dirty="0"/>
        </a:p>
      </dsp:txBody>
      <dsp:txXfrm>
        <a:off x="3761577" y="12749"/>
        <a:ext cx="820642" cy="397940"/>
      </dsp:txXfrm>
    </dsp:sp>
    <dsp:sp modelId="{6E920E4F-CDA2-4486-B606-4EB43E565F68}">
      <dsp:nvSpPr>
        <dsp:cNvPr id="0" name=""/>
        <dsp:cNvSpPr/>
      </dsp:nvSpPr>
      <dsp:spPr>
        <a:xfrm rot="17132988">
          <a:off x="1765828" y="1296640"/>
          <a:ext cx="126144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261441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5012" y="1273926"/>
        <a:ext cx="63072" cy="63072"/>
      </dsp:txXfrm>
    </dsp:sp>
    <dsp:sp modelId="{10A9CC70-7E08-47D7-9DF8-3F77C1EB5032}">
      <dsp:nvSpPr>
        <dsp:cNvPr id="0" name=""/>
        <dsp:cNvSpPr/>
      </dsp:nvSpPr>
      <dsp:spPr>
        <a:xfrm>
          <a:off x="2565629" y="486476"/>
          <a:ext cx="845404" cy="4227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G</a:t>
          </a:r>
          <a:endParaRPr lang="en-US" sz="2600" kern="1200" dirty="0"/>
        </a:p>
      </dsp:txBody>
      <dsp:txXfrm>
        <a:off x="2578010" y="498857"/>
        <a:ext cx="820642" cy="397940"/>
      </dsp:txXfrm>
    </dsp:sp>
    <dsp:sp modelId="{B38BFFE3-546E-4995-B6FF-14FEBA1D14A7}">
      <dsp:nvSpPr>
        <dsp:cNvPr id="0" name=""/>
        <dsp:cNvSpPr/>
      </dsp:nvSpPr>
      <dsp:spPr>
        <a:xfrm>
          <a:off x="3411034" y="689005"/>
          <a:ext cx="33816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3816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71661" y="689373"/>
        <a:ext cx="16908" cy="16908"/>
      </dsp:txXfrm>
    </dsp:sp>
    <dsp:sp modelId="{52D0533B-D696-4819-86F4-11CE1590F981}">
      <dsp:nvSpPr>
        <dsp:cNvPr id="0" name=""/>
        <dsp:cNvSpPr/>
      </dsp:nvSpPr>
      <dsp:spPr>
        <a:xfrm>
          <a:off x="3749196" y="486476"/>
          <a:ext cx="845404" cy="42270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G</a:t>
          </a:r>
          <a:r>
            <a:rPr lang="nl-NL" sz="2600" kern="1200" baseline="-25000" dirty="0"/>
            <a:t>4</a:t>
          </a:r>
          <a:endParaRPr lang="en-US" sz="2600" kern="1200" baseline="-25000" dirty="0"/>
        </a:p>
      </dsp:txBody>
      <dsp:txXfrm>
        <a:off x="3761577" y="498857"/>
        <a:ext cx="820642" cy="397940"/>
      </dsp:txXfrm>
    </dsp:sp>
    <dsp:sp modelId="{9A633CD4-F8EB-47D3-8A19-0346A283C95E}">
      <dsp:nvSpPr>
        <dsp:cNvPr id="0" name=""/>
        <dsp:cNvSpPr/>
      </dsp:nvSpPr>
      <dsp:spPr>
        <a:xfrm rot="19457599">
          <a:off x="2188324" y="1782748"/>
          <a:ext cx="416447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16447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86137" y="1781158"/>
        <a:ext cx="20822" cy="20822"/>
      </dsp:txXfrm>
    </dsp:sp>
    <dsp:sp modelId="{D9A95E16-EFFB-4C5D-9186-A33EBEF1B645}">
      <dsp:nvSpPr>
        <dsp:cNvPr id="0" name=""/>
        <dsp:cNvSpPr/>
      </dsp:nvSpPr>
      <dsp:spPr>
        <a:xfrm>
          <a:off x="2565629" y="1458691"/>
          <a:ext cx="845404" cy="4227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P</a:t>
          </a:r>
          <a:endParaRPr lang="en-US" sz="2600" kern="1200" dirty="0"/>
        </a:p>
      </dsp:txBody>
      <dsp:txXfrm>
        <a:off x="2578010" y="1471072"/>
        <a:ext cx="820642" cy="397940"/>
      </dsp:txXfrm>
    </dsp:sp>
    <dsp:sp modelId="{1C75592D-0442-4FB6-8C0A-AB674BA0A542}">
      <dsp:nvSpPr>
        <dsp:cNvPr id="0" name=""/>
        <dsp:cNvSpPr/>
      </dsp:nvSpPr>
      <dsp:spPr>
        <a:xfrm rot="18289469">
          <a:off x="3284035" y="1418167"/>
          <a:ext cx="59216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92160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65311" y="1412185"/>
        <a:ext cx="29608" cy="29608"/>
      </dsp:txXfrm>
    </dsp:sp>
    <dsp:sp modelId="{F4FB4A4A-70D0-4CC2-B013-752F1F77DC96}">
      <dsp:nvSpPr>
        <dsp:cNvPr id="0" name=""/>
        <dsp:cNvSpPr/>
      </dsp:nvSpPr>
      <dsp:spPr>
        <a:xfrm>
          <a:off x="3749196" y="972584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P</a:t>
          </a:r>
          <a:r>
            <a:rPr lang="nl-NL" sz="2600" kern="1200" baseline="-25000" dirty="0"/>
            <a:t>2</a:t>
          </a:r>
          <a:endParaRPr lang="en-US" sz="2600" kern="1200" baseline="-25000" dirty="0"/>
        </a:p>
      </dsp:txBody>
      <dsp:txXfrm>
        <a:off x="3761577" y="984965"/>
        <a:ext cx="820642" cy="397940"/>
      </dsp:txXfrm>
    </dsp:sp>
    <dsp:sp modelId="{E5854EE2-7F23-41A1-8D19-B44CF92141D9}">
      <dsp:nvSpPr>
        <dsp:cNvPr id="0" name=""/>
        <dsp:cNvSpPr/>
      </dsp:nvSpPr>
      <dsp:spPr>
        <a:xfrm>
          <a:off x="3411034" y="1661221"/>
          <a:ext cx="33816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3816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71661" y="1661589"/>
        <a:ext cx="16908" cy="16908"/>
      </dsp:txXfrm>
    </dsp:sp>
    <dsp:sp modelId="{92B162B8-D83F-46F0-AC04-A697EE50FBD0}">
      <dsp:nvSpPr>
        <dsp:cNvPr id="0" name=""/>
        <dsp:cNvSpPr/>
      </dsp:nvSpPr>
      <dsp:spPr>
        <a:xfrm>
          <a:off x="3749196" y="1458691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P</a:t>
          </a:r>
          <a:r>
            <a:rPr lang="nl-NL" sz="2600" kern="1200" baseline="-25000" dirty="0"/>
            <a:t>1</a:t>
          </a:r>
          <a:endParaRPr lang="en-US" sz="2600" kern="1200" baseline="-25000" dirty="0"/>
        </a:p>
      </dsp:txBody>
      <dsp:txXfrm>
        <a:off x="3761577" y="1471072"/>
        <a:ext cx="820642" cy="397940"/>
      </dsp:txXfrm>
    </dsp:sp>
    <dsp:sp modelId="{7B937CF4-DAD6-4BFE-9A15-D270823C74DD}">
      <dsp:nvSpPr>
        <dsp:cNvPr id="0" name=""/>
        <dsp:cNvSpPr/>
      </dsp:nvSpPr>
      <dsp:spPr>
        <a:xfrm rot="3404012">
          <a:off x="3280884" y="1902263"/>
          <a:ext cx="576566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76566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54753" y="1896670"/>
        <a:ext cx="28828" cy="28828"/>
      </dsp:txXfrm>
    </dsp:sp>
    <dsp:sp modelId="{E2ECA88E-6364-4474-BDA7-2FA0511F9EEF}">
      <dsp:nvSpPr>
        <dsp:cNvPr id="0" name=""/>
        <dsp:cNvSpPr/>
      </dsp:nvSpPr>
      <dsp:spPr>
        <a:xfrm>
          <a:off x="3727300" y="1940775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P</a:t>
          </a:r>
          <a:r>
            <a:rPr lang="nl-NL" sz="2600" kern="1200" baseline="-25000" dirty="0"/>
            <a:t>0</a:t>
          </a:r>
          <a:endParaRPr lang="en-US" sz="2600" kern="1200" baseline="-25000" dirty="0"/>
        </a:p>
      </dsp:txBody>
      <dsp:txXfrm>
        <a:off x="3739681" y="1953156"/>
        <a:ext cx="820642" cy="397940"/>
      </dsp:txXfrm>
    </dsp:sp>
    <dsp:sp modelId="{97D99FD1-8842-4C9A-851C-20A1A9EACCCA}">
      <dsp:nvSpPr>
        <dsp:cNvPr id="0" name=""/>
        <dsp:cNvSpPr/>
      </dsp:nvSpPr>
      <dsp:spPr>
        <a:xfrm rot="3907178">
          <a:off x="1994668" y="2268855"/>
          <a:ext cx="80376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803760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76454" y="2257583"/>
        <a:ext cx="40188" cy="40188"/>
      </dsp:txXfrm>
    </dsp:sp>
    <dsp:sp modelId="{C75D79B8-67BF-4904-8914-E0A23181BFAE}">
      <dsp:nvSpPr>
        <dsp:cNvPr id="0" name=""/>
        <dsp:cNvSpPr/>
      </dsp:nvSpPr>
      <dsp:spPr>
        <a:xfrm>
          <a:off x="2565629" y="2430907"/>
          <a:ext cx="845404" cy="4227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D</a:t>
          </a:r>
          <a:endParaRPr lang="en-US" sz="2600" kern="1200" dirty="0"/>
        </a:p>
      </dsp:txBody>
      <dsp:txXfrm>
        <a:off x="2578010" y="2443288"/>
        <a:ext cx="820642" cy="397940"/>
      </dsp:txXfrm>
    </dsp:sp>
    <dsp:sp modelId="{222D2530-B665-40DB-9BB3-02900C494895}">
      <dsp:nvSpPr>
        <dsp:cNvPr id="0" name=""/>
        <dsp:cNvSpPr/>
      </dsp:nvSpPr>
      <dsp:spPr>
        <a:xfrm>
          <a:off x="3411034" y="2633436"/>
          <a:ext cx="33816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3816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71661" y="2633804"/>
        <a:ext cx="16908" cy="16908"/>
      </dsp:txXfrm>
    </dsp:sp>
    <dsp:sp modelId="{D1000099-80EF-41CE-8A76-0B63EE9981B4}">
      <dsp:nvSpPr>
        <dsp:cNvPr id="0" name=""/>
        <dsp:cNvSpPr/>
      </dsp:nvSpPr>
      <dsp:spPr>
        <a:xfrm>
          <a:off x="3749196" y="2430907"/>
          <a:ext cx="845404" cy="42270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D</a:t>
          </a:r>
          <a:r>
            <a:rPr lang="nl-NL" sz="2600" kern="1200" baseline="-25000" dirty="0"/>
            <a:t>2</a:t>
          </a:r>
          <a:endParaRPr lang="en-US" sz="2600" kern="1200" baseline="-25000" dirty="0"/>
        </a:p>
      </dsp:txBody>
      <dsp:txXfrm>
        <a:off x="3761577" y="2443288"/>
        <a:ext cx="820642" cy="397940"/>
      </dsp:txXfrm>
    </dsp:sp>
    <dsp:sp modelId="{BA3D464E-289D-4B82-8828-1DA7E4C84B31}">
      <dsp:nvSpPr>
        <dsp:cNvPr id="0" name=""/>
        <dsp:cNvSpPr/>
      </dsp:nvSpPr>
      <dsp:spPr>
        <a:xfrm rot="4725511">
          <a:off x="1529219" y="2754963"/>
          <a:ext cx="173465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734658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353182" y="2720419"/>
        <a:ext cx="86732" cy="86732"/>
      </dsp:txXfrm>
    </dsp:sp>
    <dsp:sp modelId="{A2B6591A-5E5D-4EBF-91EB-0733474097EC}">
      <dsp:nvSpPr>
        <dsp:cNvPr id="0" name=""/>
        <dsp:cNvSpPr/>
      </dsp:nvSpPr>
      <dsp:spPr>
        <a:xfrm>
          <a:off x="2565629" y="3403123"/>
          <a:ext cx="845404" cy="4227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F</a:t>
          </a:r>
          <a:endParaRPr lang="en-US" sz="2600" kern="1200" dirty="0"/>
        </a:p>
      </dsp:txBody>
      <dsp:txXfrm>
        <a:off x="2578010" y="3415504"/>
        <a:ext cx="820642" cy="397940"/>
      </dsp:txXfrm>
    </dsp:sp>
    <dsp:sp modelId="{64C84B2F-2927-4C00-9823-42019BAD511B}">
      <dsp:nvSpPr>
        <dsp:cNvPr id="0" name=""/>
        <dsp:cNvSpPr/>
      </dsp:nvSpPr>
      <dsp:spPr>
        <a:xfrm rot="18169969">
          <a:off x="3277511" y="3360586"/>
          <a:ext cx="583312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83312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54584" y="3354825"/>
        <a:ext cx="29165" cy="29165"/>
      </dsp:txXfrm>
    </dsp:sp>
    <dsp:sp modelId="{8D49E0EA-8314-4428-AA3A-4CCB1ED6ED3C}">
      <dsp:nvSpPr>
        <dsp:cNvPr id="0" name=""/>
        <dsp:cNvSpPr/>
      </dsp:nvSpPr>
      <dsp:spPr>
        <a:xfrm>
          <a:off x="3727300" y="2912991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F</a:t>
          </a:r>
          <a:r>
            <a:rPr lang="nl-NL" sz="2600" kern="1200" baseline="-25000" dirty="0"/>
            <a:t>4</a:t>
          </a:r>
          <a:endParaRPr lang="en-US" sz="2600" kern="1200" baseline="-25000" dirty="0"/>
        </a:p>
      </dsp:txBody>
      <dsp:txXfrm>
        <a:off x="3739681" y="2925372"/>
        <a:ext cx="820642" cy="397940"/>
      </dsp:txXfrm>
    </dsp:sp>
    <dsp:sp modelId="{B9C4D3AE-B7A1-4BB8-BF5C-3BC98C3DCA8C}">
      <dsp:nvSpPr>
        <dsp:cNvPr id="0" name=""/>
        <dsp:cNvSpPr/>
      </dsp:nvSpPr>
      <dsp:spPr>
        <a:xfrm rot="21556261">
          <a:off x="3411021" y="3603640"/>
          <a:ext cx="31629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1629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61260" y="3604555"/>
        <a:ext cx="15814" cy="15814"/>
      </dsp:txXfrm>
    </dsp:sp>
    <dsp:sp modelId="{B6BF4F40-C297-4578-AD57-C182A6260406}">
      <dsp:nvSpPr>
        <dsp:cNvPr id="0" name=""/>
        <dsp:cNvSpPr/>
      </dsp:nvSpPr>
      <dsp:spPr>
        <a:xfrm>
          <a:off x="3727300" y="3399099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F</a:t>
          </a:r>
          <a:r>
            <a:rPr lang="nl-NL" sz="2600" kern="1200" baseline="-25000" dirty="0"/>
            <a:t>3</a:t>
          </a:r>
          <a:endParaRPr lang="en-US" sz="2600" kern="1200" baseline="-25000" dirty="0"/>
        </a:p>
      </dsp:txBody>
      <dsp:txXfrm>
        <a:off x="3739681" y="3411480"/>
        <a:ext cx="820642" cy="397940"/>
      </dsp:txXfrm>
    </dsp:sp>
    <dsp:sp modelId="{E5BC9441-1802-42F5-AB29-2028D0034922}">
      <dsp:nvSpPr>
        <dsp:cNvPr id="0" name=""/>
        <dsp:cNvSpPr/>
      </dsp:nvSpPr>
      <dsp:spPr>
        <a:xfrm rot="3404012">
          <a:off x="3280884" y="3846694"/>
          <a:ext cx="576566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76566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54753" y="3841102"/>
        <a:ext cx="28828" cy="28828"/>
      </dsp:txXfrm>
    </dsp:sp>
    <dsp:sp modelId="{70763F6B-E0FB-4E85-B5D7-D8BA6B85E2FB}">
      <dsp:nvSpPr>
        <dsp:cNvPr id="0" name=""/>
        <dsp:cNvSpPr/>
      </dsp:nvSpPr>
      <dsp:spPr>
        <a:xfrm>
          <a:off x="3727300" y="3885206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F</a:t>
          </a:r>
          <a:r>
            <a:rPr lang="nl-NL" sz="2600" kern="1200" baseline="-25000" dirty="0"/>
            <a:t>2</a:t>
          </a:r>
          <a:endParaRPr lang="en-US" sz="2600" kern="1200" baseline="-25000" dirty="0"/>
        </a:p>
      </dsp:txBody>
      <dsp:txXfrm>
        <a:off x="3739681" y="3897587"/>
        <a:ext cx="820642" cy="3979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2064403" y="2379373"/>
          <a:ext cx="827368" cy="413684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2p</a:t>
          </a:r>
          <a:r>
            <a:rPr lang="nl-NL" sz="1800" kern="1200" baseline="30000" dirty="0"/>
            <a:t>5</a:t>
          </a:r>
          <a:r>
            <a:rPr lang="nl-NL" sz="1800" kern="1200" dirty="0"/>
            <a:t>3d</a:t>
          </a:r>
          <a:r>
            <a:rPr lang="nl-NL" sz="1800" kern="1200" baseline="30000" dirty="0"/>
            <a:t>9</a:t>
          </a:r>
          <a:endParaRPr lang="en-US" sz="1800" kern="1200" baseline="30000" dirty="0"/>
        </a:p>
      </dsp:txBody>
      <dsp:txXfrm>
        <a:off x="2076519" y="2391489"/>
        <a:ext cx="803136" cy="389452"/>
      </dsp:txXfrm>
    </dsp:sp>
    <dsp:sp modelId="{BE4B0C8F-4B48-4E95-AD34-85D6C5A1510A}">
      <dsp:nvSpPr>
        <dsp:cNvPr id="0" name=""/>
        <dsp:cNvSpPr/>
      </dsp:nvSpPr>
      <dsp:spPr>
        <a:xfrm rot="16675244">
          <a:off x="1856447" y="1390282"/>
          <a:ext cx="240159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40159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997206" y="1336833"/>
        <a:ext cx="120079" cy="120079"/>
      </dsp:txXfrm>
    </dsp:sp>
    <dsp:sp modelId="{A525055E-80E3-4E77-BB12-E6F773C2CD22}">
      <dsp:nvSpPr>
        <dsp:cNvPr id="0" name=""/>
        <dsp:cNvSpPr/>
      </dsp:nvSpPr>
      <dsp:spPr>
        <a:xfrm>
          <a:off x="3222719" y="689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P</a:t>
          </a:r>
          <a:endParaRPr lang="en-US" sz="1800" kern="1200" dirty="0"/>
        </a:p>
      </dsp:txBody>
      <dsp:txXfrm>
        <a:off x="3234835" y="12805"/>
        <a:ext cx="803136" cy="389452"/>
      </dsp:txXfrm>
    </dsp:sp>
    <dsp:sp modelId="{B22878A4-E944-4AA5-AC47-7C227623FFD1}">
      <dsp:nvSpPr>
        <dsp:cNvPr id="0" name=""/>
        <dsp:cNvSpPr/>
      </dsp:nvSpPr>
      <dsp:spPr>
        <a:xfrm>
          <a:off x="4050088" y="200939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199257"/>
        <a:ext cx="16547" cy="16547"/>
      </dsp:txXfrm>
    </dsp:sp>
    <dsp:sp modelId="{174E5DBA-421C-43CE-8007-51C8F2B1A439}">
      <dsp:nvSpPr>
        <dsp:cNvPr id="0" name=""/>
        <dsp:cNvSpPr/>
      </dsp:nvSpPr>
      <dsp:spPr>
        <a:xfrm>
          <a:off x="4381035" y="689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P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393151" y="12805"/>
        <a:ext cx="803136" cy="389452"/>
      </dsp:txXfrm>
    </dsp:sp>
    <dsp:sp modelId="{6E920E4F-CDA2-4486-B606-4EB43E565F68}">
      <dsp:nvSpPr>
        <dsp:cNvPr id="0" name=""/>
        <dsp:cNvSpPr/>
      </dsp:nvSpPr>
      <dsp:spPr>
        <a:xfrm rot="16791948">
          <a:off x="2091490" y="1628150"/>
          <a:ext cx="193151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931511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008958" y="1586454"/>
        <a:ext cx="96575" cy="96575"/>
      </dsp:txXfrm>
    </dsp:sp>
    <dsp:sp modelId="{10A9CC70-7E08-47D7-9DF8-3F77C1EB5032}">
      <dsp:nvSpPr>
        <dsp:cNvPr id="0" name=""/>
        <dsp:cNvSpPr/>
      </dsp:nvSpPr>
      <dsp:spPr>
        <a:xfrm>
          <a:off x="3222719" y="476426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D</a:t>
          </a:r>
          <a:endParaRPr lang="en-US" sz="1800" kern="1200" dirty="0"/>
        </a:p>
      </dsp:txBody>
      <dsp:txXfrm>
        <a:off x="3234835" y="488542"/>
        <a:ext cx="803136" cy="389452"/>
      </dsp:txXfrm>
    </dsp:sp>
    <dsp:sp modelId="{B38BFFE3-546E-4995-B6FF-14FEBA1D14A7}">
      <dsp:nvSpPr>
        <dsp:cNvPr id="0" name=""/>
        <dsp:cNvSpPr/>
      </dsp:nvSpPr>
      <dsp:spPr>
        <a:xfrm>
          <a:off x="4050088" y="676676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674994"/>
        <a:ext cx="16547" cy="16547"/>
      </dsp:txXfrm>
    </dsp:sp>
    <dsp:sp modelId="{52D0533B-D696-4819-86F4-11CE1590F981}">
      <dsp:nvSpPr>
        <dsp:cNvPr id="0" name=""/>
        <dsp:cNvSpPr/>
      </dsp:nvSpPr>
      <dsp:spPr>
        <a:xfrm>
          <a:off x="4381035" y="476426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D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393151" y="488542"/>
        <a:ext cx="803136" cy="389452"/>
      </dsp:txXfrm>
    </dsp:sp>
    <dsp:sp modelId="{28D3D173-9C1C-4CD0-9F5A-66116336EF5C}">
      <dsp:nvSpPr>
        <dsp:cNvPr id="0" name=""/>
        <dsp:cNvSpPr/>
      </dsp:nvSpPr>
      <dsp:spPr>
        <a:xfrm rot="16983315">
          <a:off x="2324706" y="1866018"/>
          <a:ext cx="146507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465079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20619" y="1835983"/>
        <a:ext cx="73253" cy="73253"/>
      </dsp:txXfrm>
    </dsp:sp>
    <dsp:sp modelId="{574987DB-E2D3-4AC0-968E-070B2EE60C62}">
      <dsp:nvSpPr>
        <dsp:cNvPr id="0" name=""/>
        <dsp:cNvSpPr/>
      </dsp:nvSpPr>
      <dsp:spPr>
        <a:xfrm>
          <a:off x="3222719" y="952163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F</a:t>
          </a:r>
          <a:endParaRPr lang="en-US" sz="1800" kern="1200" dirty="0"/>
        </a:p>
      </dsp:txBody>
      <dsp:txXfrm>
        <a:off x="3234835" y="964279"/>
        <a:ext cx="803136" cy="389452"/>
      </dsp:txXfrm>
    </dsp:sp>
    <dsp:sp modelId="{6D46E4D6-224D-463B-B7C2-CEB80F090A6D}">
      <dsp:nvSpPr>
        <dsp:cNvPr id="0" name=""/>
        <dsp:cNvSpPr/>
      </dsp:nvSpPr>
      <dsp:spPr>
        <a:xfrm>
          <a:off x="4050088" y="1152413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1150731"/>
        <a:ext cx="16547" cy="16547"/>
      </dsp:txXfrm>
    </dsp:sp>
    <dsp:sp modelId="{BC1690DF-C3EC-4E83-9466-C968988466AA}">
      <dsp:nvSpPr>
        <dsp:cNvPr id="0" name=""/>
        <dsp:cNvSpPr/>
      </dsp:nvSpPr>
      <dsp:spPr>
        <a:xfrm>
          <a:off x="4381035" y="952163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F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4393151" y="964279"/>
        <a:ext cx="803136" cy="389452"/>
      </dsp:txXfrm>
    </dsp:sp>
    <dsp:sp modelId="{9A633CD4-F8EB-47D3-8A19-0346A283C95E}">
      <dsp:nvSpPr>
        <dsp:cNvPr id="0" name=""/>
        <dsp:cNvSpPr/>
      </dsp:nvSpPr>
      <dsp:spPr>
        <a:xfrm rot="18289469">
          <a:off x="2767482" y="2341755"/>
          <a:ext cx="5795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9527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2757" y="2333859"/>
        <a:ext cx="28976" cy="28976"/>
      </dsp:txXfrm>
    </dsp:sp>
    <dsp:sp modelId="{D9A95E16-EFFB-4C5D-9186-A33EBEF1B645}">
      <dsp:nvSpPr>
        <dsp:cNvPr id="0" name=""/>
        <dsp:cNvSpPr/>
      </dsp:nvSpPr>
      <dsp:spPr>
        <a:xfrm>
          <a:off x="3222719" y="1903637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endParaRPr lang="en-US" sz="1800" kern="1200" dirty="0"/>
        </a:p>
      </dsp:txBody>
      <dsp:txXfrm>
        <a:off x="3234835" y="1915753"/>
        <a:ext cx="803136" cy="389452"/>
      </dsp:txXfrm>
    </dsp:sp>
    <dsp:sp modelId="{1C75592D-0442-4FB6-8C0A-AB674BA0A542}">
      <dsp:nvSpPr>
        <dsp:cNvPr id="0" name=""/>
        <dsp:cNvSpPr/>
      </dsp:nvSpPr>
      <dsp:spPr>
        <a:xfrm rot="18322543">
          <a:off x="3925369" y="1862374"/>
          <a:ext cx="592398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92398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6758" y="1854156"/>
        <a:ext cx="29619" cy="29619"/>
      </dsp:txXfrm>
    </dsp:sp>
    <dsp:sp modelId="{F4FB4A4A-70D0-4CC2-B013-752F1F77DC96}">
      <dsp:nvSpPr>
        <dsp:cNvPr id="0" name=""/>
        <dsp:cNvSpPr/>
      </dsp:nvSpPr>
      <dsp:spPr>
        <a:xfrm>
          <a:off x="4393049" y="1420611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405165" y="1432727"/>
        <a:ext cx="803136" cy="389452"/>
      </dsp:txXfrm>
    </dsp:sp>
    <dsp:sp modelId="{E5854EE2-7F23-41A1-8D19-B44CF92141D9}">
      <dsp:nvSpPr>
        <dsp:cNvPr id="0" name=""/>
        <dsp:cNvSpPr/>
      </dsp:nvSpPr>
      <dsp:spPr>
        <a:xfrm>
          <a:off x="4050088" y="2103887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2102205"/>
        <a:ext cx="16547" cy="16547"/>
      </dsp:txXfrm>
    </dsp:sp>
    <dsp:sp modelId="{92B162B8-D83F-46F0-AC04-A697EE50FBD0}">
      <dsp:nvSpPr>
        <dsp:cNvPr id="0" name=""/>
        <dsp:cNvSpPr/>
      </dsp:nvSpPr>
      <dsp:spPr>
        <a:xfrm>
          <a:off x="4381035" y="1903637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393151" y="1915753"/>
        <a:ext cx="803136" cy="389452"/>
      </dsp:txXfrm>
    </dsp:sp>
    <dsp:sp modelId="{7B937CF4-DAD6-4BFE-9A15-D270823C74DD}">
      <dsp:nvSpPr>
        <dsp:cNvPr id="0" name=""/>
        <dsp:cNvSpPr/>
      </dsp:nvSpPr>
      <dsp:spPr>
        <a:xfrm rot="3404012">
          <a:off x="3922714" y="2339786"/>
          <a:ext cx="56426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6426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0740" y="2332271"/>
        <a:ext cx="28213" cy="28213"/>
      </dsp:txXfrm>
    </dsp:sp>
    <dsp:sp modelId="{E2ECA88E-6364-4474-BDA7-2FA0511F9EEF}">
      <dsp:nvSpPr>
        <dsp:cNvPr id="0" name=""/>
        <dsp:cNvSpPr/>
      </dsp:nvSpPr>
      <dsp:spPr>
        <a:xfrm>
          <a:off x="4359606" y="2375435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0</a:t>
          </a:r>
          <a:endParaRPr lang="en-US" sz="1800" kern="1200" baseline="-25000" dirty="0"/>
        </a:p>
      </dsp:txBody>
      <dsp:txXfrm>
        <a:off x="4371722" y="2387551"/>
        <a:ext cx="803136" cy="389452"/>
      </dsp:txXfrm>
    </dsp:sp>
    <dsp:sp modelId="{97D99FD1-8842-4C9A-851C-20A1A9EACCCA}">
      <dsp:nvSpPr>
        <dsp:cNvPr id="0" name=""/>
        <dsp:cNvSpPr/>
      </dsp:nvSpPr>
      <dsp:spPr>
        <a:xfrm rot="4249260">
          <a:off x="2553552" y="3055361"/>
          <a:ext cx="100738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00738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2061" y="3036768"/>
        <a:ext cx="50369" cy="50369"/>
      </dsp:txXfrm>
    </dsp:sp>
    <dsp:sp modelId="{C75D79B8-67BF-4904-8914-E0A23181BFAE}">
      <dsp:nvSpPr>
        <dsp:cNvPr id="0" name=""/>
        <dsp:cNvSpPr/>
      </dsp:nvSpPr>
      <dsp:spPr>
        <a:xfrm>
          <a:off x="3222719" y="3330847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endParaRPr lang="en-US" sz="1800" kern="1200" dirty="0"/>
        </a:p>
      </dsp:txBody>
      <dsp:txXfrm>
        <a:off x="3234835" y="3342963"/>
        <a:ext cx="803136" cy="389452"/>
      </dsp:txXfrm>
    </dsp:sp>
    <dsp:sp modelId="{222D2530-B665-40DB-9BB3-02900C494895}">
      <dsp:nvSpPr>
        <dsp:cNvPr id="0" name=""/>
        <dsp:cNvSpPr/>
      </dsp:nvSpPr>
      <dsp:spPr>
        <a:xfrm rot="18289469">
          <a:off x="3925798" y="3293229"/>
          <a:ext cx="5795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952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1073" y="3285333"/>
        <a:ext cx="28976" cy="28976"/>
      </dsp:txXfrm>
    </dsp:sp>
    <dsp:sp modelId="{D1000099-80EF-41CE-8A76-0B63EE9981B4}">
      <dsp:nvSpPr>
        <dsp:cNvPr id="0" name=""/>
        <dsp:cNvSpPr/>
      </dsp:nvSpPr>
      <dsp:spPr>
        <a:xfrm>
          <a:off x="4381035" y="2855110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4393151" y="2867226"/>
        <a:ext cx="803136" cy="389452"/>
      </dsp:txXfrm>
    </dsp:sp>
    <dsp:sp modelId="{4A67A7D1-0BA6-4E0A-95D7-B8362CE3886C}">
      <dsp:nvSpPr>
        <dsp:cNvPr id="0" name=""/>
        <dsp:cNvSpPr/>
      </dsp:nvSpPr>
      <dsp:spPr>
        <a:xfrm>
          <a:off x="4050088" y="3531098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3529416"/>
        <a:ext cx="16547" cy="16547"/>
      </dsp:txXfrm>
    </dsp:sp>
    <dsp:sp modelId="{C588A49C-4EF0-4976-97DD-E4785518A04A}">
      <dsp:nvSpPr>
        <dsp:cNvPr id="0" name=""/>
        <dsp:cNvSpPr/>
      </dsp:nvSpPr>
      <dsp:spPr>
        <a:xfrm>
          <a:off x="4381035" y="3330847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393151" y="3342963"/>
        <a:ext cx="803136" cy="389452"/>
      </dsp:txXfrm>
    </dsp:sp>
    <dsp:sp modelId="{32076BE0-816C-41CC-97CA-0AF3444842D2}">
      <dsp:nvSpPr>
        <dsp:cNvPr id="0" name=""/>
        <dsp:cNvSpPr/>
      </dsp:nvSpPr>
      <dsp:spPr>
        <a:xfrm rot="3310531">
          <a:off x="3925798" y="3768966"/>
          <a:ext cx="5795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952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1073" y="3761070"/>
        <a:ext cx="28976" cy="28976"/>
      </dsp:txXfrm>
    </dsp:sp>
    <dsp:sp modelId="{9F56D6E5-D9CF-4398-ABAB-95120F1C16B5}">
      <dsp:nvSpPr>
        <dsp:cNvPr id="0" name=""/>
        <dsp:cNvSpPr/>
      </dsp:nvSpPr>
      <dsp:spPr>
        <a:xfrm>
          <a:off x="4381035" y="3806584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393151" y="3818700"/>
        <a:ext cx="803136" cy="389452"/>
      </dsp:txXfrm>
    </dsp:sp>
    <dsp:sp modelId="{BA3D464E-289D-4B82-8828-1DA7E4C84B31}">
      <dsp:nvSpPr>
        <dsp:cNvPr id="0" name=""/>
        <dsp:cNvSpPr/>
      </dsp:nvSpPr>
      <dsp:spPr>
        <a:xfrm rot="4924756">
          <a:off x="1856447" y="3768966"/>
          <a:ext cx="240159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40159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997206" y="3715518"/>
        <a:ext cx="120079" cy="120079"/>
      </dsp:txXfrm>
    </dsp:sp>
    <dsp:sp modelId="{A2B6591A-5E5D-4EBF-91EB-0733474097EC}">
      <dsp:nvSpPr>
        <dsp:cNvPr id="0" name=""/>
        <dsp:cNvSpPr/>
      </dsp:nvSpPr>
      <dsp:spPr>
        <a:xfrm>
          <a:off x="3222719" y="4758058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endParaRPr lang="en-US" sz="1800" kern="1200" dirty="0"/>
        </a:p>
      </dsp:txBody>
      <dsp:txXfrm>
        <a:off x="3234835" y="4770174"/>
        <a:ext cx="803136" cy="389452"/>
      </dsp:txXfrm>
    </dsp:sp>
    <dsp:sp modelId="{64C84B2F-2927-4C00-9823-42019BAD511B}">
      <dsp:nvSpPr>
        <dsp:cNvPr id="0" name=""/>
        <dsp:cNvSpPr/>
      </dsp:nvSpPr>
      <dsp:spPr>
        <a:xfrm rot="18169969">
          <a:off x="3919413" y="4718471"/>
          <a:ext cx="57086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086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0575" y="4710791"/>
        <a:ext cx="28543" cy="28543"/>
      </dsp:txXfrm>
    </dsp:sp>
    <dsp:sp modelId="{8D49E0EA-8314-4428-AA3A-4CCB1ED6ED3C}">
      <dsp:nvSpPr>
        <dsp:cNvPr id="0" name=""/>
        <dsp:cNvSpPr/>
      </dsp:nvSpPr>
      <dsp:spPr>
        <a:xfrm>
          <a:off x="4359606" y="4278383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4</a:t>
          </a:r>
          <a:endParaRPr lang="en-US" sz="1800" kern="1200" baseline="-25000" dirty="0"/>
        </a:p>
      </dsp:txBody>
      <dsp:txXfrm>
        <a:off x="4371722" y="4290499"/>
        <a:ext cx="803136" cy="389452"/>
      </dsp:txXfrm>
    </dsp:sp>
    <dsp:sp modelId="{B9C4D3AE-B7A1-4BB8-BF5C-3BC98C3DCA8C}">
      <dsp:nvSpPr>
        <dsp:cNvPr id="0" name=""/>
        <dsp:cNvSpPr/>
      </dsp:nvSpPr>
      <dsp:spPr>
        <a:xfrm rot="21556261">
          <a:off x="4050075" y="4956339"/>
          <a:ext cx="30954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0954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7108" y="4955192"/>
        <a:ext cx="15477" cy="15477"/>
      </dsp:txXfrm>
    </dsp:sp>
    <dsp:sp modelId="{B6BF4F40-C297-4578-AD57-C182A6260406}">
      <dsp:nvSpPr>
        <dsp:cNvPr id="0" name=""/>
        <dsp:cNvSpPr/>
      </dsp:nvSpPr>
      <dsp:spPr>
        <a:xfrm>
          <a:off x="4359606" y="4754120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4371722" y="4766236"/>
        <a:ext cx="803136" cy="389452"/>
      </dsp:txXfrm>
    </dsp:sp>
    <dsp:sp modelId="{E5BC9441-1802-42F5-AB29-2028D0034922}">
      <dsp:nvSpPr>
        <dsp:cNvPr id="0" name=""/>
        <dsp:cNvSpPr/>
      </dsp:nvSpPr>
      <dsp:spPr>
        <a:xfrm rot="3404012">
          <a:off x="3922714" y="5194208"/>
          <a:ext cx="56426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6426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0740" y="5186693"/>
        <a:ext cx="28213" cy="28213"/>
      </dsp:txXfrm>
    </dsp:sp>
    <dsp:sp modelId="{70763F6B-E0FB-4E85-B5D7-D8BA6B85E2FB}">
      <dsp:nvSpPr>
        <dsp:cNvPr id="0" name=""/>
        <dsp:cNvSpPr/>
      </dsp:nvSpPr>
      <dsp:spPr>
        <a:xfrm>
          <a:off x="4359606" y="5229856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371722" y="5241972"/>
        <a:ext cx="803136" cy="3894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1382062" y="1701745"/>
          <a:ext cx="845404" cy="422702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3d</a:t>
          </a:r>
          <a:r>
            <a:rPr lang="nl-NL" sz="2600" kern="1200" baseline="30000" dirty="0"/>
            <a:t>8</a:t>
          </a:r>
          <a:endParaRPr lang="en-US" sz="2600" kern="1200" baseline="30000" dirty="0"/>
        </a:p>
      </dsp:txBody>
      <dsp:txXfrm>
        <a:off x="1394443" y="1714126"/>
        <a:ext cx="820642" cy="397940"/>
      </dsp:txXfrm>
    </dsp:sp>
    <dsp:sp modelId="{BE4B0C8F-4B48-4E95-AD34-85D6C5A1510A}">
      <dsp:nvSpPr>
        <dsp:cNvPr id="0" name=""/>
        <dsp:cNvSpPr/>
      </dsp:nvSpPr>
      <dsp:spPr>
        <a:xfrm rot="16874489">
          <a:off x="1529219" y="1053586"/>
          <a:ext cx="173465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734658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353182" y="1019041"/>
        <a:ext cx="86732" cy="86732"/>
      </dsp:txXfrm>
    </dsp:sp>
    <dsp:sp modelId="{A525055E-80E3-4E77-BB12-E6F773C2CD22}">
      <dsp:nvSpPr>
        <dsp:cNvPr id="0" name=""/>
        <dsp:cNvSpPr/>
      </dsp:nvSpPr>
      <dsp:spPr>
        <a:xfrm>
          <a:off x="2565629" y="368"/>
          <a:ext cx="845404" cy="4227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S</a:t>
          </a:r>
          <a:endParaRPr lang="en-US" sz="2600" kern="1200" dirty="0"/>
        </a:p>
      </dsp:txBody>
      <dsp:txXfrm>
        <a:off x="2578010" y="12749"/>
        <a:ext cx="820642" cy="397940"/>
      </dsp:txXfrm>
    </dsp:sp>
    <dsp:sp modelId="{B22878A4-E944-4AA5-AC47-7C227623FFD1}">
      <dsp:nvSpPr>
        <dsp:cNvPr id="0" name=""/>
        <dsp:cNvSpPr/>
      </dsp:nvSpPr>
      <dsp:spPr>
        <a:xfrm>
          <a:off x="3411034" y="202897"/>
          <a:ext cx="33816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3816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71661" y="203265"/>
        <a:ext cx="16908" cy="16908"/>
      </dsp:txXfrm>
    </dsp:sp>
    <dsp:sp modelId="{174E5DBA-421C-43CE-8007-51C8F2B1A439}">
      <dsp:nvSpPr>
        <dsp:cNvPr id="0" name=""/>
        <dsp:cNvSpPr/>
      </dsp:nvSpPr>
      <dsp:spPr>
        <a:xfrm>
          <a:off x="3749196" y="368"/>
          <a:ext cx="845404" cy="42270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S</a:t>
          </a:r>
          <a:r>
            <a:rPr lang="nl-NL" sz="2600" kern="1200" baseline="-25000" dirty="0"/>
            <a:t>0</a:t>
          </a:r>
          <a:endParaRPr lang="en-US" sz="2600" kern="1200" baseline="-25000" dirty="0"/>
        </a:p>
      </dsp:txBody>
      <dsp:txXfrm>
        <a:off x="3761577" y="12749"/>
        <a:ext cx="820642" cy="397940"/>
      </dsp:txXfrm>
    </dsp:sp>
    <dsp:sp modelId="{6E920E4F-CDA2-4486-B606-4EB43E565F68}">
      <dsp:nvSpPr>
        <dsp:cNvPr id="0" name=""/>
        <dsp:cNvSpPr/>
      </dsp:nvSpPr>
      <dsp:spPr>
        <a:xfrm rot="17132988">
          <a:off x="1765828" y="1296640"/>
          <a:ext cx="126144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261441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5012" y="1273926"/>
        <a:ext cx="63072" cy="63072"/>
      </dsp:txXfrm>
    </dsp:sp>
    <dsp:sp modelId="{10A9CC70-7E08-47D7-9DF8-3F77C1EB5032}">
      <dsp:nvSpPr>
        <dsp:cNvPr id="0" name=""/>
        <dsp:cNvSpPr/>
      </dsp:nvSpPr>
      <dsp:spPr>
        <a:xfrm>
          <a:off x="2565629" y="486476"/>
          <a:ext cx="845404" cy="4227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G</a:t>
          </a:r>
          <a:endParaRPr lang="en-US" sz="2600" kern="1200" dirty="0"/>
        </a:p>
      </dsp:txBody>
      <dsp:txXfrm>
        <a:off x="2578010" y="498857"/>
        <a:ext cx="820642" cy="397940"/>
      </dsp:txXfrm>
    </dsp:sp>
    <dsp:sp modelId="{B38BFFE3-546E-4995-B6FF-14FEBA1D14A7}">
      <dsp:nvSpPr>
        <dsp:cNvPr id="0" name=""/>
        <dsp:cNvSpPr/>
      </dsp:nvSpPr>
      <dsp:spPr>
        <a:xfrm>
          <a:off x="3411034" y="689005"/>
          <a:ext cx="33816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3816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71661" y="689373"/>
        <a:ext cx="16908" cy="16908"/>
      </dsp:txXfrm>
    </dsp:sp>
    <dsp:sp modelId="{52D0533B-D696-4819-86F4-11CE1590F981}">
      <dsp:nvSpPr>
        <dsp:cNvPr id="0" name=""/>
        <dsp:cNvSpPr/>
      </dsp:nvSpPr>
      <dsp:spPr>
        <a:xfrm>
          <a:off x="3749196" y="486476"/>
          <a:ext cx="845404" cy="42270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G</a:t>
          </a:r>
          <a:r>
            <a:rPr lang="nl-NL" sz="2600" kern="1200" baseline="-25000" dirty="0"/>
            <a:t>4</a:t>
          </a:r>
          <a:endParaRPr lang="en-US" sz="2600" kern="1200" baseline="-25000" dirty="0"/>
        </a:p>
      </dsp:txBody>
      <dsp:txXfrm>
        <a:off x="3761577" y="498857"/>
        <a:ext cx="820642" cy="397940"/>
      </dsp:txXfrm>
    </dsp:sp>
    <dsp:sp modelId="{9A633CD4-F8EB-47D3-8A19-0346A283C95E}">
      <dsp:nvSpPr>
        <dsp:cNvPr id="0" name=""/>
        <dsp:cNvSpPr/>
      </dsp:nvSpPr>
      <dsp:spPr>
        <a:xfrm rot="19457599">
          <a:off x="2188324" y="1782748"/>
          <a:ext cx="416447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16447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86137" y="1781158"/>
        <a:ext cx="20822" cy="20822"/>
      </dsp:txXfrm>
    </dsp:sp>
    <dsp:sp modelId="{D9A95E16-EFFB-4C5D-9186-A33EBEF1B645}">
      <dsp:nvSpPr>
        <dsp:cNvPr id="0" name=""/>
        <dsp:cNvSpPr/>
      </dsp:nvSpPr>
      <dsp:spPr>
        <a:xfrm>
          <a:off x="2565629" y="1458691"/>
          <a:ext cx="845404" cy="4227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P</a:t>
          </a:r>
          <a:endParaRPr lang="en-US" sz="2600" kern="1200" dirty="0"/>
        </a:p>
      </dsp:txBody>
      <dsp:txXfrm>
        <a:off x="2578010" y="1471072"/>
        <a:ext cx="820642" cy="397940"/>
      </dsp:txXfrm>
    </dsp:sp>
    <dsp:sp modelId="{1C75592D-0442-4FB6-8C0A-AB674BA0A542}">
      <dsp:nvSpPr>
        <dsp:cNvPr id="0" name=""/>
        <dsp:cNvSpPr/>
      </dsp:nvSpPr>
      <dsp:spPr>
        <a:xfrm rot="18289469">
          <a:off x="3284035" y="1418167"/>
          <a:ext cx="59216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92160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65311" y="1412185"/>
        <a:ext cx="29608" cy="29608"/>
      </dsp:txXfrm>
    </dsp:sp>
    <dsp:sp modelId="{F4FB4A4A-70D0-4CC2-B013-752F1F77DC96}">
      <dsp:nvSpPr>
        <dsp:cNvPr id="0" name=""/>
        <dsp:cNvSpPr/>
      </dsp:nvSpPr>
      <dsp:spPr>
        <a:xfrm>
          <a:off x="3749196" y="972584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P</a:t>
          </a:r>
          <a:r>
            <a:rPr lang="nl-NL" sz="2600" kern="1200" baseline="-25000" dirty="0"/>
            <a:t>2</a:t>
          </a:r>
          <a:endParaRPr lang="en-US" sz="2600" kern="1200" baseline="-25000" dirty="0"/>
        </a:p>
      </dsp:txBody>
      <dsp:txXfrm>
        <a:off x="3761577" y="984965"/>
        <a:ext cx="820642" cy="397940"/>
      </dsp:txXfrm>
    </dsp:sp>
    <dsp:sp modelId="{E5854EE2-7F23-41A1-8D19-B44CF92141D9}">
      <dsp:nvSpPr>
        <dsp:cNvPr id="0" name=""/>
        <dsp:cNvSpPr/>
      </dsp:nvSpPr>
      <dsp:spPr>
        <a:xfrm>
          <a:off x="3411034" y="1661221"/>
          <a:ext cx="33816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3816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71661" y="1661589"/>
        <a:ext cx="16908" cy="16908"/>
      </dsp:txXfrm>
    </dsp:sp>
    <dsp:sp modelId="{92B162B8-D83F-46F0-AC04-A697EE50FBD0}">
      <dsp:nvSpPr>
        <dsp:cNvPr id="0" name=""/>
        <dsp:cNvSpPr/>
      </dsp:nvSpPr>
      <dsp:spPr>
        <a:xfrm>
          <a:off x="3749196" y="1458691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P</a:t>
          </a:r>
          <a:r>
            <a:rPr lang="nl-NL" sz="2600" kern="1200" baseline="-25000" dirty="0"/>
            <a:t>1</a:t>
          </a:r>
          <a:endParaRPr lang="en-US" sz="2600" kern="1200" baseline="-25000" dirty="0"/>
        </a:p>
      </dsp:txBody>
      <dsp:txXfrm>
        <a:off x="3761577" y="1471072"/>
        <a:ext cx="820642" cy="397940"/>
      </dsp:txXfrm>
    </dsp:sp>
    <dsp:sp modelId="{7B937CF4-DAD6-4BFE-9A15-D270823C74DD}">
      <dsp:nvSpPr>
        <dsp:cNvPr id="0" name=""/>
        <dsp:cNvSpPr/>
      </dsp:nvSpPr>
      <dsp:spPr>
        <a:xfrm rot="3404012">
          <a:off x="3280884" y="1902263"/>
          <a:ext cx="576566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76566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54753" y="1896670"/>
        <a:ext cx="28828" cy="28828"/>
      </dsp:txXfrm>
    </dsp:sp>
    <dsp:sp modelId="{E2ECA88E-6364-4474-BDA7-2FA0511F9EEF}">
      <dsp:nvSpPr>
        <dsp:cNvPr id="0" name=""/>
        <dsp:cNvSpPr/>
      </dsp:nvSpPr>
      <dsp:spPr>
        <a:xfrm>
          <a:off x="3727300" y="1940775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P</a:t>
          </a:r>
          <a:r>
            <a:rPr lang="nl-NL" sz="2600" kern="1200" baseline="-25000" dirty="0"/>
            <a:t>0</a:t>
          </a:r>
          <a:endParaRPr lang="en-US" sz="2600" kern="1200" baseline="-25000" dirty="0"/>
        </a:p>
      </dsp:txBody>
      <dsp:txXfrm>
        <a:off x="3739681" y="1953156"/>
        <a:ext cx="820642" cy="397940"/>
      </dsp:txXfrm>
    </dsp:sp>
    <dsp:sp modelId="{97D99FD1-8842-4C9A-851C-20A1A9EACCCA}">
      <dsp:nvSpPr>
        <dsp:cNvPr id="0" name=""/>
        <dsp:cNvSpPr/>
      </dsp:nvSpPr>
      <dsp:spPr>
        <a:xfrm rot="3907178">
          <a:off x="1994668" y="2268855"/>
          <a:ext cx="80376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803760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76454" y="2257583"/>
        <a:ext cx="40188" cy="40188"/>
      </dsp:txXfrm>
    </dsp:sp>
    <dsp:sp modelId="{C75D79B8-67BF-4904-8914-E0A23181BFAE}">
      <dsp:nvSpPr>
        <dsp:cNvPr id="0" name=""/>
        <dsp:cNvSpPr/>
      </dsp:nvSpPr>
      <dsp:spPr>
        <a:xfrm>
          <a:off x="2565629" y="2430907"/>
          <a:ext cx="845404" cy="4227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D</a:t>
          </a:r>
          <a:endParaRPr lang="en-US" sz="2600" kern="1200" dirty="0"/>
        </a:p>
      </dsp:txBody>
      <dsp:txXfrm>
        <a:off x="2578010" y="2443288"/>
        <a:ext cx="820642" cy="397940"/>
      </dsp:txXfrm>
    </dsp:sp>
    <dsp:sp modelId="{222D2530-B665-40DB-9BB3-02900C494895}">
      <dsp:nvSpPr>
        <dsp:cNvPr id="0" name=""/>
        <dsp:cNvSpPr/>
      </dsp:nvSpPr>
      <dsp:spPr>
        <a:xfrm>
          <a:off x="3411034" y="2633436"/>
          <a:ext cx="33816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3816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71661" y="2633804"/>
        <a:ext cx="16908" cy="16908"/>
      </dsp:txXfrm>
    </dsp:sp>
    <dsp:sp modelId="{D1000099-80EF-41CE-8A76-0B63EE9981B4}">
      <dsp:nvSpPr>
        <dsp:cNvPr id="0" name=""/>
        <dsp:cNvSpPr/>
      </dsp:nvSpPr>
      <dsp:spPr>
        <a:xfrm>
          <a:off x="3749196" y="2430907"/>
          <a:ext cx="845404" cy="42270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D</a:t>
          </a:r>
          <a:r>
            <a:rPr lang="nl-NL" sz="2600" kern="1200" baseline="-25000" dirty="0"/>
            <a:t>2</a:t>
          </a:r>
          <a:endParaRPr lang="en-US" sz="2600" kern="1200" baseline="-25000" dirty="0"/>
        </a:p>
      </dsp:txBody>
      <dsp:txXfrm>
        <a:off x="3761577" y="2443288"/>
        <a:ext cx="820642" cy="397940"/>
      </dsp:txXfrm>
    </dsp:sp>
    <dsp:sp modelId="{BA3D464E-289D-4B82-8828-1DA7E4C84B31}">
      <dsp:nvSpPr>
        <dsp:cNvPr id="0" name=""/>
        <dsp:cNvSpPr/>
      </dsp:nvSpPr>
      <dsp:spPr>
        <a:xfrm rot="4725511">
          <a:off x="1529219" y="2754963"/>
          <a:ext cx="173465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734658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353182" y="2720419"/>
        <a:ext cx="86732" cy="86732"/>
      </dsp:txXfrm>
    </dsp:sp>
    <dsp:sp modelId="{A2B6591A-5E5D-4EBF-91EB-0733474097EC}">
      <dsp:nvSpPr>
        <dsp:cNvPr id="0" name=""/>
        <dsp:cNvSpPr/>
      </dsp:nvSpPr>
      <dsp:spPr>
        <a:xfrm>
          <a:off x="2565629" y="3403123"/>
          <a:ext cx="845404" cy="4227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F</a:t>
          </a:r>
          <a:endParaRPr lang="en-US" sz="2600" kern="1200" dirty="0"/>
        </a:p>
      </dsp:txBody>
      <dsp:txXfrm>
        <a:off x="2578010" y="3415504"/>
        <a:ext cx="820642" cy="397940"/>
      </dsp:txXfrm>
    </dsp:sp>
    <dsp:sp modelId="{64C84B2F-2927-4C00-9823-42019BAD511B}">
      <dsp:nvSpPr>
        <dsp:cNvPr id="0" name=""/>
        <dsp:cNvSpPr/>
      </dsp:nvSpPr>
      <dsp:spPr>
        <a:xfrm rot="18169969">
          <a:off x="3277511" y="3360586"/>
          <a:ext cx="583312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83312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54584" y="3354825"/>
        <a:ext cx="29165" cy="29165"/>
      </dsp:txXfrm>
    </dsp:sp>
    <dsp:sp modelId="{8D49E0EA-8314-4428-AA3A-4CCB1ED6ED3C}">
      <dsp:nvSpPr>
        <dsp:cNvPr id="0" name=""/>
        <dsp:cNvSpPr/>
      </dsp:nvSpPr>
      <dsp:spPr>
        <a:xfrm>
          <a:off x="3727300" y="2912991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F</a:t>
          </a:r>
          <a:r>
            <a:rPr lang="nl-NL" sz="2600" kern="1200" baseline="-25000" dirty="0"/>
            <a:t>4</a:t>
          </a:r>
          <a:endParaRPr lang="en-US" sz="2600" kern="1200" baseline="-25000" dirty="0"/>
        </a:p>
      </dsp:txBody>
      <dsp:txXfrm>
        <a:off x="3739681" y="2925372"/>
        <a:ext cx="820642" cy="397940"/>
      </dsp:txXfrm>
    </dsp:sp>
    <dsp:sp modelId="{B9C4D3AE-B7A1-4BB8-BF5C-3BC98C3DCA8C}">
      <dsp:nvSpPr>
        <dsp:cNvPr id="0" name=""/>
        <dsp:cNvSpPr/>
      </dsp:nvSpPr>
      <dsp:spPr>
        <a:xfrm rot="21556261">
          <a:off x="3411021" y="3603640"/>
          <a:ext cx="31629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1629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61260" y="3604555"/>
        <a:ext cx="15814" cy="15814"/>
      </dsp:txXfrm>
    </dsp:sp>
    <dsp:sp modelId="{B6BF4F40-C297-4578-AD57-C182A6260406}">
      <dsp:nvSpPr>
        <dsp:cNvPr id="0" name=""/>
        <dsp:cNvSpPr/>
      </dsp:nvSpPr>
      <dsp:spPr>
        <a:xfrm>
          <a:off x="3727300" y="3399099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F</a:t>
          </a:r>
          <a:r>
            <a:rPr lang="nl-NL" sz="2600" kern="1200" baseline="-25000" dirty="0"/>
            <a:t>3</a:t>
          </a:r>
          <a:endParaRPr lang="en-US" sz="2600" kern="1200" baseline="-25000" dirty="0"/>
        </a:p>
      </dsp:txBody>
      <dsp:txXfrm>
        <a:off x="3739681" y="3411480"/>
        <a:ext cx="820642" cy="397940"/>
      </dsp:txXfrm>
    </dsp:sp>
    <dsp:sp modelId="{E5BC9441-1802-42F5-AB29-2028D0034922}">
      <dsp:nvSpPr>
        <dsp:cNvPr id="0" name=""/>
        <dsp:cNvSpPr/>
      </dsp:nvSpPr>
      <dsp:spPr>
        <a:xfrm rot="3404012">
          <a:off x="3280884" y="3846694"/>
          <a:ext cx="576566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76566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54753" y="3841102"/>
        <a:ext cx="28828" cy="28828"/>
      </dsp:txXfrm>
    </dsp:sp>
    <dsp:sp modelId="{70763F6B-E0FB-4E85-B5D7-D8BA6B85E2FB}">
      <dsp:nvSpPr>
        <dsp:cNvPr id="0" name=""/>
        <dsp:cNvSpPr/>
      </dsp:nvSpPr>
      <dsp:spPr>
        <a:xfrm>
          <a:off x="3727300" y="3885206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F</a:t>
          </a:r>
          <a:r>
            <a:rPr lang="nl-NL" sz="2600" kern="1200" baseline="-25000" dirty="0"/>
            <a:t>2</a:t>
          </a:r>
          <a:endParaRPr lang="en-US" sz="2600" kern="1200" baseline="-25000" dirty="0"/>
        </a:p>
      </dsp:txBody>
      <dsp:txXfrm>
        <a:off x="3739681" y="3897587"/>
        <a:ext cx="820642" cy="3979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834D7-2A71-47C6-B49F-72623A245FC3}">
      <dsp:nvSpPr>
        <dsp:cNvPr id="0" name=""/>
        <dsp:cNvSpPr/>
      </dsp:nvSpPr>
      <dsp:spPr>
        <a:xfrm>
          <a:off x="2452524" y="962867"/>
          <a:ext cx="3256559" cy="1096876"/>
        </a:xfrm>
        <a:custGeom>
          <a:avLst/>
          <a:gdLst/>
          <a:ahLst/>
          <a:cxnLst/>
          <a:rect l="0" t="0" r="0" b="0"/>
          <a:pathLst>
            <a:path>
              <a:moveTo>
                <a:pt x="0" y="1096876"/>
              </a:moveTo>
              <a:lnTo>
                <a:pt x="325655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C6751-C35B-4A1C-AEBC-02118C53CD0D}">
      <dsp:nvSpPr>
        <dsp:cNvPr id="0" name=""/>
        <dsp:cNvSpPr/>
      </dsp:nvSpPr>
      <dsp:spPr>
        <a:xfrm>
          <a:off x="2234071" y="2542808"/>
          <a:ext cx="3521286" cy="1021807"/>
        </a:xfrm>
        <a:custGeom>
          <a:avLst/>
          <a:gdLst/>
          <a:ahLst/>
          <a:cxnLst/>
          <a:rect l="0" t="0" r="0" b="0"/>
          <a:pathLst>
            <a:path>
              <a:moveTo>
                <a:pt x="0" y="1021807"/>
              </a:moveTo>
              <a:lnTo>
                <a:pt x="3521286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E434B-A00B-4ECF-9FDE-3785EDD9443A}">
      <dsp:nvSpPr>
        <dsp:cNvPr id="0" name=""/>
        <dsp:cNvSpPr/>
      </dsp:nvSpPr>
      <dsp:spPr>
        <a:xfrm>
          <a:off x="1930824" y="3564615"/>
          <a:ext cx="303246" cy="548414"/>
        </a:xfrm>
        <a:custGeom>
          <a:avLst/>
          <a:gdLst/>
          <a:ahLst/>
          <a:cxnLst/>
          <a:rect l="0" t="0" r="0" b="0"/>
          <a:pathLst>
            <a:path>
              <a:moveTo>
                <a:pt x="303246" y="0"/>
              </a:moveTo>
              <a:lnTo>
                <a:pt x="303246" y="392185"/>
              </a:lnTo>
              <a:lnTo>
                <a:pt x="0" y="392185"/>
              </a:lnTo>
              <a:lnTo>
                <a:pt x="0" y="5484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FBF6C-1221-462E-93DC-6397728F726D}">
      <dsp:nvSpPr>
        <dsp:cNvPr id="0" name=""/>
        <dsp:cNvSpPr/>
      </dsp:nvSpPr>
      <dsp:spPr>
        <a:xfrm>
          <a:off x="2234071" y="2059743"/>
          <a:ext cx="218453" cy="433990"/>
        </a:xfrm>
        <a:custGeom>
          <a:avLst/>
          <a:gdLst/>
          <a:ahLst/>
          <a:cxnLst/>
          <a:rect l="0" t="0" r="0" b="0"/>
          <a:pathLst>
            <a:path>
              <a:moveTo>
                <a:pt x="218453" y="0"/>
              </a:moveTo>
              <a:lnTo>
                <a:pt x="218453" y="277762"/>
              </a:lnTo>
              <a:lnTo>
                <a:pt x="0" y="277762"/>
              </a:lnTo>
              <a:lnTo>
                <a:pt x="0" y="4339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DC2AD-8064-472E-AD02-B55C3D15068A}">
      <dsp:nvSpPr>
        <dsp:cNvPr id="0" name=""/>
        <dsp:cNvSpPr/>
      </dsp:nvSpPr>
      <dsp:spPr>
        <a:xfrm>
          <a:off x="919882" y="988862"/>
          <a:ext cx="3065283" cy="1070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C091E-9E08-44D2-ABC2-8F3570E36BB8}">
      <dsp:nvSpPr>
        <dsp:cNvPr id="0" name=""/>
        <dsp:cNvSpPr/>
      </dsp:nvSpPr>
      <dsp:spPr>
        <a:xfrm>
          <a:off x="1107263" y="1166874"/>
          <a:ext cx="3065283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valence</a:t>
          </a:r>
          <a:r>
            <a:rPr lang="nl-NL" sz="1600" kern="1200" dirty="0">
              <a:solidFill>
                <a:srgbClr val="0000FF"/>
              </a:solidFill>
            </a:rPr>
            <a:t> e-e </a:t>
          </a:r>
          <a:r>
            <a:rPr lang="nl-NL" sz="1600" kern="1200" dirty="0" err="1">
              <a:solidFill>
                <a:srgbClr val="0000FF"/>
              </a:solidFill>
            </a:rPr>
            <a:t>interactions</a:t>
          </a:r>
          <a:r>
            <a:rPr lang="nl-NL" sz="1600" kern="1200" dirty="0">
              <a:solidFill>
                <a:srgbClr val="0000FF"/>
              </a:solidFill>
            </a:rPr>
            <a:t> </a:t>
          </a:r>
          <a:r>
            <a:rPr lang="nl-NL" sz="1600" kern="1200" baseline="0" dirty="0" err="1">
              <a:solidFill>
                <a:srgbClr val="00CC00"/>
              </a:solidFill>
            </a:rPr>
            <a:t>F</a:t>
          </a:r>
          <a:r>
            <a:rPr lang="nl-NL" sz="1600" kern="1200" baseline="-25000" dirty="0" err="1">
              <a:solidFill>
                <a:srgbClr val="00CC00"/>
              </a:solidFill>
            </a:rPr>
            <a:t>dd</a:t>
          </a:r>
          <a:endParaRPr lang="nl-NL" sz="1600" kern="1200" baseline="-25000" dirty="0">
            <a:solidFill>
              <a:srgbClr val="00CC0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core-valence</a:t>
          </a:r>
          <a:r>
            <a:rPr lang="nl-NL" sz="1600" kern="1200" dirty="0">
              <a:solidFill>
                <a:srgbClr val="0000FF"/>
              </a:solidFill>
            </a:rPr>
            <a:t> e-e </a:t>
          </a:r>
          <a:r>
            <a:rPr lang="nl-NL" sz="1600" kern="1200" baseline="0" dirty="0" err="1">
              <a:solidFill>
                <a:srgbClr val="00CC00"/>
              </a:solidFill>
            </a:rPr>
            <a:t>F</a:t>
          </a:r>
          <a:r>
            <a:rPr lang="nl-NL" sz="1600" kern="1200" baseline="-25000" dirty="0" err="1">
              <a:solidFill>
                <a:srgbClr val="00CC00"/>
              </a:solidFill>
            </a:rPr>
            <a:t>pd</a:t>
          </a:r>
          <a:r>
            <a:rPr lang="nl-NL" sz="1600" kern="1200" baseline="-25000" dirty="0">
              <a:solidFill>
                <a:srgbClr val="00CC00"/>
              </a:solidFill>
            </a:rPr>
            <a:t> </a:t>
          </a:r>
          <a:r>
            <a:rPr lang="nl-NL" sz="1600" kern="1200" baseline="0" dirty="0" err="1">
              <a:solidFill>
                <a:srgbClr val="00CC00"/>
              </a:solidFill>
            </a:rPr>
            <a:t>G</a:t>
          </a:r>
          <a:r>
            <a:rPr lang="nl-NL" sz="1600" kern="1200" baseline="-25000" dirty="0" err="1">
              <a:solidFill>
                <a:srgbClr val="00CC00"/>
              </a:solidFill>
            </a:rPr>
            <a:t>pd</a:t>
          </a:r>
          <a:endParaRPr lang="nl-NL" sz="1600" kern="1200" dirty="0">
            <a:solidFill>
              <a:srgbClr val="00CC0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core</a:t>
          </a:r>
          <a:r>
            <a:rPr lang="nl-NL" sz="1600" kern="1200" dirty="0">
              <a:solidFill>
                <a:srgbClr val="0000FF"/>
              </a:solidFill>
            </a:rPr>
            <a:t> &amp; </a:t>
          </a:r>
          <a:r>
            <a:rPr lang="nl-NL" sz="1600" kern="1200" dirty="0" err="1">
              <a:solidFill>
                <a:srgbClr val="0000FF"/>
              </a:solidFill>
            </a:rPr>
            <a:t>valence</a:t>
          </a:r>
          <a:r>
            <a:rPr lang="nl-NL" sz="1600" kern="1200" dirty="0">
              <a:solidFill>
                <a:srgbClr val="0000FF"/>
              </a:solidFill>
            </a:rPr>
            <a:t> spin-</a:t>
          </a:r>
          <a:r>
            <a:rPr lang="nl-NL" sz="1600" kern="1200" dirty="0" err="1">
              <a:solidFill>
                <a:srgbClr val="0000FF"/>
              </a:solidFill>
            </a:rPr>
            <a:t>orbit</a:t>
          </a:r>
          <a:r>
            <a:rPr lang="nl-NL" sz="1600" kern="1200" dirty="0">
              <a:solidFill>
                <a:srgbClr val="0000FF"/>
              </a:solidFill>
            </a:rPr>
            <a:t> </a:t>
          </a:r>
          <a:r>
            <a:rPr lang="el-GR" sz="1600" kern="12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rPr>
            <a:t>ζ</a:t>
          </a:r>
          <a:r>
            <a:rPr lang="nl-NL" sz="1600" kern="1200" dirty="0">
              <a:solidFill>
                <a:srgbClr val="0000FF"/>
              </a:solidFill>
            </a:rPr>
            <a:t>  </a:t>
          </a:r>
        </a:p>
      </dsp:txBody>
      <dsp:txXfrm>
        <a:off x="1138628" y="1198239"/>
        <a:ext cx="3002553" cy="1008151"/>
      </dsp:txXfrm>
    </dsp:sp>
    <dsp:sp modelId="{6A5B8E8E-0117-4FF4-9ED9-DB5006E8E87D}">
      <dsp:nvSpPr>
        <dsp:cNvPr id="0" name=""/>
        <dsp:cNvSpPr/>
      </dsp:nvSpPr>
      <dsp:spPr>
        <a:xfrm>
          <a:off x="738008" y="2493734"/>
          <a:ext cx="2992126" cy="107088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90E2D-C8AD-4F62-B748-34504BAAF164}">
      <dsp:nvSpPr>
        <dsp:cNvPr id="0" name=""/>
        <dsp:cNvSpPr/>
      </dsp:nvSpPr>
      <dsp:spPr>
        <a:xfrm>
          <a:off x="925388" y="2671746"/>
          <a:ext cx="2992126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crystal</a:t>
          </a:r>
          <a:r>
            <a:rPr lang="nl-NL" sz="1600" kern="1200" dirty="0">
              <a:solidFill>
                <a:srgbClr val="0000FF"/>
              </a:solidFill>
            </a:rPr>
            <a:t> field </a:t>
          </a:r>
          <a:r>
            <a:rPr lang="nl-NL" sz="1600" kern="1200" dirty="0">
              <a:solidFill>
                <a:srgbClr val="FF0000"/>
              </a:solidFill>
            </a:rPr>
            <a:t>10Dq, </a:t>
          </a:r>
          <a:r>
            <a:rPr lang="nl-NL" sz="1600" kern="1200" dirty="0" err="1">
              <a:solidFill>
                <a:srgbClr val="FF0000"/>
              </a:solidFill>
            </a:rPr>
            <a:t>Ds</a:t>
          </a:r>
          <a:r>
            <a:rPr lang="nl-NL" sz="1600" kern="1200" dirty="0">
              <a:solidFill>
                <a:srgbClr val="FF0000"/>
              </a:solidFill>
            </a:rPr>
            <a:t>, </a:t>
          </a:r>
          <a:r>
            <a:rPr lang="nl-NL" sz="1600" kern="1200" dirty="0" err="1">
              <a:solidFill>
                <a:srgbClr val="FF0000"/>
              </a:solidFill>
            </a:rPr>
            <a:t>Dt</a:t>
          </a:r>
          <a:endParaRPr lang="nl-NL" sz="1600" kern="1200" dirty="0">
            <a:solidFill>
              <a:srgbClr val="FF000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molecular</a:t>
          </a:r>
          <a:r>
            <a:rPr lang="nl-NL" sz="1600" kern="1200" dirty="0">
              <a:solidFill>
                <a:srgbClr val="0000FF"/>
              </a:solidFill>
            </a:rPr>
            <a:t> field, </a:t>
          </a:r>
          <a:r>
            <a:rPr lang="nl-NL" sz="1600" kern="1200" dirty="0">
              <a:solidFill>
                <a:srgbClr val="FF0000"/>
              </a:solidFill>
            </a:rPr>
            <a:t>M or 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e-e screening </a:t>
          </a:r>
          <a:r>
            <a:rPr lang="el-GR" sz="16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κ</a:t>
          </a:r>
          <a:endParaRPr lang="nl-NL" sz="1600" kern="1200" dirty="0">
            <a:solidFill>
              <a:srgbClr val="FF0000"/>
            </a:solidFill>
          </a:endParaRPr>
        </a:p>
      </dsp:txBody>
      <dsp:txXfrm>
        <a:off x="956753" y="2703111"/>
        <a:ext cx="2929396" cy="1008151"/>
      </dsp:txXfrm>
    </dsp:sp>
    <dsp:sp modelId="{CB638952-E753-4439-AB24-DF9DB26D731C}">
      <dsp:nvSpPr>
        <dsp:cNvPr id="0" name=""/>
        <dsp:cNvSpPr/>
      </dsp:nvSpPr>
      <dsp:spPr>
        <a:xfrm>
          <a:off x="446878" y="4113030"/>
          <a:ext cx="2967892" cy="107088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BFE75-9577-47C2-AAB0-4B6AADBB71D0}">
      <dsp:nvSpPr>
        <dsp:cNvPr id="0" name=""/>
        <dsp:cNvSpPr/>
      </dsp:nvSpPr>
      <dsp:spPr>
        <a:xfrm>
          <a:off x="634259" y="4291042"/>
          <a:ext cx="2967892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charge transfer </a:t>
          </a:r>
          <a:r>
            <a:rPr lang="el-GR" sz="1600" kern="1200" dirty="0">
              <a:solidFill>
                <a:srgbClr val="FF0000"/>
              </a:solidFill>
            </a:rPr>
            <a:t>Δ</a:t>
          </a:r>
          <a:r>
            <a:rPr lang="nl-NL" sz="1600" kern="1200" dirty="0">
              <a:solidFill>
                <a:srgbClr val="FF0000"/>
              </a:solidFill>
            </a:rPr>
            <a:t>, U, Q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hopping</a:t>
          </a:r>
          <a:r>
            <a:rPr lang="nl-NL" sz="1600" kern="1200" dirty="0">
              <a:solidFill>
                <a:srgbClr val="FF0000"/>
              </a:solidFill>
            </a:rPr>
            <a:t> T</a:t>
          </a:r>
          <a:r>
            <a:rPr lang="el-GR" sz="1600" kern="1200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Γ</a:t>
          </a:r>
          <a:r>
            <a:rPr lang="nl-NL" sz="1600" kern="1200" dirty="0">
              <a:solidFill>
                <a:srgbClr val="FF0000"/>
              </a:solidFill>
            </a:rPr>
            <a:t> </a:t>
          </a:r>
        </a:p>
      </dsp:txBody>
      <dsp:txXfrm>
        <a:off x="665624" y="4322407"/>
        <a:ext cx="2905162" cy="1008151"/>
      </dsp:txXfrm>
    </dsp:sp>
    <dsp:sp modelId="{7CF3BB82-5663-48AF-8743-15F459495C36}">
      <dsp:nvSpPr>
        <dsp:cNvPr id="0" name=""/>
        <dsp:cNvSpPr/>
      </dsp:nvSpPr>
      <dsp:spPr>
        <a:xfrm>
          <a:off x="4621008" y="2542808"/>
          <a:ext cx="2268699" cy="1070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E7A15-EA02-4E3C-98D8-8B3E1132269E}">
      <dsp:nvSpPr>
        <dsp:cNvPr id="0" name=""/>
        <dsp:cNvSpPr/>
      </dsp:nvSpPr>
      <dsp:spPr>
        <a:xfrm>
          <a:off x="4808389" y="2720819"/>
          <a:ext cx="2268699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 </a:t>
          </a:r>
          <a:r>
            <a:rPr lang="nl-NL" sz="1600" kern="1200" dirty="0" err="1">
              <a:solidFill>
                <a:srgbClr val="0000FF"/>
              </a:solidFill>
            </a:rPr>
            <a:t>ionic</a:t>
          </a:r>
          <a:r>
            <a:rPr lang="nl-NL" sz="1600" kern="1200" dirty="0">
              <a:solidFill>
                <a:srgbClr val="0000FF"/>
              </a:solidFill>
            </a:rPr>
            <a:t> 3d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(4d, 5d)</a:t>
          </a:r>
        </a:p>
      </dsp:txBody>
      <dsp:txXfrm>
        <a:off x="4839754" y="2752184"/>
        <a:ext cx="2205969" cy="1008151"/>
      </dsp:txXfrm>
    </dsp:sp>
    <dsp:sp modelId="{9F738583-1B7D-42E0-9DC7-C7FEA2C65514}">
      <dsp:nvSpPr>
        <dsp:cNvPr id="0" name=""/>
        <dsp:cNvSpPr/>
      </dsp:nvSpPr>
      <dsp:spPr>
        <a:xfrm>
          <a:off x="4620824" y="962867"/>
          <a:ext cx="2176519" cy="1070881"/>
        </a:xfrm>
        <a:prstGeom prst="roundRect">
          <a:avLst>
            <a:gd name="adj" fmla="val 10000"/>
          </a:avLst>
        </a:prstGeom>
        <a:solidFill>
          <a:srgbClr val="DDFFFF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0E34C-AA3F-4D5B-8918-9F5EEAB6DF38}">
      <dsp:nvSpPr>
        <dsp:cNvPr id="0" name=""/>
        <dsp:cNvSpPr/>
      </dsp:nvSpPr>
      <dsp:spPr>
        <a:xfrm>
          <a:off x="4808205" y="1140879"/>
          <a:ext cx="2176519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4f, 5f </a:t>
          </a:r>
        </a:p>
      </dsp:txBody>
      <dsp:txXfrm>
        <a:off x="4839570" y="1172244"/>
        <a:ext cx="2113789" cy="1008151"/>
      </dsp:txXfrm>
    </dsp:sp>
    <dsp:sp modelId="{AEF1B848-F1FD-4A4F-BA4F-471FEED6994D}">
      <dsp:nvSpPr>
        <dsp:cNvPr id="0" name=""/>
        <dsp:cNvSpPr/>
      </dsp:nvSpPr>
      <dsp:spPr>
        <a:xfrm>
          <a:off x="4613212" y="4127208"/>
          <a:ext cx="2241092" cy="1070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C9ADB-AE2B-4B97-B9B5-951FEE873166}">
      <dsp:nvSpPr>
        <dsp:cNvPr id="0" name=""/>
        <dsp:cNvSpPr/>
      </dsp:nvSpPr>
      <dsp:spPr>
        <a:xfrm>
          <a:off x="4800593" y="4305220"/>
          <a:ext cx="2241092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 covalent 3d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mixed </a:t>
          </a:r>
          <a:r>
            <a:rPr lang="nl-NL" sz="1600" kern="1200" dirty="0" err="1">
              <a:solidFill>
                <a:srgbClr val="0000FF"/>
              </a:solidFill>
            </a:rPr>
            <a:t>valence</a:t>
          </a:r>
          <a:r>
            <a:rPr lang="nl-NL" sz="1600" kern="1200" dirty="0">
              <a:solidFill>
                <a:srgbClr val="0000FF"/>
              </a:solidFill>
            </a:rPr>
            <a:t> f</a:t>
          </a:r>
        </a:p>
      </dsp:txBody>
      <dsp:txXfrm>
        <a:off x="4831958" y="4336585"/>
        <a:ext cx="2178362" cy="1008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E73CFF4E-7869-420E-ACFC-864BDD555665}" type="datetimeFigureOut">
              <a:rPr lang="en-US"/>
              <a:pPr/>
              <a:t>10/4/2019</a:t>
            </a:fld>
            <a:endParaRPr lang="en-US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1C4C6914-7C7B-4CE8-932E-4D6D2E809DA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86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Verdana" pitchFamily="34" charset="0"/>
              </a:defRPr>
            </a:lvl1pPr>
          </a:lstStyle>
          <a:p>
            <a:fld id="{2C2CAC91-D8AD-47F8-8884-83F26A1F554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0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2790E2-46B6-4EBD-BA3F-7011709D62D4}" type="slidenum">
              <a:rPr kumimoji="0" lang="en-US" altLang="en-US" sz="1200">
                <a:latin typeface="Times New Roman" panose="02020603050405020304" pitchFamily="18" charset="0"/>
              </a:rPr>
              <a:pPr/>
              <a:t>2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XAS is element specific</a:t>
            </a:r>
            <a:r>
              <a:rPr lang="en-GB" altLang="en-US" baseline="0" dirty="0"/>
              <a:t> because each element has specific binding energies for its core levels.</a:t>
            </a:r>
          </a:p>
          <a:p>
            <a:r>
              <a:rPr lang="en-GB" altLang="en-US" baseline="0" dirty="0"/>
              <a:t>The XAS edge energy is essentially given by the core level binding energy.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66483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6C51751-1F1A-4545-A1BC-666A0622D4B9}" type="slidenum">
              <a:rPr lang="en-US">
                <a:solidFill>
                  <a:srgbClr val="33CC33"/>
                </a:solidFill>
              </a:rPr>
              <a:pPr/>
              <a:t>11</a:t>
            </a:fld>
            <a:endParaRPr lang="en-US">
              <a:solidFill>
                <a:srgbClr val="33CC33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635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6C51751-1F1A-4545-A1BC-666A0622D4B9}" type="slidenum">
              <a:rPr lang="en-US">
                <a:solidFill>
                  <a:srgbClr val="33CC33"/>
                </a:solidFill>
              </a:rPr>
              <a:pPr/>
              <a:t>15</a:t>
            </a:fld>
            <a:endParaRPr lang="en-US">
              <a:solidFill>
                <a:srgbClr val="33CC33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0654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F177D5F-B7F0-41D4-B980-12584007689F}" type="slidenum">
              <a:rPr kumimoji="0" lang="en-US" sz="1200"/>
              <a:pPr/>
              <a:t>16</a:t>
            </a:fld>
            <a:endParaRPr kumimoji="0"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237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86634-8CD0-4DCB-B1A5-40CAC43D6622}" type="slidenum">
              <a:rPr lang="en-US" altLang="nl-NL"/>
              <a:pPr/>
              <a:t>17</a:t>
            </a:fld>
            <a:endParaRPr lang="en-US" altLang="nl-NL"/>
          </a:p>
        </p:txBody>
      </p:sp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402644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13B3D65-05AA-4B8D-AFA1-BE71F4221CD0}" type="slidenum">
              <a:rPr kumimoji="0" lang="en-US" sz="1200"/>
              <a:pPr/>
              <a:t>18</a:t>
            </a:fld>
            <a:endParaRPr kumimoji="0"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540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808B9-9893-4E1E-AC04-96D66E5C229C}" type="slidenum">
              <a:rPr lang="en-US" altLang="nl-NL"/>
              <a:pPr/>
              <a:t>19</a:t>
            </a:fld>
            <a:endParaRPr lang="en-US" altLang="nl-NL"/>
          </a:p>
        </p:txBody>
      </p:sp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021295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841FFE-F6FE-49E7-AD99-CA046F3D6E24}" type="slidenum">
              <a:rPr lang="en-US" altLang="nl-NL"/>
              <a:pPr/>
              <a:t>20</a:t>
            </a:fld>
            <a:endParaRPr lang="en-US" altLang="nl-NL"/>
          </a:p>
        </p:txBody>
      </p:sp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213002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52C1A-4261-4374-A945-CDA5F7941180}" type="slidenum">
              <a:rPr lang="en-US" altLang="nl-NL"/>
              <a:pPr/>
              <a:t>21</a:t>
            </a:fld>
            <a:endParaRPr lang="en-US" altLang="nl-NL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76074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418CA-046A-4987-AB9D-A570857A6DB5}" type="slidenum">
              <a:rPr lang="en-US" altLang="nl-NL"/>
              <a:pPr/>
              <a:t>22</a:t>
            </a:fld>
            <a:endParaRPr lang="en-US" altLang="nl-NL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711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418CA-046A-4987-AB9D-A570857A6DB5}" type="slidenum">
              <a:rPr lang="en-US" altLang="nl-NL"/>
              <a:pPr/>
              <a:t>23</a:t>
            </a:fld>
            <a:endParaRPr lang="en-US" altLang="nl-NL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7388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6B5A026-ED30-41A1-8ACC-AB9D494B3007}" type="slidenum">
              <a:rPr lang="en-US">
                <a:solidFill>
                  <a:srgbClr val="33CC33"/>
                </a:solidFill>
              </a:rPr>
              <a:pPr/>
              <a:t>3</a:t>
            </a:fld>
            <a:endParaRPr lang="en-US">
              <a:solidFill>
                <a:srgbClr val="33CC33"/>
              </a:solidFill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051" y="4861781"/>
            <a:ext cx="5213963" cy="46045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3943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6416517" y="9630564"/>
            <a:ext cx="381158" cy="29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61" tIns="48331" rIns="96661" bIns="48331" anchor="b">
            <a:spAutoFit/>
          </a:bodyPr>
          <a:lstStyle>
            <a:lvl1pPr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946BD9-C51E-4666-9903-63F09C40EEE1}" type="slidenum">
              <a:rPr kumimoji="0" lang="en-US" altLang="en-US" sz="1300">
                <a:solidFill>
                  <a:srgbClr val="33CC33"/>
                </a:solidFill>
                <a:sym typeface="Symbol" panose="05050102010706020507" pitchFamily="18" charset="2"/>
              </a:rPr>
              <a:pPr/>
              <a:t>24</a:t>
            </a:fld>
            <a:endParaRPr kumimoji="0" lang="en-US" altLang="en-US" sz="1300">
              <a:solidFill>
                <a:srgbClr val="33CC33"/>
              </a:solidFill>
              <a:sym typeface="Symbol" panose="05050102010706020507" pitchFamily="18" charset="2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67" y="4716235"/>
            <a:ext cx="195275" cy="282272"/>
          </a:xfrm>
          <a:noFill/>
        </p:spPr>
        <p:txBody>
          <a:bodyPr wrap="none" lIns="96661" tIns="48331" rIns="96661" bIns="48331">
            <a:spAutoFit/>
          </a:bodyPr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527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3C0D8A-A6F2-49DC-A515-B59F0863CCD2}" type="slidenum">
              <a:rPr lang="en-US" altLang="nl-NL"/>
              <a:pPr/>
              <a:t>25</a:t>
            </a:fld>
            <a:endParaRPr lang="en-US" altLang="nl-NL"/>
          </a:p>
        </p:txBody>
      </p:sp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686299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 defTabSz="908050">
              <a:defRPr kumimoji="1"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E2BDD93-6285-4FFF-91F8-EF4A3C7A3089}" type="slidenum">
              <a:rPr kumimoji="0" lang="en-US" sz="1200">
                <a:latin typeface="Times New Roman" pitchFamily="18" charset="0"/>
              </a:rPr>
              <a:pPr/>
              <a:t>26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062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377688-7976-43C2-8DAF-A4C1BE2F6D0B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28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n-US" altLang="en-US"/>
              <a:t>The TT-multiplets program can be used to explain the spectral shapes of all core level spectroscopies. XAFS, photoemission, auger, etc.</a:t>
            </a:r>
          </a:p>
          <a:p>
            <a:endParaRPr lang="en-US" altLang="en-US"/>
          </a:p>
          <a:p>
            <a:r>
              <a:rPr lang="en-US" altLang="en-US"/>
              <a:t>The program combines three advanced computer codes, an atomic physics code to describe all atomic interactions, a group theory code to describe the local symmetry (think of crystal fields) and model Hamiltonians to describe many body effects correlated systems.</a:t>
            </a:r>
          </a:p>
          <a:p>
            <a:r>
              <a:rPr lang="en-US" altLang="en-US"/>
              <a:t>AS A SIDE REMARK I WOULD LIKE TO MENTION that the active site in a catalyst is a perfect example of a correlated system.  (in biocatalysis this is often realised)</a:t>
            </a:r>
          </a:p>
          <a:p>
            <a:r>
              <a:rPr lang="en-US" altLang="en-US"/>
              <a:t>The integrated program gives accurate descriptions of core level spectra, from a set of uniform electronic structure parameters. </a:t>
            </a:r>
          </a:p>
          <a:p>
            <a:r>
              <a:rPr lang="en-US" altLang="en-US"/>
              <a:t>The program is important for all of the new spectroscopies that I will describe.</a:t>
            </a:r>
          </a:p>
          <a:p>
            <a:r>
              <a:rPr lang="en-US" altLang="en-US"/>
              <a:t>The program is distributed from my homepage and it is used at some 50 institutes worldwide. 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3817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BA1AAA-B1EB-45CE-9305-9FCB12159AC3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29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271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E74BC8-B647-4CFA-91DA-57D5BE415BB7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30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83175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CAC91-D8AD-47F8-8884-83F26A1F554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876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E74BC8-B647-4CFA-91DA-57D5BE415BB7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33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61951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E74BC8-B647-4CFA-91DA-57D5BE415BB7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35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68351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E74BC8-B647-4CFA-91DA-57D5BE415BB7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36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1882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474C92-D740-4515-A908-E33061A37A2A}" type="slidenum">
              <a:rPr lang="en-US" altLang="nl-NL">
                <a:solidFill>
                  <a:srgbClr val="33CC33"/>
                </a:solidFill>
              </a:rPr>
              <a:pPr/>
              <a:t>4</a:t>
            </a:fld>
            <a:endParaRPr lang="en-US" altLang="nl-NL">
              <a:solidFill>
                <a:srgbClr val="33CC33"/>
              </a:solidFill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31838"/>
            <a:ext cx="4868863" cy="3652837"/>
          </a:xfrm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6467" y="4629944"/>
            <a:ext cx="4887127" cy="4386263"/>
          </a:xfrm>
          <a:noFill/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82903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E74BC8-B647-4CFA-91DA-57D5BE415BB7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37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87270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E74BC8-B647-4CFA-91DA-57D5BE415BB7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38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68978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653" indent="-285636" algn="r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543" indent="-228509" algn="r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560" indent="-228509" algn="r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577" indent="-228509" algn="r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594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611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628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46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71A804-53BA-4CD6-B4CA-CA69F5E63A3E}" type="slidenum">
              <a:rPr kumimoji="0" lang="en-US" altLang="en-US" sz="1200">
                <a:latin typeface="Times New Roman" panose="02020603050405020304" pitchFamily="18" charset="0"/>
              </a:rPr>
              <a:pPr/>
              <a:t>39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4820871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653" indent="-285636" algn="r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543" indent="-228509" algn="r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560" indent="-228509" algn="r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577" indent="-228509" algn="r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594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611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628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46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71A804-53BA-4CD6-B4CA-CA69F5E63A3E}" type="slidenum">
              <a:rPr kumimoji="0" lang="en-US" altLang="en-US" sz="1200">
                <a:latin typeface="Times New Roman" panose="02020603050405020304" pitchFamily="18" charset="0"/>
              </a:rPr>
              <a:pPr/>
              <a:t>42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4820871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85BE4B-9B2E-4486-BD0C-372BDB22794F}" type="slidenum">
              <a:rPr kumimoji="0" lang="en-US" altLang="en-US" sz="1200">
                <a:latin typeface="Times New Roman" panose="02020603050405020304" pitchFamily="18" charset="0"/>
              </a:rPr>
              <a:pPr/>
              <a:t>44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 lIns="96661" tIns="48331" rIns="96661" bIns="48331"/>
          <a:lstStyle/>
          <a:p>
            <a:pPr algn="just"/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413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56C894-8DE6-4F3A-A030-11B63F76AEB3}" type="slidenum">
              <a:rPr kumimoji="0" lang="en-US" altLang="en-US" sz="1200">
                <a:latin typeface="Times New Roman" panose="02020603050405020304" pitchFamily="18" charset="0"/>
              </a:rPr>
              <a:pPr/>
              <a:t>45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3588691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FA20F4-3AC0-4325-831D-436EFB036B33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48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9151972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AEC80B-32BC-41CE-9BCC-01FB8DB8BB71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49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90015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98CF72-80FB-4EA5-A27D-4461470F6E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7CABF5-C5B2-43B1-B393-BFED5CD2C121}" type="slidenum">
              <a:rPr lang="en-US" altLang="nl-NL"/>
              <a:pPr/>
              <a:t>50</a:t>
            </a:fld>
            <a:endParaRPr lang="en-US" altLang="nl-NL"/>
          </a:p>
        </p:txBody>
      </p:sp>
      <p:sp>
        <p:nvSpPr>
          <p:cNvPr id="945154" name="Rectangle 2">
            <a:extLst>
              <a:ext uri="{FF2B5EF4-FFF2-40B4-BE49-F238E27FC236}">
                <a16:creationId xmlns:a16="http://schemas.microsoft.com/office/drawing/2014/main" id="{45B3DDF6-1E8B-433F-836C-26F2DFBFDB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945155" name="Rectangle 3">
            <a:extLst>
              <a:ext uri="{FF2B5EF4-FFF2-40B4-BE49-F238E27FC236}">
                <a16:creationId xmlns:a16="http://schemas.microsoft.com/office/drawing/2014/main" id="{5AD8E4A9-8261-4988-ADCD-437DC7FBE5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849934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E8ABDB-D3FC-4133-A911-664A04D081F9}" type="slidenum">
              <a:rPr kumimoji="0" lang="en-US" altLang="en-US" sz="1200">
                <a:latin typeface="Times New Roman" panose="02020603050405020304" pitchFamily="18" charset="0"/>
              </a:rPr>
              <a:pPr/>
              <a:t>51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0516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474C92-D740-4515-A908-E33061A37A2A}" type="slidenum">
              <a:rPr lang="en-US" altLang="nl-NL">
                <a:solidFill>
                  <a:srgbClr val="33CC33"/>
                </a:solidFill>
              </a:rPr>
              <a:pPr/>
              <a:t>5</a:t>
            </a:fld>
            <a:endParaRPr lang="en-US" altLang="nl-NL">
              <a:solidFill>
                <a:srgbClr val="33CC33"/>
              </a:solidFill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31838"/>
            <a:ext cx="4868863" cy="3652837"/>
          </a:xfrm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6467" y="4629944"/>
            <a:ext cx="4887127" cy="4386263"/>
          </a:xfrm>
          <a:noFill/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30563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E8ABDB-D3FC-4133-A911-664A04D081F9}" type="slidenum">
              <a:rPr kumimoji="0" lang="en-US" altLang="en-US" sz="1200">
                <a:latin typeface="Times New Roman" panose="02020603050405020304" pitchFamily="18" charset="0"/>
              </a:rPr>
              <a:pPr/>
              <a:t>52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62314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E8ABDB-D3FC-4133-A911-664A04D081F9}" type="slidenum">
              <a:rPr kumimoji="0" lang="en-US" altLang="en-US" sz="1200">
                <a:latin typeface="Times New Roman" panose="02020603050405020304" pitchFamily="18" charset="0"/>
              </a:rPr>
              <a:pPr/>
              <a:t>53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50890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E8ABDB-D3FC-4133-A911-664A04D081F9}" type="slidenum">
              <a:rPr kumimoji="0" lang="en-US" altLang="en-US" sz="1200">
                <a:latin typeface="Times New Roman" panose="02020603050405020304" pitchFamily="18" charset="0"/>
              </a:rPr>
              <a:pPr/>
              <a:t>54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86573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E8ABDB-D3FC-4133-A911-664A04D081F9}" type="slidenum">
              <a:rPr kumimoji="0" lang="en-US" altLang="en-US" sz="1200">
                <a:latin typeface="Times New Roman" panose="02020603050405020304" pitchFamily="18" charset="0"/>
              </a:rPr>
              <a:pPr/>
              <a:t>55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79008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016535-7E33-4425-AB06-4FE042F77B06}" type="slidenum">
              <a:rPr kumimoji="0" lang="en-US" altLang="en-US" sz="1200">
                <a:latin typeface="Times New Roman" panose="02020603050405020304" pitchFamily="18" charset="0"/>
              </a:rPr>
              <a:pPr/>
              <a:t>56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65206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016535-7E33-4425-AB06-4FE042F77B06}" type="slidenum">
              <a:rPr kumimoji="0" lang="en-US" altLang="en-US" sz="1200">
                <a:latin typeface="Times New Roman" panose="02020603050405020304" pitchFamily="18" charset="0"/>
              </a:rPr>
              <a:pPr/>
              <a:t>57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63106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F7C5FA-1FE2-44EE-8ECD-7566CEE9F143}" type="slidenum">
              <a:rPr kumimoji="0" lang="en-US" altLang="en-US" sz="1200">
                <a:latin typeface="Times New Roman" panose="02020603050405020304" pitchFamily="18" charset="0"/>
              </a:rPr>
              <a:pPr/>
              <a:t>58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61091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095D5B-A94D-4DB5-907C-242C2AB3AFEE}" type="slidenum">
              <a:rPr kumimoji="0" lang="en-US" altLang="en-US" sz="1200">
                <a:latin typeface="Times New Roman" panose="02020603050405020304" pitchFamily="18" charset="0"/>
              </a:rPr>
              <a:pPr/>
              <a:t>59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03209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526115-B478-454B-AE4E-63DBF746568E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60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96986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E8ABDB-D3FC-4133-A911-664A04D081F9}" type="slidenum">
              <a:rPr kumimoji="0" lang="en-US" altLang="en-US" sz="1200">
                <a:latin typeface="Times New Roman" panose="02020603050405020304" pitchFamily="18" charset="0"/>
              </a:rPr>
              <a:pPr/>
              <a:t>61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6919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474C92-D740-4515-A908-E33061A37A2A}" type="slidenum">
              <a:rPr lang="en-US" altLang="nl-NL">
                <a:solidFill>
                  <a:srgbClr val="33CC33"/>
                </a:solidFill>
              </a:rPr>
              <a:pPr/>
              <a:t>6</a:t>
            </a:fld>
            <a:endParaRPr lang="en-US" altLang="nl-NL">
              <a:solidFill>
                <a:srgbClr val="33CC33"/>
              </a:solidFill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31838"/>
            <a:ext cx="4868863" cy="3652837"/>
          </a:xfrm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6467" y="4629944"/>
            <a:ext cx="4887127" cy="4386263"/>
          </a:xfrm>
          <a:noFill/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1967740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E8ABDB-D3FC-4133-A911-664A04D081F9}" type="slidenum">
              <a:rPr kumimoji="0" lang="en-US" altLang="en-US" sz="1200">
                <a:latin typeface="Times New Roman" panose="02020603050405020304" pitchFamily="18" charset="0"/>
              </a:rPr>
              <a:pPr/>
              <a:t>62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16622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526115-B478-454B-AE4E-63DBF746568E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63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31802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489E45-0FBD-4397-9118-071755C93805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64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42876958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526115-B478-454B-AE4E-63DBF746568E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65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26504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63232D-4FE9-4D32-8A1B-C6AC49793BDB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67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968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385AFA-DD82-4A16-9E55-2F5182A59947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68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38356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D68A64-8186-4D69-9E31-71813344A0DB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69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83671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81E282-54C8-4DF6-ABE0-7C359523E98D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70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541985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F177D5F-B7F0-41D4-B980-12584007689F}" type="slidenum">
              <a:rPr kumimoji="0" lang="en-US" sz="1200"/>
              <a:pPr/>
              <a:t>71</a:t>
            </a:fld>
            <a:endParaRPr kumimoji="0"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560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F177D5F-B7F0-41D4-B980-12584007689F}" type="slidenum">
              <a:rPr kumimoji="0" lang="en-US" sz="1200"/>
              <a:pPr/>
              <a:t>72</a:t>
            </a:fld>
            <a:endParaRPr kumimoji="0"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48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6503988" y="8867775"/>
            <a:ext cx="3540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b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D7B82EC-3D89-4D94-B792-C3305860B0F2}" type="slidenum">
              <a:rPr lang="en-US" altLang="nl-NL" sz="1200">
                <a:solidFill>
                  <a:srgbClr val="33CC33"/>
                </a:solidFill>
                <a:sym typeface="Symbol" panose="05050102010706020507" pitchFamily="18" charset="2"/>
              </a:rPr>
              <a:pPr algn="r"/>
              <a:t>7</a:t>
            </a:fld>
            <a:endParaRPr lang="en-US" altLang="nl-NL" sz="1200">
              <a:solidFill>
                <a:srgbClr val="33CC33"/>
              </a:solidFill>
              <a:sym typeface="Symbol" panose="05050102010706020507" pitchFamily="18" charset="2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8800063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F177D5F-B7F0-41D4-B980-12584007689F}" type="slidenum">
              <a:rPr kumimoji="0" lang="en-US" sz="1200"/>
              <a:pPr/>
              <a:t>73</a:t>
            </a:fld>
            <a:endParaRPr kumimoji="0"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59971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BF4983-F39B-466B-B686-66F352D874A9}" type="slidenum">
              <a:rPr kumimoji="0" lang="en-US" altLang="en-US" sz="1200">
                <a:latin typeface="Times New Roman" panose="02020603050405020304" pitchFamily="18" charset="0"/>
              </a:rPr>
              <a:pPr/>
              <a:t>74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06908663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B3C9C-85BA-4D2D-B81D-EE80B255E2C4}" type="slidenum">
              <a:rPr lang="en-US" altLang="nl-NL"/>
              <a:pPr/>
              <a:t>75</a:t>
            </a:fld>
            <a:endParaRPr lang="en-US" altLang="nl-NL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0458769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2B15F2-B1E8-4CE2-8DF9-C74CF6E58BF6}" type="slidenum">
              <a:rPr kumimoji="0" lang="en-US" altLang="en-US" sz="1200">
                <a:latin typeface="Times New Roman" panose="02020603050405020304" pitchFamily="18" charset="0"/>
              </a:rPr>
              <a:pPr/>
              <a:t>76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6336187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21E1EB-5D19-49A4-B76A-35E6E415E86B}" type="slidenum">
              <a:rPr kumimoji="0" lang="en-US" altLang="en-US" sz="1200">
                <a:latin typeface="Times New Roman" panose="02020603050405020304" pitchFamily="18" charset="0"/>
              </a:rPr>
              <a:pPr/>
              <a:t>77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277265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7D8919-20C8-4D92-9A07-953B24A0DD48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78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172814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C5CF60-ABD7-4131-8A00-C8379810341F}" type="slidenum">
              <a:rPr kumimoji="0" lang="en-US" altLang="en-US" sz="1200">
                <a:latin typeface="Times New Roman" panose="02020603050405020304" pitchFamily="18" charset="0"/>
              </a:rPr>
              <a:pPr/>
              <a:t>79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763136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71AC39-A4F8-4F5C-84DE-F6E926A22238}" type="slidenum">
              <a:rPr kumimoji="0" lang="en-US" altLang="en-US" sz="1200">
                <a:latin typeface="Times New Roman" panose="02020603050405020304" pitchFamily="18" charset="0"/>
              </a:rPr>
              <a:pPr/>
              <a:t>80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7379964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71AC39-A4F8-4F5C-84DE-F6E926A22238}" type="slidenum">
              <a:rPr kumimoji="0" lang="en-US" altLang="en-US" sz="1200">
                <a:latin typeface="Times New Roman" panose="02020603050405020304" pitchFamily="18" charset="0"/>
              </a:rPr>
              <a:pPr/>
              <a:t>81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2853912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71AC39-A4F8-4F5C-84DE-F6E926A22238}" type="slidenum">
              <a:rPr kumimoji="0" lang="en-US" altLang="en-US" sz="1200">
                <a:latin typeface="Times New Roman" panose="02020603050405020304" pitchFamily="18" charset="0"/>
              </a:rPr>
              <a:pPr/>
              <a:t>82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500568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 txBox="1">
            <a:spLocks noGrp="1" noChangeArrowheads="1"/>
          </p:cNvSpPr>
          <p:nvPr/>
        </p:nvSpPr>
        <p:spPr bwMode="auto">
          <a:xfrm>
            <a:off x="6503988" y="8867775"/>
            <a:ext cx="3540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b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BCE1326-57FB-4791-9CCD-6B0383A6B509}" type="slidenum">
              <a:rPr lang="en-US" altLang="nl-NL" sz="1200">
                <a:solidFill>
                  <a:srgbClr val="33CC33"/>
                </a:solidFill>
                <a:sym typeface="Symbol" panose="05050102010706020507" pitchFamily="18" charset="2"/>
              </a:rPr>
              <a:pPr algn="r"/>
              <a:t>8</a:t>
            </a:fld>
            <a:endParaRPr lang="en-US" altLang="nl-NL" sz="1200">
              <a:solidFill>
                <a:srgbClr val="33CC33"/>
              </a:solidFill>
              <a:sym typeface="Symbol" panose="05050102010706020507" pitchFamily="18" charset="2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4146326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71AC39-A4F8-4F5C-84DE-F6E926A22238}" type="slidenum">
              <a:rPr kumimoji="0" lang="en-US" altLang="en-US" sz="1200">
                <a:latin typeface="Times New Roman" panose="02020603050405020304" pitchFamily="18" charset="0"/>
              </a:rPr>
              <a:pPr/>
              <a:t>83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4190839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71AC39-A4F8-4F5C-84DE-F6E926A22238}" type="slidenum">
              <a:rPr kumimoji="0" lang="en-US" altLang="en-US" sz="1200">
                <a:latin typeface="Times New Roman" panose="02020603050405020304" pitchFamily="18" charset="0"/>
              </a:rPr>
              <a:pPr/>
              <a:t>84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9890101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71AC39-A4F8-4F5C-84DE-F6E926A22238}" type="slidenum">
              <a:rPr kumimoji="0" lang="en-US" altLang="en-US" sz="1200">
                <a:latin typeface="Times New Roman" panose="02020603050405020304" pitchFamily="18" charset="0"/>
              </a:rPr>
              <a:pPr/>
              <a:t>85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850840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 txBox="1">
            <a:spLocks noGrp="1" noChangeArrowheads="1"/>
          </p:cNvSpPr>
          <p:nvPr/>
        </p:nvSpPr>
        <p:spPr bwMode="auto">
          <a:xfrm>
            <a:off x="6503988" y="8867775"/>
            <a:ext cx="3540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b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8EF4B681-0BE1-4494-A874-667D02A924C7}" type="slidenum">
              <a:rPr lang="en-US" altLang="nl-NL" sz="1200">
                <a:solidFill>
                  <a:srgbClr val="33CC33"/>
                </a:solidFill>
                <a:sym typeface="Symbol" panose="05050102010706020507" pitchFamily="18" charset="2"/>
              </a:rPr>
              <a:pPr algn="r"/>
              <a:t>9</a:t>
            </a:fld>
            <a:endParaRPr lang="en-US" altLang="nl-NL" sz="1200">
              <a:solidFill>
                <a:srgbClr val="33CC33"/>
              </a:solidFill>
              <a:sym typeface="Symbol" panose="05050102010706020507" pitchFamily="18" charset="2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21463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 txBox="1">
            <a:spLocks noGrp="1" noChangeArrowheads="1"/>
          </p:cNvSpPr>
          <p:nvPr/>
        </p:nvSpPr>
        <p:spPr bwMode="auto">
          <a:xfrm>
            <a:off x="6503988" y="8867775"/>
            <a:ext cx="3540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b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8EF4B681-0BE1-4494-A874-667D02A924C7}" type="slidenum">
              <a:rPr lang="en-US" altLang="nl-NL" sz="1200">
                <a:solidFill>
                  <a:srgbClr val="33CC33"/>
                </a:solidFill>
                <a:sym typeface="Symbol" panose="05050102010706020507" pitchFamily="18" charset="2"/>
              </a:rPr>
              <a:pPr algn="r"/>
              <a:t>10</a:t>
            </a:fld>
            <a:endParaRPr lang="en-US" altLang="nl-NL" sz="1200">
              <a:solidFill>
                <a:srgbClr val="33CC33"/>
              </a:solidFill>
              <a:sym typeface="Symbol" panose="05050102010706020507" pitchFamily="18" charset="2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10055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1435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9626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21803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66733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42273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68313" y="1628775"/>
            <a:ext cx="4038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59313" y="1628775"/>
            <a:ext cx="4038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8313" y="3967163"/>
            <a:ext cx="4038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59313" y="3967163"/>
            <a:ext cx="4038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28433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181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884226939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3858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21459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0968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1625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4622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90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73703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8211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8" r:id="rId2"/>
    <p:sldLayoutId id="2147483757" r:id="rId3"/>
    <p:sldLayoutId id="2147483756" r:id="rId4"/>
    <p:sldLayoutId id="2147483755" r:id="rId5"/>
    <p:sldLayoutId id="2147483754" r:id="rId6"/>
    <p:sldLayoutId id="2147483753" r:id="rId7"/>
    <p:sldLayoutId id="2147483752" r:id="rId8"/>
    <p:sldLayoutId id="2147483751" r:id="rId9"/>
    <p:sldLayoutId id="2147483750" r:id="rId10"/>
    <p:sldLayoutId id="2147483749" r:id="rId11"/>
    <p:sldLayoutId id="2147483748" r:id="rId12"/>
    <p:sldLayoutId id="2147483747" r:id="rId13"/>
    <p:sldLayoutId id="2147483746" r:id="rId14"/>
    <p:sldLayoutId id="214748376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belements.com/webelements/properties/text/definitions/e-binding-energy-l-ii.html" TargetMode="External"/><Relationship Id="rId13" Type="http://schemas.openxmlformats.org/officeDocument/2006/relationships/hyperlink" Target="http://www.webelements.com/webelements/properties/text/image-line/e-binding-energy-m-ii.html" TargetMode="External"/><Relationship Id="rId3" Type="http://schemas.openxmlformats.org/officeDocument/2006/relationships/hyperlink" Target="http://www.webelements.com/webelements/properties/text/image-line/e-binding-energy-k.html" TargetMode="External"/><Relationship Id="rId7" Type="http://schemas.openxmlformats.org/officeDocument/2006/relationships/hyperlink" Target="http://www.webelements.com/webelements/properties/text/image-line/e-binding-energy-l-ii.html" TargetMode="External"/><Relationship Id="rId12" Type="http://schemas.openxmlformats.org/officeDocument/2006/relationships/hyperlink" Target="http://www.webelements.com/webelements/properties/text/definitions/e-binding-energy-m-i.html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://www.webelements.com/webelements/properties/text/definitions/e-binding-energy-m-iii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ebelements.com/webelements/properties/text/definitions/e-binding-energy-l-i.html" TargetMode="External"/><Relationship Id="rId11" Type="http://schemas.openxmlformats.org/officeDocument/2006/relationships/hyperlink" Target="http://www.webelements.com/webelements/properties/text/image-line/e-binding-energy-m-i.html" TargetMode="External"/><Relationship Id="rId5" Type="http://schemas.openxmlformats.org/officeDocument/2006/relationships/hyperlink" Target="http://www.webelements.com/webelements/properties/text/image-line/e-binding-energy-l-i.html" TargetMode="External"/><Relationship Id="rId15" Type="http://schemas.openxmlformats.org/officeDocument/2006/relationships/hyperlink" Target="http://www.webelements.com/webelements/properties/text/image-line/e-binding-energy-m-iii.html" TargetMode="External"/><Relationship Id="rId10" Type="http://schemas.openxmlformats.org/officeDocument/2006/relationships/hyperlink" Target="http://www.webelements.com/webelements/properties/text/definitions/e-binding-energy-l-iii.html" TargetMode="External"/><Relationship Id="rId4" Type="http://schemas.openxmlformats.org/officeDocument/2006/relationships/hyperlink" Target="http://www.webelements.com/webelements/properties/text/definitions/e-binding-energy-k.html" TargetMode="External"/><Relationship Id="rId9" Type="http://schemas.openxmlformats.org/officeDocument/2006/relationships/hyperlink" Target="http://www.webelements.com/webelements/properties/text/image-line/e-binding-energy-l-iii.html" TargetMode="External"/><Relationship Id="rId14" Type="http://schemas.openxmlformats.org/officeDocument/2006/relationships/hyperlink" Target="http://www.webelements.com/webelements/properties/text/definitions/e-binding-energy-m-ii.html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7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belements.com/webelements/properties/text/definitions/e-binding-energy-l-ii.html" TargetMode="External"/><Relationship Id="rId13" Type="http://schemas.openxmlformats.org/officeDocument/2006/relationships/hyperlink" Target="http://www.webelements.com/webelements/properties/text/image-line/e-binding-energy-m-ii.html" TargetMode="External"/><Relationship Id="rId3" Type="http://schemas.openxmlformats.org/officeDocument/2006/relationships/hyperlink" Target="http://www.webelements.com/webelements/properties/text/image-line/e-binding-energy-k.html" TargetMode="External"/><Relationship Id="rId7" Type="http://schemas.openxmlformats.org/officeDocument/2006/relationships/hyperlink" Target="http://www.webelements.com/webelements/properties/text/image-line/e-binding-energy-l-ii.html" TargetMode="External"/><Relationship Id="rId12" Type="http://schemas.openxmlformats.org/officeDocument/2006/relationships/hyperlink" Target="http://www.webelements.com/webelements/properties/text/definitions/e-binding-energy-m-i.html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://www.webelements.com/webelements/properties/text/definitions/e-binding-energy-m-iii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ebelements.com/webelements/properties/text/definitions/e-binding-energy-l-i.html" TargetMode="External"/><Relationship Id="rId11" Type="http://schemas.openxmlformats.org/officeDocument/2006/relationships/hyperlink" Target="http://www.webelements.com/webelements/properties/text/image-line/e-binding-energy-m-i.html" TargetMode="External"/><Relationship Id="rId5" Type="http://schemas.openxmlformats.org/officeDocument/2006/relationships/hyperlink" Target="http://www.webelements.com/webelements/properties/text/image-line/e-binding-energy-l-i.html" TargetMode="External"/><Relationship Id="rId15" Type="http://schemas.openxmlformats.org/officeDocument/2006/relationships/hyperlink" Target="http://www.webelements.com/webelements/properties/text/image-line/e-binding-energy-m-iii.html" TargetMode="External"/><Relationship Id="rId10" Type="http://schemas.openxmlformats.org/officeDocument/2006/relationships/hyperlink" Target="http://www.webelements.com/webelements/properties/text/definitions/e-binding-energy-l-iii.html" TargetMode="External"/><Relationship Id="rId4" Type="http://schemas.openxmlformats.org/officeDocument/2006/relationships/hyperlink" Target="http://www.webelements.com/webelements/properties/text/definitions/e-binding-energy-k.html" TargetMode="External"/><Relationship Id="rId9" Type="http://schemas.openxmlformats.org/officeDocument/2006/relationships/hyperlink" Target="http://www.webelements.com/webelements/properties/text/image-line/e-binding-energy-l-iii.html" TargetMode="External"/><Relationship Id="rId14" Type="http://schemas.openxmlformats.org/officeDocument/2006/relationships/hyperlink" Target="http://www.webelements.com/webelements/properties/text/definitions/e-binding-energy-m-ii.html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8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belements.com/webelements/properties/text/definitions/e-binding-energy-l-ii.html" TargetMode="External"/><Relationship Id="rId13" Type="http://schemas.openxmlformats.org/officeDocument/2006/relationships/hyperlink" Target="http://www.webelements.com/webelements/properties/text/image-line/e-binding-energy-m-ii.html" TargetMode="External"/><Relationship Id="rId3" Type="http://schemas.openxmlformats.org/officeDocument/2006/relationships/hyperlink" Target="http://www.webelements.com/webelements/properties/text/image-line/e-binding-energy-k.html" TargetMode="External"/><Relationship Id="rId7" Type="http://schemas.openxmlformats.org/officeDocument/2006/relationships/hyperlink" Target="http://www.webelements.com/webelements/properties/text/image-line/e-binding-energy-l-ii.html" TargetMode="External"/><Relationship Id="rId12" Type="http://schemas.openxmlformats.org/officeDocument/2006/relationships/hyperlink" Target="http://www.webelements.com/webelements/properties/text/definitions/e-binding-energy-m-i.html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://www.webelements.com/webelements/properties/text/definitions/e-binding-energy-m-iii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ebelements.com/webelements/properties/text/definitions/e-binding-energy-l-i.html" TargetMode="External"/><Relationship Id="rId11" Type="http://schemas.openxmlformats.org/officeDocument/2006/relationships/hyperlink" Target="http://www.webelements.com/webelements/properties/text/image-line/e-binding-energy-m-i.html" TargetMode="External"/><Relationship Id="rId5" Type="http://schemas.openxmlformats.org/officeDocument/2006/relationships/hyperlink" Target="http://www.webelements.com/webelements/properties/text/image-line/e-binding-energy-l-i.html" TargetMode="External"/><Relationship Id="rId15" Type="http://schemas.openxmlformats.org/officeDocument/2006/relationships/hyperlink" Target="http://www.webelements.com/webelements/properties/text/image-line/e-binding-energy-m-iii.html" TargetMode="External"/><Relationship Id="rId10" Type="http://schemas.openxmlformats.org/officeDocument/2006/relationships/hyperlink" Target="http://www.webelements.com/webelements/properties/text/definitions/e-binding-energy-l-iii.html" TargetMode="External"/><Relationship Id="rId4" Type="http://schemas.openxmlformats.org/officeDocument/2006/relationships/hyperlink" Target="http://www.webelements.com/webelements/properties/text/definitions/e-binding-energy-k.html" TargetMode="External"/><Relationship Id="rId9" Type="http://schemas.openxmlformats.org/officeDocument/2006/relationships/hyperlink" Target="http://www.webelements.com/webelements/properties/text/image-line/e-binding-energy-l-iii.html" TargetMode="External"/><Relationship Id="rId14" Type="http://schemas.openxmlformats.org/officeDocument/2006/relationships/hyperlink" Target="http://www.webelements.com/webelements/properties/text/definitions/e-binding-energy-m-ii.html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0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22920" y="996324"/>
            <a:ext cx="9296400" cy="58476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5536" y="1772816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indent="-5715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FF"/>
                </a:solidFill>
              </a:rPr>
              <a:t>Introduction to XAS</a:t>
            </a:r>
          </a:p>
          <a:p>
            <a:pPr marL="571500" indent="-5715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FF"/>
                </a:solidFill>
              </a:rPr>
              <a:t>XAS detection techniques</a:t>
            </a:r>
          </a:p>
          <a:p>
            <a:pPr marL="571500" indent="-5715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FF"/>
                </a:solidFill>
              </a:rPr>
              <a:t>XAS spectral shape</a:t>
            </a:r>
          </a:p>
          <a:p>
            <a:pPr marL="571500" indent="-5715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rgbClr val="0000FF"/>
              </a:solidFill>
            </a:endParaRPr>
          </a:p>
          <a:p>
            <a:pPr marL="571500" indent="-5715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srgbClr val="0000FF"/>
                </a:solidFill>
              </a:rPr>
              <a:t>multiplet</a:t>
            </a:r>
            <a:r>
              <a:rPr lang="en-US" sz="3200" dirty="0">
                <a:solidFill>
                  <a:srgbClr val="0000FF"/>
                </a:solidFill>
              </a:rPr>
              <a:t> calculations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1DF76E-73B9-4CB4-A229-C7FA363CC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</p:spTree>
    <p:extLst>
      <p:ext uri="{BB962C8B-B14F-4D97-AF65-F5344CB8AC3E}">
        <p14:creationId xmlns:p14="http://schemas.microsoft.com/office/powerpoint/2010/main" val="4231893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7" name="Rectangle 31"/>
          <p:cNvSpPr>
            <a:spLocks noChangeArrowheads="1"/>
          </p:cNvSpPr>
          <p:nvPr/>
        </p:nvSpPr>
        <p:spPr bwMode="auto">
          <a:xfrm>
            <a:off x="5791200" y="4724400"/>
            <a:ext cx="33528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pic>
        <p:nvPicPr>
          <p:cNvPr id="165890" name="Picture 2" descr="Afbeeldingsresultaat voor auger fluoresce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272808" cy="597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A24E53E7-8B42-4797-835D-BAE9F7C83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1BDDE18-5B7A-408A-BA2B-04CCD8FF1C92}"/>
              </a:ext>
            </a:extLst>
          </p:cNvPr>
          <p:cNvSpPr txBox="1"/>
          <p:nvPr/>
        </p:nvSpPr>
        <p:spPr>
          <a:xfrm>
            <a:off x="1907704" y="3312461"/>
            <a:ext cx="1946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1s </a:t>
            </a:r>
            <a:r>
              <a:rPr lang="nl-NL" sz="2400" dirty="0" err="1">
                <a:solidFill>
                  <a:srgbClr val="FF0000"/>
                </a:solidFill>
              </a:rPr>
              <a:t>core</a:t>
            </a:r>
            <a:r>
              <a:rPr lang="nl-NL" sz="2400" dirty="0">
                <a:solidFill>
                  <a:srgbClr val="FF0000"/>
                </a:solidFill>
              </a:rPr>
              <a:t> state</a:t>
            </a:r>
          </a:p>
        </p:txBody>
      </p:sp>
    </p:spTree>
    <p:extLst>
      <p:ext uri="{BB962C8B-B14F-4D97-AF65-F5344CB8AC3E}">
        <p14:creationId xmlns:p14="http://schemas.microsoft.com/office/powerpoint/2010/main" val="371840198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E0494FC7-190A-4AE0-BF85-D1944344A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704" y="-27476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detection techniques </a:t>
            </a:r>
          </a:p>
        </p:txBody>
      </p:sp>
    </p:spTree>
    <p:extLst>
      <p:ext uri="{BB962C8B-B14F-4D97-AF65-F5344CB8AC3E}">
        <p14:creationId xmlns:p14="http://schemas.microsoft.com/office/powerpoint/2010/main" val="327572974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1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Use decay channels as detector </a:t>
            </a:r>
            <a:endParaRPr lang="en-US" sz="3600" i="1"/>
          </a:p>
        </p:txBody>
      </p:sp>
      <p:pic>
        <p:nvPicPr>
          <p:cNvPr id="1157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1863"/>
            <a:ext cx="9144000" cy="592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detection techniques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46F2A45-DE98-4628-BEC9-BC9954F72372}"/>
              </a:ext>
            </a:extLst>
          </p:cNvPr>
          <p:cNvSpPr/>
          <p:nvPr/>
        </p:nvSpPr>
        <p:spPr bwMode="auto">
          <a:xfrm>
            <a:off x="0" y="3717032"/>
            <a:ext cx="9144000" cy="32403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53EA966-8630-4837-B628-A939D01BF5A9}"/>
              </a:ext>
            </a:extLst>
          </p:cNvPr>
          <p:cNvSpPr/>
          <p:nvPr/>
        </p:nvSpPr>
        <p:spPr>
          <a:xfrm>
            <a:off x="251520" y="4365104"/>
            <a:ext cx="6724918" cy="13480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FF"/>
                </a:solidFill>
              </a:rPr>
              <a:t>Uniform thickness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FF"/>
                </a:solidFill>
              </a:rPr>
              <a:t>Uniform concentration of absorbing element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FF"/>
                </a:solidFill>
              </a:rPr>
              <a:t>Thin enough for photons </a:t>
            </a:r>
          </a:p>
        </p:txBody>
      </p:sp>
    </p:spTree>
    <p:extLst>
      <p:ext uri="{BB962C8B-B14F-4D97-AF65-F5344CB8AC3E}">
        <p14:creationId xmlns:p14="http://schemas.microsoft.com/office/powerpoint/2010/main" val="189679147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1" name="Rectangle 3"/>
          <p:cNvSpPr>
            <a:spLocks noChangeArrowheads="1"/>
          </p:cNvSpPr>
          <p:nvPr/>
        </p:nvSpPr>
        <p:spPr bwMode="auto">
          <a:xfrm>
            <a:off x="-72008" y="852931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X-ray penetration lengths &amp;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escape depths </a:t>
            </a:r>
            <a:endParaRPr lang="en-US" sz="3600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JVREVxa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8142"/>
            <a:ext cx="4499992" cy="31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3" y="5466729"/>
            <a:ext cx="6900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100-1000 nm</a:t>
            </a:r>
          </a:p>
          <a:p>
            <a:r>
              <a:rPr 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(CXRO, but 20 nm for L edges) </a:t>
            </a:r>
            <a:endParaRPr lang="nl-NL" sz="2000" i="1" dirty="0"/>
          </a:p>
        </p:txBody>
      </p:sp>
      <p:pic>
        <p:nvPicPr>
          <p:cNvPr id="142338" name="Picture 2" descr="http://www.yambo-code.org/tutorials/Surface_spectroscopy/universal_curve_xeri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2371"/>
            <a:ext cx="4394076" cy="278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64261" y="5472612"/>
            <a:ext cx="1443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1-5 nm 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1704" y="-27476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detection techniques </a:t>
            </a:r>
          </a:p>
        </p:txBody>
      </p:sp>
    </p:spTree>
    <p:extLst>
      <p:ext uri="{BB962C8B-B14F-4D97-AF65-F5344CB8AC3E}">
        <p14:creationId xmlns:p14="http://schemas.microsoft.com/office/powerpoint/2010/main" val="15370078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1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Use decay channels as detector </a:t>
            </a:r>
            <a:endParaRPr lang="en-US" sz="3600" i="1"/>
          </a:p>
        </p:txBody>
      </p:sp>
      <p:pic>
        <p:nvPicPr>
          <p:cNvPr id="1157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1863"/>
            <a:ext cx="9144000" cy="592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detection techniques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6EF8D236-8551-49B0-A658-325AD736402E}"/>
              </a:ext>
            </a:extLst>
          </p:cNvPr>
          <p:cNvSpPr/>
          <p:nvPr/>
        </p:nvSpPr>
        <p:spPr bwMode="auto">
          <a:xfrm>
            <a:off x="0" y="931863"/>
            <a:ext cx="9144000" cy="285717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3A3F68C-35E2-441A-92E2-780D7108C672}"/>
              </a:ext>
            </a:extLst>
          </p:cNvPr>
          <p:cNvSpPr/>
          <p:nvPr/>
        </p:nvSpPr>
        <p:spPr bwMode="auto">
          <a:xfrm>
            <a:off x="3131840" y="3645024"/>
            <a:ext cx="9144000" cy="285717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15EB2B7-1E1B-48D7-926D-C8345DDFD5AA}"/>
              </a:ext>
            </a:extLst>
          </p:cNvPr>
          <p:cNvSpPr/>
          <p:nvPr/>
        </p:nvSpPr>
        <p:spPr>
          <a:xfrm>
            <a:off x="3135153" y="1353721"/>
            <a:ext cx="60088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X-ray penetrate 1000 nm (</a:t>
            </a:r>
            <a:r>
              <a:rPr lang="el-G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λ</a:t>
            </a:r>
            <a:r>
              <a:rPr lang="nl-NL" sz="24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nl-NL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Electrons escape from 5 nm (</a:t>
            </a:r>
            <a:r>
              <a:rPr lang="el-G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λ</a:t>
            </a:r>
            <a:r>
              <a:rPr lang="nl-NL" sz="24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nl-NL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Number of core holes created in first 5 nm is proportional to </a:t>
            </a:r>
            <a:r>
              <a:rPr lang="el-G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</a:t>
            </a:r>
            <a:r>
              <a:rPr lang="nl-NL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nl-NL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nl-NL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nl-NL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angle</a:t>
            </a:r>
            <a:r>
              <a:rPr lang="nl-NL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nl-NL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incidence</a:t>
            </a:r>
            <a:r>
              <a:rPr lang="nl-NL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l-G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</a:t>
            </a:r>
            <a:r>
              <a:rPr lang="nl-NL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endParaRPr lang="nl-NL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nl-NL" sz="36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TEY</a:t>
            </a:r>
            <a:r>
              <a:rPr lang="nl-NL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~ 1</a:t>
            </a:r>
            <a:r>
              <a:rPr lang="nl-NL" sz="36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nl-NL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 </a:t>
            </a:r>
            <a:r>
              <a:rPr lang="el-GR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λ</a:t>
            </a:r>
            <a:r>
              <a:rPr lang="nl-NL" sz="36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nl-NL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l-GR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</a:t>
            </a:r>
            <a:r>
              <a:rPr lang="nl-NL" sz="36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endParaRPr lang="nl-NL" sz="3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07172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ChangeArrowheads="1"/>
          </p:cNvSpPr>
          <p:nvPr/>
        </p:nvSpPr>
        <p:spPr bwMode="auto">
          <a:xfrm>
            <a:off x="323528" y="18864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US" sz="28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u="sng" dirty="0">
                <a:solidFill>
                  <a:srgbClr val="0000FF"/>
                </a:solidFill>
              </a:rPr>
              <a:t>Transmission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FF"/>
                </a:solidFill>
              </a:rPr>
              <a:t>	(pinhole, saturation &gt; </a:t>
            </a:r>
            <a:r>
              <a:rPr lang="en-US" sz="2800" b="1" dirty="0">
                <a:solidFill>
                  <a:srgbClr val="0000FF"/>
                </a:solidFill>
              </a:rPr>
              <a:t>thin samples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US" sz="28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u="sng" dirty="0">
                <a:solidFill>
                  <a:srgbClr val="0000FF"/>
                </a:solidFill>
              </a:rPr>
              <a:t>Electron Yield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FF"/>
                </a:solidFill>
              </a:rPr>
              <a:t>	(</a:t>
            </a:r>
            <a:r>
              <a:rPr lang="en-US" sz="2800" b="1" dirty="0">
                <a:solidFill>
                  <a:srgbClr val="0000FF"/>
                </a:solidFill>
              </a:rPr>
              <a:t>surface</a:t>
            </a:r>
            <a:r>
              <a:rPr lang="en-US" sz="2800" dirty="0">
                <a:solidFill>
                  <a:srgbClr val="0000FF"/>
                </a:solidFill>
              </a:rPr>
              <a:t> sensitive)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US" sz="28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u="sng" dirty="0">
                <a:solidFill>
                  <a:srgbClr val="0000FF"/>
                </a:solidFill>
              </a:rPr>
              <a:t>Fluorescence Yield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FF"/>
                </a:solidFill>
              </a:rPr>
              <a:t>	(saturation &amp; self-absorption: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FF"/>
                </a:solidFill>
              </a:rPr>
              <a:t>                            &gt; </a:t>
            </a:r>
            <a:r>
              <a:rPr lang="en-US" sz="2800" b="1" dirty="0">
                <a:solidFill>
                  <a:srgbClr val="0000FF"/>
                </a:solidFill>
              </a:rPr>
              <a:t>dilute samples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FF"/>
                </a:solidFill>
              </a:rPr>
              <a:t>           </a:t>
            </a:r>
            <a:r>
              <a:rPr lang="en-US" sz="2800" i="1" dirty="0">
                <a:solidFill>
                  <a:srgbClr val="0000FF"/>
                </a:solidFill>
              </a:rPr>
              <a:t>[L edges are intrinsically distorted]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US" sz="28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US" sz="2800" i="1" dirty="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detection techniques </a:t>
            </a:r>
          </a:p>
        </p:txBody>
      </p:sp>
    </p:spTree>
    <p:extLst>
      <p:ext uri="{BB962C8B-B14F-4D97-AF65-F5344CB8AC3E}">
        <p14:creationId xmlns:p14="http://schemas.microsoft.com/office/powerpoint/2010/main" val="111677823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hthoek 1"/>
          <p:cNvSpPr>
            <a:spLocks noChangeArrowheads="1"/>
          </p:cNvSpPr>
          <p:nvPr/>
        </p:nvSpPr>
        <p:spPr bwMode="auto">
          <a:xfrm>
            <a:off x="304800" y="1444625"/>
            <a:ext cx="8534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Font typeface="Wingdings" pitchFamily="2" charset="2"/>
              <a:buChar char="Ø"/>
            </a:pPr>
            <a:endParaRPr lang="en-US" sz="3200" dirty="0">
              <a:solidFill>
                <a:srgbClr val="0000FF"/>
              </a:solidFill>
            </a:endParaRPr>
          </a:p>
          <a:p>
            <a:pPr algn="l">
              <a:lnSpc>
                <a:spcPct val="150000"/>
              </a:lnSpc>
            </a:pPr>
            <a:endParaRPr lang="en-US" sz="3200" dirty="0">
              <a:solidFill>
                <a:srgbClr val="0000FF"/>
              </a:solidFill>
            </a:endParaRP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rgbClr val="0000FF"/>
                </a:solidFill>
              </a:rPr>
              <a:t>Interpretation of spectral shapes</a:t>
            </a:r>
          </a:p>
          <a:p>
            <a:pPr algn="l">
              <a:lnSpc>
                <a:spcPct val="150000"/>
              </a:lnSpc>
            </a:pPr>
            <a:endParaRPr lang="en-US" sz="3200" dirty="0">
              <a:solidFill>
                <a:srgbClr val="0000FF"/>
              </a:solidFill>
            </a:endParaRPr>
          </a:p>
          <a:p>
            <a:pPr algn="l">
              <a:lnSpc>
                <a:spcPct val="150000"/>
              </a:lnSpc>
            </a:pP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spectral shape </a:t>
            </a:r>
          </a:p>
        </p:txBody>
      </p:sp>
    </p:spTree>
    <p:extLst>
      <p:ext uri="{BB962C8B-B14F-4D97-AF65-F5344CB8AC3E}">
        <p14:creationId xmlns:p14="http://schemas.microsoft.com/office/powerpoint/2010/main" val="2131742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4259" name="Object 3"/>
          <p:cNvGraphicFramePr>
            <a:graphicFrameLocks noChangeAspect="1"/>
          </p:cNvGraphicFramePr>
          <p:nvPr/>
        </p:nvGraphicFramePr>
        <p:xfrm>
          <a:off x="457200" y="4800600"/>
          <a:ext cx="8229600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11" name="Equation" r:id="rId4" imgW="2031840" imgH="330120" progId="Equation.3">
                  <p:embed/>
                </p:oleObj>
              </mc:Choice>
              <mc:Fallback>
                <p:oleObj name="Equation" r:id="rId4" imgW="20318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800600"/>
                        <a:ext cx="8229600" cy="1338263"/>
                      </a:xfrm>
                      <a:prstGeom prst="rect">
                        <a:avLst/>
                      </a:prstGeom>
                      <a:noFill/>
                      <a:ln w="38100" cap="sq" cmpd="dbl">
                        <a:solidFill>
                          <a:srgbClr val="0000FF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4260" name="Rectangle 4"/>
          <p:cNvSpPr>
            <a:spLocks noChangeArrowheads="1"/>
          </p:cNvSpPr>
          <p:nvPr/>
        </p:nvSpPr>
        <p:spPr bwMode="auto">
          <a:xfrm>
            <a:off x="1143000" y="838200"/>
            <a:ext cx="3733800" cy="2899255"/>
          </a:xfrm>
          <a:prstGeom prst="rect">
            <a:avLst/>
          </a:prstGeom>
          <a:noFill/>
          <a:ln w="508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kumimoji="0" lang="en-US" altLang="nl-NL" sz="2400" b="0" dirty="0">
                <a:solidFill>
                  <a:srgbClr val="0033CC"/>
                </a:solidFill>
              </a:rPr>
              <a:t>Excitations of core electrons to empty states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kumimoji="0" lang="en-US" altLang="nl-NL" sz="2400" b="0" dirty="0">
              <a:solidFill>
                <a:srgbClr val="0033CC"/>
              </a:solidFill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kumimoji="0" lang="en-US" altLang="nl-NL" sz="2400" b="0" dirty="0">
                <a:solidFill>
                  <a:srgbClr val="0033CC"/>
                </a:solidFill>
              </a:rPr>
              <a:t>The XAS spectra are given by the</a:t>
            </a:r>
            <a:r>
              <a:rPr kumimoji="0" lang="en-US" altLang="nl-NL" sz="2400" b="0" dirty="0"/>
              <a:t> </a:t>
            </a:r>
            <a:br>
              <a:rPr kumimoji="0" lang="en-US" altLang="nl-NL" sz="2400" b="0" dirty="0"/>
            </a:br>
            <a:r>
              <a:rPr kumimoji="0" lang="en-US" altLang="nl-NL" sz="24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Fermi Golden Rule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spectral shape 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064653DD-B6A3-4360-8856-5ADAB4A1B369}"/>
              </a:ext>
            </a:extLst>
          </p:cNvPr>
          <p:cNvGrpSpPr/>
          <p:nvPr/>
        </p:nvGrpSpPr>
        <p:grpSpPr>
          <a:xfrm>
            <a:off x="4876800" y="838200"/>
            <a:ext cx="4159696" cy="3217008"/>
            <a:chOff x="4211960" y="1844824"/>
            <a:chExt cx="4699248" cy="3572531"/>
          </a:xfrm>
        </p:grpSpPr>
        <p:pic>
          <p:nvPicPr>
            <p:cNvPr id="8" name="Picture 8" descr="Haverkort_16i.pdf">
              <a:extLst>
                <a:ext uri="{FF2B5EF4-FFF2-40B4-BE49-F238E27FC236}">
                  <a16:creationId xmlns:a16="http://schemas.microsoft.com/office/drawing/2014/main" id="{DCC6C074-1D4B-4687-8421-89B805FA07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813" r="1009"/>
            <a:stretch/>
          </p:blipFill>
          <p:spPr>
            <a:xfrm>
              <a:off x="5292000" y="1844824"/>
              <a:ext cx="3204000" cy="3095549"/>
            </a:xfrm>
            <a:prstGeom prst="rect">
              <a:avLst/>
            </a:prstGeom>
          </p:spPr>
        </p:pic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5266980F-8D1A-438A-8506-747409D59BB4}"/>
                </a:ext>
              </a:extLst>
            </p:cNvPr>
            <p:cNvGrpSpPr/>
            <p:nvPr/>
          </p:nvGrpSpPr>
          <p:grpSpPr>
            <a:xfrm>
              <a:off x="4211960" y="2010133"/>
              <a:ext cx="4699248" cy="3407222"/>
              <a:chOff x="3841879" y="1763832"/>
              <a:chExt cx="5098921" cy="4585670"/>
            </a:xfrm>
          </p:grpSpPr>
          <p:sp>
            <p:nvSpPr>
              <p:cNvPr id="11" name="TextBox 4">
                <a:extLst>
                  <a:ext uri="{FF2B5EF4-FFF2-40B4-BE49-F238E27FC236}">
                    <a16:creationId xmlns:a16="http://schemas.microsoft.com/office/drawing/2014/main" id="{652F3B53-B2DD-4C7C-9CE0-D8F85B1D4042}"/>
                  </a:ext>
                </a:extLst>
              </p:cNvPr>
              <p:cNvSpPr txBox="1"/>
              <p:nvPr/>
            </p:nvSpPr>
            <p:spPr>
              <a:xfrm>
                <a:off x="6722376" y="5878986"/>
                <a:ext cx="284475" cy="470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600" dirty="0"/>
              </a:p>
            </p:txBody>
          </p:sp>
          <p:sp>
            <p:nvSpPr>
              <p:cNvPr id="12" name="TextBox 7">
                <a:extLst>
                  <a:ext uri="{FF2B5EF4-FFF2-40B4-BE49-F238E27FC236}">
                    <a16:creationId xmlns:a16="http://schemas.microsoft.com/office/drawing/2014/main" id="{A9F873C7-87E9-42F1-B2A0-8C97AACB6A41}"/>
                  </a:ext>
                </a:extLst>
              </p:cNvPr>
              <p:cNvSpPr txBox="1"/>
              <p:nvPr/>
            </p:nvSpPr>
            <p:spPr>
              <a:xfrm rot="16200000">
                <a:off x="3934179" y="3245821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13" name="Group 1">
                <a:extLst>
                  <a:ext uri="{FF2B5EF4-FFF2-40B4-BE49-F238E27FC236}">
                    <a16:creationId xmlns:a16="http://schemas.microsoft.com/office/drawing/2014/main" id="{F7C21D0F-59CF-4A56-9B66-D57C4A450503}"/>
                  </a:ext>
                </a:extLst>
              </p:cNvPr>
              <p:cNvGrpSpPr/>
              <p:nvPr/>
            </p:nvGrpSpPr>
            <p:grpSpPr>
              <a:xfrm>
                <a:off x="5741736" y="1763832"/>
                <a:ext cx="3199064" cy="3666381"/>
                <a:chOff x="5741736" y="1763832"/>
                <a:chExt cx="3199064" cy="3666381"/>
              </a:xfrm>
            </p:grpSpPr>
            <p:sp>
              <p:nvSpPr>
                <p:cNvPr id="15" name="Rounded Rectangle 25">
                  <a:extLst>
                    <a:ext uri="{FF2B5EF4-FFF2-40B4-BE49-F238E27FC236}">
                      <a16:creationId xmlns:a16="http://schemas.microsoft.com/office/drawing/2014/main" id="{83194F58-242A-45E3-B865-D13F6980B5D3}"/>
                    </a:ext>
                  </a:extLst>
                </p:cNvPr>
                <p:cNvSpPr/>
                <p:nvPr/>
              </p:nvSpPr>
              <p:spPr>
                <a:xfrm>
                  <a:off x="5741736" y="1763832"/>
                  <a:ext cx="2328333" cy="524988"/>
                </a:xfrm>
                <a:prstGeom prst="roundRect">
                  <a:avLst>
                    <a:gd name="adj" fmla="val 22993"/>
                  </a:avLst>
                </a:prstGeom>
                <a:gradFill>
                  <a:gsLst>
                    <a:gs pos="0">
                      <a:schemeClr val="tx2">
                        <a:lumMod val="20000"/>
                        <a:lumOff val="8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40000" dist="63500" dir="2700000" rotWithShape="0">
                    <a:schemeClr val="tx2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exciton</a:t>
                  </a:r>
                </a:p>
                <a:p>
                  <a:pPr marL="342900" indent="-342900" algn="ctr">
                    <a:buFont typeface="Arial"/>
                    <a:buChar char="•"/>
                  </a:pP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Rounded Rectangle 26">
                  <a:extLst>
                    <a:ext uri="{FF2B5EF4-FFF2-40B4-BE49-F238E27FC236}">
                      <a16:creationId xmlns:a16="http://schemas.microsoft.com/office/drawing/2014/main" id="{53B320AD-39F6-4EEC-A9DB-28C06870C55A}"/>
                    </a:ext>
                  </a:extLst>
                </p:cNvPr>
                <p:cNvSpPr/>
                <p:nvPr/>
              </p:nvSpPr>
              <p:spPr>
                <a:xfrm>
                  <a:off x="6329680" y="4905225"/>
                  <a:ext cx="2611120" cy="524988"/>
                </a:xfrm>
                <a:prstGeom prst="roundRect">
                  <a:avLst>
                    <a:gd name="adj" fmla="val 22993"/>
                  </a:avLst>
                </a:prstGeom>
                <a:gradFill>
                  <a:gsLst>
                    <a:gs pos="0">
                      <a:schemeClr val="tx2">
                        <a:lumMod val="20000"/>
                        <a:lumOff val="8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40000" dist="63500" dir="2700000" rotWithShape="0">
                    <a:schemeClr val="tx2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edge jump</a:t>
                  </a:r>
                </a:p>
                <a:p>
                  <a:pPr marL="342900" indent="-342900" algn="ctr">
                    <a:buFont typeface="Arial"/>
                    <a:buChar char="•"/>
                  </a:pP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E7466C79-B2F4-411F-9714-CCFBD611150A}"/>
                </a:ext>
              </a:extLst>
            </p:cNvPr>
            <p:cNvSpPr/>
            <p:nvPr/>
          </p:nvSpPr>
          <p:spPr>
            <a:xfrm>
              <a:off x="4552341" y="1844824"/>
              <a:ext cx="3981382" cy="320982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7927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7" name="Rectangle 3"/>
          <p:cNvSpPr>
            <a:spLocks noChangeArrowheads="1"/>
          </p:cNvSpPr>
          <p:nvPr/>
        </p:nvSpPr>
        <p:spPr bwMode="auto">
          <a:xfrm>
            <a:off x="1143000" y="838200"/>
            <a:ext cx="3429000" cy="2893100"/>
          </a:xfrm>
          <a:prstGeom prst="rect">
            <a:avLst/>
          </a:prstGeom>
          <a:noFill/>
          <a:ln w="50800" cap="sq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kumimoji="0" lang="en-US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Fermi Golden Rule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kumimoji="0" 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" panose="05000000000000000000" pitchFamily="2" charset="2"/>
              </a:rPr>
              <a:t></a:t>
            </a:r>
            <a:endParaRPr kumimoji="0" lang="en-US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kumimoji="0" 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Excitations to  </a:t>
            </a:r>
            <a:br>
              <a:rPr kumimoji="0" 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kumimoji="0" 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empty states as calculated by DFT</a:t>
            </a:r>
            <a:endParaRPr kumimoji="0" lang="en-US" dirty="0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66308" name="Rectangle 4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nl-NL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762000" y="5029200"/>
          <a:ext cx="77724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35" name="Equation" r:id="rId4" imgW="3238500" imgH="482600" progId="Equation.3">
                  <p:embed/>
                </p:oleObj>
              </mc:Choice>
              <mc:Fallback>
                <p:oleObj name="Equation" r:id="rId4" imgW="32385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029200"/>
                        <a:ext cx="7772400" cy="1165225"/>
                      </a:xfrm>
                      <a:prstGeom prst="rect">
                        <a:avLst/>
                      </a:prstGeom>
                      <a:noFill/>
                      <a:ln w="38100" cmpd="dbl">
                        <a:solidFill>
                          <a:srgbClr val="0033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kstvak 1"/>
          <p:cNvSpPr txBox="1"/>
          <p:nvPr/>
        </p:nvSpPr>
        <p:spPr>
          <a:xfrm>
            <a:off x="7294341" y="3975100"/>
            <a:ext cx="83388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 1s</a:t>
            </a:r>
            <a:endParaRPr lang="nl-N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spectral shape (O 1s) </a:t>
            </a:r>
          </a:p>
        </p:txBody>
      </p:sp>
      <p:pic>
        <p:nvPicPr>
          <p:cNvPr id="9" name="Picture 8" descr="Haverkort_16i.pdf">
            <a:extLst>
              <a:ext uri="{FF2B5EF4-FFF2-40B4-BE49-F238E27FC236}">
                <a16:creationId xmlns:a16="http://schemas.microsoft.com/office/drawing/2014/main" id="{A53BA9DF-FC08-4FAA-835F-F1FE6B4B68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13" r="1009"/>
          <a:stretch/>
        </p:blipFill>
        <p:spPr>
          <a:xfrm>
            <a:off x="5508104" y="838200"/>
            <a:ext cx="3204000" cy="309554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89C2B41-9C23-4EF0-89FD-0502EBB917AC}"/>
              </a:ext>
            </a:extLst>
          </p:cNvPr>
          <p:cNvSpPr txBox="1"/>
          <p:nvPr/>
        </p:nvSpPr>
        <p:spPr>
          <a:xfrm>
            <a:off x="6156176" y="1686887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55866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354" name="Group 2"/>
          <p:cNvGrpSpPr>
            <a:grpSpLocks/>
          </p:cNvGrpSpPr>
          <p:nvPr/>
        </p:nvGrpSpPr>
        <p:grpSpPr bwMode="auto">
          <a:xfrm>
            <a:off x="4267200" y="838200"/>
            <a:ext cx="6172200" cy="5257800"/>
            <a:chOff x="1776" y="144"/>
            <a:chExt cx="4320" cy="4033"/>
          </a:xfrm>
        </p:grpSpPr>
        <p:pic>
          <p:nvPicPr>
            <p:cNvPr id="868355" name="Picture 3" descr="fig0718c_Shri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44"/>
              <a:ext cx="4320" cy="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8356" name="Text Box 4"/>
            <p:cNvSpPr txBox="1">
              <a:spLocks noChangeArrowheads="1"/>
            </p:cNvSpPr>
            <p:nvPr/>
          </p:nvSpPr>
          <p:spPr bwMode="auto">
            <a:xfrm>
              <a:off x="4753" y="2806"/>
              <a:ext cx="431" cy="3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nl-NL" sz="2000" b="0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  <a:r>
                <a:rPr lang="en-US" altLang="nl-NL" sz="2000" b="0" i="1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</a:t>
              </a:r>
              <a:endParaRPr lang="en-US" altLang="nl-NL" sz="2100" b="0"/>
            </a:p>
          </p:txBody>
        </p:sp>
        <p:sp>
          <p:nvSpPr>
            <p:cNvPr id="868357" name="Text Box 5"/>
            <p:cNvSpPr txBox="1">
              <a:spLocks noChangeArrowheads="1"/>
            </p:cNvSpPr>
            <p:nvPr/>
          </p:nvSpPr>
          <p:spPr bwMode="auto">
            <a:xfrm>
              <a:off x="4753" y="3046"/>
              <a:ext cx="431" cy="3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nl-NL" sz="2000" b="0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  <a:r>
                <a:rPr lang="en-US" altLang="nl-NL" sz="2000" b="0" i="1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</a:t>
              </a:r>
              <a:endParaRPr lang="en-US" altLang="nl-NL" sz="2100" b="0"/>
            </a:p>
          </p:txBody>
        </p:sp>
      </p:grpSp>
      <p:pic>
        <p:nvPicPr>
          <p:cNvPr id="868358" name="Picture 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33400"/>
            <a:ext cx="4111625" cy="594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68359" name="Rectangle 7"/>
          <p:cNvSpPr>
            <a:spLocks noChangeArrowheads="1"/>
          </p:cNvSpPr>
          <p:nvPr/>
        </p:nvSpPr>
        <p:spPr bwMode="auto">
          <a:xfrm>
            <a:off x="8305800" y="304800"/>
            <a:ext cx="838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68360" name="Rectangle 8"/>
          <p:cNvSpPr>
            <a:spLocks noChangeArrowheads="1"/>
          </p:cNvSpPr>
          <p:nvPr/>
        </p:nvSpPr>
        <p:spPr bwMode="auto">
          <a:xfrm>
            <a:off x="7924800" y="481012"/>
            <a:ext cx="2209800" cy="57673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868361" name="Text Box 9"/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800" b="0">
                <a:solidFill>
                  <a:srgbClr val="990099"/>
                </a:solidFill>
              </a:rPr>
              <a:t>Phys. Rev. B.40, 5715 (1989)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spectral shape (O 1s) </a:t>
            </a:r>
          </a:p>
        </p:txBody>
      </p:sp>
    </p:spTree>
    <p:extLst>
      <p:ext uri="{BB962C8B-B14F-4D97-AF65-F5344CB8AC3E}">
        <p14:creationId xmlns:p14="http://schemas.microsoft.com/office/powerpoint/2010/main" val="3377313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9512" y="980728"/>
            <a:ext cx="9144000" cy="540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Element specific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Sensitive to low concentrations 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Applicable under extreme conditions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Char char="•"/>
            </a:pPr>
            <a:endParaRPr lang="en-US" altLang="en-US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SPACE: Combination with x-ray microscopy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TIME: femtosecond XAS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RESONANCE: RIXS, RPES, R diffraction</a:t>
            </a:r>
            <a:b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en-US" altLang="en-US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D6BD36-30A3-43F7-90C8-F924FC149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</p:spTree>
    <p:extLst>
      <p:ext uri="{BB962C8B-B14F-4D97-AF65-F5344CB8AC3E}">
        <p14:creationId xmlns:p14="http://schemas.microsoft.com/office/powerpoint/2010/main" val="1950512139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D8AB2997-DDF4-4E57-83BA-8D7EE70B0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11162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03" name="Rectangle 3"/>
          <p:cNvSpPr>
            <a:spLocks noChangeArrowheads="1"/>
          </p:cNvSpPr>
          <p:nvPr/>
        </p:nvSpPr>
        <p:spPr bwMode="auto">
          <a:xfrm>
            <a:off x="8305800" y="304800"/>
            <a:ext cx="838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70408" name="Text Box 8"/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800" b="0">
                <a:solidFill>
                  <a:srgbClr val="990099"/>
                </a:solidFill>
              </a:rPr>
              <a:t>Phys. Rev. B.40, 5715 (1989); 48, 2074 (1993)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spectral shape (O 1s) </a:t>
            </a:r>
          </a:p>
        </p:txBody>
      </p:sp>
      <p:pic>
        <p:nvPicPr>
          <p:cNvPr id="8704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95400"/>
            <a:ext cx="5638800" cy="426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09" name="Rectangle 9"/>
          <p:cNvSpPr>
            <a:spLocks noChangeArrowheads="1"/>
          </p:cNvSpPr>
          <p:nvPr/>
        </p:nvSpPr>
        <p:spPr bwMode="auto">
          <a:xfrm>
            <a:off x="3967163" y="5715000"/>
            <a:ext cx="37163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nl-NL" b="0" dirty="0">
                <a:solidFill>
                  <a:srgbClr val="00FF00"/>
                </a:solidFill>
              </a:rPr>
              <a:t>oxygen 1s &gt; p DOS</a:t>
            </a:r>
          </a:p>
        </p:txBody>
      </p:sp>
    </p:spTree>
    <p:extLst>
      <p:ext uri="{BB962C8B-B14F-4D97-AF65-F5344CB8AC3E}">
        <p14:creationId xmlns:p14="http://schemas.microsoft.com/office/powerpoint/2010/main" val="4117885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04" name="Text Box 4"/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800">
                <a:solidFill>
                  <a:srgbClr val="990099"/>
                </a:solidFill>
              </a:rPr>
              <a:t>Phys. Rev. B. </a:t>
            </a:r>
            <a:r>
              <a:rPr lang="en-US" altLang="nl-NL" sz="1800" b="0">
                <a:solidFill>
                  <a:srgbClr val="990099"/>
                </a:solidFill>
              </a:rPr>
              <a:t>40, 5715 (1989); 48, 2074 (1993)</a:t>
            </a:r>
            <a:endParaRPr lang="en-US" altLang="nl-NL" sz="1800">
              <a:solidFill>
                <a:srgbClr val="990099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spectral shape (O 1s) </a:t>
            </a:r>
          </a:p>
        </p:txBody>
      </p:sp>
    </p:spTree>
    <p:extLst>
      <p:ext uri="{BB962C8B-B14F-4D97-AF65-F5344CB8AC3E}">
        <p14:creationId xmlns:p14="http://schemas.microsoft.com/office/powerpoint/2010/main" val="2464559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850" name="Picture 2" descr="SEC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33400"/>
            <a:ext cx="4867275" cy="4953000"/>
          </a:xfrm>
        </p:spPr>
      </p:pic>
      <p:sp>
        <p:nvSpPr>
          <p:cNvPr id="7188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914400"/>
            <a:ext cx="4419600" cy="19050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sz="2800" b="1" u="sng">
                <a:solidFill>
                  <a:srgbClr val="FF0000"/>
                </a:solidFill>
              </a:rPr>
              <a:t>Final State Rule:</a:t>
            </a:r>
            <a:r>
              <a:rPr lang="en-US" altLang="nl-NL" sz="2800"/>
              <a:t> Spectral shape of XAS looks like final state DOS</a:t>
            </a:r>
          </a:p>
          <a:p>
            <a:endParaRPr lang="en-US" altLang="nl-NL" sz="2800"/>
          </a:p>
        </p:txBody>
      </p:sp>
      <p:sp>
        <p:nvSpPr>
          <p:cNvPr id="718853" name="Text Box 5"/>
          <p:cNvSpPr txBox="1">
            <a:spLocks noChangeArrowheads="1"/>
          </p:cNvSpPr>
          <p:nvPr/>
        </p:nvSpPr>
        <p:spPr bwMode="auto">
          <a:xfrm>
            <a:off x="3260725" y="838200"/>
            <a:ext cx="931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kumimoji="0" lang="en-US" altLang="nl-NL" sz="2800" b="0">
                <a:solidFill>
                  <a:srgbClr val="00CC00"/>
                </a:solidFill>
              </a:rPr>
              <a:t>TiSi</a:t>
            </a:r>
            <a:r>
              <a:rPr kumimoji="0" lang="en-US" altLang="nl-NL" sz="2800" b="0" baseline="-25000">
                <a:solidFill>
                  <a:srgbClr val="00CC00"/>
                </a:solidFill>
              </a:rPr>
              <a:t>2</a:t>
            </a:r>
            <a:endParaRPr kumimoji="0" lang="en-US" altLang="nl-NL" sz="2800" b="0" baseline="-25000"/>
          </a:p>
        </p:txBody>
      </p:sp>
      <p:sp>
        <p:nvSpPr>
          <p:cNvPr id="718855" name="Rectangle 7"/>
          <p:cNvSpPr>
            <a:spLocks noChangeArrowheads="1"/>
          </p:cNvSpPr>
          <p:nvPr/>
        </p:nvSpPr>
        <p:spPr bwMode="auto">
          <a:xfrm>
            <a:off x="381000" y="762000"/>
            <a:ext cx="42672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718856" name="Freeform 8"/>
          <p:cNvSpPr>
            <a:spLocks/>
          </p:cNvSpPr>
          <p:nvPr/>
        </p:nvSpPr>
        <p:spPr bwMode="auto">
          <a:xfrm>
            <a:off x="1409700" y="2697163"/>
            <a:ext cx="771525" cy="896937"/>
          </a:xfrm>
          <a:custGeom>
            <a:avLst/>
            <a:gdLst>
              <a:gd name="T0" fmla="*/ 152 w 486"/>
              <a:gd name="T1" fmla="*/ 21 h 565"/>
              <a:gd name="T2" fmla="*/ 112 w 486"/>
              <a:gd name="T3" fmla="*/ 93 h 565"/>
              <a:gd name="T4" fmla="*/ 96 w 486"/>
              <a:gd name="T5" fmla="*/ 141 h 565"/>
              <a:gd name="T6" fmla="*/ 120 w 486"/>
              <a:gd name="T7" fmla="*/ 77 h 565"/>
              <a:gd name="T8" fmla="*/ 104 w 486"/>
              <a:gd name="T9" fmla="*/ 101 h 565"/>
              <a:gd name="T10" fmla="*/ 88 w 486"/>
              <a:gd name="T11" fmla="*/ 149 h 565"/>
              <a:gd name="T12" fmla="*/ 40 w 486"/>
              <a:gd name="T13" fmla="*/ 221 h 565"/>
              <a:gd name="T14" fmla="*/ 24 w 486"/>
              <a:gd name="T15" fmla="*/ 269 h 565"/>
              <a:gd name="T16" fmla="*/ 0 w 486"/>
              <a:gd name="T17" fmla="*/ 357 h 565"/>
              <a:gd name="T18" fmla="*/ 32 w 486"/>
              <a:gd name="T19" fmla="*/ 477 h 565"/>
              <a:gd name="T20" fmla="*/ 72 w 486"/>
              <a:gd name="T21" fmla="*/ 565 h 565"/>
              <a:gd name="T22" fmla="*/ 184 w 486"/>
              <a:gd name="T23" fmla="*/ 557 h 565"/>
              <a:gd name="T24" fmla="*/ 248 w 486"/>
              <a:gd name="T25" fmla="*/ 381 h 565"/>
              <a:gd name="T26" fmla="*/ 216 w 486"/>
              <a:gd name="T27" fmla="*/ 333 h 565"/>
              <a:gd name="T28" fmla="*/ 264 w 486"/>
              <a:gd name="T29" fmla="*/ 317 h 565"/>
              <a:gd name="T30" fmla="*/ 400 w 486"/>
              <a:gd name="T31" fmla="*/ 269 h 565"/>
              <a:gd name="T32" fmla="*/ 472 w 486"/>
              <a:gd name="T33" fmla="*/ 221 h 565"/>
              <a:gd name="T34" fmla="*/ 480 w 486"/>
              <a:gd name="T35" fmla="*/ 197 h 565"/>
              <a:gd name="T36" fmla="*/ 472 w 486"/>
              <a:gd name="T37" fmla="*/ 77 h 565"/>
              <a:gd name="T38" fmla="*/ 432 w 486"/>
              <a:gd name="T39" fmla="*/ 69 h 565"/>
              <a:gd name="T40" fmla="*/ 264 w 486"/>
              <a:gd name="T41" fmla="*/ 61 h 565"/>
              <a:gd name="T42" fmla="*/ 200 w 486"/>
              <a:gd name="T43" fmla="*/ 5 h 565"/>
              <a:gd name="T44" fmla="*/ 152 w 486"/>
              <a:gd name="T45" fmla="*/ 21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86" h="565">
                <a:moveTo>
                  <a:pt x="152" y="21"/>
                </a:moveTo>
                <a:cubicBezTo>
                  <a:pt x="137" y="43"/>
                  <a:pt x="123" y="69"/>
                  <a:pt x="112" y="93"/>
                </a:cubicBezTo>
                <a:cubicBezTo>
                  <a:pt x="105" y="108"/>
                  <a:pt x="96" y="141"/>
                  <a:pt x="96" y="141"/>
                </a:cubicBezTo>
                <a:cubicBezTo>
                  <a:pt x="104" y="120"/>
                  <a:pt x="116" y="99"/>
                  <a:pt x="120" y="77"/>
                </a:cubicBezTo>
                <a:cubicBezTo>
                  <a:pt x="122" y="68"/>
                  <a:pt x="108" y="92"/>
                  <a:pt x="104" y="101"/>
                </a:cubicBezTo>
                <a:cubicBezTo>
                  <a:pt x="97" y="116"/>
                  <a:pt x="93" y="133"/>
                  <a:pt x="88" y="149"/>
                </a:cubicBezTo>
                <a:cubicBezTo>
                  <a:pt x="88" y="149"/>
                  <a:pt x="48" y="209"/>
                  <a:pt x="40" y="221"/>
                </a:cubicBezTo>
                <a:cubicBezTo>
                  <a:pt x="31" y="235"/>
                  <a:pt x="29" y="253"/>
                  <a:pt x="24" y="269"/>
                </a:cubicBezTo>
                <a:cubicBezTo>
                  <a:pt x="14" y="298"/>
                  <a:pt x="0" y="357"/>
                  <a:pt x="0" y="357"/>
                </a:cubicBezTo>
                <a:cubicBezTo>
                  <a:pt x="9" y="437"/>
                  <a:pt x="12" y="418"/>
                  <a:pt x="32" y="477"/>
                </a:cubicBezTo>
                <a:cubicBezTo>
                  <a:pt x="38" y="521"/>
                  <a:pt x="30" y="551"/>
                  <a:pt x="72" y="565"/>
                </a:cubicBezTo>
                <a:cubicBezTo>
                  <a:pt x="109" y="562"/>
                  <a:pt x="147" y="564"/>
                  <a:pt x="184" y="557"/>
                </a:cubicBezTo>
                <a:cubicBezTo>
                  <a:pt x="228" y="549"/>
                  <a:pt x="238" y="411"/>
                  <a:pt x="248" y="381"/>
                </a:cubicBezTo>
                <a:cubicBezTo>
                  <a:pt x="232" y="365"/>
                  <a:pt x="206" y="343"/>
                  <a:pt x="216" y="333"/>
                </a:cubicBezTo>
                <a:cubicBezTo>
                  <a:pt x="228" y="321"/>
                  <a:pt x="248" y="322"/>
                  <a:pt x="264" y="317"/>
                </a:cubicBezTo>
                <a:cubicBezTo>
                  <a:pt x="310" y="302"/>
                  <a:pt x="359" y="296"/>
                  <a:pt x="400" y="269"/>
                </a:cubicBezTo>
                <a:cubicBezTo>
                  <a:pt x="413" y="229"/>
                  <a:pt x="432" y="229"/>
                  <a:pt x="472" y="221"/>
                </a:cubicBezTo>
                <a:cubicBezTo>
                  <a:pt x="475" y="213"/>
                  <a:pt x="480" y="205"/>
                  <a:pt x="480" y="197"/>
                </a:cubicBezTo>
                <a:cubicBezTo>
                  <a:pt x="480" y="157"/>
                  <a:pt x="486" y="115"/>
                  <a:pt x="472" y="77"/>
                </a:cubicBezTo>
                <a:cubicBezTo>
                  <a:pt x="467" y="64"/>
                  <a:pt x="446" y="70"/>
                  <a:pt x="432" y="69"/>
                </a:cubicBezTo>
                <a:cubicBezTo>
                  <a:pt x="376" y="65"/>
                  <a:pt x="320" y="64"/>
                  <a:pt x="264" y="61"/>
                </a:cubicBezTo>
                <a:cubicBezTo>
                  <a:pt x="232" y="50"/>
                  <a:pt x="224" y="29"/>
                  <a:pt x="200" y="5"/>
                </a:cubicBezTo>
                <a:cubicBezTo>
                  <a:pt x="140" y="14"/>
                  <a:pt x="131" y="0"/>
                  <a:pt x="152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 cmpd="sng">
                <a:solidFill>
                  <a:schemeClr val="accent2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718857" name="AutoShape 9"/>
          <p:cNvSpPr>
            <a:spLocks noChangeArrowheads="1"/>
          </p:cNvSpPr>
          <p:nvPr/>
        </p:nvSpPr>
        <p:spPr bwMode="auto">
          <a:xfrm>
            <a:off x="609600" y="3505200"/>
            <a:ext cx="76200" cy="76200"/>
          </a:xfrm>
          <a:prstGeom prst="plus">
            <a:avLst>
              <a:gd name="adj" fmla="val 25000"/>
            </a:avLst>
          </a:prstGeom>
          <a:solidFill>
            <a:srgbClr val="0033CC"/>
          </a:solidFill>
          <a:ln w="50800" cap="sq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718860" name="Text Box 12"/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800">
                <a:solidFill>
                  <a:srgbClr val="990099"/>
                </a:solidFill>
              </a:rPr>
              <a:t>Phys. Rev. B. </a:t>
            </a:r>
            <a:r>
              <a:rPr lang="en-US" altLang="nl-NL" sz="1800" b="0">
                <a:solidFill>
                  <a:srgbClr val="990099"/>
                </a:solidFill>
              </a:rPr>
              <a:t>41, 11899 (1991)</a:t>
            </a:r>
            <a:endParaRPr lang="en-US" altLang="nl-NL" sz="1800">
              <a:solidFill>
                <a:srgbClr val="990099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spectral shape </a:t>
            </a:r>
          </a:p>
        </p:txBody>
      </p:sp>
    </p:spTree>
    <p:extLst>
      <p:ext uri="{BB962C8B-B14F-4D97-AF65-F5344CB8AC3E}">
        <p14:creationId xmlns:p14="http://schemas.microsoft.com/office/powerpoint/2010/main" val="1269343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850" name="Picture 2" descr="SEC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33400"/>
            <a:ext cx="4867275" cy="4953000"/>
          </a:xfrm>
        </p:spPr>
      </p:pic>
      <p:sp>
        <p:nvSpPr>
          <p:cNvPr id="7188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914400"/>
            <a:ext cx="4419600" cy="19050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sz="2800" b="1" u="sng" dirty="0">
                <a:solidFill>
                  <a:srgbClr val="FF0000"/>
                </a:solidFill>
              </a:rPr>
              <a:t>XAS codes:</a:t>
            </a:r>
            <a:r>
              <a:rPr lang="en-US" altLang="nl-NL" sz="2800" dirty="0"/>
              <a:t> </a:t>
            </a:r>
          </a:p>
          <a:p>
            <a:endParaRPr lang="en-US" altLang="nl-NL" sz="2800" dirty="0"/>
          </a:p>
          <a:p>
            <a:r>
              <a:rPr lang="en-US" altLang="nl-NL" u="sng" dirty="0"/>
              <a:t>Multiple scattering: </a:t>
            </a:r>
            <a:r>
              <a:rPr lang="en-US" altLang="nl-NL" dirty="0"/>
              <a:t>FEFF, FDMNES, etc.</a:t>
            </a:r>
          </a:p>
          <a:p>
            <a:endParaRPr lang="en-US" altLang="nl-NL" dirty="0"/>
          </a:p>
          <a:p>
            <a:r>
              <a:rPr lang="en-US" altLang="nl-NL" u="sng" dirty="0"/>
              <a:t>Band structure:</a:t>
            </a:r>
            <a:br>
              <a:rPr lang="en-US" altLang="nl-NL" u="sng" dirty="0"/>
            </a:br>
            <a:r>
              <a:rPr lang="en-US" altLang="nl-NL" dirty="0"/>
              <a:t>WIEN2K, </a:t>
            </a:r>
            <a:r>
              <a:rPr lang="en-US" altLang="nl-NL" dirty="0" err="1"/>
              <a:t>Quantumespresso</a:t>
            </a:r>
            <a:r>
              <a:rPr lang="en-US" altLang="nl-NL" dirty="0"/>
              <a:t>, etc.</a:t>
            </a:r>
          </a:p>
          <a:p>
            <a:endParaRPr lang="en-US" altLang="nl-NL" dirty="0"/>
          </a:p>
          <a:p>
            <a:r>
              <a:rPr lang="en-US" altLang="nl-NL" u="sng" dirty="0"/>
              <a:t>Real-space DFT:</a:t>
            </a:r>
            <a:br>
              <a:rPr lang="en-US" altLang="nl-NL" u="sng" dirty="0"/>
            </a:br>
            <a:r>
              <a:rPr lang="en-US" altLang="nl-NL" dirty="0"/>
              <a:t>ADF, etc.</a:t>
            </a:r>
          </a:p>
          <a:p>
            <a:pPr marL="457200" lvl="1" indent="0">
              <a:buNone/>
            </a:pPr>
            <a:endParaRPr lang="en-US" altLang="nl-NL" sz="2400" dirty="0"/>
          </a:p>
          <a:p>
            <a:endParaRPr lang="en-US" altLang="nl-NL" sz="2800" dirty="0"/>
          </a:p>
        </p:txBody>
      </p:sp>
      <p:sp>
        <p:nvSpPr>
          <p:cNvPr id="718853" name="Text Box 5"/>
          <p:cNvSpPr txBox="1">
            <a:spLocks noChangeArrowheads="1"/>
          </p:cNvSpPr>
          <p:nvPr/>
        </p:nvSpPr>
        <p:spPr bwMode="auto">
          <a:xfrm>
            <a:off x="3260725" y="838200"/>
            <a:ext cx="931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kumimoji="0" lang="en-US" altLang="nl-NL" sz="2800" b="0">
                <a:solidFill>
                  <a:srgbClr val="00CC00"/>
                </a:solidFill>
              </a:rPr>
              <a:t>TiSi</a:t>
            </a:r>
            <a:r>
              <a:rPr kumimoji="0" lang="en-US" altLang="nl-NL" sz="2800" b="0" baseline="-25000">
                <a:solidFill>
                  <a:srgbClr val="00CC00"/>
                </a:solidFill>
              </a:rPr>
              <a:t>2</a:t>
            </a:r>
            <a:endParaRPr kumimoji="0" lang="en-US" altLang="nl-NL" sz="2800" b="0" baseline="-25000"/>
          </a:p>
        </p:txBody>
      </p:sp>
      <p:sp>
        <p:nvSpPr>
          <p:cNvPr id="718855" name="Rectangle 7"/>
          <p:cNvSpPr>
            <a:spLocks noChangeArrowheads="1"/>
          </p:cNvSpPr>
          <p:nvPr/>
        </p:nvSpPr>
        <p:spPr bwMode="auto">
          <a:xfrm>
            <a:off x="381000" y="762000"/>
            <a:ext cx="42672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718856" name="Freeform 8"/>
          <p:cNvSpPr>
            <a:spLocks/>
          </p:cNvSpPr>
          <p:nvPr/>
        </p:nvSpPr>
        <p:spPr bwMode="auto">
          <a:xfrm>
            <a:off x="1409700" y="2697163"/>
            <a:ext cx="771525" cy="896937"/>
          </a:xfrm>
          <a:custGeom>
            <a:avLst/>
            <a:gdLst>
              <a:gd name="T0" fmla="*/ 152 w 486"/>
              <a:gd name="T1" fmla="*/ 21 h 565"/>
              <a:gd name="T2" fmla="*/ 112 w 486"/>
              <a:gd name="T3" fmla="*/ 93 h 565"/>
              <a:gd name="T4" fmla="*/ 96 w 486"/>
              <a:gd name="T5" fmla="*/ 141 h 565"/>
              <a:gd name="T6" fmla="*/ 120 w 486"/>
              <a:gd name="T7" fmla="*/ 77 h 565"/>
              <a:gd name="T8" fmla="*/ 104 w 486"/>
              <a:gd name="T9" fmla="*/ 101 h 565"/>
              <a:gd name="T10" fmla="*/ 88 w 486"/>
              <a:gd name="T11" fmla="*/ 149 h 565"/>
              <a:gd name="T12" fmla="*/ 40 w 486"/>
              <a:gd name="T13" fmla="*/ 221 h 565"/>
              <a:gd name="T14" fmla="*/ 24 w 486"/>
              <a:gd name="T15" fmla="*/ 269 h 565"/>
              <a:gd name="T16" fmla="*/ 0 w 486"/>
              <a:gd name="T17" fmla="*/ 357 h 565"/>
              <a:gd name="T18" fmla="*/ 32 w 486"/>
              <a:gd name="T19" fmla="*/ 477 h 565"/>
              <a:gd name="T20" fmla="*/ 72 w 486"/>
              <a:gd name="T21" fmla="*/ 565 h 565"/>
              <a:gd name="T22" fmla="*/ 184 w 486"/>
              <a:gd name="T23" fmla="*/ 557 h 565"/>
              <a:gd name="T24" fmla="*/ 248 w 486"/>
              <a:gd name="T25" fmla="*/ 381 h 565"/>
              <a:gd name="T26" fmla="*/ 216 w 486"/>
              <a:gd name="T27" fmla="*/ 333 h 565"/>
              <a:gd name="T28" fmla="*/ 264 w 486"/>
              <a:gd name="T29" fmla="*/ 317 h 565"/>
              <a:gd name="T30" fmla="*/ 400 w 486"/>
              <a:gd name="T31" fmla="*/ 269 h 565"/>
              <a:gd name="T32" fmla="*/ 472 w 486"/>
              <a:gd name="T33" fmla="*/ 221 h 565"/>
              <a:gd name="T34" fmla="*/ 480 w 486"/>
              <a:gd name="T35" fmla="*/ 197 h 565"/>
              <a:gd name="T36" fmla="*/ 472 w 486"/>
              <a:gd name="T37" fmla="*/ 77 h 565"/>
              <a:gd name="T38" fmla="*/ 432 w 486"/>
              <a:gd name="T39" fmla="*/ 69 h 565"/>
              <a:gd name="T40" fmla="*/ 264 w 486"/>
              <a:gd name="T41" fmla="*/ 61 h 565"/>
              <a:gd name="T42" fmla="*/ 200 w 486"/>
              <a:gd name="T43" fmla="*/ 5 h 565"/>
              <a:gd name="T44" fmla="*/ 152 w 486"/>
              <a:gd name="T45" fmla="*/ 21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86" h="565">
                <a:moveTo>
                  <a:pt x="152" y="21"/>
                </a:moveTo>
                <a:cubicBezTo>
                  <a:pt x="137" y="43"/>
                  <a:pt x="123" y="69"/>
                  <a:pt x="112" y="93"/>
                </a:cubicBezTo>
                <a:cubicBezTo>
                  <a:pt x="105" y="108"/>
                  <a:pt x="96" y="141"/>
                  <a:pt x="96" y="141"/>
                </a:cubicBezTo>
                <a:cubicBezTo>
                  <a:pt x="104" y="120"/>
                  <a:pt x="116" y="99"/>
                  <a:pt x="120" y="77"/>
                </a:cubicBezTo>
                <a:cubicBezTo>
                  <a:pt x="122" y="68"/>
                  <a:pt x="108" y="92"/>
                  <a:pt x="104" y="101"/>
                </a:cubicBezTo>
                <a:cubicBezTo>
                  <a:pt x="97" y="116"/>
                  <a:pt x="93" y="133"/>
                  <a:pt x="88" y="149"/>
                </a:cubicBezTo>
                <a:cubicBezTo>
                  <a:pt x="88" y="149"/>
                  <a:pt x="48" y="209"/>
                  <a:pt x="40" y="221"/>
                </a:cubicBezTo>
                <a:cubicBezTo>
                  <a:pt x="31" y="235"/>
                  <a:pt x="29" y="253"/>
                  <a:pt x="24" y="269"/>
                </a:cubicBezTo>
                <a:cubicBezTo>
                  <a:pt x="14" y="298"/>
                  <a:pt x="0" y="357"/>
                  <a:pt x="0" y="357"/>
                </a:cubicBezTo>
                <a:cubicBezTo>
                  <a:pt x="9" y="437"/>
                  <a:pt x="12" y="418"/>
                  <a:pt x="32" y="477"/>
                </a:cubicBezTo>
                <a:cubicBezTo>
                  <a:pt x="38" y="521"/>
                  <a:pt x="30" y="551"/>
                  <a:pt x="72" y="565"/>
                </a:cubicBezTo>
                <a:cubicBezTo>
                  <a:pt x="109" y="562"/>
                  <a:pt x="147" y="564"/>
                  <a:pt x="184" y="557"/>
                </a:cubicBezTo>
                <a:cubicBezTo>
                  <a:pt x="228" y="549"/>
                  <a:pt x="238" y="411"/>
                  <a:pt x="248" y="381"/>
                </a:cubicBezTo>
                <a:cubicBezTo>
                  <a:pt x="232" y="365"/>
                  <a:pt x="206" y="343"/>
                  <a:pt x="216" y="333"/>
                </a:cubicBezTo>
                <a:cubicBezTo>
                  <a:pt x="228" y="321"/>
                  <a:pt x="248" y="322"/>
                  <a:pt x="264" y="317"/>
                </a:cubicBezTo>
                <a:cubicBezTo>
                  <a:pt x="310" y="302"/>
                  <a:pt x="359" y="296"/>
                  <a:pt x="400" y="269"/>
                </a:cubicBezTo>
                <a:cubicBezTo>
                  <a:pt x="413" y="229"/>
                  <a:pt x="432" y="229"/>
                  <a:pt x="472" y="221"/>
                </a:cubicBezTo>
                <a:cubicBezTo>
                  <a:pt x="475" y="213"/>
                  <a:pt x="480" y="205"/>
                  <a:pt x="480" y="197"/>
                </a:cubicBezTo>
                <a:cubicBezTo>
                  <a:pt x="480" y="157"/>
                  <a:pt x="486" y="115"/>
                  <a:pt x="472" y="77"/>
                </a:cubicBezTo>
                <a:cubicBezTo>
                  <a:pt x="467" y="64"/>
                  <a:pt x="446" y="70"/>
                  <a:pt x="432" y="69"/>
                </a:cubicBezTo>
                <a:cubicBezTo>
                  <a:pt x="376" y="65"/>
                  <a:pt x="320" y="64"/>
                  <a:pt x="264" y="61"/>
                </a:cubicBezTo>
                <a:cubicBezTo>
                  <a:pt x="232" y="50"/>
                  <a:pt x="224" y="29"/>
                  <a:pt x="200" y="5"/>
                </a:cubicBezTo>
                <a:cubicBezTo>
                  <a:pt x="140" y="14"/>
                  <a:pt x="131" y="0"/>
                  <a:pt x="152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 cmpd="sng">
                <a:solidFill>
                  <a:schemeClr val="accent2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718857" name="AutoShape 9"/>
          <p:cNvSpPr>
            <a:spLocks noChangeArrowheads="1"/>
          </p:cNvSpPr>
          <p:nvPr/>
        </p:nvSpPr>
        <p:spPr bwMode="auto">
          <a:xfrm>
            <a:off x="609600" y="3505200"/>
            <a:ext cx="76200" cy="76200"/>
          </a:xfrm>
          <a:prstGeom prst="plus">
            <a:avLst>
              <a:gd name="adj" fmla="val 25000"/>
            </a:avLst>
          </a:prstGeom>
          <a:solidFill>
            <a:srgbClr val="0033CC"/>
          </a:solidFill>
          <a:ln w="50800" cap="sq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718860" name="Text Box 12"/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800">
                <a:solidFill>
                  <a:srgbClr val="990099"/>
                </a:solidFill>
              </a:rPr>
              <a:t>Phys. Rev. B. </a:t>
            </a:r>
            <a:r>
              <a:rPr lang="en-US" altLang="nl-NL" sz="1800" b="0">
                <a:solidFill>
                  <a:srgbClr val="990099"/>
                </a:solidFill>
              </a:rPr>
              <a:t>41, 11899 (1991)</a:t>
            </a:r>
            <a:endParaRPr lang="en-US" altLang="nl-NL" sz="1800">
              <a:solidFill>
                <a:srgbClr val="990099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spectral shape </a:t>
            </a:r>
          </a:p>
        </p:txBody>
      </p:sp>
    </p:spTree>
    <p:extLst>
      <p:ext uri="{BB962C8B-B14F-4D97-AF65-F5344CB8AC3E}">
        <p14:creationId xmlns:p14="http://schemas.microsoft.com/office/powerpoint/2010/main" val="4029538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4" name="Rectangle 2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i="1">
                <a:latin typeface="Arial" charset="0"/>
              </a:rPr>
              <a:t> </a:t>
            </a:r>
            <a:r>
              <a:rPr lang="en-US" sz="3600" b="1">
                <a:solidFill>
                  <a:srgbClr val="8654F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Iron 1s XAS</a:t>
            </a:r>
            <a:endParaRPr lang="en-US" sz="3600" i="1">
              <a:latin typeface="Arial" charset="0"/>
            </a:endParaRPr>
          </a:p>
        </p:txBody>
      </p:sp>
      <p:sp>
        <p:nvSpPr>
          <p:cNvPr id="39965" name="Text Box 30"/>
          <p:cNvSpPr txBox="1">
            <a:spLocks noChangeArrowheads="1"/>
          </p:cNvSpPr>
          <p:nvPr/>
        </p:nvSpPr>
        <p:spPr bwMode="auto">
          <a:xfrm>
            <a:off x="4327525" y="71786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nl-NL" altLang="en-US">
              <a:latin typeface="Arial" panose="020B0604020202020204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2p XAS of transition metal ions</a:t>
            </a:r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AD148F6C-1721-458D-A238-A0F2F779E6D4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				[Phys. Rev. B. 42, 5459 (1990)]</a:t>
            </a:r>
            <a:endParaRPr lang="en-US" sz="1600" dirty="0">
              <a:latin typeface="Arial" charset="0"/>
            </a:endParaRPr>
          </a:p>
        </p:txBody>
      </p:sp>
      <p:pic>
        <p:nvPicPr>
          <p:cNvPr id="37" name="Picture 25" descr="FDGMN2">
            <a:extLst>
              <a:ext uri="{FF2B5EF4-FFF2-40B4-BE49-F238E27FC236}">
                <a16:creationId xmlns:a16="http://schemas.microsoft.com/office/drawing/2014/main" id="{AFA5983D-5FE2-4B80-BBDC-20118F59E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5"/>
          <a:stretch>
            <a:fillRect/>
          </a:stretch>
        </p:blipFill>
        <p:spPr bwMode="auto">
          <a:xfrm>
            <a:off x="76200" y="3984015"/>
            <a:ext cx="5613966" cy="236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7" name="Groep 46">
            <a:extLst>
              <a:ext uri="{FF2B5EF4-FFF2-40B4-BE49-F238E27FC236}">
                <a16:creationId xmlns:a16="http://schemas.microsoft.com/office/drawing/2014/main" id="{F747750F-8CAD-4D8A-A80D-2D952245D898}"/>
              </a:ext>
            </a:extLst>
          </p:cNvPr>
          <p:cNvGrpSpPr/>
          <p:nvPr/>
        </p:nvGrpSpPr>
        <p:grpSpPr>
          <a:xfrm>
            <a:off x="5715000" y="862917"/>
            <a:ext cx="3311109" cy="3459651"/>
            <a:chOff x="3841879" y="1541348"/>
            <a:chExt cx="5098921" cy="4808154"/>
          </a:xfrm>
        </p:grpSpPr>
        <p:sp>
          <p:nvSpPr>
            <p:cNvPr id="48" name="Rectangle 3">
              <a:extLst>
                <a:ext uri="{FF2B5EF4-FFF2-40B4-BE49-F238E27FC236}">
                  <a16:creationId xmlns:a16="http://schemas.microsoft.com/office/drawing/2014/main" id="{CEC5ECE9-766E-4E04-B98D-F0FA98CAAFFB}"/>
                </a:ext>
              </a:extLst>
            </p:cNvPr>
            <p:cNvSpPr/>
            <p:nvPr/>
          </p:nvSpPr>
          <p:spPr>
            <a:xfrm>
              <a:off x="4211210" y="1541348"/>
              <a:ext cx="4320000" cy="43200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">
              <a:extLst>
                <a:ext uri="{FF2B5EF4-FFF2-40B4-BE49-F238E27FC236}">
                  <a16:creationId xmlns:a16="http://schemas.microsoft.com/office/drawing/2014/main" id="{4E1EB1A7-0B8C-4A1B-B676-4D36A9D53EC9}"/>
                </a:ext>
              </a:extLst>
            </p:cNvPr>
            <p:cNvSpPr txBox="1"/>
            <p:nvPr/>
          </p:nvSpPr>
          <p:spPr>
            <a:xfrm>
              <a:off x="6722376" y="5878986"/>
              <a:ext cx="284475" cy="470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600" dirty="0"/>
            </a:p>
          </p:txBody>
        </p:sp>
        <p:sp>
          <p:nvSpPr>
            <p:cNvPr id="50" name="TextBox 7">
              <a:extLst>
                <a:ext uri="{FF2B5EF4-FFF2-40B4-BE49-F238E27FC236}">
                  <a16:creationId xmlns:a16="http://schemas.microsoft.com/office/drawing/2014/main" id="{7F2E9383-E3D3-4E7B-A80F-41B99433FEDC}"/>
                </a:ext>
              </a:extLst>
            </p:cNvPr>
            <p:cNvSpPr txBox="1"/>
            <p:nvPr/>
          </p:nvSpPr>
          <p:spPr>
            <a:xfrm rot="16200000">
              <a:off x="3934179" y="324582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51" name="Picture 8" descr="Haverkort_16i.pdf">
              <a:extLst>
                <a:ext uri="{FF2B5EF4-FFF2-40B4-BE49-F238E27FC236}">
                  <a16:creationId xmlns:a16="http://schemas.microsoft.com/office/drawing/2014/main" id="{4F24D0E0-5240-4127-B209-C4E49A700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0059" y="1541348"/>
              <a:ext cx="4331150" cy="4166200"/>
            </a:xfrm>
            <a:prstGeom prst="rect">
              <a:avLst/>
            </a:prstGeom>
          </p:spPr>
        </p:pic>
        <p:grpSp>
          <p:nvGrpSpPr>
            <p:cNvPr id="52" name="Group 1">
              <a:extLst>
                <a:ext uri="{FF2B5EF4-FFF2-40B4-BE49-F238E27FC236}">
                  <a16:creationId xmlns:a16="http://schemas.microsoft.com/office/drawing/2014/main" id="{B1C8CC41-2C5E-41EC-9C9B-93ADBE2EFC80}"/>
                </a:ext>
              </a:extLst>
            </p:cNvPr>
            <p:cNvGrpSpPr/>
            <p:nvPr/>
          </p:nvGrpSpPr>
          <p:grpSpPr>
            <a:xfrm>
              <a:off x="5741736" y="1763832"/>
              <a:ext cx="3199064" cy="3666381"/>
              <a:chOff x="5741736" y="1763832"/>
              <a:chExt cx="3199064" cy="3666381"/>
            </a:xfrm>
          </p:grpSpPr>
          <p:sp>
            <p:nvSpPr>
              <p:cNvPr id="53" name="Rounded Rectangle 25">
                <a:extLst>
                  <a:ext uri="{FF2B5EF4-FFF2-40B4-BE49-F238E27FC236}">
                    <a16:creationId xmlns:a16="http://schemas.microsoft.com/office/drawing/2014/main" id="{AFD057C7-DB9A-4DC0-BCE2-7F8563649044}"/>
                  </a:ext>
                </a:extLst>
              </p:cNvPr>
              <p:cNvSpPr/>
              <p:nvPr/>
            </p:nvSpPr>
            <p:spPr>
              <a:xfrm>
                <a:off x="5741736" y="1763832"/>
                <a:ext cx="2328333" cy="524988"/>
              </a:xfrm>
              <a:prstGeom prst="roundRect">
                <a:avLst>
                  <a:gd name="adj" fmla="val 22993"/>
                </a:avLst>
              </a:prstGeom>
              <a:gradFill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40000" dist="63500" dir="2700000" rotWithShape="0">
                  <a:schemeClr val="tx2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exciton</a:t>
                </a:r>
              </a:p>
              <a:p>
                <a:pPr marL="342900" indent="-342900" algn="ctr">
                  <a:buFont typeface="Arial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ounded Rectangle 26">
                <a:extLst>
                  <a:ext uri="{FF2B5EF4-FFF2-40B4-BE49-F238E27FC236}">
                    <a16:creationId xmlns:a16="http://schemas.microsoft.com/office/drawing/2014/main" id="{5C1E4687-513F-49A5-B4B8-7B51AC0417EC}"/>
                  </a:ext>
                </a:extLst>
              </p:cNvPr>
              <p:cNvSpPr/>
              <p:nvPr/>
            </p:nvSpPr>
            <p:spPr>
              <a:xfrm>
                <a:off x="6329680" y="4905225"/>
                <a:ext cx="2611120" cy="524988"/>
              </a:xfrm>
              <a:prstGeom prst="roundRect">
                <a:avLst>
                  <a:gd name="adj" fmla="val 22993"/>
                </a:avLst>
              </a:prstGeom>
              <a:gradFill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40000" dist="63500" dir="2700000" rotWithShape="0">
                  <a:schemeClr val="tx2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edge jump</a:t>
                </a:r>
              </a:p>
              <a:p>
                <a:pPr marL="342900" indent="-342900" algn="ctr">
                  <a:buFont typeface="Arial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C0AD28E7-6973-4061-9987-973F85A2001B}"/>
              </a:ext>
            </a:extLst>
          </p:cNvPr>
          <p:cNvCxnSpPr>
            <a:cxnSpLocks/>
          </p:cNvCxnSpPr>
          <p:nvPr/>
        </p:nvCxnSpPr>
        <p:spPr bwMode="auto">
          <a:xfrm flipH="1">
            <a:off x="5371491" y="3836268"/>
            <a:ext cx="2183829" cy="1613074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6">
            <a:extLst>
              <a:ext uri="{FF2B5EF4-FFF2-40B4-BE49-F238E27FC236}">
                <a16:creationId xmlns:a16="http://schemas.microsoft.com/office/drawing/2014/main" id="{B81897C9-3F01-4206-9698-C6891F3F9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6471" y="4555667"/>
            <a:ext cx="265809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en-US" sz="3200" dirty="0">
                <a:solidFill>
                  <a:srgbClr val="0000FF"/>
                </a:solidFill>
                <a:latin typeface="Arial" charset="0"/>
              </a:rPr>
              <a:t>2p &gt; </a:t>
            </a:r>
            <a:r>
              <a:rPr kumimoji="0" lang="en-US" sz="3200" dirty="0" err="1">
                <a:solidFill>
                  <a:srgbClr val="0000FF"/>
                </a:solidFill>
                <a:latin typeface="Arial" charset="0"/>
              </a:rPr>
              <a:t>s,d</a:t>
            </a:r>
            <a:r>
              <a:rPr kumimoji="0" lang="en-US" sz="3200" dirty="0">
                <a:solidFill>
                  <a:srgbClr val="0000FF"/>
                </a:solidFill>
                <a:latin typeface="Arial" charset="0"/>
              </a:rPr>
              <a:t> DOS</a:t>
            </a: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0CC15F44-8EB9-4AAE-94C9-DAD2BC15E713}"/>
              </a:ext>
            </a:extLst>
          </p:cNvPr>
          <p:cNvCxnSpPr>
            <a:cxnSpLocks/>
          </p:cNvCxnSpPr>
          <p:nvPr/>
        </p:nvCxnSpPr>
        <p:spPr bwMode="auto">
          <a:xfrm flipH="1">
            <a:off x="2514600" y="1908658"/>
            <a:ext cx="4488938" cy="38609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B918AC2-7F05-431A-ACC2-5B92650A3B7D}"/>
              </a:ext>
            </a:extLst>
          </p:cNvPr>
          <p:cNvCxnSpPr/>
          <p:nvPr/>
        </p:nvCxnSpPr>
        <p:spPr bwMode="auto">
          <a:xfrm>
            <a:off x="4648200" y="1900133"/>
            <a:ext cx="0" cy="2214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C3479322-A870-4C80-9135-C1516FFB5F09}"/>
              </a:ext>
            </a:extLst>
          </p:cNvPr>
          <p:cNvCxnSpPr>
            <a:cxnSpLocks/>
          </p:cNvCxnSpPr>
          <p:nvPr/>
        </p:nvCxnSpPr>
        <p:spPr bwMode="auto">
          <a:xfrm flipH="1">
            <a:off x="7677886" y="3945206"/>
            <a:ext cx="26813" cy="703311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6">
            <a:extLst>
              <a:ext uri="{FF2B5EF4-FFF2-40B4-BE49-F238E27FC236}">
                <a16:creationId xmlns:a16="http://schemas.microsoft.com/office/drawing/2014/main" id="{2E227270-F0E8-4A38-8471-0FDAFD461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34" y="1408658"/>
            <a:ext cx="5412058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en-US" sz="3200" dirty="0">
                <a:solidFill>
                  <a:srgbClr val="0000FF"/>
                </a:solidFill>
                <a:latin typeface="Arial" charset="0"/>
              </a:rPr>
              <a:t>2p &gt; 3d </a:t>
            </a:r>
          </a:p>
          <a:p>
            <a:pPr algn="ctr">
              <a:defRPr/>
            </a:pPr>
            <a:r>
              <a:rPr kumimoji="0" lang="en-US" sz="3200" dirty="0">
                <a:solidFill>
                  <a:srgbClr val="0000FF"/>
                </a:solidFill>
                <a:latin typeface="Arial" charset="0"/>
              </a:rPr>
              <a:t>(3d</a:t>
            </a:r>
            <a:r>
              <a:rPr kumimoji="0" lang="en-US" sz="3200" baseline="30000" dirty="0">
                <a:solidFill>
                  <a:srgbClr val="0000FF"/>
                </a:solidFill>
                <a:latin typeface="Arial" charset="0"/>
              </a:rPr>
              <a:t>5</a:t>
            </a:r>
            <a:r>
              <a:rPr kumimoji="0" lang="en-US" sz="3200" dirty="0">
                <a:solidFill>
                  <a:srgbClr val="0000FF"/>
                </a:solidFill>
                <a:latin typeface="Arial" charset="0"/>
              </a:rPr>
              <a:t> &gt; 2p</a:t>
            </a:r>
            <a:r>
              <a:rPr kumimoji="0" lang="en-US" sz="3200" baseline="30000" dirty="0">
                <a:solidFill>
                  <a:srgbClr val="0000FF"/>
                </a:solidFill>
                <a:latin typeface="Arial" charset="0"/>
              </a:rPr>
              <a:t>5</a:t>
            </a:r>
            <a:r>
              <a:rPr kumimoji="0" lang="en-US" sz="3200" dirty="0">
                <a:solidFill>
                  <a:srgbClr val="0000FF"/>
                </a:solidFill>
                <a:latin typeface="Arial" charset="0"/>
              </a:rPr>
              <a:t>3d</a:t>
            </a:r>
            <a:r>
              <a:rPr kumimoji="0" lang="en-US" sz="3200" baseline="30000" dirty="0">
                <a:solidFill>
                  <a:srgbClr val="0000FF"/>
                </a:solidFill>
                <a:latin typeface="Arial" charset="0"/>
              </a:rPr>
              <a:t>6</a:t>
            </a:r>
            <a:r>
              <a:rPr kumimoji="0" lang="en-US" sz="3200" dirty="0">
                <a:solidFill>
                  <a:srgbClr val="0000FF"/>
                </a:solidFill>
                <a:latin typeface="Arial" charset="0"/>
              </a:rPr>
              <a:t>, self screened)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3E2B25AF-8352-4E1B-816E-7DDBF5C273BE}"/>
              </a:ext>
            </a:extLst>
          </p:cNvPr>
          <p:cNvSpPr txBox="1"/>
          <p:nvPr/>
        </p:nvSpPr>
        <p:spPr>
          <a:xfrm>
            <a:off x="7902945" y="3111750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228137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Text Box 2"/>
          <p:cNvSpPr txBox="1">
            <a:spLocks noChangeArrowheads="1"/>
          </p:cNvSpPr>
          <p:nvPr/>
        </p:nvSpPr>
        <p:spPr bwMode="auto">
          <a:xfrm>
            <a:off x="3200400" y="2362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endParaRPr kumimoji="0" lang="en-GB" altLang="nl-NL" sz="2400" b="0"/>
          </a:p>
        </p:txBody>
      </p:sp>
      <p:sp>
        <p:nvSpPr>
          <p:cNvPr id="732164" name="Line 4"/>
          <p:cNvSpPr>
            <a:spLocks noChangeShapeType="1"/>
          </p:cNvSpPr>
          <p:nvPr/>
        </p:nvSpPr>
        <p:spPr bwMode="auto">
          <a:xfrm>
            <a:off x="304800" y="1219200"/>
            <a:ext cx="0" cy="502920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2165" name="Line 5"/>
          <p:cNvSpPr>
            <a:spLocks noChangeShapeType="1"/>
          </p:cNvSpPr>
          <p:nvPr/>
        </p:nvSpPr>
        <p:spPr bwMode="auto">
          <a:xfrm>
            <a:off x="381000" y="5105400"/>
            <a:ext cx="1143000" cy="0"/>
          </a:xfrm>
          <a:prstGeom prst="line">
            <a:avLst/>
          </a:prstGeom>
          <a:noFill/>
          <a:ln w="635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2166" name="Oval 6"/>
          <p:cNvSpPr>
            <a:spLocks noChangeArrowheads="1"/>
          </p:cNvSpPr>
          <p:nvPr/>
        </p:nvSpPr>
        <p:spPr bwMode="auto">
          <a:xfrm>
            <a:off x="1143000" y="50292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2167" name="Oval 7"/>
          <p:cNvSpPr>
            <a:spLocks noChangeArrowheads="1"/>
          </p:cNvSpPr>
          <p:nvPr/>
        </p:nvSpPr>
        <p:spPr bwMode="auto">
          <a:xfrm>
            <a:off x="1371600" y="50292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2168" name="Line 8"/>
          <p:cNvSpPr>
            <a:spLocks noChangeShapeType="1"/>
          </p:cNvSpPr>
          <p:nvPr/>
        </p:nvSpPr>
        <p:spPr bwMode="auto">
          <a:xfrm>
            <a:off x="381000" y="6096000"/>
            <a:ext cx="1143000" cy="0"/>
          </a:xfrm>
          <a:prstGeom prst="line">
            <a:avLst/>
          </a:prstGeom>
          <a:noFill/>
          <a:ln w="635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2169" name="Oval 9"/>
          <p:cNvSpPr>
            <a:spLocks noChangeArrowheads="1"/>
          </p:cNvSpPr>
          <p:nvPr/>
        </p:nvSpPr>
        <p:spPr bwMode="auto">
          <a:xfrm>
            <a:off x="533400" y="60198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2170" name="Oval 10"/>
          <p:cNvSpPr>
            <a:spLocks noChangeArrowheads="1"/>
          </p:cNvSpPr>
          <p:nvPr/>
        </p:nvSpPr>
        <p:spPr bwMode="auto">
          <a:xfrm>
            <a:off x="1143000" y="60198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2171" name="Oval 11"/>
          <p:cNvSpPr>
            <a:spLocks noChangeArrowheads="1"/>
          </p:cNvSpPr>
          <p:nvPr/>
        </p:nvSpPr>
        <p:spPr bwMode="auto">
          <a:xfrm>
            <a:off x="533400" y="50292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2172" name="Text Box 12"/>
          <p:cNvSpPr txBox="1">
            <a:spLocks noChangeArrowheads="1"/>
          </p:cNvSpPr>
          <p:nvPr/>
        </p:nvSpPr>
        <p:spPr bwMode="auto">
          <a:xfrm>
            <a:off x="1619250" y="4951413"/>
            <a:ext cx="8064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kumimoji="0" lang="en-US" altLang="nl-NL" sz="2400" b="0"/>
              <a:t>2p</a:t>
            </a:r>
            <a:r>
              <a:rPr kumimoji="0" lang="en-US" altLang="nl-NL" sz="2400" b="0" baseline="-25000"/>
              <a:t>3/2</a:t>
            </a:r>
          </a:p>
          <a:p>
            <a:pPr algn="r"/>
            <a:endParaRPr kumimoji="0" lang="en-US" altLang="nl-NL" sz="2400" b="0"/>
          </a:p>
          <a:p>
            <a:pPr algn="r"/>
            <a:r>
              <a:rPr kumimoji="0" lang="en-US" altLang="nl-NL" sz="2400" b="0"/>
              <a:t>2p</a:t>
            </a:r>
            <a:r>
              <a:rPr kumimoji="0" lang="en-US" altLang="nl-NL" sz="2400" b="0" baseline="-25000"/>
              <a:t>1/2</a:t>
            </a:r>
            <a:endParaRPr kumimoji="0" lang="en-US" altLang="nl-NL" sz="2400" b="0"/>
          </a:p>
        </p:txBody>
      </p:sp>
      <p:sp>
        <p:nvSpPr>
          <p:cNvPr id="732173" name="Oval 13"/>
          <p:cNvSpPr>
            <a:spLocks noChangeArrowheads="1"/>
          </p:cNvSpPr>
          <p:nvPr/>
        </p:nvSpPr>
        <p:spPr bwMode="auto">
          <a:xfrm>
            <a:off x="838200" y="5029200"/>
            <a:ext cx="152400" cy="152400"/>
          </a:xfrm>
          <a:prstGeom prst="ellipse">
            <a:avLst/>
          </a:prstGeom>
          <a:solidFill>
            <a:schemeClr val="bg1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2174" name="Text Box 14"/>
          <p:cNvSpPr txBox="1">
            <a:spLocks noChangeArrowheads="1"/>
          </p:cNvSpPr>
          <p:nvPr/>
        </p:nvSpPr>
        <p:spPr bwMode="auto">
          <a:xfrm>
            <a:off x="2209800" y="838200"/>
            <a:ext cx="6934200" cy="182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0" lang="en-US" altLang="nl-NL" sz="2400" b="0" dirty="0"/>
              <a:t>Overlap of core and valence wave functions</a:t>
            </a:r>
          </a:p>
          <a:p>
            <a:pPr algn="l">
              <a:lnSpc>
                <a:spcPct val="120000"/>
              </a:lnSpc>
            </a:pPr>
            <a:endParaRPr kumimoji="0" lang="en-US" altLang="nl-NL" sz="2400" b="0" dirty="0"/>
          </a:p>
          <a:p>
            <a:pPr algn="l">
              <a:lnSpc>
                <a:spcPct val="120000"/>
              </a:lnSpc>
            </a:pPr>
            <a:endParaRPr kumimoji="0" lang="en-US" altLang="nl-NL" sz="2400" b="0" dirty="0"/>
          </a:p>
          <a:p>
            <a:pPr algn="l">
              <a:lnSpc>
                <a:spcPct val="120000"/>
              </a:lnSpc>
            </a:pPr>
            <a:r>
              <a:rPr kumimoji="0" lang="en-US" altLang="nl-NL" sz="2400" b="0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kumimoji="0" lang="en-US" altLang="nl-NL" sz="2400" b="0" dirty="0">
                <a:solidFill>
                  <a:srgbClr val="FF0000"/>
                </a:solidFill>
              </a:rPr>
              <a:t>Spectral shape NOT improved in last 30 years! </a:t>
            </a:r>
            <a:endParaRPr kumimoji="0" lang="en-US" altLang="nl-NL" sz="2000" b="0" dirty="0">
              <a:solidFill>
                <a:srgbClr val="FF0000"/>
              </a:solidFill>
            </a:endParaRPr>
          </a:p>
        </p:txBody>
      </p:sp>
      <p:sp>
        <p:nvSpPr>
          <p:cNvPr id="732175" name="Line 15"/>
          <p:cNvSpPr>
            <a:spLocks noChangeShapeType="1"/>
          </p:cNvSpPr>
          <p:nvPr/>
        </p:nvSpPr>
        <p:spPr bwMode="auto">
          <a:xfrm>
            <a:off x="304800" y="1981200"/>
            <a:ext cx="1905000" cy="0"/>
          </a:xfrm>
          <a:prstGeom prst="line">
            <a:avLst/>
          </a:prstGeom>
          <a:noFill/>
          <a:ln w="635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2176" name="Oval 16"/>
          <p:cNvSpPr>
            <a:spLocks noChangeArrowheads="1"/>
          </p:cNvSpPr>
          <p:nvPr/>
        </p:nvSpPr>
        <p:spPr bwMode="auto">
          <a:xfrm>
            <a:off x="3810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2177" name="Oval 17"/>
          <p:cNvSpPr>
            <a:spLocks noChangeArrowheads="1"/>
          </p:cNvSpPr>
          <p:nvPr/>
        </p:nvSpPr>
        <p:spPr bwMode="auto">
          <a:xfrm>
            <a:off x="6096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2178" name="Oval 18"/>
          <p:cNvSpPr>
            <a:spLocks noChangeArrowheads="1"/>
          </p:cNvSpPr>
          <p:nvPr/>
        </p:nvSpPr>
        <p:spPr bwMode="auto">
          <a:xfrm>
            <a:off x="8382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2179" name="Oval 19"/>
          <p:cNvSpPr>
            <a:spLocks noChangeArrowheads="1"/>
          </p:cNvSpPr>
          <p:nvPr/>
        </p:nvSpPr>
        <p:spPr bwMode="auto">
          <a:xfrm>
            <a:off x="11430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2180" name="Oval 20"/>
          <p:cNvSpPr>
            <a:spLocks noChangeArrowheads="1"/>
          </p:cNvSpPr>
          <p:nvPr/>
        </p:nvSpPr>
        <p:spPr bwMode="auto">
          <a:xfrm>
            <a:off x="13716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2181" name="Oval 21"/>
          <p:cNvSpPr>
            <a:spLocks noChangeArrowheads="1"/>
          </p:cNvSpPr>
          <p:nvPr/>
        </p:nvSpPr>
        <p:spPr bwMode="auto">
          <a:xfrm>
            <a:off x="1676400" y="1905000"/>
            <a:ext cx="152400" cy="152400"/>
          </a:xfrm>
          <a:prstGeom prst="ellipse">
            <a:avLst/>
          </a:prstGeom>
          <a:solidFill>
            <a:srgbClr val="FF0000"/>
          </a:solidFill>
          <a:ln w="50800" cap="sq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2182" name="Text Box 22"/>
          <p:cNvSpPr txBox="1">
            <a:spLocks noChangeArrowheads="1"/>
          </p:cNvSpPr>
          <p:nvPr/>
        </p:nvSpPr>
        <p:spPr bwMode="auto">
          <a:xfrm>
            <a:off x="1870075" y="144621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kumimoji="0" lang="en-US" altLang="nl-NL" sz="2400" b="0"/>
              <a:t>3d</a:t>
            </a:r>
          </a:p>
        </p:txBody>
      </p:sp>
      <p:sp>
        <p:nvSpPr>
          <p:cNvPr id="732183" name="AutoShape 23"/>
          <p:cNvSpPr>
            <a:spLocks noChangeArrowheads="1"/>
          </p:cNvSpPr>
          <p:nvPr/>
        </p:nvSpPr>
        <p:spPr bwMode="auto">
          <a:xfrm>
            <a:off x="457200" y="2209800"/>
            <a:ext cx="228600" cy="2590800"/>
          </a:xfrm>
          <a:prstGeom prst="upDownArrow">
            <a:avLst>
              <a:gd name="adj1" fmla="val 50000"/>
              <a:gd name="adj2" fmla="val 226667"/>
            </a:avLst>
          </a:prstGeom>
          <a:solidFill>
            <a:srgbClr val="00CC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732185" name="Picture 25" descr="FDGMN2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5"/>
          <a:stretch>
            <a:fillRect/>
          </a:stretch>
        </p:blipFill>
        <p:spPr>
          <a:xfrm>
            <a:off x="3027363" y="3713163"/>
            <a:ext cx="6116637" cy="2581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sp>
        <p:nvSpPr>
          <p:cNvPr id="732186" name="Text Box 26"/>
          <p:cNvSpPr txBox="1">
            <a:spLocks noChangeArrowheads="1"/>
          </p:cNvSpPr>
          <p:nvPr/>
        </p:nvSpPr>
        <p:spPr bwMode="auto">
          <a:xfrm>
            <a:off x="609600" y="31242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0" lang="en-US" altLang="nl-NL" sz="2800" b="0">
                <a:solidFill>
                  <a:srgbClr val="00CC00"/>
                </a:solidFill>
              </a:rPr>
              <a:t>&lt;2p3d|1/r|2p3d&gt;</a:t>
            </a:r>
            <a:endParaRPr kumimoji="0" lang="en-US" altLang="nl-NL" sz="2400" b="0"/>
          </a:p>
        </p:txBody>
      </p:sp>
      <p:sp>
        <p:nvSpPr>
          <p:cNvPr id="732188" name="Rectangle 28"/>
          <p:cNvSpPr>
            <a:spLocks noChangeArrowheads="1"/>
          </p:cNvSpPr>
          <p:nvPr/>
        </p:nvSpPr>
        <p:spPr bwMode="auto">
          <a:xfrm>
            <a:off x="0" y="28109"/>
            <a:ext cx="9144000" cy="52322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nl-NL" dirty="0">
                <a:solidFill>
                  <a:srgbClr val="FFFF00"/>
                </a:solidFill>
              </a:rPr>
              <a:t>XAS: multiplet effects</a:t>
            </a:r>
            <a:endParaRPr lang="en-US" altLang="nl-NL" baseline="-25000" dirty="0">
              <a:solidFill>
                <a:srgbClr val="FFFF00"/>
              </a:solidFill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spectral shape </a:t>
            </a:r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7FFE8B89-38BA-4855-9B71-30402FE85CF1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				[Phys. Rev. B. 42, 5459 (1990)]</a:t>
            </a:r>
            <a:endParaRPr 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52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Grp="1" noChangeAspect="1"/>
          </p:cNvGraphicFramePr>
          <p:nvPr>
            <p:ph type="clipArt" sz="half" idx="4294967295"/>
          </p:nvPr>
        </p:nvGraphicFramePr>
        <p:xfrm>
          <a:off x="0" y="0"/>
          <a:ext cx="5713413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59" name="Photo Editor Photo" r:id="rId4" imgW="8580952" imgH="9723810" progId="">
                  <p:embed/>
                </p:oleObj>
              </mc:Choice>
              <mc:Fallback>
                <p:oleObj name="Photo Editor Photo" r:id="rId4" imgW="8580952" imgH="972381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713413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62600" y="1562100"/>
            <a:ext cx="3435350" cy="51435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  <a:defRPr/>
            </a:pPr>
            <a:r>
              <a:rPr lang="en-US" sz="2400" u="sng" dirty="0">
                <a:solidFill>
                  <a:srgbClr val="0000FF"/>
                </a:solidFill>
              </a:rPr>
              <a:t>1-particle: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rgbClr val="0000FF"/>
                </a:solidFill>
              </a:rPr>
              <a:t>1s edges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rgbClr val="0000FF"/>
                </a:solidFill>
              </a:rPr>
              <a:t>(DFT + core hole +U)</a:t>
            </a:r>
          </a:p>
          <a:p>
            <a:pPr>
              <a:buFontTx/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>
              <a:buFontTx/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>
              <a:buFontTx/>
              <a:buNone/>
              <a:defRPr/>
            </a:pPr>
            <a:r>
              <a:rPr lang="en-US" sz="2400" u="sng" dirty="0">
                <a:solidFill>
                  <a:srgbClr val="0000FF"/>
                </a:solidFill>
              </a:rPr>
              <a:t>many-particle: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rgbClr val="0000FF"/>
                </a:solidFill>
              </a:rPr>
              <a:t>open shell systems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rgbClr val="0000FF"/>
                </a:solidFill>
              </a:rPr>
              <a:t>(CTM4XAS)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V="1">
            <a:off x="1447800" y="1143000"/>
            <a:ext cx="0" cy="48006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3505200" y="6248400"/>
            <a:ext cx="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V="1">
            <a:off x="4191000" y="2057400"/>
            <a:ext cx="0" cy="3962400"/>
          </a:xfrm>
          <a:prstGeom prst="line">
            <a:avLst/>
          </a:prstGeom>
          <a:noFill/>
          <a:ln w="76200" cap="sq">
            <a:solidFill>
              <a:srgbClr val="00CC00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28109"/>
            <a:ext cx="9144000" cy="52322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latin typeface="Arial" charset="0"/>
              </a:rPr>
              <a:t>Interpretation of XAS</a:t>
            </a:r>
            <a:endParaRPr lang="en-US" baseline="-250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spectral shape </a:t>
            </a:r>
          </a:p>
        </p:txBody>
      </p:sp>
    </p:spTree>
    <p:extLst>
      <p:ext uri="{BB962C8B-B14F-4D97-AF65-F5344CB8AC3E}">
        <p14:creationId xmlns:p14="http://schemas.microsoft.com/office/powerpoint/2010/main" val="4292192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97186025"/>
              </p:ext>
            </p:extLst>
          </p:nvPr>
        </p:nvGraphicFramePr>
        <p:xfrm>
          <a:off x="467544" y="188640"/>
          <a:ext cx="842493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6">
            <a:extLst>
              <a:ext uri="{FF2B5EF4-FFF2-40B4-BE49-F238E27FC236}">
                <a16:creationId xmlns:a16="http://schemas.microsoft.com/office/drawing/2014/main" id="{5374F0B5-DD7D-49BD-8435-37DE495EF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spectral shape </a:t>
            </a:r>
          </a:p>
        </p:txBody>
      </p:sp>
    </p:spTree>
    <p:extLst>
      <p:ext uri="{BB962C8B-B14F-4D97-AF65-F5344CB8AC3E}">
        <p14:creationId xmlns:p14="http://schemas.microsoft.com/office/powerpoint/2010/main" val="266988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-1371600" y="1600200"/>
            <a:ext cx="1841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en-US" altLang="en-US" sz="1600">
              <a:latin typeface="Copperplate Gothic Light" panose="020E05070202060204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1600">
              <a:latin typeface="Copperplate Gothic Light" panose="020E05070202060204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1600">
              <a:latin typeface="Copperplate Gothic Light" panose="020E05070202060204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1600">
              <a:latin typeface="Copperplate Gothic Light" panose="020E05070202060204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1600">
              <a:latin typeface="Copperplate Gothic Light" panose="020E05070202060204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1600">
              <a:latin typeface="Copperplate Gothic Light" panose="020E05070202060204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buFontTx/>
              <a:buNone/>
            </a:pPr>
            <a:br>
              <a:rPr lang="en-US" altLang="en-US" sz="5400" i="1">
                <a:solidFill>
                  <a:srgbClr val="0F45CB"/>
                </a:solidFill>
              </a:rPr>
            </a:br>
            <a:br>
              <a:rPr lang="en-US" altLang="en-US" sz="5400" i="1">
                <a:solidFill>
                  <a:srgbClr val="0F45CB"/>
                </a:solidFill>
              </a:rPr>
            </a:br>
            <a:br>
              <a:rPr lang="en-US" altLang="en-US" sz="5400" i="1">
                <a:solidFill>
                  <a:srgbClr val="0F45CB"/>
                </a:solidFill>
              </a:rPr>
            </a:br>
            <a:br>
              <a:rPr lang="en-US" altLang="en-US" sz="5400" i="1">
                <a:solidFill>
                  <a:srgbClr val="0F45CB"/>
                </a:solidFill>
              </a:rPr>
            </a:br>
            <a:endParaRPr lang="en-US" altLang="en-US" sz="2800" i="1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31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8554FE"/>
                </a:solidFill>
              </a:rPr>
              <a:t>Charge Transfer Multiplet program</a:t>
            </a:r>
            <a:endParaRPr lang="en-US" altLang="en-US" i="1" dirty="0">
              <a:solidFill>
                <a:srgbClr val="0F45CB"/>
              </a:solidFill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i="1" dirty="0">
                <a:solidFill>
                  <a:srgbClr val="0F45CB"/>
                </a:solidFill>
              </a:rPr>
              <a:t>Used for the analysis of </a:t>
            </a:r>
            <a:r>
              <a:rPr lang="en-US" altLang="en-US" sz="2800" i="1" dirty="0">
                <a:solidFill>
                  <a:srgbClr val="0F45CB"/>
                </a:solidFill>
              </a:rPr>
              <a:t>XAS, EELS, 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800" i="1" dirty="0">
                <a:solidFill>
                  <a:srgbClr val="0F45CB"/>
                </a:solidFill>
              </a:rPr>
              <a:t>Photoemission, Auger, XES</a:t>
            </a:r>
            <a:br>
              <a:rPr lang="en-US" altLang="en-US" sz="2800" i="1" dirty="0">
                <a:solidFill>
                  <a:srgbClr val="0F45CB"/>
                </a:solidFill>
              </a:rPr>
            </a:br>
            <a:r>
              <a:rPr lang="en-US" altLang="en-US" sz="2800" i="1" u="sng" dirty="0">
                <a:solidFill>
                  <a:srgbClr val="0F45CB"/>
                </a:solidFill>
              </a:rPr>
              <a:t>involving d and f-shells</a:t>
            </a:r>
            <a:br>
              <a:rPr lang="en-US" altLang="en-US" sz="2800" i="1" dirty="0">
                <a:solidFill>
                  <a:srgbClr val="0F45CB"/>
                </a:solidFill>
              </a:rPr>
            </a:br>
            <a:endParaRPr lang="en-US" altLang="en-US" i="1" dirty="0">
              <a:solidFill>
                <a:srgbClr val="0F45CB"/>
              </a:solidFill>
            </a:endParaRPr>
          </a:p>
          <a:p>
            <a:pPr algn="ctr">
              <a:lnSpc>
                <a:spcPct val="14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60802"/>
                </a:solidFill>
              </a:rPr>
              <a:t>ATOMIC PHYSICS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60802"/>
                </a:solidFill>
                <a:sym typeface="Symbol" panose="05050102010706020507" pitchFamily="18" charset="2"/>
              </a:rPr>
              <a:t> </a:t>
            </a:r>
            <a:endParaRPr lang="en-US" altLang="en-US" dirty="0">
              <a:solidFill>
                <a:srgbClr val="F60802"/>
              </a:solidFill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60802"/>
                </a:solidFill>
              </a:rPr>
              <a:t>GROUP THEORY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60802"/>
                </a:solidFill>
                <a:sym typeface="Symbol" panose="05050102010706020507" pitchFamily="18" charset="2"/>
              </a:rPr>
              <a:t></a:t>
            </a:r>
            <a:endParaRPr lang="en-US" altLang="en-US" dirty="0">
              <a:solidFill>
                <a:srgbClr val="F60802"/>
              </a:solidFill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60802"/>
                </a:solidFill>
              </a:rPr>
              <a:t>MODEL HAMILTONIANS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B11676-C688-49F9-AF38-8E8DA110F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MULTIPLETS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63BA573-CD6D-494D-B1DB-FBDD9ADA4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21088"/>
            <a:ext cx="1825434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523047"/>
      </p:ext>
    </p:extLst>
  </p:cSld>
  <p:clrMapOvr>
    <a:masterClrMapping/>
  </p:clrMapOvr>
  <p:transition>
    <p:zoom/>
    <p:sndAc>
      <p:stSnd>
        <p:snd r:embed="rId3" name="TYPE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0" y="1676400"/>
          <a:ext cx="91440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3" name="Equation" r:id="rId4" imgW="2641600" imgH="381000" progId="Equation.3">
                  <p:embed/>
                </p:oleObj>
              </mc:Choice>
              <mc:Fallback>
                <p:oleObj name="Equation" r:id="rId4" imgW="2641600" imgH="381000" progId="Equation.3">
                  <p:embed/>
                  <p:pic>
                    <p:nvPicPr>
                      <p:cNvPr id="583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91440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37989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Atomic Multiplet Theory</a:t>
            </a:r>
            <a:endParaRPr lang="en-US" sz="3600" i="1">
              <a:latin typeface="Arial" charset="0"/>
            </a:endParaRPr>
          </a:p>
        </p:txBody>
      </p:sp>
      <p:pic>
        <p:nvPicPr>
          <p:cNvPr id="58374" name="Picture 6" descr="atom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30241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505200" y="609600"/>
            <a:ext cx="1635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sym typeface="Symbol" panose="05050102010706020507" pitchFamily="18" charset="2"/>
              </a:rPr>
              <a:t>=E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4648200" y="2971800"/>
            <a:ext cx="44958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</a:rPr>
              <a:t> Kinetic Energy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</a:rPr>
              <a:t> Nuclear Energy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</a:rPr>
              <a:t> Electron-electron interaction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</a:rPr>
              <a:t> Spin-orbit coupling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58A1146-7A88-4442-A8F3-FFD1B6257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ATOMIC MULTIPLETS</a:t>
            </a:r>
          </a:p>
        </p:txBody>
      </p:sp>
    </p:spTree>
    <p:extLst>
      <p:ext uri="{BB962C8B-B14F-4D97-AF65-F5344CB8AC3E}">
        <p14:creationId xmlns:p14="http://schemas.microsoft.com/office/powerpoint/2010/main" val="3910614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2819400" cy="4724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dirty="0">
              <a:solidFill>
                <a:srgbClr val="0000FF"/>
              </a:solidFill>
            </a:endParaRPr>
          </a:p>
          <a:p>
            <a:pPr>
              <a:spcBef>
                <a:spcPct val="25000"/>
              </a:spcBef>
            </a:pPr>
            <a:r>
              <a:rPr lang="en-US" dirty="0">
                <a:solidFill>
                  <a:srgbClr val="0000FF"/>
                </a:solidFill>
              </a:rPr>
              <a:t>Photo-electric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sz="1800" dirty="0">
                <a:solidFill>
                  <a:srgbClr val="0000FF"/>
                </a:solidFill>
              </a:rPr>
              <a:t>(X-ray annihilation) </a:t>
            </a:r>
            <a:endParaRPr lang="en-US" dirty="0">
              <a:solidFill>
                <a:srgbClr val="0000FF"/>
              </a:solidFill>
            </a:endParaRPr>
          </a:p>
          <a:p>
            <a:pPr>
              <a:spcBef>
                <a:spcPct val="25000"/>
              </a:spcBef>
            </a:pPr>
            <a:endParaRPr lang="en-US" dirty="0">
              <a:solidFill>
                <a:srgbClr val="0000FF"/>
              </a:solidFill>
            </a:endParaRPr>
          </a:p>
          <a:p>
            <a:pPr>
              <a:spcBef>
                <a:spcPct val="25000"/>
              </a:spcBef>
            </a:pPr>
            <a:r>
              <a:rPr lang="en-US" dirty="0">
                <a:solidFill>
                  <a:srgbClr val="00CC00"/>
                </a:solidFill>
              </a:rPr>
              <a:t>Elastic X-ray scattering </a:t>
            </a:r>
          </a:p>
          <a:p>
            <a:pPr>
              <a:spcBef>
                <a:spcPct val="25000"/>
              </a:spcBef>
            </a:pPr>
            <a:endParaRPr lang="en-US" dirty="0">
              <a:solidFill>
                <a:srgbClr val="00CC00"/>
              </a:solidFill>
            </a:endParaRPr>
          </a:p>
          <a:p>
            <a:pPr>
              <a:spcBef>
                <a:spcPct val="25000"/>
              </a:spcBef>
            </a:pPr>
            <a:r>
              <a:rPr lang="en-US" dirty="0">
                <a:solidFill>
                  <a:srgbClr val="FF0000"/>
                </a:solidFill>
              </a:rPr>
              <a:t>Inelastic X-ray scattering</a:t>
            </a:r>
            <a:endParaRPr lang="en-US" sz="2800" dirty="0"/>
          </a:p>
        </p:txBody>
      </p:sp>
      <p:pic>
        <p:nvPicPr>
          <p:cNvPr id="67588" name="Picture 4" descr="xint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22"/>
          <a:stretch>
            <a:fillRect/>
          </a:stretch>
        </p:blipFill>
        <p:spPr>
          <a:xfrm>
            <a:off x="2524125" y="76200"/>
            <a:ext cx="6619875" cy="6858000"/>
          </a:xfrm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8305800" y="167640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sz="2400">
                <a:latin typeface="Times New Roman" pitchFamily="18" charset="0"/>
              </a:rPr>
              <a:t>Mn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927FD89-2E14-44E3-8330-418334DD30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Interaction of x-rays with matter </a:t>
            </a:r>
            <a:r>
              <a:rPr lang="en-US" sz="32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82E228-7885-4C50-988B-B8489D9AD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</p:spTree>
    <p:extLst>
      <p:ext uri="{BB962C8B-B14F-4D97-AF65-F5344CB8AC3E}">
        <p14:creationId xmlns:p14="http://schemas.microsoft.com/office/powerpoint/2010/main" val="253242694"/>
      </p:ext>
    </p:extLst>
  </p:cSld>
  <p:clrMapOvr>
    <a:masterClrMapping/>
  </p:clrMapOvr>
  <p:transition>
    <p:sndAc>
      <p:stSnd>
        <p:snd r:embed="rId3" name="TYPE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0" y="1676400"/>
          <a:ext cx="91440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7" name="Equation" r:id="rId4" imgW="2641600" imgH="381000" progId="Equation.3">
                  <p:embed/>
                </p:oleObj>
              </mc:Choice>
              <mc:Fallback>
                <p:oleObj name="Equation" r:id="rId4" imgW="2641600" imgH="381000" progId="Equation.3">
                  <p:embed/>
                  <p:pic>
                    <p:nvPicPr>
                      <p:cNvPr id="624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91440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Atomic Multiplet Theory</a:t>
            </a:r>
            <a:endParaRPr lang="en-US" sz="3600" i="1">
              <a:latin typeface="Arial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295400" y="1905000"/>
            <a:ext cx="27209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</a:rPr>
              <a:t>X        X</a:t>
            </a:r>
            <a:r>
              <a:rPr lang="en-US" altLang="en-US" sz="2800"/>
              <a:t> </a:t>
            </a:r>
          </a:p>
        </p:txBody>
      </p:sp>
      <p:pic>
        <p:nvPicPr>
          <p:cNvPr id="62471" name="Picture 7" descr="atom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30241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3505200" y="609600"/>
            <a:ext cx="1635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sym typeface="Symbol" panose="05050102010706020507" pitchFamily="18" charset="2"/>
              </a:rPr>
              <a:t>=E</a:t>
            </a: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4648200" y="2971800"/>
            <a:ext cx="44958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400">
                <a:solidFill>
                  <a:srgbClr val="DDDDDD"/>
                </a:solidFill>
              </a:rPr>
              <a:t> Kinetic Energy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400">
                <a:solidFill>
                  <a:srgbClr val="DDDDDD"/>
                </a:solidFill>
              </a:rPr>
              <a:t> Nuclear Energy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</a:rPr>
              <a:t> Electron-electron interaction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</a:rPr>
              <a:t> Spin-orbit coupling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ATOMIC MULTIPLETS</a:t>
            </a:r>
          </a:p>
        </p:txBody>
      </p:sp>
    </p:spTree>
    <p:extLst>
      <p:ext uri="{BB962C8B-B14F-4D97-AF65-F5344CB8AC3E}">
        <p14:creationId xmlns:p14="http://schemas.microsoft.com/office/powerpoint/2010/main" val="2447874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Gerelateerde afbeelding">
            <a:extLst>
              <a:ext uri="{FF2B5EF4-FFF2-40B4-BE49-F238E27FC236}">
                <a16:creationId xmlns:a16="http://schemas.microsoft.com/office/drawing/2014/main" id="{49CE45A2-D303-4245-889B-3DF027D0E8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6" t="3509" r="1" b="53216"/>
          <a:stretch/>
        </p:blipFill>
        <p:spPr bwMode="auto">
          <a:xfrm>
            <a:off x="179512" y="638740"/>
            <a:ext cx="273630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erelateerde afbeelding">
            <a:extLst>
              <a:ext uri="{FF2B5EF4-FFF2-40B4-BE49-F238E27FC236}">
                <a16:creationId xmlns:a16="http://schemas.microsoft.com/office/drawing/2014/main" id="{74720636-E130-487F-97C4-10A3F39B4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58" b="55556"/>
          <a:stretch/>
        </p:blipFill>
        <p:spPr bwMode="auto">
          <a:xfrm>
            <a:off x="2915816" y="379693"/>
            <a:ext cx="302433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erelateerde afbeelding">
            <a:extLst>
              <a:ext uri="{FF2B5EF4-FFF2-40B4-BE49-F238E27FC236}">
                <a16:creationId xmlns:a16="http://schemas.microsoft.com/office/drawing/2014/main" id="{85801D79-36B8-461B-8C71-90862DB17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8" t="24561" r="33435" b="35673"/>
          <a:stretch/>
        </p:blipFill>
        <p:spPr bwMode="auto">
          <a:xfrm>
            <a:off x="1259632" y="3115997"/>
            <a:ext cx="266429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erelateerde afbeelding">
            <a:extLst>
              <a:ext uri="{FF2B5EF4-FFF2-40B4-BE49-F238E27FC236}">
                <a16:creationId xmlns:a16="http://schemas.microsoft.com/office/drawing/2014/main" id="{EA785B1F-EFF9-4A1C-8285-6577C9166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0" r="58772"/>
          <a:stretch/>
        </p:blipFill>
        <p:spPr bwMode="auto">
          <a:xfrm>
            <a:off x="5652120" y="582106"/>
            <a:ext cx="3384376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10B6FA92-228F-4DC9-9D90-AB17EA6BF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ATOMIC MULTIPLETS 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60D526A-07D6-4142-BD26-7FF427C66EA9}"/>
              </a:ext>
            </a:extLst>
          </p:cNvPr>
          <p:cNvSpPr/>
          <p:nvPr/>
        </p:nvSpPr>
        <p:spPr>
          <a:xfrm>
            <a:off x="395536" y="5819355"/>
            <a:ext cx="73629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5 orbitals (each spin-up or spin-down) &gt;&gt; total 10 states</a:t>
            </a:r>
          </a:p>
          <a:p>
            <a:r>
              <a:rPr lang="en-US" dirty="0">
                <a:solidFill>
                  <a:srgbClr val="0000FF"/>
                </a:solidFill>
              </a:rPr>
              <a:t>No electron-electron interaction: all states have the same energy</a:t>
            </a:r>
          </a:p>
          <a:p>
            <a:r>
              <a:rPr lang="en-US" dirty="0">
                <a:solidFill>
                  <a:srgbClr val="0000FF"/>
                </a:solidFill>
              </a:rPr>
              <a:t>Quantum numbers: L=2 and S=½, notation as term symbol: </a:t>
            </a:r>
            <a:r>
              <a:rPr lang="en-US" baseline="30000" dirty="0">
                <a:solidFill>
                  <a:srgbClr val="0000FF"/>
                </a:solidFill>
              </a:rPr>
              <a:t>2S+1</a:t>
            </a:r>
            <a:r>
              <a:rPr lang="en-US" dirty="0">
                <a:solidFill>
                  <a:srgbClr val="0000FF"/>
                </a:solidFill>
              </a:rPr>
              <a:t>L= 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D </a:t>
            </a:r>
          </a:p>
          <a:p>
            <a:endParaRPr lang="en-US" dirty="0"/>
          </a:p>
        </p:txBody>
      </p:sp>
      <p:pic>
        <p:nvPicPr>
          <p:cNvPr id="4" name="Picture 2" descr="Gerelateerde afbeelding">
            <a:extLst>
              <a:ext uri="{FF2B5EF4-FFF2-40B4-BE49-F238E27FC236}">
                <a16:creationId xmlns:a16="http://schemas.microsoft.com/office/drawing/2014/main" id="{0C39368A-6953-40D7-9540-291775D00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8" t="56140" b="4094"/>
          <a:stretch/>
        </p:blipFill>
        <p:spPr bwMode="auto">
          <a:xfrm>
            <a:off x="4644008" y="3115997"/>
            <a:ext cx="302433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462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Gerelateerde afbeelding">
            <a:extLst>
              <a:ext uri="{FF2B5EF4-FFF2-40B4-BE49-F238E27FC236}">
                <a16:creationId xmlns:a16="http://schemas.microsoft.com/office/drawing/2014/main" id="{49CE45A2-D303-4245-889B-3DF027D0E8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6" t="3509" r="1" b="53216"/>
          <a:stretch/>
        </p:blipFill>
        <p:spPr bwMode="auto">
          <a:xfrm>
            <a:off x="179512" y="638740"/>
            <a:ext cx="273630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erelateerde afbeelding">
            <a:extLst>
              <a:ext uri="{FF2B5EF4-FFF2-40B4-BE49-F238E27FC236}">
                <a16:creationId xmlns:a16="http://schemas.microsoft.com/office/drawing/2014/main" id="{74720636-E130-487F-97C4-10A3F39B4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58" b="55556"/>
          <a:stretch/>
        </p:blipFill>
        <p:spPr bwMode="auto">
          <a:xfrm>
            <a:off x="2915816" y="379693"/>
            <a:ext cx="302433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erelateerde afbeelding">
            <a:extLst>
              <a:ext uri="{FF2B5EF4-FFF2-40B4-BE49-F238E27FC236}">
                <a16:creationId xmlns:a16="http://schemas.microsoft.com/office/drawing/2014/main" id="{85801D79-36B8-461B-8C71-90862DB17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8" t="24561" r="33435" b="35673"/>
          <a:stretch/>
        </p:blipFill>
        <p:spPr bwMode="auto">
          <a:xfrm>
            <a:off x="1259632" y="3115997"/>
            <a:ext cx="266429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erelateerde afbeelding">
            <a:extLst>
              <a:ext uri="{FF2B5EF4-FFF2-40B4-BE49-F238E27FC236}">
                <a16:creationId xmlns:a16="http://schemas.microsoft.com/office/drawing/2014/main" id="{EA785B1F-EFF9-4A1C-8285-6577C9166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0" r="58772"/>
          <a:stretch/>
        </p:blipFill>
        <p:spPr bwMode="auto">
          <a:xfrm>
            <a:off x="5652120" y="582106"/>
            <a:ext cx="3384376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10B6FA92-228F-4DC9-9D90-AB17EA6BF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ATOMIC MULTIPLETS 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60D526A-07D6-4142-BD26-7FF427C66EA9}"/>
              </a:ext>
            </a:extLst>
          </p:cNvPr>
          <p:cNvSpPr/>
          <p:nvPr/>
        </p:nvSpPr>
        <p:spPr>
          <a:xfrm>
            <a:off x="400837" y="5573121"/>
            <a:ext cx="89547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Spin-orbit coupling couples L and S quantum numbers to a total quantum number J</a:t>
            </a:r>
          </a:p>
          <a:p>
            <a:r>
              <a:rPr lang="en-US" dirty="0" err="1">
                <a:solidFill>
                  <a:srgbClr val="0000FF"/>
                </a:solidFill>
              </a:rPr>
              <a:t>J</a:t>
            </a:r>
            <a:r>
              <a:rPr lang="en-US" baseline="-25000" dirty="0" err="1">
                <a:solidFill>
                  <a:srgbClr val="0000FF"/>
                </a:solidFill>
              </a:rPr>
              <a:t>max</a:t>
            </a:r>
            <a:r>
              <a:rPr lang="en-US" dirty="0">
                <a:solidFill>
                  <a:srgbClr val="0000FF"/>
                </a:solidFill>
              </a:rPr>
              <a:t>= L+S = 5/2,    </a:t>
            </a:r>
            <a:r>
              <a:rPr lang="en-US" dirty="0" err="1">
                <a:solidFill>
                  <a:srgbClr val="0000FF"/>
                </a:solidFill>
              </a:rPr>
              <a:t>J</a:t>
            </a:r>
            <a:r>
              <a:rPr lang="en-US" baseline="-25000" dirty="0" err="1">
                <a:solidFill>
                  <a:srgbClr val="0000FF"/>
                </a:solidFill>
              </a:rPr>
              <a:t>min</a:t>
            </a:r>
            <a:r>
              <a:rPr lang="en-US" dirty="0">
                <a:solidFill>
                  <a:srgbClr val="0000FF"/>
                </a:solidFill>
              </a:rPr>
              <a:t>= |L-S|= 3/2, Integer steps of J.    </a:t>
            </a:r>
          </a:p>
          <a:p>
            <a:r>
              <a:rPr lang="en-US" dirty="0">
                <a:solidFill>
                  <a:srgbClr val="0000FF"/>
                </a:solidFill>
              </a:rPr>
              <a:t>Two term symbols: L=2, S=½, and J = 5/2 &gt;&gt; notation as term symbol: </a:t>
            </a:r>
            <a:r>
              <a:rPr lang="en-US" baseline="30000" dirty="0">
                <a:solidFill>
                  <a:srgbClr val="0000FF"/>
                </a:solidFill>
              </a:rPr>
              <a:t>2S+1</a:t>
            </a:r>
            <a:r>
              <a:rPr lang="en-US" dirty="0">
                <a:solidFill>
                  <a:srgbClr val="0000FF"/>
                </a:solidFill>
              </a:rPr>
              <a:t>L</a:t>
            </a:r>
            <a:r>
              <a:rPr lang="en-US" baseline="-25000" dirty="0">
                <a:solidFill>
                  <a:srgbClr val="0000FF"/>
                </a:solidFill>
              </a:rPr>
              <a:t>J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D</a:t>
            </a:r>
            <a:r>
              <a:rPr lang="en-US" baseline="-25000" dirty="0">
                <a:solidFill>
                  <a:srgbClr val="0000FF"/>
                </a:solidFill>
              </a:rPr>
              <a:t>5/2</a:t>
            </a:r>
            <a:r>
              <a:rPr lang="en-US" dirty="0">
                <a:solidFill>
                  <a:srgbClr val="0000FF"/>
                </a:solidFill>
              </a:rPr>
              <a:t>  </a:t>
            </a:r>
          </a:p>
          <a:p>
            <a:r>
              <a:rPr lang="en-US" dirty="0"/>
              <a:t>                               </a:t>
            </a:r>
            <a:r>
              <a:rPr lang="en-US" dirty="0">
                <a:solidFill>
                  <a:srgbClr val="0000FF"/>
                </a:solidFill>
              </a:rPr>
              <a:t>L=2, S=½, and J = 3/2 &gt;&gt; notation as term symbol: </a:t>
            </a:r>
            <a:r>
              <a:rPr lang="en-US" baseline="30000" dirty="0">
                <a:solidFill>
                  <a:srgbClr val="0000FF"/>
                </a:solidFill>
              </a:rPr>
              <a:t>2S+1</a:t>
            </a:r>
            <a:r>
              <a:rPr lang="en-US" dirty="0">
                <a:solidFill>
                  <a:srgbClr val="0000FF"/>
                </a:solidFill>
              </a:rPr>
              <a:t>L</a:t>
            </a:r>
            <a:r>
              <a:rPr lang="en-US" baseline="-25000" dirty="0">
                <a:solidFill>
                  <a:srgbClr val="0000FF"/>
                </a:solidFill>
              </a:rPr>
              <a:t>J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D</a:t>
            </a:r>
            <a:r>
              <a:rPr lang="en-US" baseline="-25000" dirty="0">
                <a:solidFill>
                  <a:srgbClr val="0000FF"/>
                </a:solidFill>
              </a:rPr>
              <a:t>3/2</a:t>
            </a:r>
            <a:endParaRPr lang="en-US" dirty="0"/>
          </a:p>
        </p:txBody>
      </p:sp>
      <p:pic>
        <p:nvPicPr>
          <p:cNvPr id="4" name="Picture 2" descr="Gerelateerde afbeelding">
            <a:extLst>
              <a:ext uri="{FF2B5EF4-FFF2-40B4-BE49-F238E27FC236}">
                <a16:creationId xmlns:a16="http://schemas.microsoft.com/office/drawing/2014/main" id="{0C39368A-6953-40D7-9540-291775D00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8" t="56140" b="4094"/>
          <a:stretch/>
        </p:blipFill>
        <p:spPr bwMode="auto">
          <a:xfrm>
            <a:off x="4644008" y="3115997"/>
            <a:ext cx="302433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526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Atomic Multiplet Theory</a:t>
            </a:r>
            <a:endParaRPr lang="en-US" sz="3600" i="1">
              <a:latin typeface="Arial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ATOMIC MULTIPLETS 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4D0D459-F5A2-4F88-AF26-969441876C4D}"/>
              </a:ext>
            </a:extLst>
          </p:cNvPr>
          <p:cNvGraphicFramePr/>
          <p:nvPr/>
        </p:nvGraphicFramePr>
        <p:xfrm>
          <a:off x="611560" y="15875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4F529675-91D9-4D36-B740-3CDF029B559F}"/>
              </a:ext>
            </a:extLst>
          </p:cNvPr>
          <p:cNvSpPr/>
          <p:nvPr/>
        </p:nvSpPr>
        <p:spPr>
          <a:xfrm>
            <a:off x="2771800" y="1531290"/>
            <a:ext cx="1967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electron-electron 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interaction</a:t>
            </a:r>
            <a:endParaRPr lang="en-US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5AE07304-3C37-47D7-ADB8-68E306CDF502}"/>
              </a:ext>
            </a:extLst>
          </p:cNvPr>
          <p:cNvSpPr/>
          <p:nvPr/>
        </p:nvSpPr>
        <p:spPr>
          <a:xfrm>
            <a:off x="5244752" y="1535707"/>
            <a:ext cx="1197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spin-orbit 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coupling</a:t>
            </a:r>
            <a:endParaRPr lang="en-US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27BD88D-E853-4E46-8BB7-889B6DA1F368}"/>
              </a:ext>
            </a:extLst>
          </p:cNvPr>
          <p:cNvSpPr/>
          <p:nvPr/>
        </p:nvSpPr>
        <p:spPr>
          <a:xfrm>
            <a:off x="5244752" y="2088480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(~50 </a:t>
            </a:r>
            <a:r>
              <a:rPr lang="en-US" dirty="0" err="1">
                <a:solidFill>
                  <a:srgbClr val="0000FF"/>
                </a:solidFill>
              </a:rPr>
              <a:t>meV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8061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Gerelateerde afbeelding">
            <a:extLst>
              <a:ext uri="{FF2B5EF4-FFF2-40B4-BE49-F238E27FC236}">
                <a16:creationId xmlns:a16="http://schemas.microsoft.com/office/drawing/2014/main" id="{49CE45A2-D303-4245-889B-3DF027D0E8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6" t="3509" r="1" b="53216"/>
          <a:stretch/>
        </p:blipFill>
        <p:spPr bwMode="auto">
          <a:xfrm>
            <a:off x="179512" y="638740"/>
            <a:ext cx="1656184" cy="16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erelateerde afbeelding">
            <a:extLst>
              <a:ext uri="{FF2B5EF4-FFF2-40B4-BE49-F238E27FC236}">
                <a16:creationId xmlns:a16="http://schemas.microsoft.com/office/drawing/2014/main" id="{74720636-E130-487F-97C4-10A3F39B4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58" b="55556"/>
          <a:stretch/>
        </p:blipFill>
        <p:spPr bwMode="auto">
          <a:xfrm>
            <a:off x="1691680" y="599424"/>
            <a:ext cx="1619355" cy="146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erelateerde afbeelding">
            <a:extLst>
              <a:ext uri="{FF2B5EF4-FFF2-40B4-BE49-F238E27FC236}">
                <a16:creationId xmlns:a16="http://schemas.microsoft.com/office/drawing/2014/main" id="{85801D79-36B8-461B-8C71-90862DB17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8" t="24561" r="33435" b="35673"/>
          <a:stretch/>
        </p:blipFill>
        <p:spPr bwMode="auto">
          <a:xfrm>
            <a:off x="1691681" y="2064555"/>
            <a:ext cx="1800200" cy="165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erelateerde afbeelding">
            <a:extLst>
              <a:ext uri="{FF2B5EF4-FFF2-40B4-BE49-F238E27FC236}">
                <a16:creationId xmlns:a16="http://schemas.microsoft.com/office/drawing/2014/main" id="{EA785B1F-EFF9-4A1C-8285-6577C9166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0" r="58772"/>
          <a:stretch/>
        </p:blipFill>
        <p:spPr bwMode="auto">
          <a:xfrm>
            <a:off x="1691680" y="5067886"/>
            <a:ext cx="2016224" cy="160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10B6FA92-228F-4DC9-9D90-AB17EA6BF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ATOMIC MULTIPLETS 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60D526A-07D6-4142-BD26-7FF427C66EA9}"/>
              </a:ext>
            </a:extLst>
          </p:cNvPr>
          <p:cNvSpPr/>
          <p:nvPr/>
        </p:nvSpPr>
        <p:spPr>
          <a:xfrm>
            <a:off x="3602362" y="1556792"/>
            <a:ext cx="56521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5 spin-up orbitals give 4 + 3 + 2 + 1 = 10 paired 3d</a:t>
            </a:r>
            <a:r>
              <a:rPr lang="en-US" sz="1600" baseline="30000" dirty="0">
                <a:solidFill>
                  <a:srgbClr val="0000FF"/>
                </a:solidFill>
              </a:rPr>
              <a:t>2</a:t>
            </a:r>
            <a:r>
              <a:rPr lang="en-US" sz="1600" dirty="0">
                <a:solidFill>
                  <a:srgbClr val="0000FF"/>
                </a:solidFill>
              </a:rPr>
              <a:t> states</a:t>
            </a:r>
          </a:p>
          <a:p>
            <a:r>
              <a:rPr lang="en-US" sz="1600" dirty="0">
                <a:solidFill>
                  <a:srgbClr val="0000FF"/>
                </a:solidFill>
              </a:rPr>
              <a:t>5 spin-down orbitals give 10 paired down-down 3d</a:t>
            </a:r>
            <a:r>
              <a:rPr lang="en-US" sz="1600" baseline="30000" dirty="0">
                <a:solidFill>
                  <a:srgbClr val="0000FF"/>
                </a:solidFill>
              </a:rPr>
              <a:t>2</a:t>
            </a:r>
            <a:r>
              <a:rPr lang="en-US" sz="1600" dirty="0">
                <a:solidFill>
                  <a:srgbClr val="0000FF"/>
                </a:solidFill>
              </a:rPr>
              <a:t> states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There are 5x5 = 25 up-down states</a:t>
            </a:r>
          </a:p>
          <a:p>
            <a:r>
              <a:rPr lang="en-US" sz="1600" dirty="0">
                <a:solidFill>
                  <a:srgbClr val="0000FF"/>
                </a:solidFill>
              </a:rPr>
              <a:t>In total 10+10+25 = 45 states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Can also be calculated as 10 x 9 / 2 = 45 states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Electron-electron interaction is different for different orbital combinations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There will be a number of different states with different energies.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Analysis shows that the states are </a:t>
            </a:r>
            <a:r>
              <a:rPr lang="en-US" sz="1600" baseline="30000" dirty="0">
                <a:solidFill>
                  <a:srgbClr val="0000FF"/>
                </a:solidFill>
              </a:rPr>
              <a:t>1</a:t>
            </a:r>
            <a:r>
              <a:rPr lang="en-US" sz="1600" dirty="0">
                <a:solidFill>
                  <a:srgbClr val="0000FF"/>
                </a:solidFill>
              </a:rPr>
              <a:t>S, </a:t>
            </a:r>
            <a:r>
              <a:rPr lang="en-US" sz="1600" baseline="30000" dirty="0">
                <a:solidFill>
                  <a:srgbClr val="0000FF"/>
                </a:solidFill>
              </a:rPr>
              <a:t>3</a:t>
            </a:r>
            <a:r>
              <a:rPr lang="en-US" sz="1600" dirty="0">
                <a:solidFill>
                  <a:srgbClr val="0000FF"/>
                </a:solidFill>
              </a:rPr>
              <a:t>P, </a:t>
            </a:r>
            <a:r>
              <a:rPr lang="en-US" sz="1600" baseline="30000" dirty="0">
                <a:solidFill>
                  <a:srgbClr val="0000FF"/>
                </a:solidFill>
              </a:rPr>
              <a:t>1</a:t>
            </a:r>
            <a:r>
              <a:rPr lang="en-US" sz="1600" dirty="0">
                <a:solidFill>
                  <a:srgbClr val="0000FF"/>
                </a:solidFill>
              </a:rPr>
              <a:t>D, </a:t>
            </a:r>
            <a:r>
              <a:rPr lang="en-US" sz="1600" baseline="30000" dirty="0">
                <a:solidFill>
                  <a:srgbClr val="0000FF"/>
                </a:solidFill>
              </a:rPr>
              <a:t>3</a:t>
            </a:r>
            <a:r>
              <a:rPr lang="en-US" sz="1600" dirty="0">
                <a:solidFill>
                  <a:srgbClr val="0000FF"/>
                </a:solidFill>
              </a:rPr>
              <a:t>F and </a:t>
            </a:r>
            <a:r>
              <a:rPr lang="en-US" sz="1600" baseline="30000" dirty="0">
                <a:solidFill>
                  <a:srgbClr val="0000FF"/>
                </a:solidFill>
              </a:rPr>
              <a:t>1</a:t>
            </a:r>
            <a:r>
              <a:rPr lang="en-US" sz="1600" dirty="0">
                <a:solidFill>
                  <a:srgbClr val="0000FF"/>
                </a:solidFill>
              </a:rPr>
              <a:t>G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 </a:t>
            </a:r>
            <a:endParaRPr lang="en-US" dirty="0"/>
          </a:p>
        </p:txBody>
      </p:sp>
      <p:pic>
        <p:nvPicPr>
          <p:cNvPr id="4" name="Picture 2" descr="Gerelateerde afbeelding">
            <a:extLst>
              <a:ext uri="{FF2B5EF4-FFF2-40B4-BE49-F238E27FC236}">
                <a16:creationId xmlns:a16="http://schemas.microsoft.com/office/drawing/2014/main" id="{0C39368A-6953-40D7-9540-291775D00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8" t="56140" b="4094"/>
          <a:stretch/>
        </p:blipFill>
        <p:spPr bwMode="auto">
          <a:xfrm>
            <a:off x="1800200" y="3678642"/>
            <a:ext cx="1656184" cy="134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erelateerde afbeelding">
            <a:extLst>
              <a:ext uri="{FF2B5EF4-FFF2-40B4-BE49-F238E27FC236}">
                <a16:creationId xmlns:a16="http://schemas.microsoft.com/office/drawing/2014/main" id="{098C6BC9-2BD3-4F5B-994C-B13BEC9FDD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6" t="3509" r="1" b="53216"/>
          <a:stretch/>
        </p:blipFill>
        <p:spPr bwMode="auto">
          <a:xfrm>
            <a:off x="161764" y="2182154"/>
            <a:ext cx="1656184" cy="16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erelateerde afbeelding">
            <a:extLst>
              <a:ext uri="{FF2B5EF4-FFF2-40B4-BE49-F238E27FC236}">
                <a16:creationId xmlns:a16="http://schemas.microsoft.com/office/drawing/2014/main" id="{66A6D580-5E2C-4C48-A943-A002F00AA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6" t="3509" r="1" b="53216"/>
          <a:stretch/>
        </p:blipFill>
        <p:spPr bwMode="auto">
          <a:xfrm>
            <a:off x="144016" y="3706661"/>
            <a:ext cx="1656184" cy="16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erelateerde afbeelding">
            <a:extLst>
              <a:ext uri="{FF2B5EF4-FFF2-40B4-BE49-F238E27FC236}">
                <a16:creationId xmlns:a16="http://schemas.microsoft.com/office/drawing/2014/main" id="{535DD95A-F230-4D0F-B569-3FB4ECB6D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6" t="3509" r="1" b="53216"/>
          <a:stretch/>
        </p:blipFill>
        <p:spPr bwMode="auto">
          <a:xfrm>
            <a:off x="131978" y="5183924"/>
            <a:ext cx="1656184" cy="16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7638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Atomic Multiplet Theory</a:t>
            </a:r>
            <a:endParaRPr lang="en-US" sz="3600" i="1">
              <a:latin typeface="Arial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ATOMIC MULTIPLETS 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4D0D459-F5A2-4F88-AF26-969441876C4D}"/>
              </a:ext>
            </a:extLst>
          </p:cNvPr>
          <p:cNvGraphicFramePr/>
          <p:nvPr/>
        </p:nvGraphicFramePr>
        <p:xfrm>
          <a:off x="-1548680" y="1229037"/>
          <a:ext cx="7272808" cy="5144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3E3C3684-335D-4D0C-B85C-5A1EE7C0E190}"/>
              </a:ext>
            </a:extLst>
          </p:cNvPr>
          <p:cNvSpPr/>
          <p:nvPr/>
        </p:nvSpPr>
        <p:spPr>
          <a:xfrm>
            <a:off x="-21064" y="596808"/>
            <a:ext cx="19672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electron-electron 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Interaction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(~2 eV)</a:t>
            </a:r>
            <a:endParaRPr lang="en-US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38A5BC1-CFE5-430D-B842-AF0BE3E218EC}"/>
              </a:ext>
            </a:extLst>
          </p:cNvPr>
          <p:cNvSpPr/>
          <p:nvPr/>
        </p:nvSpPr>
        <p:spPr>
          <a:xfrm>
            <a:off x="3937852" y="582106"/>
            <a:ext cx="12682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spin-orbit 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coupling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(~50 </a:t>
            </a:r>
            <a:r>
              <a:rPr lang="en-US" dirty="0" err="1">
                <a:solidFill>
                  <a:srgbClr val="0000FF"/>
                </a:solidFill>
              </a:rPr>
              <a:t>meV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71AF470-CCB5-4DEA-B874-292BE707AB61}"/>
              </a:ext>
            </a:extLst>
          </p:cNvPr>
          <p:cNvSpPr/>
          <p:nvPr/>
        </p:nvSpPr>
        <p:spPr>
          <a:xfrm>
            <a:off x="4586089" y="1990614"/>
            <a:ext cx="4572000" cy="2118529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altLang="en-US" b="1" dirty="0">
                <a:solidFill>
                  <a:srgbClr val="0000FF"/>
                </a:solidFill>
              </a:rPr>
              <a:t>Ground state:</a:t>
            </a:r>
          </a:p>
          <a:p>
            <a:pPr lvl="2">
              <a:lnSpc>
                <a:spcPct val="150000"/>
              </a:lnSpc>
            </a:pPr>
            <a:r>
              <a:rPr lang="en-US" altLang="en-US" dirty="0">
                <a:solidFill>
                  <a:srgbClr val="0000FF"/>
                </a:solidFill>
              </a:rPr>
              <a:t>Given by </a:t>
            </a:r>
            <a:r>
              <a:rPr lang="en-US" altLang="en-US" b="1" dirty="0" err="1">
                <a:solidFill>
                  <a:srgbClr val="0000FF"/>
                </a:solidFill>
              </a:rPr>
              <a:t>Hunds</a:t>
            </a:r>
            <a:r>
              <a:rPr lang="en-US" altLang="en-US" b="1" dirty="0">
                <a:solidFill>
                  <a:srgbClr val="0000FF"/>
                </a:solidFill>
              </a:rPr>
              <a:t> rules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>
                <a:solidFill>
                  <a:srgbClr val="0000FF"/>
                </a:solidFill>
              </a:rPr>
              <a:t>max S 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>
                <a:solidFill>
                  <a:srgbClr val="0000FF"/>
                </a:solidFill>
              </a:rPr>
              <a:t>max L 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>
                <a:solidFill>
                  <a:srgbClr val="0000FF"/>
                </a:solidFill>
              </a:rPr>
              <a:t>min J    (if less than half full)  </a:t>
            </a:r>
          </a:p>
        </p:txBody>
      </p:sp>
    </p:spTree>
    <p:extLst>
      <p:ext uri="{BB962C8B-B14F-4D97-AF65-F5344CB8AC3E}">
        <p14:creationId xmlns:p14="http://schemas.microsoft.com/office/powerpoint/2010/main" val="20561784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Atomic Multiplet Theory</a:t>
            </a:r>
            <a:endParaRPr lang="en-US" sz="3600" i="1">
              <a:latin typeface="Arial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917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ATOMIC MULTIPLETS 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8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4D0D459-F5A2-4F88-AF26-969441876C4D}"/>
              </a:ext>
            </a:extLst>
          </p:cNvPr>
          <p:cNvGraphicFramePr/>
          <p:nvPr/>
        </p:nvGraphicFramePr>
        <p:xfrm>
          <a:off x="-1548680" y="1229037"/>
          <a:ext cx="7272808" cy="5144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3E3C3684-335D-4D0C-B85C-5A1EE7C0E190}"/>
              </a:ext>
            </a:extLst>
          </p:cNvPr>
          <p:cNvSpPr/>
          <p:nvPr/>
        </p:nvSpPr>
        <p:spPr>
          <a:xfrm>
            <a:off x="-21064" y="596808"/>
            <a:ext cx="19672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electron-electron 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Interaction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(~2 eV)</a:t>
            </a:r>
            <a:endParaRPr lang="en-US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38A5BC1-CFE5-430D-B842-AF0BE3E218EC}"/>
              </a:ext>
            </a:extLst>
          </p:cNvPr>
          <p:cNvSpPr/>
          <p:nvPr/>
        </p:nvSpPr>
        <p:spPr>
          <a:xfrm>
            <a:off x="3937852" y="582106"/>
            <a:ext cx="12682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spin-orbit 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coupling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(~50 </a:t>
            </a:r>
            <a:r>
              <a:rPr lang="en-US" dirty="0" err="1">
                <a:solidFill>
                  <a:srgbClr val="0000FF"/>
                </a:solidFill>
              </a:rPr>
              <a:t>meV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71AF470-CCB5-4DEA-B874-292BE707AB61}"/>
              </a:ext>
            </a:extLst>
          </p:cNvPr>
          <p:cNvSpPr/>
          <p:nvPr/>
        </p:nvSpPr>
        <p:spPr>
          <a:xfrm>
            <a:off x="4586089" y="1990614"/>
            <a:ext cx="4572000" cy="2118529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altLang="en-US" b="1" dirty="0">
                <a:solidFill>
                  <a:srgbClr val="0000FF"/>
                </a:solidFill>
              </a:rPr>
              <a:t>Ground state:</a:t>
            </a:r>
          </a:p>
          <a:p>
            <a:pPr lvl="2">
              <a:lnSpc>
                <a:spcPct val="150000"/>
              </a:lnSpc>
            </a:pPr>
            <a:r>
              <a:rPr lang="en-US" altLang="en-US" dirty="0">
                <a:solidFill>
                  <a:srgbClr val="0000FF"/>
                </a:solidFill>
              </a:rPr>
              <a:t>Given by </a:t>
            </a:r>
            <a:r>
              <a:rPr lang="en-US" altLang="en-US" b="1" dirty="0" err="1">
                <a:solidFill>
                  <a:srgbClr val="0000FF"/>
                </a:solidFill>
              </a:rPr>
              <a:t>Hunds</a:t>
            </a:r>
            <a:r>
              <a:rPr lang="en-US" altLang="en-US" b="1" dirty="0">
                <a:solidFill>
                  <a:srgbClr val="0000FF"/>
                </a:solidFill>
              </a:rPr>
              <a:t> rules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>
                <a:solidFill>
                  <a:srgbClr val="0000FF"/>
                </a:solidFill>
              </a:rPr>
              <a:t>max S 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>
                <a:solidFill>
                  <a:srgbClr val="0000FF"/>
                </a:solidFill>
              </a:rPr>
              <a:t>max L 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>
                <a:solidFill>
                  <a:srgbClr val="FF0000"/>
                </a:solidFill>
              </a:rPr>
              <a:t>max J</a:t>
            </a:r>
            <a:r>
              <a:rPr lang="en-US" altLang="en-US" dirty="0">
                <a:solidFill>
                  <a:srgbClr val="0000FF"/>
                </a:solidFill>
              </a:rPr>
              <a:t>    (if more than half full)  </a:t>
            </a:r>
          </a:p>
        </p:txBody>
      </p:sp>
    </p:spTree>
    <p:extLst>
      <p:ext uri="{BB962C8B-B14F-4D97-AF65-F5344CB8AC3E}">
        <p14:creationId xmlns:p14="http://schemas.microsoft.com/office/powerpoint/2010/main" val="23763523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Atomic Multiplet Theory</a:t>
            </a:r>
            <a:endParaRPr lang="en-US" sz="3600" i="1">
              <a:latin typeface="Arial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917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X-ray absorption from 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8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to 2p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9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4D0D459-F5A2-4F88-AF26-969441876C4D}"/>
              </a:ext>
            </a:extLst>
          </p:cNvPr>
          <p:cNvGraphicFramePr/>
          <p:nvPr/>
        </p:nvGraphicFramePr>
        <p:xfrm>
          <a:off x="3851920" y="764704"/>
          <a:ext cx="7272808" cy="564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D14B8CD-89B2-44B1-8CC4-288FADE93369}"/>
              </a:ext>
            </a:extLst>
          </p:cNvPr>
          <p:cNvGraphicFramePr/>
          <p:nvPr/>
        </p:nvGraphicFramePr>
        <p:xfrm>
          <a:off x="-1188640" y="1628800"/>
          <a:ext cx="5976664" cy="431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7B71DFAA-63A7-41AB-8E6E-545E405B5FB5}"/>
              </a:ext>
            </a:extLst>
          </p:cNvPr>
          <p:cNvSpPr/>
          <p:nvPr/>
        </p:nvSpPr>
        <p:spPr>
          <a:xfrm>
            <a:off x="3635896" y="1074330"/>
            <a:ext cx="2326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Dipole selection rule: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ΔJ=-1, 0 or +1 </a:t>
            </a:r>
          </a:p>
        </p:txBody>
      </p:sp>
    </p:spTree>
    <p:extLst>
      <p:ext uri="{BB962C8B-B14F-4D97-AF65-F5344CB8AC3E}">
        <p14:creationId xmlns:p14="http://schemas.microsoft.com/office/powerpoint/2010/main" val="3162418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Atomic Multiplet Theory</a:t>
            </a:r>
            <a:endParaRPr lang="en-US" sz="3600" i="1">
              <a:latin typeface="Arial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917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X-ray absorption from 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8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to 2p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9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4D0D459-F5A2-4F88-AF26-969441876C4D}"/>
              </a:ext>
            </a:extLst>
          </p:cNvPr>
          <p:cNvGraphicFramePr/>
          <p:nvPr/>
        </p:nvGraphicFramePr>
        <p:xfrm>
          <a:off x="3851920" y="764704"/>
          <a:ext cx="7272808" cy="564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D14B8CD-89B2-44B1-8CC4-288FADE93369}"/>
              </a:ext>
            </a:extLst>
          </p:cNvPr>
          <p:cNvGraphicFramePr/>
          <p:nvPr/>
        </p:nvGraphicFramePr>
        <p:xfrm>
          <a:off x="-1188640" y="1628800"/>
          <a:ext cx="5976664" cy="431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7B71DFAA-63A7-41AB-8E6E-545E405B5FB5}"/>
              </a:ext>
            </a:extLst>
          </p:cNvPr>
          <p:cNvSpPr/>
          <p:nvPr/>
        </p:nvSpPr>
        <p:spPr>
          <a:xfrm>
            <a:off x="3635896" y="1074330"/>
            <a:ext cx="2326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Dipole selection rule: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ΔJ=-1, 0 or +1 </a:t>
            </a: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F3AFABF2-6920-4617-9125-B480FD193B15}"/>
              </a:ext>
            </a:extLst>
          </p:cNvPr>
          <p:cNvCxnSpPr/>
          <p:nvPr/>
        </p:nvCxnSpPr>
        <p:spPr bwMode="auto">
          <a:xfrm flipV="1">
            <a:off x="3419872" y="2004330"/>
            <a:ext cx="4824536" cy="2664296"/>
          </a:xfrm>
          <a:prstGeom prst="straightConnector1">
            <a:avLst/>
          </a:prstGeom>
          <a:solidFill>
            <a:schemeClr val="accent1"/>
          </a:solidFill>
          <a:ln w="31750" cap="flat" cmpd="dbl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21D979C1-E8ED-4BDA-BDB6-67D76D017785}"/>
              </a:ext>
            </a:extLst>
          </p:cNvPr>
          <p:cNvCxnSpPr/>
          <p:nvPr/>
        </p:nvCxnSpPr>
        <p:spPr bwMode="auto">
          <a:xfrm flipV="1">
            <a:off x="3419872" y="3820316"/>
            <a:ext cx="4752528" cy="921806"/>
          </a:xfrm>
          <a:prstGeom prst="straightConnector1">
            <a:avLst/>
          </a:prstGeom>
          <a:solidFill>
            <a:schemeClr val="accent1"/>
          </a:solidFill>
          <a:ln w="31750" cap="flat" cmpd="dbl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4022C43C-A8DA-4EDE-9670-C5D198163463}"/>
              </a:ext>
            </a:extLst>
          </p:cNvPr>
          <p:cNvCxnSpPr/>
          <p:nvPr/>
        </p:nvCxnSpPr>
        <p:spPr bwMode="auto">
          <a:xfrm>
            <a:off x="3419872" y="4837554"/>
            <a:ext cx="4752528" cy="391646"/>
          </a:xfrm>
          <a:prstGeom prst="straightConnector1">
            <a:avLst/>
          </a:prstGeom>
          <a:solidFill>
            <a:schemeClr val="accent1"/>
          </a:solidFill>
          <a:ln w="31750" cap="flat" cmpd="dbl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DB55CA09-C00B-4E71-B17A-439B1BCB71B7}"/>
              </a:ext>
            </a:extLst>
          </p:cNvPr>
          <p:cNvCxnSpPr/>
          <p:nvPr/>
        </p:nvCxnSpPr>
        <p:spPr bwMode="auto">
          <a:xfrm>
            <a:off x="3439222" y="4952295"/>
            <a:ext cx="4733178" cy="708953"/>
          </a:xfrm>
          <a:prstGeom prst="straightConnector1">
            <a:avLst/>
          </a:prstGeom>
          <a:solidFill>
            <a:schemeClr val="accent1"/>
          </a:solidFill>
          <a:ln w="31750" cap="flat" cmpd="dbl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198996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933575" y="1462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610307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Atomic multiplets</a:t>
            </a:r>
            <a:endParaRPr lang="en-US" sz="3600" i="1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933575" y="1495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609600" y="381000"/>
          <a:ext cx="8153400" cy="597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1" r:id="rId4" imgW="8848344" imgH="7313676" progId="Origin50.Graph">
                  <p:embed/>
                </p:oleObj>
              </mc:Choice>
              <mc:Fallback>
                <p:oleObj r:id="rId4" imgW="8848344" imgH="7313676" progId="Origin50.Graph">
                  <p:embed/>
                  <p:pic>
                    <p:nvPicPr>
                      <p:cNvPr id="358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751" b="7500"/>
                      <a:stretch>
                        <a:fillRect/>
                      </a:stretch>
                    </p:blipFill>
                    <p:spPr bwMode="auto">
                      <a:xfrm>
                        <a:off x="609600" y="381000"/>
                        <a:ext cx="8153400" cy="597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B98BB29-9AFA-49B9-8B64-FA58BF15F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2p XAS of NiO with atomic multiplets</a:t>
            </a:r>
          </a:p>
        </p:txBody>
      </p:sp>
    </p:spTree>
    <p:extLst>
      <p:ext uri="{BB962C8B-B14F-4D97-AF65-F5344CB8AC3E}">
        <p14:creationId xmlns:p14="http://schemas.microsoft.com/office/powerpoint/2010/main" val="316216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53691"/>
            <a:ext cx="9142412" cy="4419600"/>
            <a:chOff x="0" y="0"/>
            <a:chExt cx="5759" cy="2784"/>
          </a:xfrm>
        </p:grpSpPr>
        <p:sp>
          <p:nvSpPr>
            <p:cNvPr id="9217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8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nl-NL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92174" name="Group 4"/>
            <p:cNvGrpSpPr>
              <a:grpSpLocks/>
            </p:cNvGrpSpPr>
            <p:nvPr/>
          </p:nvGrpSpPr>
          <p:grpSpPr bwMode="auto">
            <a:xfrm>
              <a:off x="0" y="480"/>
              <a:ext cx="5759" cy="2304"/>
              <a:chOff x="0" y="480"/>
              <a:chExt cx="5759" cy="2304"/>
            </a:xfrm>
          </p:grpSpPr>
          <p:sp>
            <p:nvSpPr>
              <p:cNvPr id="92175" name="Rectangle 5"/>
              <p:cNvSpPr>
                <a:spLocks noChangeArrowheads="1" noTextEdit="1"/>
              </p:cNvSpPr>
              <p:nvPr/>
            </p:nvSpPr>
            <p:spPr bwMode="auto">
              <a:xfrm>
                <a:off x="0" y="480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92176" name="Rectangle 6"/>
              <p:cNvSpPr>
                <a:spLocks noChangeArrowheads="1"/>
              </p:cNvSpPr>
              <p:nvPr/>
            </p:nvSpPr>
            <p:spPr bwMode="auto">
              <a:xfrm>
                <a:off x="768" y="480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>
                    <a:latin typeface="Times New Roman" panose="02020603050405020304" pitchFamily="18" charset="0"/>
                  </a:rPr>
                  <a:t>Label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7" name="Rectangle 7"/>
              <p:cNvSpPr>
                <a:spLocks noChangeArrowheads="1"/>
              </p:cNvSpPr>
              <p:nvPr/>
            </p:nvSpPr>
            <p:spPr bwMode="auto">
              <a:xfrm>
                <a:off x="1623" y="480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>
                    <a:latin typeface="Times New Roman" panose="02020603050405020304" pitchFamily="18" charset="0"/>
                  </a:rPr>
                  <a:t>Orbital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8" name="Rectangle 8"/>
              <p:cNvSpPr>
                <a:spLocks noChangeArrowheads="1"/>
              </p:cNvSpPr>
              <p:nvPr/>
            </p:nvSpPr>
            <p:spPr bwMode="auto">
              <a:xfrm>
                <a:off x="2679" y="480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 dirty="0">
                    <a:latin typeface="Times New Roman" panose="02020603050405020304" pitchFamily="18" charset="0"/>
                  </a:rPr>
                  <a:t>eV </a:t>
                </a:r>
                <a:endParaRPr lang="en-US" altLang="nl-NL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9" name="Rectangle 9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3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0" name="Rectangle 10"/>
              <p:cNvSpPr>
                <a:spLocks noChangeArrowheads="1"/>
              </p:cNvSpPr>
              <p:nvPr/>
            </p:nvSpPr>
            <p:spPr bwMode="auto">
              <a:xfrm>
                <a:off x="768" y="768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K </a:t>
                </a:r>
              </a:p>
            </p:txBody>
          </p:sp>
          <p:sp>
            <p:nvSpPr>
              <p:cNvPr id="92181" name="Rectangle 11"/>
              <p:cNvSpPr>
                <a:spLocks noChangeArrowheads="1"/>
              </p:cNvSpPr>
              <p:nvPr/>
            </p:nvSpPr>
            <p:spPr bwMode="auto">
              <a:xfrm>
                <a:off x="1623" y="768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4"/>
                  </a:rPr>
                  <a:t>1s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2" name="Rectangle 12"/>
              <p:cNvSpPr>
                <a:spLocks noChangeArrowheads="1"/>
              </p:cNvSpPr>
              <p:nvPr/>
            </p:nvSpPr>
            <p:spPr bwMode="auto">
              <a:xfrm>
                <a:off x="2679" y="768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6539 </a:t>
                </a:r>
              </a:p>
            </p:txBody>
          </p:sp>
          <p:sp>
            <p:nvSpPr>
              <p:cNvPr id="92183" name="Rectangle 13"/>
              <p:cNvSpPr>
                <a:spLocks noChangeArrowheads="1"/>
              </p:cNvSpPr>
              <p:nvPr/>
            </p:nvSpPr>
            <p:spPr bwMode="auto">
              <a:xfrm>
                <a:off x="0" y="1056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5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4" name="Rectangle 14"/>
              <p:cNvSpPr>
                <a:spLocks noChangeArrowheads="1"/>
              </p:cNvSpPr>
              <p:nvPr/>
            </p:nvSpPr>
            <p:spPr bwMode="auto">
              <a:xfrm>
                <a:off x="768" y="1056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5" name="Rectangle 15"/>
              <p:cNvSpPr>
                <a:spLocks noChangeArrowheads="1"/>
              </p:cNvSpPr>
              <p:nvPr/>
            </p:nvSpPr>
            <p:spPr bwMode="auto">
              <a:xfrm>
                <a:off x="1623" y="1056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6"/>
                  </a:rPr>
                  <a:t>2s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6" name="Rectangle 16"/>
              <p:cNvSpPr>
                <a:spLocks noChangeArrowheads="1"/>
              </p:cNvSpPr>
              <p:nvPr/>
            </p:nvSpPr>
            <p:spPr bwMode="auto">
              <a:xfrm>
                <a:off x="2679" y="1056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769.1 </a:t>
                </a:r>
              </a:p>
            </p:txBody>
          </p:sp>
          <p:sp>
            <p:nvSpPr>
              <p:cNvPr id="92187" name="Rectangle 17"/>
              <p:cNvSpPr>
                <a:spLocks noChangeArrowheads="1"/>
              </p:cNvSpPr>
              <p:nvPr/>
            </p:nvSpPr>
            <p:spPr bwMode="auto">
              <a:xfrm>
                <a:off x="0" y="1344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7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8" name="Rectangle 18"/>
              <p:cNvSpPr>
                <a:spLocks noChangeArrowheads="1"/>
              </p:cNvSpPr>
              <p:nvPr/>
            </p:nvSpPr>
            <p:spPr bwMode="auto">
              <a:xfrm>
                <a:off x="768" y="1344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9" name="Rectangle 19"/>
              <p:cNvSpPr>
                <a:spLocks noChangeArrowheads="1"/>
              </p:cNvSpPr>
              <p:nvPr/>
            </p:nvSpPr>
            <p:spPr bwMode="auto">
              <a:xfrm>
                <a:off x="1623" y="1344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8"/>
                  </a:rPr>
                  <a:t>2p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8"/>
                  </a:rPr>
                  <a:t>1/2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0" name="Rectangle 20"/>
              <p:cNvSpPr>
                <a:spLocks noChangeArrowheads="1"/>
              </p:cNvSpPr>
              <p:nvPr/>
            </p:nvSpPr>
            <p:spPr bwMode="auto">
              <a:xfrm>
                <a:off x="2679" y="1344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649.9 [3]</a:t>
                </a:r>
              </a:p>
            </p:txBody>
          </p:sp>
          <p:sp>
            <p:nvSpPr>
              <p:cNvPr id="92191" name="Rectangle 21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9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92" name="Rectangle 22"/>
              <p:cNvSpPr>
                <a:spLocks noChangeArrowheads="1"/>
              </p:cNvSpPr>
              <p:nvPr/>
            </p:nvSpPr>
            <p:spPr bwMode="auto">
              <a:xfrm>
                <a:off x="768" y="1632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3" name="Rectangle 23"/>
              <p:cNvSpPr>
                <a:spLocks noChangeArrowheads="1"/>
              </p:cNvSpPr>
              <p:nvPr/>
            </p:nvSpPr>
            <p:spPr bwMode="auto">
              <a:xfrm>
                <a:off x="1623" y="1632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0"/>
                  </a:rPr>
                  <a:t>2p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0"/>
                  </a:rPr>
                  <a:t>3/2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4" name="Rectangle 24"/>
              <p:cNvSpPr>
                <a:spLocks noChangeArrowheads="1"/>
              </p:cNvSpPr>
              <p:nvPr/>
            </p:nvSpPr>
            <p:spPr bwMode="auto">
              <a:xfrm>
                <a:off x="2679" y="1632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638.7 [3]</a:t>
                </a:r>
              </a:p>
            </p:txBody>
          </p:sp>
          <p:sp>
            <p:nvSpPr>
              <p:cNvPr id="92195" name="Rectangle 25"/>
              <p:cNvSpPr>
                <a:spLocks noChangeArrowheads="1"/>
              </p:cNvSpPr>
              <p:nvPr/>
            </p:nvSpPr>
            <p:spPr bwMode="auto">
              <a:xfrm>
                <a:off x="0" y="1920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1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96" name="Rectangle 26"/>
              <p:cNvSpPr>
                <a:spLocks noChangeArrowheads="1"/>
              </p:cNvSpPr>
              <p:nvPr/>
            </p:nvSpPr>
            <p:spPr bwMode="auto">
              <a:xfrm>
                <a:off x="768" y="1920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7" name="Rectangle 27"/>
              <p:cNvSpPr>
                <a:spLocks noChangeArrowheads="1"/>
              </p:cNvSpPr>
              <p:nvPr/>
            </p:nvSpPr>
            <p:spPr bwMode="auto">
              <a:xfrm>
                <a:off x="1623" y="1920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2"/>
                  </a:rPr>
                  <a:t>3s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8" name="Rectangle 28"/>
              <p:cNvSpPr>
                <a:spLocks noChangeArrowheads="1"/>
              </p:cNvSpPr>
              <p:nvPr/>
            </p:nvSpPr>
            <p:spPr bwMode="auto">
              <a:xfrm>
                <a:off x="2679" y="1920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82.3 [3]</a:t>
                </a:r>
              </a:p>
            </p:txBody>
          </p:sp>
          <p:sp>
            <p:nvSpPr>
              <p:cNvPr id="92199" name="Rectangle 29"/>
              <p:cNvSpPr>
                <a:spLocks noChangeArrowheads="1"/>
              </p:cNvSpPr>
              <p:nvPr/>
            </p:nvSpPr>
            <p:spPr bwMode="auto">
              <a:xfrm>
                <a:off x="0" y="2208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3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200" name="Rectangle 30"/>
              <p:cNvSpPr>
                <a:spLocks noChangeArrowheads="1"/>
              </p:cNvSpPr>
              <p:nvPr/>
            </p:nvSpPr>
            <p:spPr bwMode="auto">
              <a:xfrm>
                <a:off x="768" y="2208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1" name="Rectangle 31"/>
              <p:cNvSpPr>
                <a:spLocks noChangeArrowheads="1"/>
              </p:cNvSpPr>
              <p:nvPr/>
            </p:nvSpPr>
            <p:spPr bwMode="auto">
              <a:xfrm>
                <a:off x="1623" y="2208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4"/>
                  </a:rPr>
                  <a:t>3p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4"/>
                  </a:rPr>
                  <a:t>1/2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2" name="Rectangle 32"/>
              <p:cNvSpPr>
                <a:spLocks noChangeArrowheads="1"/>
              </p:cNvSpPr>
              <p:nvPr/>
            </p:nvSpPr>
            <p:spPr bwMode="auto">
              <a:xfrm>
                <a:off x="2679" y="2208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47.2 [3]</a:t>
                </a:r>
              </a:p>
            </p:txBody>
          </p:sp>
          <p:sp>
            <p:nvSpPr>
              <p:cNvPr id="92203" name="Rectangle 33"/>
              <p:cNvSpPr>
                <a:spLocks noChangeArrowheads="1"/>
              </p:cNvSpPr>
              <p:nvPr/>
            </p:nvSpPr>
            <p:spPr bwMode="auto">
              <a:xfrm>
                <a:off x="0" y="2496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5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204" name="Rectangle 34"/>
              <p:cNvSpPr>
                <a:spLocks noChangeArrowheads="1"/>
              </p:cNvSpPr>
              <p:nvPr/>
            </p:nvSpPr>
            <p:spPr bwMode="auto">
              <a:xfrm>
                <a:off x="768" y="2496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5" name="Rectangle 35"/>
              <p:cNvSpPr>
                <a:spLocks noChangeArrowheads="1"/>
              </p:cNvSpPr>
              <p:nvPr/>
            </p:nvSpPr>
            <p:spPr bwMode="auto">
              <a:xfrm>
                <a:off x="1623" y="2496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6"/>
                  </a:rPr>
                  <a:t>3p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6"/>
                  </a:rPr>
                  <a:t>3/2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6" name="Rectangle 36"/>
              <p:cNvSpPr>
                <a:spLocks noChangeArrowheads="1"/>
              </p:cNvSpPr>
              <p:nvPr/>
            </p:nvSpPr>
            <p:spPr bwMode="auto">
              <a:xfrm>
                <a:off x="2679" y="2496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47.2 [3]</a:t>
                </a:r>
              </a:p>
            </p:txBody>
          </p:sp>
        </p:grpSp>
      </p:grpSp>
      <p:sp>
        <p:nvSpPr>
          <p:cNvPr id="839724" name="Rectangle 4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X-ray absorption edges</a:t>
            </a:r>
            <a:endParaRPr lang="en-US" sz="3600" i="1" dirty="0"/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0C8B274B-3DBD-42DC-9CBA-3CD4518B1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</p:spTree>
    <p:extLst>
      <p:ext uri="{BB962C8B-B14F-4D97-AF65-F5344CB8AC3E}">
        <p14:creationId xmlns:p14="http://schemas.microsoft.com/office/powerpoint/2010/main" val="1026088738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8C0E948-623F-4B45-9DB3-C1617EC78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69" y="4725144"/>
            <a:ext cx="9144000" cy="3342951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CC4C2AE2-7275-4168-8B6D-DA7B720D0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3d XAS of rare earths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AF9842B-670A-439F-A3D9-E15F71750198}"/>
              </a:ext>
            </a:extLst>
          </p:cNvPr>
          <p:cNvSpPr/>
          <p:nvPr/>
        </p:nvSpPr>
        <p:spPr>
          <a:xfrm>
            <a:off x="107504" y="610706"/>
            <a:ext cx="895813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400" u="sng" dirty="0">
                <a:solidFill>
                  <a:srgbClr val="0000FF"/>
                </a:solidFill>
              </a:rPr>
              <a:t>4f electrons are localized </a:t>
            </a:r>
          </a:p>
          <a:p>
            <a:pPr lvl="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No effect of surroundings (crystal field &lt; lifetime broadening)</a:t>
            </a:r>
          </a:p>
          <a:p>
            <a:pPr lvl="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3d XAS is self screened &gt; no charge transfer effect</a:t>
            </a:r>
          </a:p>
          <a:p>
            <a:pPr lvl="0">
              <a:spcBef>
                <a:spcPts val="600"/>
              </a:spcBef>
            </a:pPr>
            <a:r>
              <a:rPr lang="en-US" sz="2400" u="sng" dirty="0">
                <a:solidFill>
                  <a:srgbClr val="0000FF"/>
                </a:solidFill>
              </a:rPr>
              <a:t>Initial state</a:t>
            </a:r>
          </a:p>
          <a:p>
            <a:pPr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electron-electron interaction.</a:t>
            </a:r>
          </a:p>
          <a:p>
            <a:pPr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Valence spin-orbit coupling</a:t>
            </a:r>
          </a:p>
          <a:p>
            <a:pPr lvl="0">
              <a:spcBef>
                <a:spcPts val="600"/>
              </a:spcBef>
            </a:pPr>
            <a:r>
              <a:rPr lang="en-US" sz="2400" u="sng" dirty="0">
                <a:solidFill>
                  <a:srgbClr val="0000FF"/>
                </a:solidFill>
              </a:rPr>
              <a:t>Final state</a:t>
            </a:r>
          </a:p>
          <a:p>
            <a:pPr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+ core hole – valence hole ‘multiplet’ interaction.</a:t>
            </a:r>
          </a:p>
          <a:p>
            <a:pPr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+ core hole spin-orbit coupling</a:t>
            </a:r>
            <a:endParaRPr lang="nl-NL" sz="2400" dirty="0">
              <a:solidFill>
                <a:srgbClr val="0000FF"/>
              </a:solidFill>
            </a:endParaRPr>
          </a:p>
          <a:p>
            <a:pPr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nl-NL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184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CC4C2AE2-7275-4168-8B6D-DA7B720D0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3d XAS of rare earths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AF9842B-670A-439F-A3D9-E15F71750198}"/>
              </a:ext>
            </a:extLst>
          </p:cNvPr>
          <p:cNvSpPr/>
          <p:nvPr/>
        </p:nvSpPr>
        <p:spPr>
          <a:xfrm>
            <a:off x="107504" y="610706"/>
            <a:ext cx="895813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</a:rPr>
              <a:t>Nd</a:t>
            </a:r>
            <a:r>
              <a:rPr lang="en-US" sz="2400" baseline="30000" dirty="0">
                <a:solidFill>
                  <a:srgbClr val="0000FF"/>
                </a:solidFill>
              </a:rPr>
              <a:t>3+</a:t>
            </a:r>
            <a:r>
              <a:rPr lang="en-US" sz="2400" dirty="0">
                <a:solidFill>
                  <a:srgbClr val="0000FF"/>
                </a:solidFill>
              </a:rPr>
              <a:t>  4f</a:t>
            </a:r>
            <a:r>
              <a:rPr lang="en-US" sz="2400" baseline="30000" dirty="0">
                <a:solidFill>
                  <a:srgbClr val="0000FF"/>
                </a:solidFill>
              </a:rPr>
              <a:t>3</a:t>
            </a:r>
            <a:r>
              <a:rPr lang="en-US" sz="2400" dirty="0">
                <a:solidFill>
                  <a:srgbClr val="0000FF"/>
                </a:solidFill>
              </a:rPr>
              <a:t> system: ground state is </a:t>
            </a:r>
            <a:r>
              <a:rPr lang="en-US" sz="2400" baseline="30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baseline="-25000" dirty="0">
                <a:solidFill>
                  <a:srgbClr val="FF0000"/>
                </a:solidFill>
              </a:rPr>
              <a:t>9/2</a:t>
            </a:r>
          </a:p>
          <a:p>
            <a:pPr lvl="0">
              <a:spcBef>
                <a:spcPts val="600"/>
              </a:spcBef>
            </a:pPr>
            <a:endParaRPr lang="en-US" sz="2400" u="sng" dirty="0">
              <a:solidFill>
                <a:srgbClr val="0000FF"/>
              </a:solidFill>
            </a:endParaRPr>
          </a:p>
          <a:p>
            <a:pPr lvl="0">
              <a:spcBef>
                <a:spcPts val="600"/>
              </a:spcBef>
            </a:pPr>
            <a:endParaRPr lang="en-US" sz="2400" u="sng" dirty="0">
              <a:solidFill>
                <a:srgbClr val="0000FF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9CF1DF4-151C-40C2-885E-019E5D9B1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76" y="2420888"/>
            <a:ext cx="7266047" cy="475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17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933575" y="1462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610307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Atomic multiplets</a:t>
            </a:r>
            <a:endParaRPr lang="en-US" sz="3600" i="1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933575" y="1495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609600" y="381000"/>
          <a:ext cx="8153400" cy="597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48" r:id="rId4" imgW="8848344" imgH="7313676" progId="Origin50.Graph">
                  <p:embed/>
                </p:oleObj>
              </mc:Choice>
              <mc:Fallback>
                <p:oleObj r:id="rId4" imgW="8848344" imgH="7313676" progId="Origin50.Graph">
                  <p:embed/>
                  <p:pic>
                    <p:nvPicPr>
                      <p:cNvPr id="358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751" b="7500"/>
                      <a:stretch>
                        <a:fillRect/>
                      </a:stretch>
                    </p:blipFill>
                    <p:spPr bwMode="auto">
                      <a:xfrm>
                        <a:off x="609600" y="381000"/>
                        <a:ext cx="8153400" cy="597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B98BB29-9AFA-49B9-8B64-FA58BF15F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2p XAS of NiO with atomic multiplets</a:t>
            </a:r>
          </a:p>
        </p:txBody>
      </p:sp>
    </p:spTree>
    <p:extLst>
      <p:ext uri="{BB962C8B-B14F-4D97-AF65-F5344CB8AC3E}">
        <p14:creationId xmlns:p14="http://schemas.microsoft.com/office/powerpoint/2010/main" val="40259393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CC4C2AE2-7275-4168-8B6D-DA7B720D0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2p XAS of 3d transition metal oxides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AF9842B-670A-439F-A3D9-E15F71750198}"/>
              </a:ext>
            </a:extLst>
          </p:cNvPr>
          <p:cNvSpPr/>
          <p:nvPr/>
        </p:nvSpPr>
        <p:spPr>
          <a:xfrm>
            <a:off x="107504" y="610706"/>
            <a:ext cx="8958134" cy="8448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400" u="sng" dirty="0">
                <a:solidFill>
                  <a:srgbClr val="0000FF"/>
                </a:solidFill>
              </a:rPr>
              <a:t>3d electrons are less localized </a:t>
            </a:r>
          </a:p>
          <a:p>
            <a:pPr lvl="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Effect of surroundings (crystal field effect)</a:t>
            </a:r>
          </a:p>
          <a:p>
            <a:pPr lvl="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3d XAS is self screened &gt; weak charge transfer effect</a:t>
            </a:r>
          </a:p>
          <a:p>
            <a:pPr lvl="0">
              <a:spcBef>
                <a:spcPts val="600"/>
              </a:spcBef>
            </a:pPr>
            <a:endParaRPr lang="en-US" sz="2400" u="sng" dirty="0">
              <a:solidFill>
                <a:srgbClr val="0000FF"/>
              </a:solidFill>
            </a:endParaRPr>
          </a:p>
          <a:p>
            <a:pPr lvl="0">
              <a:spcBef>
                <a:spcPts val="600"/>
              </a:spcBef>
            </a:pPr>
            <a:r>
              <a:rPr lang="en-US" sz="2400" u="sng" dirty="0">
                <a:solidFill>
                  <a:srgbClr val="0000FF"/>
                </a:solidFill>
              </a:rPr>
              <a:t>Initial state</a:t>
            </a:r>
          </a:p>
          <a:p>
            <a:pPr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electron-electron interaction.</a:t>
            </a:r>
          </a:p>
          <a:p>
            <a:pPr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valence spin-orbit coupling</a:t>
            </a:r>
          </a:p>
          <a:p>
            <a:pPr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crystal field effect</a:t>
            </a:r>
          </a:p>
          <a:p>
            <a:pPr lvl="0">
              <a:spcBef>
                <a:spcPts val="600"/>
              </a:spcBef>
            </a:pPr>
            <a:endParaRPr lang="en-US" sz="2400" u="sng" dirty="0">
              <a:solidFill>
                <a:srgbClr val="0000FF"/>
              </a:solidFill>
            </a:endParaRPr>
          </a:p>
          <a:p>
            <a:pPr lvl="0">
              <a:spcBef>
                <a:spcPts val="600"/>
              </a:spcBef>
            </a:pPr>
            <a:r>
              <a:rPr lang="en-US" sz="2400" u="sng" dirty="0">
                <a:solidFill>
                  <a:srgbClr val="0000FF"/>
                </a:solidFill>
              </a:rPr>
              <a:t>Final state</a:t>
            </a:r>
          </a:p>
          <a:p>
            <a:pPr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core hole – valence hole ‘multiplet’ interaction.</a:t>
            </a:r>
          </a:p>
          <a:p>
            <a:pPr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core hole spin-orbit coupling</a:t>
            </a:r>
          </a:p>
          <a:p>
            <a:pPr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crystal field effect</a:t>
            </a:r>
            <a:endParaRPr lang="nl-NL" sz="2400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endParaRPr lang="en-US" sz="2400" b="1" dirty="0">
              <a:solidFill>
                <a:srgbClr val="0000FF"/>
              </a:solidFill>
            </a:endParaRPr>
          </a:p>
          <a:p>
            <a:pPr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FF"/>
              </a:solidFill>
            </a:endParaRPr>
          </a:p>
          <a:p>
            <a:pPr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400" baseline="-25000" dirty="0">
              <a:solidFill>
                <a:srgbClr val="0000FF"/>
              </a:solidFill>
            </a:endParaRPr>
          </a:p>
          <a:p>
            <a:pPr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400" baseline="-25000" dirty="0">
              <a:solidFill>
                <a:srgbClr val="0000FF"/>
              </a:solidFill>
            </a:endParaRPr>
          </a:p>
          <a:p>
            <a:pPr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400" baseline="-25000" dirty="0">
              <a:solidFill>
                <a:srgbClr val="0000FF"/>
              </a:solidFill>
            </a:endParaRPr>
          </a:p>
          <a:p>
            <a:pPr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400" baseline="-25000" dirty="0">
              <a:solidFill>
                <a:srgbClr val="0000FF"/>
              </a:solidFill>
            </a:endParaRPr>
          </a:p>
          <a:p>
            <a:pPr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nl-NL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778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3321050"/>
            <a:ext cx="17875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GB" altLang="en-US" dirty="0">
                <a:solidFill>
                  <a:srgbClr val="0000FF"/>
                </a:solidFill>
              </a:rPr>
              <a:t>t</a:t>
            </a:r>
            <a:r>
              <a:rPr kumimoji="0" lang="en-GB" altLang="en-US" baseline="-20000" dirty="0">
                <a:solidFill>
                  <a:srgbClr val="0000FF"/>
                </a:solidFill>
              </a:rPr>
              <a:t>2g</a:t>
            </a:r>
            <a:r>
              <a:rPr kumimoji="0" lang="en-GB" altLang="en-US" dirty="0">
                <a:solidFill>
                  <a:srgbClr val="0000FF"/>
                </a:solidFill>
              </a:rPr>
              <a:t> states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0513"/>
            <a:ext cx="9144000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71500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Crystal Field Effects</a:t>
            </a:r>
            <a:endParaRPr lang="en-US" altLang="en-US" sz="3600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52400" y="501650"/>
            <a:ext cx="1752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GB" altLang="en-US">
                <a:solidFill>
                  <a:srgbClr val="0000FF"/>
                </a:solidFill>
              </a:rPr>
              <a:t>e</a:t>
            </a:r>
            <a:r>
              <a:rPr kumimoji="0" lang="en-GB" altLang="en-US" baseline="-20000">
                <a:solidFill>
                  <a:srgbClr val="0000FF"/>
                </a:solidFill>
              </a:rPr>
              <a:t>g</a:t>
            </a:r>
            <a:r>
              <a:rPr kumimoji="0" lang="en-GB" altLang="en-US">
                <a:solidFill>
                  <a:srgbClr val="0000FF"/>
                </a:solidFill>
              </a:rPr>
              <a:t> states</a:t>
            </a:r>
            <a:endParaRPr kumimoji="0" lang="en-GB" altLang="en-US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420FEE0-9F3E-4B32-B6A2-83B7F1BA3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crystal field effect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 descr="fig6x09">
            <a:extLst>
              <a:ext uri="{FF2B5EF4-FFF2-40B4-BE49-F238E27FC236}">
                <a16:creationId xmlns:a16="http://schemas.microsoft.com/office/drawing/2014/main" id="{194D7C4F-FC78-45E2-A34B-11BC7FFC2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99897"/>
            <a:ext cx="4267200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High-spin or Low-spin</a:t>
            </a:r>
            <a:endParaRPr lang="en-US" altLang="en-US" sz="3600" dirty="0"/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AE81FF56-B768-4BD6-9AAF-F69B960410A2}"/>
              </a:ext>
            </a:extLst>
          </p:cNvPr>
          <p:cNvCxnSpPr>
            <a:cxnSpLocks/>
          </p:cNvCxnSpPr>
          <p:nvPr/>
        </p:nvCxnSpPr>
        <p:spPr bwMode="auto">
          <a:xfrm>
            <a:off x="7658100" y="2357528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AEE1CE42-2C31-4ECF-9559-BBED94885642}"/>
              </a:ext>
            </a:extLst>
          </p:cNvPr>
          <p:cNvCxnSpPr/>
          <p:nvPr/>
        </p:nvCxnSpPr>
        <p:spPr bwMode="auto">
          <a:xfrm>
            <a:off x="1456438" y="1794276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8A418D6A-9C7A-46EB-9F6D-3B76D3D43CC1}"/>
              </a:ext>
            </a:extLst>
          </p:cNvPr>
          <p:cNvCxnSpPr/>
          <p:nvPr/>
        </p:nvCxnSpPr>
        <p:spPr bwMode="auto">
          <a:xfrm>
            <a:off x="1456438" y="2556276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C28F63EC-734A-472F-B3FC-8D5FF5697FD9}"/>
              </a:ext>
            </a:extLst>
          </p:cNvPr>
          <p:cNvSpPr txBox="1"/>
          <p:nvPr/>
        </p:nvSpPr>
        <p:spPr>
          <a:xfrm>
            <a:off x="647698" y="1484722"/>
            <a:ext cx="5373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</a:t>
            </a:r>
          </a:p>
          <a:p>
            <a:endParaRPr lang="nl-NL" dirty="0"/>
          </a:p>
          <a:p>
            <a:r>
              <a:rPr lang="nl-NL" dirty="0"/>
              <a:t>T</a:t>
            </a:r>
            <a:r>
              <a:rPr lang="nl-NL" baseline="-25000" dirty="0"/>
              <a:t>2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2EF72726-371F-4C2C-82FA-7E219833817A}"/>
              </a:ext>
            </a:extLst>
          </p:cNvPr>
          <p:cNvCxnSpPr/>
          <p:nvPr/>
        </p:nvCxnSpPr>
        <p:spPr bwMode="auto">
          <a:xfrm>
            <a:off x="6447540" y="1833554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8C9628BB-1A02-4F11-82CE-E845729ED1C0}"/>
              </a:ext>
            </a:extLst>
          </p:cNvPr>
          <p:cNvCxnSpPr/>
          <p:nvPr/>
        </p:nvCxnSpPr>
        <p:spPr bwMode="auto">
          <a:xfrm>
            <a:off x="6447540" y="2595554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8EE11990-F69D-476E-9ECD-18E144117854}"/>
              </a:ext>
            </a:extLst>
          </p:cNvPr>
          <p:cNvSpPr txBox="1"/>
          <p:nvPr/>
        </p:nvSpPr>
        <p:spPr>
          <a:xfrm>
            <a:off x="5638800" y="1524000"/>
            <a:ext cx="5373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</a:t>
            </a:r>
          </a:p>
          <a:p>
            <a:endParaRPr lang="nl-NL" dirty="0"/>
          </a:p>
          <a:p>
            <a:r>
              <a:rPr lang="nl-NL" dirty="0"/>
              <a:t>T</a:t>
            </a:r>
            <a:r>
              <a:rPr lang="nl-NL" baseline="-25000" dirty="0"/>
              <a:t>2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E5AADE60-F40E-4EDE-9478-2C3E729805F6}"/>
              </a:ext>
            </a:extLst>
          </p:cNvPr>
          <p:cNvSpPr txBox="1"/>
          <p:nvPr/>
        </p:nvSpPr>
        <p:spPr>
          <a:xfrm>
            <a:off x="934587" y="317377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High-spin 3d</a:t>
            </a:r>
            <a:r>
              <a:rPr lang="nl-NL" baseline="30000" dirty="0"/>
              <a:t>5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226747F3-9AE8-4145-A559-F8835D8B641C}"/>
              </a:ext>
            </a:extLst>
          </p:cNvPr>
          <p:cNvSpPr txBox="1"/>
          <p:nvPr/>
        </p:nvSpPr>
        <p:spPr>
          <a:xfrm>
            <a:off x="6019800" y="3151032"/>
            <a:ext cx="2258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Low-spin 3d</a:t>
            </a:r>
            <a:r>
              <a:rPr lang="nl-NL" baseline="30000" dirty="0"/>
              <a:t>5</a:t>
            </a:r>
          </a:p>
        </p:txBody>
      </p: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C232184E-9061-4718-A4BD-011F983872BA}"/>
              </a:ext>
            </a:extLst>
          </p:cNvPr>
          <p:cNvCxnSpPr>
            <a:cxnSpLocks/>
          </p:cNvCxnSpPr>
          <p:nvPr/>
        </p:nvCxnSpPr>
        <p:spPr bwMode="auto">
          <a:xfrm>
            <a:off x="1638300" y="2260117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F116B0D0-6908-46C5-9C5F-5D4931FC2938}"/>
              </a:ext>
            </a:extLst>
          </p:cNvPr>
          <p:cNvCxnSpPr>
            <a:cxnSpLocks/>
          </p:cNvCxnSpPr>
          <p:nvPr/>
        </p:nvCxnSpPr>
        <p:spPr bwMode="auto">
          <a:xfrm>
            <a:off x="1802648" y="2260117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706CD6F3-9FF2-4A66-88AC-33F7F0F84680}"/>
              </a:ext>
            </a:extLst>
          </p:cNvPr>
          <p:cNvCxnSpPr>
            <a:cxnSpLocks/>
          </p:cNvCxnSpPr>
          <p:nvPr/>
        </p:nvCxnSpPr>
        <p:spPr bwMode="auto">
          <a:xfrm>
            <a:off x="1943098" y="2260117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F8BF6977-71CF-4304-A77B-F6B1EE0213AE}"/>
              </a:ext>
            </a:extLst>
          </p:cNvPr>
          <p:cNvCxnSpPr>
            <a:cxnSpLocks/>
          </p:cNvCxnSpPr>
          <p:nvPr/>
        </p:nvCxnSpPr>
        <p:spPr bwMode="auto">
          <a:xfrm>
            <a:off x="6605607" y="2251476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AE1C911C-530F-441B-A323-F5111A55EB2C}"/>
              </a:ext>
            </a:extLst>
          </p:cNvPr>
          <p:cNvCxnSpPr>
            <a:cxnSpLocks/>
          </p:cNvCxnSpPr>
          <p:nvPr/>
        </p:nvCxnSpPr>
        <p:spPr bwMode="auto">
          <a:xfrm>
            <a:off x="6769955" y="2251476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id="{09642912-FFB0-4BFC-AE4E-2A75A718FBB6}"/>
              </a:ext>
            </a:extLst>
          </p:cNvPr>
          <p:cNvCxnSpPr>
            <a:cxnSpLocks/>
          </p:cNvCxnSpPr>
          <p:nvPr/>
        </p:nvCxnSpPr>
        <p:spPr bwMode="auto">
          <a:xfrm>
            <a:off x="6910405" y="2251476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58D99E5F-5805-4254-A3AF-FE5B1EBC2A9A}"/>
              </a:ext>
            </a:extLst>
          </p:cNvPr>
          <p:cNvCxnSpPr>
            <a:cxnSpLocks/>
          </p:cNvCxnSpPr>
          <p:nvPr/>
        </p:nvCxnSpPr>
        <p:spPr bwMode="auto">
          <a:xfrm>
            <a:off x="1843103" y="1489476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FE0CB938-F0C8-45EE-872F-A245B8AFE02E}"/>
              </a:ext>
            </a:extLst>
          </p:cNvPr>
          <p:cNvCxnSpPr>
            <a:cxnSpLocks/>
          </p:cNvCxnSpPr>
          <p:nvPr/>
        </p:nvCxnSpPr>
        <p:spPr bwMode="auto">
          <a:xfrm>
            <a:off x="7467600" y="2357528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F867856A-D4DA-4B96-A14B-02DBBF1F119A}"/>
              </a:ext>
            </a:extLst>
          </p:cNvPr>
          <p:cNvCxnSpPr>
            <a:cxnSpLocks/>
          </p:cNvCxnSpPr>
          <p:nvPr/>
        </p:nvCxnSpPr>
        <p:spPr bwMode="auto">
          <a:xfrm>
            <a:off x="1977826" y="149423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7" name="Picture 2" descr="D:\Program Files\OriginLab\Origin61\fezsm5a.JPG">
            <a:extLst>
              <a:ext uri="{FF2B5EF4-FFF2-40B4-BE49-F238E27FC236}">
                <a16:creationId xmlns:a16="http://schemas.microsoft.com/office/drawing/2014/main" id="{F39D5C42-DC8C-4CD6-ADD4-EC1768A3C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" y="3746648"/>
            <a:ext cx="4409388" cy="30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5">
            <a:extLst>
              <a:ext uri="{FF2B5EF4-FFF2-40B4-BE49-F238E27FC236}">
                <a16:creationId xmlns:a16="http://schemas.microsoft.com/office/drawing/2014/main" id="{AC6BAAF9-62A6-4D93-829A-6BDBDCE93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crystal field effect: spin state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11D866D-ECA1-4208-B8FF-BDDFA3490B56}"/>
              </a:ext>
            </a:extLst>
          </p:cNvPr>
          <p:cNvSpPr txBox="1"/>
          <p:nvPr/>
        </p:nvSpPr>
        <p:spPr>
          <a:xfrm>
            <a:off x="2427593" y="745306"/>
            <a:ext cx="4147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u="sng" dirty="0"/>
              <a:t>More in </a:t>
            </a:r>
            <a:r>
              <a:rPr lang="nl-NL" u="sng" dirty="0" err="1"/>
              <a:t>the</a:t>
            </a:r>
            <a:r>
              <a:rPr lang="nl-NL" u="sng" dirty="0"/>
              <a:t> </a:t>
            </a:r>
            <a:r>
              <a:rPr lang="nl-NL" u="sng" dirty="0" err="1"/>
              <a:t>lecture</a:t>
            </a:r>
            <a:r>
              <a:rPr lang="nl-NL" u="sng" dirty="0"/>
              <a:t> of Marie-Anne </a:t>
            </a:r>
            <a:r>
              <a:rPr lang="nl-NL" u="sng" dirty="0" err="1"/>
              <a:t>Arrio</a:t>
            </a:r>
            <a:endParaRPr lang="nl-NL" u="sng" dirty="0"/>
          </a:p>
        </p:txBody>
      </p:sp>
    </p:spTree>
    <p:extLst>
      <p:ext uri="{BB962C8B-B14F-4D97-AF65-F5344CB8AC3E}">
        <p14:creationId xmlns:p14="http://schemas.microsoft.com/office/powerpoint/2010/main" val="35355149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66232520"/>
              </p:ext>
            </p:extLst>
          </p:nvPr>
        </p:nvGraphicFramePr>
        <p:xfrm>
          <a:off x="1524000" y="36136"/>
          <a:ext cx="842493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BA1212B8-BC18-4633-B63D-010D991F286F}"/>
              </a:ext>
            </a:extLst>
          </p:cNvPr>
          <p:cNvCxnSpPr>
            <a:cxnSpLocks/>
          </p:cNvCxnSpPr>
          <p:nvPr/>
        </p:nvCxnSpPr>
        <p:spPr bwMode="auto">
          <a:xfrm flipV="1">
            <a:off x="5105400" y="4419600"/>
            <a:ext cx="1066800" cy="457200"/>
          </a:xfrm>
          <a:prstGeom prst="line">
            <a:avLst/>
          </a:prstGeom>
          <a:ln w="28575">
            <a:solidFill>
              <a:schemeClr val="bg2"/>
            </a:solidFill>
            <a:headEnd type="none" w="sm" len="sm"/>
            <a:tailEnd type="none" w="sm" len="sm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056E1D21-40BD-44B1-8883-2BB10DA107CC}"/>
              </a:ext>
            </a:extLst>
          </p:cNvPr>
          <p:cNvSpPr txBox="1"/>
          <p:nvPr/>
        </p:nvSpPr>
        <p:spPr>
          <a:xfrm>
            <a:off x="13355" y="914400"/>
            <a:ext cx="221240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ATOMIC</a:t>
            </a:r>
          </a:p>
          <a:p>
            <a:endParaRPr lang="nl-NL" dirty="0">
              <a:solidFill>
                <a:srgbClr val="0000FF"/>
              </a:solidFill>
            </a:endParaRPr>
          </a:p>
          <a:p>
            <a:endParaRPr lang="nl-NL" dirty="0">
              <a:solidFill>
                <a:srgbClr val="0000FF"/>
              </a:solidFill>
            </a:endParaRPr>
          </a:p>
          <a:p>
            <a:endParaRPr lang="nl-NL" dirty="0">
              <a:solidFill>
                <a:srgbClr val="0000FF"/>
              </a:solidFill>
            </a:endParaRPr>
          </a:p>
          <a:p>
            <a:r>
              <a:rPr lang="nl-NL" dirty="0">
                <a:solidFill>
                  <a:srgbClr val="0000FF"/>
                </a:solidFill>
              </a:rPr>
              <a:t>SYMMETRY</a:t>
            </a:r>
          </a:p>
          <a:p>
            <a:endParaRPr lang="nl-NL" dirty="0">
              <a:solidFill>
                <a:srgbClr val="0000FF"/>
              </a:solidFill>
            </a:endParaRPr>
          </a:p>
          <a:p>
            <a:endParaRPr lang="nl-NL" dirty="0">
              <a:solidFill>
                <a:srgbClr val="0000FF"/>
              </a:solidFill>
            </a:endParaRPr>
          </a:p>
          <a:p>
            <a:endParaRPr lang="nl-NL" dirty="0">
              <a:solidFill>
                <a:srgbClr val="0000FF"/>
              </a:solidFill>
            </a:endParaRPr>
          </a:p>
          <a:p>
            <a:r>
              <a:rPr lang="nl-NL" dirty="0">
                <a:solidFill>
                  <a:srgbClr val="0000FF"/>
                </a:solidFill>
              </a:rPr>
              <a:t>BONDING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0A5D7BA-B5A7-4CAA-B3A5-2372DF121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Multiplet calculations  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03FC7E18-41DC-4D29-9D85-F906DC10DB36}"/>
              </a:ext>
            </a:extLst>
          </p:cNvPr>
          <p:cNvSpPr/>
          <p:nvPr/>
        </p:nvSpPr>
        <p:spPr bwMode="auto">
          <a:xfrm>
            <a:off x="0" y="3962400"/>
            <a:ext cx="9130645" cy="2410440"/>
          </a:xfrm>
          <a:prstGeom prst="rect">
            <a:avLst/>
          </a:prstGeom>
          <a:solidFill>
            <a:srgbClr val="FFFFFF"/>
          </a:solidFill>
          <a:ln w="127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611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36136"/>
          <a:ext cx="842493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BA1212B8-BC18-4633-B63D-010D991F286F}"/>
              </a:ext>
            </a:extLst>
          </p:cNvPr>
          <p:cNvCxnSpPr>
            <a:cxnSpLocks/>
          </p:cNvCxnSpPr>
          <p:nvPr/>
        </p:nvCxnSpPr>
        <p:spPr bwMode="auto">
          <a:xfrm flipV="1">
            <a:off x="5105400" y="4419600"/>
            <a:ext cx="1066800" cy="457200"/>
          </a:xfrm>
          <a:prstGeom prst="line">
            <a:avLst/>
          </a:prstGeom>
          <a:ln w="28575">
            <a:solidFill>
              <a:schemeClr val="bg2"/>
            </a:solidFill>
            <a:headEnd type="none" w="sm" len="sm"/>
            <a:tailEnd type="none" w="sm" len="sm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056E1D21-40BD-44B1-8883-2BB10DA107CC}"/>
              </a:ext>
            </a:extLst>
          </p:cNvPr>
          <p:cNvSpPr txBox="1"/>
          <p:nvPr/>
        </p:nvSpPr>
        <p:spPr>
          <a:xfrm>
            <a:off x="13355" y="914400"/>
            <a:ext cx="221240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ATOMIC</a:t>
            </a:r>
          </a:p>
          <a:p>
            <a:endParaRPr lang="nl-NL" dirty="0">
              <a:solidFill>
                <a:srgbClr val="0000FF"/>
              </a:solidFill>
            </a:endParaRPr>
          </a:p>
          <a:p>
            <a:endParaRPr lang="nl-NL" dirty="0">
              <a:solidFill>
                <a:srgbClr val="0000FF"/>
              </a:solidFill>
            </a:endParaRPr>
          </a:p>
          <a:p>
            <a:endParaRPr lang="nl-NL" dirty="0">
              <a:solidFill>
                <a:srgbClr val="0000FF"/>
              </a:solidFill>
            </a:endParaRPr>
          </a:p>
          <a:p>
            <a:r>
              <a:rPr lang="nl-NL" dirty="0">
                <a:solidFill>
                  <a:srgbClr val="0000FF"/>
                </a:solidFill>
              </a:rPr>
              <a:t>SYMMETRY</a:t>
            </a:r>
          </a:p>
          <a:p>
            <a:endParaRPr lang="nl-NL" dirty="0">
              <a:solidFill>
                <a:srgbClr val="0000FF"/>
              </a:solidFill>
            </a:endParaRPr>
          </a:p>
          <a:p>
            <a:endParaRPr lang="nl-NL" dirty="0">
              <a:solidFill>
                <a:srgbClr val="0000FF"/>
              </a:solidFill>
            </a:endParaRPr>
          </a:p>
          <a:p>
            <a:endParaRPr lang="nl-NL" dirty="0">
              <a:solidFill>
                <a:srgbClr val="0000FF"/>
              </a:solidFill>
            </a:endParaRPr>
          </a:p>
          <a:p>
            <a:r>
              <a:rPr lang="nl-NL" dirty="0">
                <a:solidFill>
                  <a:srgbClr val="0000FF"/>
                </a:solidFill>
              </a:rPr>
              <a:t>BONDING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0A5D7BA-B5A7-4CAA-B3A5-2372DF121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Multiplet calculations  </a:t>
            </a:r>
          </a:p>
        </p:txBody>
      </p:sp>
      <p:cxnSp>
        <p:nvCxnSpPr>
          <p:cNvPr id="20" name="Verbindingslijn: gebogen 19">
            <a:extLst>
              <a:ext uri="{FF2B5EF4-FFF2-40B4-BE49-F238E27FC236}">
                <a16:creationId xmlns:a16="http://schemas.microsoft.com/office/drawing/2014/main" id="{C169D845-A3D4-49A6-B7CA-2B0166A73D6F}"/>
              </a:ext>
            </a:extLst>
          </p:cNvPr>
          <p:cNvCxnSpPr/>
          <p:nvPr/>
        </p:nvCxnSpPr>
        <p:spPr bwMode="auto">
          <a:xfrm rot="16200000" flipH="1">
            <a:off x="6667500" y="2628900"/>
            <a:ext cx="3352800" cy="1143000"/>
          </a:xfrm>
          <a:prstGeom prst="bentConnector3">
            <a:avLst>
              <a:gd name="adj1" fmla="val 797"/>
            </a:avLst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A089866F-5187-49BA-81D7-7F8814B67955}"/>
              </a:ext>
            </a:extLst>
          </p:cNvPr>
          <p:cNvCxnSpPr/>
          <p:nvPr/>
        </p:nvCxnSpPr>
        <p:spPr bwMode="auto">
          <a:xfrm flipH="1">
            <a:off x="8305800" y="4915605"/>
            <a:ext cx="609600" cy="113595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663610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ChangeArrowheads="1"/>
          </p:cNvSpPr>
          <p:nvPr/>
        </p:nvSpPr>
        <p:spPr bwMode="auto">
          <a:xfrm>
            <a:off x="0" y="4114800"/>
            <a:ext cx="9144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>
                <a:solidFill>
                  <a:srgbClr val="0033CC"/>
                </a:solidFill>
              </a:rPr>
              <a:t>Hubbard U for a 3d</a:t>
            </a:r>
            <a:r>
              <a:rPr kumimoji="0" lang="en-US" altLang="en-US" baseline="30000">
                <a:solidFill>
                  <a:srgbClr val="0033CC"/>
                </a:solidFill>
              </a:rPr>
              <a:t>8</a:t>
            </a:r>
            <a:r>
              <a:rPr kumimoji="0" lang="en-US" altLang="en-US">
                <a:solidFill>
                  <a:srgbClr val="0033CC"/>
                </a:solidFill>
              </a:rPr>
              <a:t> ground state: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de-DE" altLang="en-US" b="1">
                <a:solidFill>
                  <a:srgbClr val="FF3300"/>
                </a:solidFill>
              </a:rPr>
              <a:t>U</a:t>
            </a:r>
            <a:r>
              <a:rPr kumimoji="0" lang="de-DE" altLang="en-US">
                <a:solidFill>
                  <a:srgbClr val="0033CC"/>
                </a:solidFill>
              </a:rPr>
              <a:t>= E(3d</a:t>
            </a:r>
            <a:r>
              <a:rPr kumimoji="0" lang="de-DE" altLang="en-US" baseline="30000">
                <a:solidFill>
                  <a:srgbClr val="0033CC"/>
                </a:solidFill>
              </a:rPr>
              <a:t>7</a:t>
            </a:r>
            <a:r>
              <a:rPr kumimoji="0" lang="de-DE" altLang="en-US">
                <a:solidFill>
                  <a:srgbClr val="0033CC"/>
                </a:solidFill>
              </a:rPr>
              <a:t>) + E(3d</a:t>
            </a:r>
            <a:r>
              <a:rPr kumimoji="0" lang="de-DE" altLang="en-US" baseline="30000">
                <a:solidFill>
                  <a:srgbClr val="0033CC"/>
                </a:solidFill>
              </a:rPr>
              <a:t>9</a:t>
            </a:r>
            <a:r>
              <a:rPr kumimoji="0" lang="de-DE" altLang="en-US">
                <a:solidFill>
                  <a:srgbClr val="0033CC"/>
                </a:solidFill>
              </a:rPr>
              <a:t>) – E(3d</a:t>
            </a:r>
            <a:r>
              <a:rPr kumimoji="0" lang="de-DE" altLang="en-US" baseline="30000">
                <a:solidFill>
                  <a:srgbClr val="0033CC"/>
                </a:solidFill>
              </a:rPr>
              <a:t>8</a:t>
            </a:r>
            <a:r>
              <a:rPr kumimoji="0" lang="de-DE" altLang="en-US">
                <a:solidFill>
                  <a:srgbClr val="0033CC"/>
                </a:solidFill>
              </a:rPr>
              <a:t>) – E(3d</a:t>
            </a:r>
            <a:r>
              <a:rPr kumimoji="0" lang="de-DE" altLang="en-US" baseline="30000">
                <a:solidFill>
                  <a:srgbClr val="0033CC"/>
                </a:solidFill>
              </a:rPr>
              <a:t>8</a:t>
            </a:r>
            <a:r>
              <a:rPr kumimoji="0" lang="de-DE" altLang="en-US">
                <a:solidFill>
                  <a:srgbClr val="0033CC"/>
                </a:solidFill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endParaRPr kumimoji="0" lang="de-DE" altLang="en-US">
              <a:solidFill>
                <a:srgbClr val="0033CC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>
                <a:solidFill>
                  <a:srgbClr val="0033CC"/>
                </a:solidFill>
              </a:rPr>
              <a:t>Ligand-to-Metal Charge Transfer (LMCT):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de-DE" altLang="en-US" sz="3600" b="1">
                <a:solidFill>
                  <a:srgbClr val="FF3300"/>
                </a:solidFill>
                <a:sym typeface="Symbol" panose="05050102010706020507" pitchFamily="18" charset="2"/>
              </a:rPr>
              <a:t></a:t>
            </a:r>
            <a:r>
              <a:rPr kumimoji="0" lang="de-DE" altLang="en-US">
                <a:solidFill>
                  <a:srgbClr val="0033CC"/>
                </a:solidFill>
              </a:rPr>
              <a:t>= E(3d</a:t>
            </a:r>
            <a:r>
              <a:rPr kumimoji="0" lang="de-DE" altLang="en-US" baseline="30000">
                <a:solidFill>
                  <a:srgbClr val="0033CC"/>
                </a:solidFill>
              </a:rPr>
              <a:t>9</a:t>
            </a:r>
            <a:r>
              <a:rPr kumimoji="0" lang="de-DE" altLang="en-US" u="sng">
                <a:solidFill>
                  <a:srgbClr val="0033CC"/>
                </a:solidFill>
              </a:rPr>
              <a:t>L</a:t>
            </a:r>
            <a:r>
              <a:rPr kumimoji="0" lang="de-DE" altLang="en-US">
                <a:solidFill>
                  <a:srgbClr val="0033CC"/>
                </a:solidFill>
              </a:rPr>
              <a:t>) – E(3d</a:t>
            </a:r>
            <a:r>
              <a:rPr kumimoji="0" lang="de-DE" altLang="en-US" baseline="30000">
                <a:solidFill>
                  <a:srgbClr val="0033CC"/>
                </a:solidFill>
              </a:rPr>
              <a:t>8</a:t>
            </a:r>
            <a:r>
              <a:rPr kumimoji="0" lang="de-DE" altLang="en-US">
                <a:solidFill>
                  <a:srgbClr val="0033CC"/>
                </a:solidFill>
              </a:rPr>
              <a:t>)</a:t>
            </a:r>
            <a:endParaRPr kumimoji="0" lang="en-US" altLang="en-US">
              <a:solidFill>
                <a:srgbClr val="0033CC"/>
              </a:solidFill>
            </a:endParaRPr>
          </a:p>
        </p:txBody>
      </p:sp>
      <p:sp>
        <p:nvSpPr>
          <p:cNvPr id="65539" name="Rectangle 5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</a:t>
            </a:r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8163"/>
            <a:ext cx="7924800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B78E36B9-1B50-4BD1-899C-1664E450B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</a:t>
            </a:r>
          </a:p>
        </p:txBody>
      </p:sp>
    </p:spTree>
    <p:extLst>
      <p:ext uri="{BB962C8B-B14F-4D97-AF65-F5344CB8AC3E}">
        <p14:creationId xmlns:p14="http://schemas.microsoft.com/office/powerpoint/2010/main" val="26271504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228600" y="1143000"/>
            <a:ext cx="8510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Main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screening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mechanism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in XAS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of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oxides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Ligand-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to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-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metal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charge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transfer</a:t>
            </a:r>
            <a:endParaRPr kumimoji="0" lang="de-DE" altLang="en-US" sz="28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Charge </a:t>
            </a:r>
            <a:r>
              <a:rPr kumimoji="0" lang="de-DE" altLang="en-US" sz="2800" b="1" dirty="0" err="1">
                <a:solidFill>
                  <a:srgbClr val="0000FF"/>
                </a:solidFill>
                <a:sym typeface="Symbol" panose="05050102010706020507" pitchFamily="18" charset="2"/>
              </a:rPr>
              <a:t>transfer</a:t>
            </a:r>
            <a:r>
              <a:rPr kumimoji="0" lang="de-DE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de-DE" altLang="en-US" sz="2800" b="1" dirty="0" err="1">
                <a:solidFill>
                  <a:srgbClr val="0000FF"/>
                </a:solidFill>
                <a:sym typeface="Symbol" panose="05050102010706020507" pitchFamily="18" charset="2"/>
              </a:rPr>
              <a:t>energy</a:t>
            </a:r>
            <a:r>
              <a:rPr kumimoji="0" lang="de-DE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  </a:t>
            </a:r>
            <a:r>
              <a:rPr kumimoji="0" lang="de-DE" altLang="en-US" sz="2800" b="1" dirty="0" err="1">
                <a:solidFill>
                  <a:srgbClr val="0000FF"/>
                </a:solidFill>
                <a:sym typeface="Symbol" panose="05050102010706020507" pitchFamily="18" charset="2"/>
              </a:rPr>
              <a:t>is</a:t>
            </a:r>
            <a:r>
              <a:rPr kumimoji="0" lang="de-DE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de-DE" altLang="en-US" sz="2800" b="1" dirty="0" err="1">
                <a:solidFill>
                  <a:srgbClr val="0000FF"/>
                </a:solidFill>
                <a:sym typeface="Symbol" panose="05050102010706020507" pitchFamily="18" charset="2"/>
              </a:rPr>
              <a:t>important</a:t>
            </a:r>
            <a:r>
              <a:rPr kumimoji="0" lang="de-DE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de-DE" altLang="en-US" sz="2800" b="1" dirty="0" err="1">
                <a:solidFill>
                  <a:srgbClr val="0000FF"/>
                </a:solidFill>
                <a:sym typeface="Symbol" panose="05050102010706020507" pitchFamily="18" charset="2"/>
              </a:rPr>
              <a:t>for</a:t>
            </a:r>
            <a:r>
              <a:rPr kumimoji="0" lang="de-DE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 XAS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b="1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Hubbard U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is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NOT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important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for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XAS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spectral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shape</a:t>
            </a:r>
            <a:endParaRPr kumimoji="0"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A6EBC3-5B36-443D-BDBA-024B32DF7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</a:t>
            </a:r>
          </a:p>
        </p:txBody>
      </p:sp>
    </p:spTree>
    <p:extLst>
      <p:ext uri="{BB962C8B-B14F-4D97-AF65-F5344CB8AC3E}">
        <p14:creationId xmlns:p14="http://schemas.microsoft.com/office/powerpoint/2010/main" val="480495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195074"/>
            <a:ext cx="9142412" cy="4419600"/>
            <a:chOff x="0" y="0"/>
            <a:chExt cx="5759" cy="2784"/>
          </a:xfrm>
        </p:grpSpPr>
        <p:sp>
          <p:nvSpPr>
            <p:cNvPr id="9217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8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nl-NL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92174" name="Group 4"/>
            <p:cNvGrpSpPr>
              <a:grpSpLocks/>
            </p:cNvGrpSpPr>
            <p:nvPr/>
          </p:nvGrpSpPr>
          <p:grpSpPr bwMode="auto">
            <a:xfrm>
              <a:off x="0" y="480"/>
              <a:ext cx="5759" cy="2304"/>
              <a:chOff x="0" y="480"/>
              <a:chExt cx="5759" cy="2304"/>
            </a:xfrm>
          </p:grpSpPr>
          <p:sp>
            <p:nvSpPr>
              <p:cNvPr id="92175" name="Rectangle 5"/>
              <p:cNvSpPr>
                <a:spLocks noChangeArrowheads="1" noTextEdit="1"/>
              </p:cNvSpPr>
              <p:nvPr/>
            </p:nvSpPr>
            <p:spPr bwMode="auto">
              <a:xfrm>
                <a:off x="0" y="480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92176" name="Rectangle 6"/>
              <p:cNvSpPr>
                <a:spLocks noChangeArrowheads="1"/>
              </p:cNvSpPr>
              <p:nvPr/>
            </p:nvSpPr>
            <p:spPr bwMode="auto">
              <a:xfrm>
                <a:off x="768" y="480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>
                    <a:latin typeface="Times New Roman" panose="02020603050405020304" pitchFamily="18" charset="0"/>
                  </a:rPr>
                  <a:t>Label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7" name="Rectangle 7"/>
              <p:cNvSpPr>
                <a:spLocks noChangeArrowheads="1"/>
              </p:cNvSpPr>
              <p:nvPr/>
            </p:nvSpPr>
            <p:spPr bwMode="auto">
              <a:xfrm>
                <a:off x="1623" y="480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>
                    <a:latin typeface="Times New Roman" panose="02020603050405020304" pitchFamily="18" charset="0"/>
                  </a:rPr>
                  <a:t>Orbital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8" name="Rectangle 8"/>
              <p:cNvSpPr>
                <a:spLocks noChangeArrowheads="1"/>
              </p:cNvSpPr>
              <p:nvPr/>
            </p:nvSpPr>
            <p:spPr bwMode="auto">
              <a:xfrm>
                <a:off x="2679" y="480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 dirty="0">
                    <a:latin typeface="Times New Roman" panose="02020603050405020304" pitchFamily="18" charset="0"/>
                  </a:rPr>
                  <a:t>eV [literature reference]</a:t>
                </a:r>
                <a:endParaRPr lang="en-US" altLang="nl-NL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9" name="Rectangle 9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3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0" name="Rectangle 10"/>
              <p:cNvSpPr>
                <a:spLocks noChangeArrowheads="1"/>
              </p:cNvSpPr>
              <p:nvPr/>
            </p:nvSpPr>
            <p:spPr bwMode="auto">
              <a:xfrm>
                <a:off x="768" y="768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K </a:t>
                </a:r>
              </a:p>
            </p:txBody>
          </p:sp>
          <p:sp>
            <p:nvSpPr>
              <p:cNvPr id="92181" name="Rectangle 11"/>
              <p:cNvSpPr>
                <a:spLocks noChangeArrowheads="1"/>
              </p:cNvSpPr>
              <p:nvPr/>
            </p:nvSpPr>
            <p:spPr bwMode="auto">
              <a:xfrm>
                <a:off x="1623" y="768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4"/>
                  </a:rPr>
                  <a:t>1s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2" name="Rectangle 12"/>
              <p:cNvSpPr>
                <a:spLocks noChangeArrowheads="1"/>
              </p:cNvSpPr>
              <p:nvPr/>
            </p:nvSpPr>
            <p:spPr bwMode="auto">
              <a:xfrm>
                <a:off x="2679" y="768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6539 [1]</a:t>
                </a:r>
              </a:p>
            </p:txBody>
          </p:sp>
          <p:sp>
            <p:nvSpPr>
              <p:cNvPr id="92183" name="Rectangle 13"/>
              <p:cNvSpPr>
                <a:spLocks noChangeArrowheads="1"/>
              </p:cNvSpPr>
              <p:nvPr/>
            </p:nvSpPr>
            <p:spPr bwMode="auto">
              <a:xfrm>
                <a:off x="0" y="1056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5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4" name="Rectangle 14"/>
              <p:cNvSpPr>
                <a:spLocks noChangeArrowheads="1"/>
              </p:cNvSpPr>
              <p:nvPr/>
            </p:nvSpPr>
            <p:spPr bwMode="auto">
              <a:xfrm>
                <a:off x="768" y="1056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5" name="Rectangle 15"/>
              <p:cNvSpPr>
                <a:spLocks noChangeArrowheads="1"/>
              </p:cNvSpPr>
              <p:nvPr/>
            </p:nvSpPr>
            <p:spPr bwMode="auto">
              <a:xfrm>
                <a:off x="1623" y="1056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6"/>
                  </a:rPr>
                  <a:t>2s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6" name="Rectangle 16"/>
              <p:cNvSpPr>
                <a:spLocks noChangeArrowheads="1"/>
              </p:cNvSpPr>
              <p:nvPr/>
            </p:nvSpPr>
            <p:spPr bwMode="auto">
              <a:xfrm>
                <a:off x="2679" y="1056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769.1 [3]</a:t>
                </a:r>
              </a:p>
            </p:txBody>
          </p:sp>
          <p:sp>
            <p:nvSpPr>
              <p:cNvPr id="92187" name="Rectangle 17"/>
              <p:cNvSpPr>
                <a:spLocks noChangeArrowheads="1"/>
              </p:cNvSpPr>
              <p:nvPr/>
            </p:nvSpPr>
            <p:spPr bwMode="auto">
              <a:xfrm>
                <a:off x="0" y="1344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7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8" name="Rectangle 18"/>
              <p:cNvSpPr>
                <a:spLocks noChangeArrowheads="1"/>
              </p:cNvSpPr>
              <p:nvPr/>
            </p:nvSpPr>
            <p:spPr bwMode="auto">
              <a:xfrm>
                <a:off x="768" y="1344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9" name="Rectangle 19"/>
              <p:cNvSpPr>
                <a:spLocks noChangeArrowheads="1"/>
              </p:cNvSpPr>
              <p:nvPr/>
            </p:nvSpPr>
            <p:spPr bwMode="auto">
              <a:xfrm>
                <a:off x="1623" y="1344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8"/>
                  </a:rPr>
                  <a:t>2p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8"/>
                  </a:rPr>
                  <a:t>1/2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0" name="Rectangle 20"/>
              <p:cNvSpPr>
                <a:spLocks noChangeArrowheads="1"/>
              </p:cNvSpPr>
              <p:nvPr/>
            </p:nvSpPr>
            <p:spPr bwMode="auto">
              <a:xfrm>
                <a:off x="2679" y="1344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649.9 [3]</a:t>
                </a:r>
              </a:p>
            </p:txBody>
          </p:sp>
          <p:sp>
            <p:nvSpPr>
              <p:cNvPr id="92191" name="Rectangle 21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9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92" name="Rectangle 22"/>
              <p:cNvSpPr>
                <a:spLocks noChangeArrowheads="1"/>
              </p:cNvSpPr>
              <p:nvPr/>
            </p:nvSpPr>
            <p:spPr bwMode="auto">
              <a:xfrm>
                <a:off x="768" y="1632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3" name="Rectangle 23"/>
              <p:cNvSpPr>
                <a:spLocks noChangeArrowheads="1"/>
              </p:cNvSpPr>
              <p:nvPr/>
            </p:nvSpPr>
            <p:spPr bwMode="auto">
              <a:xfrm>
                <a:off x="1623" y="1632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0"/>
                  </a:rPr>
                  <a:t>2p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0"/>
                  </a:rPr>
                  <a:t>3/2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4" name="Rectangle 24"/>
              <p:cNvSpPr>
                <a:spLocks noChangeArrowheads="1"/>
              </p:cNvSpPr>
              <p:nvPr/>
            </p:nvSpPr>
            <p:spPr bwMode="auto">
              <a:xfrm>
                <a:off x="2679" y="1632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638.7 [3]</a:t>
                </a:r>
              </a:p>
            </p:txBody>
          </p:sp>
          <p:sp>
            <p:nvSpPr>
              <p:cNvPr id="92195" name="Rectangle 25"/>
              <p:cNvSpPr>
                <a:spLocks noChangeArrowheads="1"/>
              </p:cNvSpPr>
              <p:nvPr/>
            </p:nvSpPr>
            <p:spPr bwMode="auto">
              <a:xfrm>
                <a:off x="0" y="1920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1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96" name="Rectangle 26"/>
              <p:cNvSpPr>
                <a:spLocks noChangeArrowheads="1"/>
              </p:cNvSpPr>
              <p:nvPr/>
            </p:nvSpPr>
            <p:spPr bwMode="auto">
              <a:xfrm>
                <a:off x="768" y="1920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7" name="Rectangle 27"/>
              <p:cNvSpPr>
                <a:spLocks noChangeArrowheads="1"/>
              </p:cNvSpPr>
              <p:nvPr/>
            </p:nvSpPr>
            <p:spPr bwMode="auto">
              <a:xfrm>
                <a:off x="1623" y="1920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2"/>
                  </a:rPr>
                  <a:t>3s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8" name="Rectangle 28"/>
              <p:cNvSpPr>
                <a:spLocks noChangeArrowheads="1"/>
              </p:cNvSpPr>
              <p:nvPr/>
            </p:nvSpPr>
            <p:spPr bwMode="auto">
              <a:xfrm>
                <a:off x="2679" y="1920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82.3 [3]</a:t>
                </a:r>
              </a:p>
            </p:txBody>
          </p:sp>
          <p:sp>
            <p:nvSpPr>
              <p:cNvPr id="92199" name="Rectangle 29"/>
              <p:cNvSpPr>
                <a:spLocks noChangeArrowheads="1"/>
              </p:cNvSpPr>
              <p:nvPr/>
            </p:nvSpPr>
            <p:spPr bwMode="auto">
              <a:xfrm>
                <a:off x="0" y="2208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3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200" name="Rectangle 30"/>
              <p:cNvSpPr>
                <a:spLocks noChangeArrowheads="1"/>
              </p:cNvSpPr>
              <p:nvPr/>
            </p:nvSpPr>
            <p:spPr bwMode="auto">
              <a:xfrm>
                <a:off x="768" y="2208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1" name="Rectangle 31"/>
              <p:cNvSpPr>
                <a:spLocks noChangeArrowheads="1"/>
              </p:cNvSpPr>
              <p:nvPr/>
            </p:nvSpPr>
            <p:spPr bwMode="auto">
              <a:xfrm>
                <a:off x="1623" y="2208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4"/>
                  </a:rPr>
                  <a:t>3p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4"/>
                  </a:rPr>
                  <a:t>1/2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2" name="Rectangle 32"/>
              <p:cNvSpPr>
                <a:spLocks noChangeArrowheads="1"/>
              </p:cNvSpPr>
              <p:nvPr/>
            </p:nvSpPr>
            <p:spPr bwMode="auto">
              <a:xfrm>
                <a:off x="2679" y="2208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47.2 [3]</a:t>
                </a:r>
              </a:p>
            </p:txBody>
          </p:sp>
          <p:sp>
            <p:nvSpPr>
              <p:cNvPr id="92203" name="Rectangle 33"/>
              <p:cNvSpPr>
                <a:spLocks noChangeArrowheads="1"/>
              </p:cNvSpPr>
              <p:nvPr/>
            </p:nvSpPr>
            <p:spPr bwMode="auto">
              <a:xfrm>
                <a:off x="0" y="2496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5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204" name="Rectangle 34"/>
              <p:cNvSpPr>
                <a:spLocks noChangeArrowheads="1"/>
              </p:cNvSpPr>
              <p:nvPr/>
            </p:nvSpPr>
            <p:spPr bwMode="auto">
              <a:xfrm>
                <a:off x="768" y="2496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5" name="Rectangle 35"/>
              <p:cNvSpPr>
                <a:spLocks noChangeArrowheads="1"/>
              </p:cNvSpPr>
              <p:nvPr/>
            </p:nvSpPr>
            <p:spPr bwMode="auto">
              <a:xfrm>
                <a:off x="1623" y="2496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6"/>
                  </a:rPr>
                  <a:t>3p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6"/>
                  </a:rPr>
                  <a:t>3/2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6" name="Rectangle 36"/>
              <p:cNvSpPr>
                <a:spLocks noChangeArrowheads="1"/>
              </p:cNvSpPr>
              <p:nvPr/>
            </p:nvSpPr>
            <p:spPr bwMode="auto">
              <a:xfrm>
                <a:off x="2679" y="2496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47.2 [3]</a:t>
                </a:r>
              </a:p>
            </p:txBody>
          </p:sp>
        </p:grpSp>
      </p:grpSp>
      <p:sp>
        <p:nvSpPr>
          <p:cNvPr id="839724" name="Rectangle 4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X-ray absorption edges</a:t>
            </a:r>
            <a:endParaRPr lang="en-US" sz="3600" i="1" dirty="0"/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0C8B274B-3DBD-42DC-9CBA-3CD4518B1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7B81CFA-14F7-45F5-B20F-F0D4FD98B719}"/>
              </a:ext>
            </a:extLst>
          </p:cNvPr>
          <p:cNvSpPr txBox="1"/>
          <p:nvPr/>
        </p:nvSpPr>
        <p:spPr>
          <a:xfrm>
            <a:off x="268152" y="4681613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>
                <a:solidFill>
                  <a:srgbClr val="FF0000"/>
                </a:solidFill>
              </a:rPr>
              <a:t>BarKLa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FBF8B49-BB04-468B-A299-D6836E49BCC5}"/>
              </a:ext>
            </a:extLst>
          </p:cNvPr>
          <p:cNvSpPr/>
          <p:nvPr/>
        </p:nvSpPr>
        <p:spPr>
          <a:xfrm>
            <a:off x="1934232" y="5143278"/>
            <a:ext cx="6565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Ivar Regular"/>
              </a:rPr>
              <a:t>The Nobel Prize in Physics 1917 was awarded to Charles Glover Barkla "for his discovery of the characteristic </a:t>
            </a:r>
            <a:r>
              <a:rPr lang="en-US" sz="2400" dirty="0" err="1">
                <a:solidFill>
                  <a:srgbClr val="FF0000"/>
                </a:solidFill>
                <a:latin typeface="Ivar Regular"/>
              </a:rPr>
              <a:t>Röntgen</a:t>
            </a:r>
            <a:r>
              <a:rPr lang="en-US" sz="2400" dirty="0">
                <a:solidFill>
                  <a:srgbClr val="FF0000"/>
                </a:solidFill>
                <a:latin typeface="Ivar Regular"/>
              </a:rPr>
              <a:t> radiation of the elements."</a:t>
            </a:r>
            <a:endParaRPr lang="nl-N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856761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Text Box 2">
            <a:extLst>
              <a:ext uri="{FF2B5EF4-FFF2-40B4-BE49-F238E27FC236}">
                <a16:creationId xmlns:a16="http://schemas.microsoft.com/office/drawing/2014/main" id="{1A586C44-812D-4573-97B4-A31BE5EE3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4811" y="1905000"/>
            <a:ext cx="1018227" cy="56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kumimoji="0" lang="en-US" altLang="nl-NL" sz="28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nl-NL" sz="2800" dirty="0"/>
              <a:t>3d</a:t>
            </a:r>
            <a:r>
              <a:rPr kumimoji="0" lang="en-US" altLang="nl-NL" baseline="30000" dirty="0"/>
              <a:t>9</a:t>
            </a:r>
            <a:r>
              <a:rPr kumimoji="0" lang="en-US" altLang="nl-NL" sz="2800" u="sng" dirty="0"/>
              <a:t>L</a:t>
            </a:r>
          </a:p>
        </p:txBody>
      </p:sp>
      <p:sp>
        <p:nvSpPr>
          <p:cNvPr id="944131" name="Text Box 3">
            <a:extLst>
              <a:ext uri="{FF2B5EF4-FFF2-40B4-BE49-F238E27FC236}">
                <a16:creationId xmlns:a16="http://schemas.microsoft.com/office/drawing/2014/main" id="{012B3168-7F19-4D57-A71F-BCF8ECDC4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Tx/>
              <a:buChar char="•"/>
            </a:pPr>
            <a:r>
              <a:rPr kumimoji="0" lang="en-US" altLang="nl-NL" sz="2800" dirty="0"/>
              <a:t> Ground state: 3d</a:t>
            </a:r>
            <a:r>
              <a:rPr kumimoji="0" lang="en-US" altLang="nl-NL" baseline="30000" dirty="0"/>
              <a:t>8</a:t>
            </a:r>
            <a:r>
              <a:rPr kumimoji="0" lang="en-US" altLang="nl-NL" sz="2800" dirty="0"/>
              <a:t> + 3d</a:t>
            </a:r>
            <a:r>
              <a:rPr kumimoji="0" lang="en-US" altLang="nl-NL" baseline="30000" dirty="0"/>
              <a:t>9</a:t>
            </a:r>
            <a:r>
              <a:rPr kumimoji="0" lang="en-US" altLang="nl-NL" sz="2800" u="sng" dirty="0"/>
              <a:t>L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kumimoji="0" lang="en-US" altLang="nl-NL" sz="2800" dirty="0"/>
              <a:t> Energy of 3d</a:t>
            </a:r>
            <a:r>
              <a:rPr kumimoji="0" lang="en-US" altLang="nl-NL" baseline="30000" dirty="0"/>
              <a:t>9</a:t>
            </a:r>
            <a:r>
              <a:rPr kumimoji="0" lang="en-US" altLang="nl-NL" sz="2800" u="sng" dirty="0"/>
              <a:t>L</a:t>
            </a:r>
            <a:r>
              <a:rPr kumimoji="0" lang="en-US" altLang="nl-NL" sz="2800" dirty="0"/>
              <a:t>: </a:t>
            </a:r>
            <a:r>
              <a:rPr kumimoji="0" lang="en-US" altLang="nl-NL" sz="2800" dirty="0">
                <a:solidFill>
                  <a:srgbClr val="0000FF"/>
                </a:solidFill>
              </a:rPr>
              <a:t>Charge transfer energy </a:t>
            </a:r>
            <a:r>
              <a:rPr kumimoji="0" lang="en-US" altLang="nl-NL" sz="2800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nl-NL" sz="2400" dirty="0"/>
          </a:p>
        </p:txBody>
      </p:sp>
      <p:sp>
        <p:nvSpPr>
          <p:cNvPr id="944133" name="Text Box 5">
            <a:extLst>
              <a:ext uri="{FF2B5EF4-FFF2-40B4-BE49-F238E27FC236}">
                <a16:creationId xmlns:a16="http://schemas.microsoft.com/office/drawing/2014/main" id="{BD5FF15C-606D-4775-A31C-EA1D6E16D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413" y="2362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endParaRPr kumimoji="0" lang="nl-NL" altLang="nl-NL" sz="2400">
              <a:latin typeface="Times New Roman" panose="02020603050405020304" pitchFamily="18" charset="0"/>
            </a:endParaRPr>
          </a:p>
        </p:txBody>
      </p:sp>
      <p:sp>
        <p:nvSpPr>
          <p:cNvPr id="944135" name="Line 7">
            <a:extLst>
              <a:ext uri="{FF2B5EF4-FFF2-40B4-BE49-F238E27FC236}">
                <a16:creationId xmlns:a16="http://schemas.microsoft.com/office/drawing/2014/main" id="{105A761C-C9CA-45B5-BF68-D48D1866E2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1613" y="3886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44136" name="Line 8">
            <a:extLst>
              <a:ext uri="{FF2B5EF4-FFF2-40B4-BE49-F238E27FC236}">
                <a16:creationId xmlns:a16="http://schemas.microsoft.com/office/drawing/2014/main" id="{033AE019-CBB5-4304-AFAD-E9206E651F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1613" y="2514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44139" name="Line 11">
            <a:extLst>
              <a:ext uri="{FF2B5EF4-FFF2-40B4-BE49-F238E27FC236}">
                <a16:creationId xmlns:a16="http://schemas.microsoft.com/office/drawing/2014/main" id="{C26AB276-7DD7-43C8-8F0D-7C2C03CA2A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6413" y="27432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44142" name="Text Box 14">
            <a:extLst>
              <a:ext uri="{FF2B5EF4-FFF2-40B4-BE49-F238E27FC236}">
                <a16:creationId xmlns:a16="http://schemas.microsoft.com/office/drawing/2014/main" id="{5336AD03-03C6-4079-B111-97EEBED3D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5013" y="289560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kumimoji="0" lang="en-US" altLang="nl-NL" sz="240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nl-NL" sz="2400"/>
          </a:p>
        </p:txBody>
      </p:sp>
      <p:sp>
        <p:nvSpPr>
          <p:cNvPr id="944145" name="Text Box 17">
            <a:extLst>
              <a:ext uri="{FF2B5EF4-FFF2-40B4-BE49-F238E27FC236}">
                <a16:creationId xmlns:a16="http://schemas.microsoft.com/office/drawing/2014/main" id="{02673336-B96A-4F31-B37F-E0115F0AE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147" y="3886200"/>
            <a:ext cx="817853" cy="56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kumimoji="0" lang="en-US" altLang="nl-NL" sz="28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nl-NL" sz="2800" dirty="0"/>
              <a:t>3d</a:t>
            </a:r>
            <a:r>
              <a:rPr kumimoji="0" lang="en-US" altLang="nl-NL" baseline="30000" dirty="0"/>
              <a:t>8</a:t>
            </a:r>
            <a:endParaRPr kumimoji="0" lang="en-US" altLang="nl-NL" sz="2800" u="sng" dirty="0"/>
          </a:p>
        </p:txBody>
      </p:sp>
      <p:sp>
        <p:nvSpPr>
          <p:cNvPr id="944154" name="Rectangle 26">
            <a:extLst>
              <a:ext uri="{FF2B5EF4-FFF2-40B4-BE49-F238E27FC236}">
                <a16:creationId xmlns:a16="http://schemas.microsoft.com/office/drawing/2014/main" id="{9CD7B4D0-E578-4E61-B878-A9D0EC5E7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8768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kumimoji="0" lang="en-US" altLang="nl-NL" sz="2800" b="1">
                <a:solidFill>
                  <a:srgbClr val="00CC00"/>
                </a:solidFill>
              </a:rPr>
              <a:t>Ground State</a:t>
            </a:r>
          </a:p>
        </p:txBody>
      </p:sp>
      <p:sp>
        <p:nvSpPr>
          <p:cNvPr id="944155" name="Rectangle 27">
            <a:extLst>
              <a:ext uri="{FF2B5EF4-FFF2-40B4-BE49-F238E27FC236}">
                <a16:creationId xmlns:a16="http://schemas.microsoft.com/office/drawing/2014/main" id="{F688D88C-F096-4BB0-BF4D-E7206850E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nl-NL" b="1" i="0">
                <a:solidFill>
                  <a:srgbClr val="0000FF"/>
                </a:solidFill>
              </a:rPr>
              <a:t>Charge transfer effects in XAS and XPS</a:t>
            </a: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4A8B127F-DE82-40F5-87EF-E7F4D3848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transition metal oxides</a:t>
            </a:r>
          </a:p>
        </p:txBody>
      </p:sp>
    </p:spTree>
    <p:extLst>
      <p:ext uri="{BB962C8B-B14F-4D97-AF65-F5344CB8AC3E}">
        <p14:creationId xmlns:p14="http://schemas.microsoft.com/office/powerpoint/2010/main" val="24233625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124200" y="396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228600" y="4360653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228600" y="2971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533400" y="31242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881025" y="3404059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 dirty="0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Charge Transfer Effects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C027BC8-59E3-4D04-9C35-858BB5148414}"/>
              </a:ext>
            </a:extLst>
          </p:cNvPr>
          <p:cNvSpPr/>
          <p:nvPr/>
        </p:nvSpPr>
        <p:spPr>
          <a:xfrm>
            <a:off x="617751" y="4538990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en-US" dirty="0">
                <a:solidFill>
                  <a:srgbClr val="0000FF"/>
                </a:solidFill>
              </a:rPr>
              <a:t>3d</a:t>
            </a:r>
            <a:r>
              <a:rPr kumimoji="0" lang="en-US" altLang="en-US" baseline="30000" dirty="0">
                <a:solidFill>
                  <a:srgbClr val="0000FF"/>
                </a:solidFill>
              </a:rPr>
              <a:t>8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5F3A640-ABB9-479C-BE1F-C5339BC038F1}"/>
              </a:ext>
            </a:extLst>
          </p:cNvPr>
          <p:cNvSpPr/>
          <p:nvPr/>
        </p:nvSpPr>
        <p:spPr>
          <a:xfrm>
            <a:off x="407851" y="2186413"/>
            <a:ext cx="918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en-US" dirty="0">
                <a:solidFill>
                  <a:srgbClr val="0000FF"/>
                </a:solidFill>
              </a:rPr>
              <a:t>3d</a:t>
            </a:r>
            <a:r>
              <a:rPr kumimoji="0" lang="en-US" altLang="en-US" baseline="30000" dirty="0">
                <a:solidFill>
                  <a:srgbClr val="0000FF"/>
                </a:solidFill>
              </a:rPr>
              <a:t>9</a:t>
            </a:r>
            <a:r>
              <a:rPr kumimoji="0" lang="en-US" altLang="en-US" u="sng" dirty="0">
                <a:solidFill>
                  <a:srgbClr val="0000FF"/>
                </a:solidFill>
              </a:rPr>
              <a:t>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55891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124200" y="396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228600" y="4360653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228600" y="2971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533400" y="31242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881025" y="3404059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 dirty="0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Charge Transfer Effects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C027BC8-59E3-4D04-9C35-858BB5148414}"/>
              </a:ext>
            </a:extLst>
          </p:cNvPr>
          <p:cNvSpPr/>
          <p:nvPr/>
        </p:nvSpPr>
        <p:spPr>
          <a:xfrm>
            <a:off x="617751" y="4538990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en-US" dirty="0">
                <a:solidFill>
                  <a:srgbClr val="0000FF"/>
                </a:solidFill>
              </a:rPr>
              <a:t>3d</a:t>
            </a:r>
            <a:r>
              <a:rPr kumimoji="0" lang="en-US" altLang="en-US" baseline="30000" dirty="0">
                <a:solidFill>
                  <a:srgbClr val="0000FF"/>
                </a:solidFill>
              </a:rPr>
              <a:t>8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5F3A640-ABB9-479C-BE1F-C5339BC038F1}"/>
              </a:ext>
            </a:extLst>
          </p:cNvPr>
          <p:cNvSpPr/>
          <p:nvPr/>
        </p:nvSpPr>
        <p:spPr>
          <a:xfrm>
            <a:off x="407851" y="2186413"/>
            <a:ext cx="918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en-US" dirty="0">
                <a:solidFill>
                  <a:srgbClr val="0000FF"/>
                </a:solidFill>
              </a:rPr>
              <a:t>3d</a:t>
            </a:r>
            <a:r>
              <a:rPr kumimoji="0" lang="en-US" altLang="en-US" baseline="30000" dirty="0">
                <a:solidFill>
                  <a:srgbClr val="0000FF"/>
                </a:solidFill>
              </a:rPr>
              <a:t>9</a:t>
            </a:r>
            <a:r>
              <a:rPr kumimoji="0" lang="en-US" altLang="en-US" u="sng" dirty="0">
                <a:solidFill>
                  <a:srgbClr val="0000FF"/>
                </a:solidFill>
              </a:rPr>
              <a:t>L</a:t>
            </a:r>
            <a:endParaRPr lang="nl-NL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B61D4A1B-AEDF-4419-A043-576E643CA1D1}"/>
              </a:ext>
            </a:extLst>
          </p:cNvPr>
          <p:cNvGrpSpPr/>
          <p:nvPr/>
        </p:nvGrpSpPr>
        <p:grpSpPr>
          <a:xfrm>
            <a:off x="4228319" y="1793621"/>
            <a:ext cx="1452555" cy="1394987"/>
            <a:chOff x="4000499" y="2186413"/>
            <a:chExt cx="1452555" cy="1394987"/>
          </a:xfrm>
        </p:grpSpPr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36A8A4D0-C2CB-4AD4-BF4E-4917FE8B4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2743200"/>
              <a:ext cx="457200" cy="533400"/>
            </a:xfrm>
            <a:prstGeom prst="flowChartDelay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>
                <a:solidFill>
                  <a:srgbClr val="00FF00"/>
                </a:solidFill>
              </a:endParaRPr>
            </a:p>
          </p:txBody>
        </p:sp>
        <p:sp>
          <p:nvSpPr>
            <p:cNvPr id="11" name="AutoShape 12" descr="Wide downward diagonal">
              <a:extLst>
                <a:ext uri="{FF2B5EF4-FFF2-40B4-BE49-F238E27FC236}">
                  <a16:creationId xmlns:a16="http://schemas.microsoft.com/office/drawing/2014/main" id="{88DA7F44-75C9-499E-BB35-A9E54EF2F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2362200"/>
              <a:ext cx="1143000" cy="228600"/>
            </a:xfrm>
            <a:prstGeom prst="flowChartDelay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" name="AutoShape 13">
              <a:extLst>
                <a:ext uri="{FF2B5EF4-FFF2-40B4-BE49-F238E27FC236}">
                  <a16:creationId xmlns:a16="http://schemas.microsoft.com/office/drawing/2014/main" id="{ED032E00-E531-44B0-A22F-BB4406B5A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499" y="2363788"/>
              <a:ext cx="1028693" cy="227012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" name="AutoShape 14">
              <a:extLst>
                <a:ext uri="{FF2B5EF4-FFF2-40B4-BE49-F238E27FC236}">
                  <a16:creationId xmlns:a16="http://schemas.microsoft.com/office/drawing/2014/main" id="{BEC7D442-4F2F-4C7D-A42B-691EE7837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2743200"/>
              <a:ext cx="152400" cy="533400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cxnSp>
          <p:nvCxnSpPr>
            <p:cNvPr id="5" name="Rechte verbindingslijn 4">
              <a:extLst>
                <a:ext uri="{FF2B5EF4-FFF2-40B4-BE49-F238E27FC236}">
                  <a16:creationId xmlns:a16="http://schemas.microsoft.com/office/drawing/2014/main" id="{827C5B6A-C76C-4A96-8F73-21C56E57CDA6}"/>
                </a:ext>
              </a:extLst>
            </p:cNvPr>
            <p:cNvCxnSpPr/>
            <p:nvPr/>
          </p:nvCxnSpPr>
          <p:spPr bwMode="auto">
            <a:xfrm>
              <a:off x="4000500" y="2186413"/>
              <a:ext cx="0" cy="1394987"/>
            </a:xfrm>
            <a:prstGeom prst="line">
              <a:avLst/>
            </a:prstGeom>
            <a:solidFill>
              <a:schemeClr val="accent1"/>
            </a:solidFill>
            <a:ln w="5715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4E542573-98C9-4211-BBDB-268B522B9395}"/>
                </a:ext>
              </a:extLst>
            </p:cNvPr>
            <p:cNvSpPr txBox="1"/>
            <p:nvPr/>
          </p:nvSpPr>
          <p:spPr>
            <a:xfrm>
              <a:off x="5157779" y="2276445"/>
              <a:ext cx="2952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D9E55675-AEEF-4211-88CA-F42B517431B0}"/>
              </a:ext>
            </a:extLst>
          </p:cNvPr>
          <p:cNvGrpSpPr/>
          <p:nvPr/>
        </p:nvGrpSpPr>
        <p:grpSpPr>
          <a:xfrm>
            <a:off x="4182272" y="3993896"/>
            <a:ext cx="1452555" cy="1394987"/>
            <a:chOff x="4000499" y="2186413"/>
            <a:chExt cx="1452555" cy="1394987"/>
          </a:xfrm>
        </p:grpSpPr>
        <p:sp>
          <p:nvSpPr>
            <p:cNvPr id="19" name="AutoShape 11">
              <a:extLst>
                <a:ext uri="{FF2B5EF4-FFF2-40B4-BE49-F238E27FC236}">
                  <a16:creationId xmlns:a16="http://schemas.microsoft.com/office/drawing/2014/main" id="{90BB6BFA-AE20-48E9-AC58-2F878F35B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2743200"/>
              <a:ext cx="457200" cy="533400"/>
            </a:xfrm>
            <a:prstGeom prst="flowChartDelay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>
                <a:solidFill>
                  <a:srgbClr val="00FF00"/>
                </a:solidFill>
              </a:endParaRPr>
            </a:p>
          </p:txBody>
        </p:sp>
        <p:sp>
          <p:nvSpPr>
            <p:cNvPr id="20" name="AutoShape 12" descr="Wide downward diagonal">
              <a:extLst>
                <a:ext uri="{FF2B5EF4-FFF2-40B4-BE49-F238E27FC236}">
                  <a16:creationId xmlns:a16="http://schemas.microsoft.com/office/drawing/2014/main" id="{CAB560D5-FED7-4CAE-AD70-4B5C000BA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2362200"/>
              <a:ext cx="1143000" cy="228600"/>
            </a:xfrm>
            <a:prstGeom prst="flowChartDelay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" name="AutoShape 13">
              <a:extLst>
                <a:ext uri="{FF2B5EF4-FFF2-40B4-BE49-F238E27FC236}">
                  <a16:creationId xmlns:a16="http://schemas.microsoft.com/office/drawing/2014/main" id="{3557B14B-2876-45FE-948D-A2E2A87EE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499" y="2363788"/>
              <a:ext cx="1028693" cy="227012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2" name="AutoShape 14">
              <a:extLst>
                <a:ext uri="{FF2B5EF4-FFF2-40B4-BE49-F238E27FC236}">
                  <a16:creationId xmlns:a16="http://schemas.microsoft.com/office/drawing/2014/main" id="{292A25CE-5478-4505-8A27-6B891567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2743200"/>
              <a:ext cx="152400" cy="533400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74CF75F2-2B37-49FB-B3C0-1075335BEAE9}"/>
                </a:ext>
              </a:extLst>
            </p:cNvPr>
            <p:cNvCxnSpPr/>
            <p:nvPr/>
          </p:nvCxnSpPr>
          <p:spPr bwMode="auto">
            <a:xfrm>
              <a:off x="4000500" y="2186413"/>
              <a:ext cx="0" cy="1394987"/>
            </a:xfrm>
            <a:prstGeom prst="line">
              <a:avLst/>
            </a:prstGeom>
            <a:solidFill>
              <a:schemeClr val="accent1"/>
            </a:solidFill>
            <a:ln w="5715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F74D464D-8F6F-4947-86DA-87986D1B477A}"/>
                </a:ext>
              </a:extLst>
            </p:cNvPr>
            <p:cNvSpPr txBox="1"/>
            <p:nvPr/>
          </p:nvSpPr>
          <p:spPr>
            <a:xfrm>
              <a:off x="5157779" y="2276445"/>
              <a:ext cx="2952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>
                  <a:solidFill>
                    <a:srgbClr val="FF0000"/>
                  </a:solidFill>
                </a:rPr>
                <a:t>8</a:t>
              </a:r>
            </a:p>
          </p:txBody>
        </p:sp>
      </p:grp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A762D03B-7429-464C-9F4C-EBBEED8E4E20}"/>
              </a:ext>
            </a:extLst>
          </p:cNvPr>
          <p:cNvCxnSpPr>
            <a:cxnSpLocks/>
          </p:cNvCxnSpPr>
          <p:nvPr/>
        </p:nvCxnSpPr>
        <p:spPr bwMode="auto">
          <a:xfrm flipV="1">
            <a:off x="4410477" y="2081541"/>
            <a:ext cx="0" cy="261609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al 16">
            <a:extLst>
              <a:ext uri="{FF2B5EF4-FFF2-40B4-BE49-F238E27FC236}">
                <a16:creationId xmlns:a16="http://schemas.microsoft.com/office/drawing/2014/main" id="{F3E8F4DB-2A95-4F73-AF8E-29849DEAE20D}"/>
              </a:ext>
            </a:extLst>
          </p:cNvPr>
          <p:cNvSpPr/>
          <p:nvPr/>
        </p:nvSpPr>
        <p:spPr bwMode="auto">
          <a:xfrm>
            <a:off x="4276743" y="2343150"/>
            <a:ext cx="267468" cy="227012"/>
          </a:xfrm>
          <a:prstGeom prst="ellipse">
            <a:avLst/>
          </a:prstGeom>
          <a:solidFill>
            <a:srgbClr val="BDBDFF"/>
          </a:solidFill>
          <a:ln w="12700" cap="sq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4856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3733800" y="853436"/>
            <a:ext cx="3082960" cy="555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dirty="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endParaRPr kumimoji="0" lang="en-US" altLang="en-US" sz="3600" u="sng" dirty="0"/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en-US" sz="36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l-GR" altLang="en-US" sz="3600" dirty="0">
                <a:solidFill>
                  <a:srgbClr val="0000FF"/>
                </a:solidFill>
              </a:rPr>
              <a:t>β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8 </a:t>
            </a:r>
            <a:r>
              <a:rPr kumimoji="0" lang="en-US" altLang="en-US" sz="3600" dirty="0">
                <a:solidFill>
                  <a:srgbClr val="0000FF"/>
                </a:solidFill>
              </a:rPr>
              <a:t>- </a:t>
            </a:r>
            <a:r>
              <a:rPr kumimoji="0" lang="el-GR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α</a:t>
            </a:r>
            <a:r>
              <a:rPr kumimoji="0" lang="nl-NL" altLang="en-US" sz="3600" dirty="0">
                <a:solidFill>
                  <a:srgbClr val="0000FF"/>
                </a:solidFill>
              </a:rPr>
              <a:t> </a:t>
            </a:r>
            <a:r>
              <a:rPr kumimoji="0" lang="en-US" altLang="en-US" sz="2800" dirty="0">
                <a:solidFill>
                  <a:srgbClr val="0000FF"/>
                </a:solidFill>
              </a:rPr>
              <a:t>3d</a:t>
            </a:r>
            <a:r>
              <a:rPr kumimoji="0" lang="en-US" altLang="en-US" sz="2800" baseline="30000" dirty="0">
                <a:solidFill>
                  <a:srgbClr val="0000FF"/>
                </a:solidFill>
              </a:rPr>
              <a:t>9</a:t>
            </a:r>
            <a:r>
              <a:rPr kumimoji="0" lang="en-US" altLang="en-US" sz="2800" u="sng" dirty="0">
                <a:solidFill>
                  <a:srgbClr val="0000FF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l-GR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α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8 </a:t>
            </a:r>
            <a:r>
              <a:rPr kumimoji="0" lang="en-US" altLang="en-US" sz="3600" dirty="0">
                <a:solidFill>
                  <a:srgbClr val="0000FF"/>
                </a:solidFill>
              </a:rPr>
              <a:t>+ </a:t>
            </a:r>
            <a:r>
              <a:rPr kumimoji="0" lang="el-GR" altLang="en-US" sz="3600" dirty="0">
                <a:solidFill>
                  <a:srgbClr val="0000FF"/>
                </a:solidFill>
              </a:rPr>
              <a:t>β 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9</a:t>
            </a:r>
            <a:r>
              <a:rPr kumimoji="0" lang="en-US" altLang="en-US" sz="3600" u="sng" dirty="0">
                <a:solidFill>
                  <a:srgbClr val="0000FF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u="sng" dirty="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124200" y="396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228600" y="4360653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228600" y="2971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533400" y="31242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881025" y="3404059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 dirty="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89539" y="4405222"/>
            <a:ext cx="496461" cy="39537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1753902" y="2514600"/>
            <a:ext cx="532098" cy="42640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2400300" y="2514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2400300" y="4800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Charge Transfer Effects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531F666-9E6A-4E96-A0CA-ABDFF6A49986}"/>
              </a:ext>
            </a:extLst>
          </p:cNvPr>
          <p:cNvSpPr/>
          <p:nvPr/>
        </p:nvSpPr>
        <p:spPr>
          <a:xfrm>
            <a:off x="617751" y="4538990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en-US" dirty="0">
                <a:solidFill>
                  <a:srgbClr val="0000FF"/>
                </a:solidFill>
              </a:rPr>
              <a:t>3d</a:t>
            </a:r>
            <a:r>
              <a:rPr kumimoji="0" lang="en-US" altLang="en-US" baseline="30000" dirty="0">
                <a:solidFill>
                  <a:srgbClr val="0000FF"/>
                </a:solidFill>
              </a:rPr>
              <a:t>8</a:t>
            </a:r>
            <a:endParaRPr lang="nl-NL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97779EE2-F5BF-46F4-B85B-3DAC4808FADF}"/>
              </a:ext>
            </a:extLst>
          </p:cNvPr>
          <p:cNvSpPr/>
          <p:nvPr/>
        </p:nvSpPr>
        <p:spPr>
          <a:xfrm>
            <a:off x="407851" y="2186413"/>
            <a:ext cx="918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en-US" dirty="0">
                <a:solidFill>
                  <a:srgbClr val="0000FF"/>
                </a:solidFill>
              </a:rPr>
              <a:t>3d</a:t>
            </a:r>
            <a:r>
              <a:rPr kumimoji="0" lang="en-US" altLang="en-US" baseline="30000" dirty="0">
                <a:solidFill>
                  <a:srgbClr val="0000FF"/>
                </a:solidFill>
              </a:rPr>
              <a:t>9</a:t>
            </a:r>
            <a:r>
              <a:rPr kumimoji="0" lang="en-US" altLang="en-US" u="sng" dirty="0">
                <a:solidFill>
                  <a:srgbClr val="0000FF"/>
                </a:solidFill>
              </a:rPr>
              <a:t>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79663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3319311" y="2122830"/>
            <a:ext cx="5206938" cy="821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endParaRPr kumimoji="0" lang="en-US" altLang="en-US" sz="3600" u="sng" dirty="0"/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E</a:t>
            </a:r>
            <a:r>
              <a:rPr kumimoji="0" lang="en-US" altLang="en-US" sz="36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1,2</a:t>
            </a:r>
            <a:r>
              <a:rPr kumimoji="0" lang="en-US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 = ½ [±√(</a:t>
            </a:r>
            <a:r>
              <a:rPr kumimoji="0" lang="en-US" altLang="en-US" sz="36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2</a:t>
            </a:r>
            <a:r>
              <a:rPr kumimoji="0" lang="en-US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+4T</a:t>
            </a:r>
            <a:r>
              <a:rPr kumimoji="0" lang="en-US" altLang="en-US" sz="36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2</a:t>
            </a:r>
            <a:r>
              <a:rPr kumimoji="0" lang="en-US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)]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=2 and </a:t>
            </a:r>
            <a:r>
              <a:rPr kumimoji="0" lang="en-US" altLang="en-US" sz="3600" dirty="0">
                <a:solidFill>
                  <a:srgbClr val="0000FF"/>
                </a:solidFill>
              </a:rPr>
              <a:t>T=0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E</a:t>
            </a:r>
            <a:r>
              <a:rPr kumimoji="0" lang="en-US" altLang="en-US" sz="28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1,2</a:t>
            </a:r>
            <a:r>
              <a:rPr kumimoji="0" lang="en-US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= ½ [2±√(2</a:t>
            </a:r>
            <a:r>
              <a:rPr kumimoji="0" lang="en-US" altLang="en-US" sz="28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2</a:t>
            </a:r>
            <a:r>
              <a:rPr kumimoji="0" lang="en-US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+0)] = 0 and 2 </a:t>
            </a: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u="sng" dirty="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124200" y="396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228600" y="4360653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228600" y="2971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533400" y="31242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881025" y="3404059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 dirty="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89539" y="4405222"/>
            <a:ext cx="496461" cy="39537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1753902" y="2514600"/>
            <a:ext cx="532098" cy="42640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2400300" y="2514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2400300" y="4800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Charge Transfer Effects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531F666-9E6A-4E96-A0CA-ABDFF6A49986}"/>
              </a:ext>
            </a:extLst>
          </p:cNvPr>
          <p:cNvSpPr/>
          <p:nvPr/>
        </p:nvSpPr>
        <p:spPr>
          <a:xfrm>
            <a:off x="617751" y="4538990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en-US" dirty="0">
                <a:solidFill>
                  <a:srgbClr val="0000FF"/>
                </a:solidFill>
              </a:rPr>
              <a:t>3d</a:t>
            </a:r>
            <a:r>
              <a:rPr kumimoji="0" lang="en-US" altLang="en-US" baseline="30000" dirty="0">
                <a:solidFill>
                  <a:srgbClr val="0000FF"/>
                </a:solidFill>
              </a:rPr>
              <a:t>8</a:t>
            </a:r>
            <a:endParaRPr lang="nl-NL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97779EE2-F5BF-46F4-B85B-3DAC4808FADF}"/>
              </a:ext>
            </a:extLst>
          </p:cNvPr>
          <p:cNvSpPr/>
          <p:nvPr/>
        </p:nvSpPr>
        <p:spPr>
          <a:xfrm>
            <a:off x="407851" y="2186413"/>
            <a:ext cx="918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en-US" dirty="0">
                <a:solidFill>
                  <a:srgbClr val="0000FF"/>
                </a:solidFill>
              </a:rPr>
              <a:t>3d</a:t>
            </a:r>
            <a:r>
              <a:rPr kumimoji="0" lang="en-US" altLang="en-US" baseline="30000" dirty="0">
                <a:solidFill>
                  <a:srgbClr val="0000FF"/>
                </a:solidFill>
              </a:rPr>
              <a:t>9</a:t>
            </a:r>
            <a:r>
              <a:rPr kumimoji="0" lang="en-US" altLang="en-US" u="sng" dirty="0">
                <a:solidFill>
                  <a:srgbClr val="0000FF"/>
                </a:solidFill>
              </a:rPr>
              <a:t>L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E899A54A-4C81-475A-AAAB-2EBFE5161D9A}"/>
                  </a:ext>
                </a:extLst>
              </p:cNvPr>
              <p:cNvSpPr/>
              <p:nvPr/>
            </p:nvSpPr>
            <p:spPr>
              <a:xfrm>
                <a:off x="4191000" y="833520"/>
                <a:ext cx="2863476" cy="1051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𝑚𝑖𝑥</m:t>
                          </m:r>
                        </m:sub>
                      </m:sSub>
                      <m:r>
                        <a:rPr lang="nl-NL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nl-NL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nl-NL" i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nl-NL" i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nl-NL" i="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</m:mr>
                          </m:m>
                        </m:e>
                      </m:d>
                      <m:r>
                        <a:rPr lang="nl-NL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E899A54A-4C81-475A-AAAB-2EBFE5161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833520"/>
                <a:ext cx="2863476" cy="10511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8963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2883358" y="2122830"/>
            <a:ext cx="5642891" cy="821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endParaRPr kumimoji="0" lang="en-US" altLang="en-US" sz="3600" u="sng" dirty="0"/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E</a:t>
            </a:r>
            <a:r>
              <a:rPr kumimoji="0" lang="en-US" altLang="en-US" sz="36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1,2</a:t>
            </a:r>
            <a:r>
              <a:rPr kumimoji="0" lang="en-US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 = ½ [±√(</a:t>
            </a:r>
            <a:r>
              <a:rPr kumimoji="0" lang="en-US" altLang="en-US" sz="36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2</a:t>
            </a:r>
            <a:r>
              <a:rPr kumimoji="0" lang="en-US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+4T</a:t>
            </a:r>
            <a:r>
              <a:rPr kumimoji="0" lang="en-US" altLang="en-US" sz="36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2</a:t>
            </a:r>
            <a:r>
              <a:rPr kumimoji="0" lang="en-US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)]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=2 and </a:t>
            </a:r>
            <a:r>
              <a:rPr kumimoji="0" lang="en-US" altLang="en-US" sz="3600" dirty="0">
                <a:solidFill>
                  <a:srgbClr val="0000FF"/>
                </a:solidFill>
              </a:rPr>
              <a:t>T=1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E</a:t>
            </a:r>
            <a:r>
              <a:rPr kumimoji="0" lang="en-US" altLang="en-US" sz="28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1,2</a:t>
            </a:r>
            <a:r>
              <a:rPr kumimoji="0" lang="en-US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= ½ [2±√(2</a:t>
            </a:r>
            <a:r>
              <a:rPr kumimoji="0" lang="en-US" altLang="en-US" sz="28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2</a:t>
            </a:r>
            <a:r>
              <a:rPr kumimoji="0" lang="en-US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+4)] = 1 ± √2 </a:t>
            </a: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u="sng" dirty="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124200" y="396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228600" y="4360653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228600" y="2971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533400" y="31242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881025" y="3404059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 dirty="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89539" y="4405222"/>
            <a:ext cx="496461" cy="39537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1753902" y="2514600"/>
            <a:ext cx="532098" cy="42640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2400300" y="2514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2400300" y="4800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Charge Transfer Effects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531F666-9E6A-4E96-A0CA-ABDFF6A49986}"/>
              </a:ext>
            </a:extLst>
          </p:cNvPr>
          <p:cNvSpPr/>
          <p:nvPr/>
        </p:nvSpPr>
        <p:spPr>
          <a:xfrm>
            <a:off x="617751" y="4538990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en-US" dirty="0">
                <a:solidFill>
                  <a:srgbClr val="0000FF"/>
                </a:solidFill>
              </a:rPr>
              <a:t>3d</a:t>
            </a:r>
            <a:r>
              <a:rPr kumimoji="0" lang="en-US" altLang="en-US" baseline="30000" dirty="0">
                <a:solidFill>
                  <a:srgbClr val="0000FF"/>
                </a:solidFill>
              </a:rPr>
              <a:t>8</a:t>
            </a:r>
            <a:endParaRPr lang="nl-NL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97779EE2-F5BF-46F4-B85B-3DAC4808FADF}"/>
              </a:ext>
            </a:extLst>
          </p:cNvPr>
          <p:cNvSpPr/>
          <p:nvPr/>
        </p:nvSpPr>
        <p:spPr>
          <a:xfrm>
            <a:off x="407851" y="2186413"/>
            <a:ext cx="918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en-US" dirty="0">
                <a:solidFill>
                  <a:srgbClr val="0000FF"/>
                </a:solidFill>
              </a:rPr>
              <a:t>3d</a:t>
            </a:r>
            <a:r>
              <a:rPr kumimoji="0" lang="en-US" altLang="en-US" baseline="30000" dirty="0">
                <a:solidFill>
                  <a:srgbClr val="0000FF"/>
                </a:solidFill>
              </a:rPr>
              <a:t>9</a:t>
            </a:r>
            <a:r>
              <a:rPr kumimoji="0" lang="en-US" altLang="en-US" u="sng" dirty="0">
                <a:solidFill>
                  <a:srgbClr val="0000FF"/>
                </a:solidFill>
              </a:rPr>
              <a:t>L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E899A54A-4C81-475A-AAAB-2EBFE5161D9A}"/>
                  </a:ext>
                </a:extLst>
              </p:cNvPr>
              <p:cNvSpPr/>
              <p:nvPr/>
            </p:nvSpPr>
            <p:spPr>
              <a:xfrm>
                <a:off x="4191000" y="833520"/>
                <a:ext cx="2863476" cy="1051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𝑚𝑖𝑥</m:t>
                          </m:r>
                        </m:sub>
                      </m:sSub>
                      <m:r>
                        <a:rPr lang="nl-NL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nl-NL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nl-NL" i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nl-NL" i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nl-NL" i="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</m:mr>
                          </m:m>
                        </m:e>
                      </m:d>
                      <m:r>
                        <a:rPr lang="nl-NL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E899A54A-4C81-475A-AAAB-2EBFE5161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833520"/>
                <a:ext cx="2863476" cy="10511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5239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Charge Transfer Effects in NiO</a:t>
            </a:r>
          </a:p>
        </p:txBody>
      </p:sp>
      <p:sp>
        <p:nvSpPr>
          <p:cNvPr id="865285" name="Rectangle 5"/>
          <p:cNvSpPr>
            <a:spLocks noChangeArrowheads="1"/>
          </p:cNvSpPr>
          <p:nvPr/>
        </p:nvSpPr>
        <p:spPr bwMode="auto">
          <a:xfrm>
            <a:off x="457200" y="1295400"/>
            <a:ext cx="435087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en-US" sz="2800" dirty="0">
                <a:solidFill>
                  <a:srgbClr val="0033CC"/>
                </a:solidFill>
              </a:rPr>
              <a:t>E(3d</a:t>
            </a:r>
            <a:r>
              <a:rPr kumimoji="0" lang="de-DE" altLang="en-US" sz="2800" baseline="30000" dirty="0">
                <a:solidFill>
                  <a:srgbClr val="0033CC"/>
                </a:solidFill>
              </a:rPr>
              <a:t>9</a:t>
            </a:r>
            <a:r>
              <a:rPr kumimoji="0" lang="de-DE" altLang="en-US" sz="2800" u="sng" dirty="0">
                <a:solidFill>
                  <a:srgbClr val="0033CC"/>
                </a:solidFill>
              </a:rPr>
              <a:t>L</a:t>
            </a:r>
            <a:r>
              <a:rPr kumimoji="0" lang="de-DE" altLang="en-US" sz="2800" dirty="0">
                <a:solidFill>
                  <a:srgbClr val="0033CC"/>
                </a:solidFill>
              </a:rPr>
              <a:t>) – E(3d</a:t>
            </a:r>
            <a:r>
              <a:rPr kumimoji="0" lang="de-DE" altLang="en-US" sz="2800" baseline="30000" dirty="0">
                <a:solidFill>
                  <a:srgbClr val="0033CC"/>
                </a:solidFill>
              </a:rPr>
              <a:t>8</a:t>
            </a:r>
            <a:r>
              <a:rPr kumimoji="0" lang="de-DE" altLang="en-US" sz="2800" dirty="0">
                <a:solidFill>
                  <a:srgbClr val="0033CC"/>
                </a:solidFill>
              </a:rPr>
              <a:t>) =</a:t>
            </a:r>
            <a:r>
              <a:rPr kumimoji="0" lang="de-DE" altLang="en-US" sz="2800" dirty="0"/>
              <a:t> </a:t>
            </a:r>
            <a:r>
              <a:rPr kumimoji="0" lang="de-DE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b="1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dirty="0"/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en-US" sz="2800" dirty="0">
                <a:solidFill>
                  <a:srgbClr val="0033CC"/>
                </a:solidFill>
              </a:rPr>
              <a:t>E(3d</a:t>
            </a:r>
            <a:r>
              <a:rPr kumimoji="0" lang="de-DE" altLang="en-US" sz="2800" baseline="30000" dirty="0">
                <a:solidFill>
                  <a:srgbClr val="0033CC"/>
                </a:solidFill>
              </a:rPr>
              <a:t>10</a:t>
            </a:r>
            <a:r>
              <a:rPr kumimoji="0" lang="de-DE" altLang="en-US" sz="2800" u="sng" dirty="0">
                <a:solidFill>
                  <a:srgbClr val="0033CC"/>
                </a:solidFill>
              </a:rPr>
              <a:t>LL</a:t>
            </a:r>
            <a:r>
              <a:rPr kumimoji="0" lang="de-DE" altLang="en-US" sz="2800" dirty="0">
                <a:solidFill>
                  <a:srgbClr val="0033CC"/>
                </a:solidFill>
              </a:rPr>
              <a:t>‘) – E(3d</a:t>
            </a:r>
            <a:r>
              <a:rPr kumimoji="0" lang="de-DE" altLang="en-US" sz="2800" baseline="30000" dirty="0">
                <a:solidFill>
                  <a:srgbClr val="0033CC"/>
                </a:solidFill>
              </a:rPr>
              <a:t>8</a:t>
            </a:r>
            <a:r>
              <a:rPr kumimoji="0" lang="de-DE" altLang="en-US" sz="2800" dirty="0">
                <a:solidFill>
                  <a:srgbClr val="0033CC"/>
                </a:solidFill>
              </a:rPr>
              <a:t>) = </a:t>
            </a:r>
            <a:r>
              <a:rPr kumimoji="0" lang="en-US" altLang="en-US" sz="2800" dirty="0">
                <a:solidFill>
                  <a:srgbClr val="0033CC"/>
                </a:solidFill>
              </a:rPr>
              <a:t> </a:t>
            </a:r>
            <a:r>
              <a:rPr kumimoji="0" lang="de-DE" altLang="en-US" sz="2800" dirty="0">
                <a:solidFill>
                  <a:srgbClr val="0000FF"/>
                </a:solidFill>
              </a:rPr>
              <a:t>2</a:t>
            </a:r>
            <a:r>
              <a:rPr kumimoji="0" lang="de-DE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  </a:t>
            </a:r>
            <a:endParaRPr kumimoji="0" lang="de-DE" altLang="en-US" sz="28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b="1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E8A2D90-00BE-4721-B499-101AB6089E00}"/>
              </a:ext>
            </a:extLst>
          </p:cNvPr>
          <p:cNvSpPr txBox="1"/>
          <p:nvPr/>
        </p:nvSpPr>
        <p:spPr>
          <a:xfrm>
            <a:off x="3957915" y="2466977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3164393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Charge Transfer Effects in NiO</a:t>
            </a:r>
          </a:p>
        </p:txBody>
      </p:sp>
      <p:sp>
        <p:nvSpPr>
          <p:cNvPr id="865285" name="Rectangle 5"/>
          <p:cNvSpPr>
            <a:spLocks noChangeArrowheads="1"/>
          </p:cNvSpPr>
          <p:nvPr/>
        </p:nvSpPr>
        <p:spPr bwMode="auto">
          <a:xfrm>
            <a:off x="457200" y="1295400"/>
            <a:ext cx="472116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en-US" sz="2800" dirty="0">
                <a:solidFill>
                  <a:srgbClr val="0033CC"/>
                </a:solidFill>
              </a:rPr>
              <a:t>E(3d</a:t>
            </a:r>
            <a:r>
              <a:rPr kumimoji="0" lang="de-DE" altLang="en-US" sz="2800" baseline="30000" dirty="0">
                <a:solidFill>
                  <a:srgbClr val="0033CC"/>
                </a:solidFill>
              </a:rPr>
              <a:t>9</a:t>
            </a:r>
            <a:r>
              <a:rPr kumimoji="0" lang="de-DE" altLang="en-US" sz="2800" u="sng" dirty="0">
                <a:solidFill>
                  <a:srgbClr val="0033CC"/>
                </a:solidFill>
              </a:rPr>
              <a:t>L</a:t>
            </a:r>
            <a:r>
              <a:rPr kumimoji="0" lang="de-DE" altLang="en-US" sz="2800" dirty="0">
                <a:solidFill>
                  <a:srgbClr val="0033CC"/>
                </a:solidFill>
              </a:rPr>
              <a:t>) – E(3d</a:t>
            </a:r>
            <a:r>
              <a:rPr kumimoji="0" lang="de-DE" altLang="en-US" sz="2800" baseline="30000" dirty="0">
                <a:solidFill>
                  <a:srgbClr val="0033CC"/>
                </a:solidFill>
              </a:rPr>
              <a:t>8</a:t>
            </a:r>
            <a:r>
              <a:rPr kumimoji="0" lang="de-DE" altLang="en-US" sz="2800" dirty="0">
                <a:solidFill>
                  <a:srgbClr val="0033CC"/>
                </a:solidFill>
              </a:rPr>
              <a:t>) =</a:t>
            </a:r>
            <a:r>
              <a:rPr kumimoji="0" lang="de-DE" altLang="en-US" sz="2800" dirty="0"/>
              <a:t> </a:t>
            </a:r>
            <a:r>
              <a:rPr kumimoji="0" lang="de-DE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b="1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dirty="0"/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en-US" sz="2800" dirty="0">
                <a:solidFill>
                  <a:srgbClr val="0033CC"/>
                </a:solidFill>
              </a:rPr>
              <a:t>E(3d</a:t>
            </a:r>
            <a:r>
              <a:rPr kumimoji="0" lang="de-DE" altLang="en-US" sz="2800" baseline="30000" dirty="0">
                <a:solidFill>
                  <a:srgbClr val="0033CC"/>
                </a:solidFill>
              </a:rPr>
              <a:t>10</a:t>
            </a:r>
            <a:r>
              <a:rPr kumimoji="0" lang="de-DE" altLang="en-US" sz="2800" u="sng" dirty="0">
                <a:solidFill>
                  <a:srgbClr val="0033CC"/>
                </a:solidFill>
              </a:rPr>
              <a:t>LL</a:t>
            </a:r>
            <a:r>
              <a:rPr kumimoji="0" lang="de-DE" altLang="en-US" sz="2800" dirty="0">
                <a:solidFill>
                  <a:srgbClr val="0033CC"/>
                </a:solidFill>
              </a:rPr>
              <a:t>‘) – E(3d</a:t>
            </a:r>
            <a:r>
              <a:rPr kumimoji="0" lang="de-DE" altLang="en-US" sz="2800" baseline="30000" dirty="0">
                <a:solidFill>
                  <a:srgbClr val="0033CC"/>
                </a:solidFill>
              </a:rPr>
              <a:t>8</a:t>
            </a:r>
            <a:r>
              <a:rPr kumimoji="0" lang="de-DE" altLang="en-US" sz="2800" dirty="0">
                <a:solidFill>
                  <a:srgbClr val="0033CC"/>
                </a:solidFill>
              </a:rPr>
              <a:t>) = </a:t>
            </a:r>
            <a:r>
              <a:rPr kumimoji="0" lang="en-US" altLang="en-US" sz="2800" dirty="0">
                <a:solidFill>
                  <a:srgbClr val="0033CC"/>
                </a:solidFill>
              </a:rPr>
              <a:t> </a:t>
            </a:r>
            <a:r>
              <a:rPr kumimoji="0" lang="de-DE" altLang="en-US" sz="2800" dirty="0">
                <a:solidFill>
                  <a:srgbClr val="0000FF"/>
                </a:solidFill>
              </a:rPr>
              <a:t>2</a:t>
            </a:r>
            <a:r>
              <a:rPr kumimoji="0" lang="de-DE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r>
              <a:rPr kumimoji="0" lang="de-DE" altLang="en-US" sz="2800" dirty="0">
                <a:solidFill>
                  <a:srgbClr val="0000FF"/>
                </a:solidFill>
              </a:rPr>
              <a:t> +U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b="1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038779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graphicFrame>
        <p:nvGraphicFramePr>
          <p:cNvPr id="10752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668338"/>
          <a:ext cx="8686800" cy="618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03" name="Graph" r:id="rId4" imgW="3575914" imgH="3095549" progId="Origin50.Graph">
                  <p:embed/>
                </p:oleObj>
              </mc:Choice>
              <mc:Fallback>
                <p:oleObj name="Graph" r:id="rId4" imgW="3575914" imgH="3095549" progId="Origin50.Graph">
                  <p:embed/>
                  <p:pic>
                    <p:nvPicPr>
                      <p:cNvPr id="1075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907" b="11813"/>
                      <a:stretch>
                        <a:fillRect/>
                      </a:stretch>
                    </p:blipFill>
                    <p:spPr bwMode="auto">
                      <a:xfrm>
                        <a:off x="0" y="668338"/>
                        <a:ext cx="8686800" cy="618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sq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1828800" y="838200"/>
            <a:ext cx="2895600" cy="518160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228600" y="715963"/>
          <a:ext cx="8610600" cy="614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7" name="Graph" r:id="rId4" imgW="3575914" imgH="3095549" progId="Origin50.Graph">
                  <p:embed/>
                </p:oleObj>
              </mc:Choice>
              <mc:Fallback>
                <p:oleObj name="Graph" r:id="rId4" imgW="3575914" imgH="3095549" progId="Origin50.Graph">
                  <p:embed/>
                  <p:pic>
                    <p:nvPicPr>
                      <p:cNvPr id="1116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908" b="11816"/>
                      <a:stretch>
                        <a:fillRect/>
                      </a:stretch>
                    </p:blipFill>
                    <p:spPr bwMode="auto">
                      <a:xfrm>
                        <a:off x="228600" y="715963"/>
                        <a:ext cx="8610600" cy="614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6248400" y="4724400"/>
            <a:ext cx="433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33CC"/>
                </a:solidFill>
                <a:sym typeface="Symbol" panose="05050102010706020507" pitchFamily="18" charset="2"/>
              </a:rPr>
              <a:t>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7543800" y="2667000"/>
            <a:ext cx="1466850" cy="630238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FF00"/>
                </a:solidFill>
                <a:sym typeface="Symbol" panose="05050102010706020507" pitchFamily="18" charset="2"/>
              </a:rPr>
              <a:t>+U-Q</a:t>
            </a: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 in XAS</a:t>
            </a:r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1828800" y="914400"/>
            <a:ext cx="3117850" cy="510540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auto">
          <a:xfrm>
            <a:off x="2895600" y="1219200"/>
            <a:ext cx="3427413" cy="289560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195074"/>
            <a:ext cx="9142412" cy="4419600"/>
            <a:chOff x="0" y="0"/>
            <a:chExt cx="5759" cy="2784"/>
          </a:xfrm>
        </p:grpSpPr>
        <p:sp>
          <p:nvSpPr>
            <p:cNvPr id="9217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8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nl-NL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92174" name="Group 4"/>
            <p:cNvGrpSpPr>
              <a:grpSpLocks/>
            </p:cNvGrpSpPr>
            <p:nvPr/>
          </p:nvGrpSpPr>
          <p:grpSpPr bwMode="auto">
            <a:xfrm>
              <a:off x="0" y="480"/>
              <a:ext cx="5759" cy="2304"/>
              <a:chOff x="0" y="480"/>
              <a:chExt cx="5759" cy="2304"/>
            </a:xfrm>
          </p:grpSpPr>
          <p:sp>
            <p:nvSpPr>
              <p:cNvPr id="92175" name="Rectangle 5"/>
              <p:cNvSpPr>
                <a:spLocks noChangeArrowheads="1" noTextEdit="1"/>
              </p:cNvSpPr>
              <p:nvPr/>
            </p:nvSpPr>
            <p:spPr bwMode="auto">
              <a:xfrm>
                <a:off x="0" y="480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92176" name="Rectangle 6"/>
              <p:cNvSpPr>
                <a:spLocks noChangeArrowheads="1"/>
              </p:cNvSpPr>
              <p:nvPr/>
            </p:nvSpPr>
            <p:spPr bwMode="auto">
              <a:xfrm>
                <a:off x="768" y="480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>
                    <a:latin typeface="Times New Roman" panose="02020603050405020304" pitchFamily="18" charset="0"/>
                  </a:rPr>
                  <a:t>Label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7" name="Rectangle 7"/>
              <p:cNvSpPr>
                <a:spLocks noChangeArrowheads="1"/>
              </p:cNvSpPr>
              <p:nvPr/>
            </p:nvSpPr>
            <p:spPr bwMode="auto">
              <a:xfrm>
                <a:off x="1623" y="480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>
                    <a:latin typeface="Times New Roman" panose="02020603050405020304" pitchFamily="18" charset="0"/>
                  </a:rPr>
                  <a:t>Orbital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8" name="Rectangle 8"/>
              <p:cNvSpPr>
                <a:spLocks noChangeArrowheads="1"/>
              </p:cNvSpPr>
              <p:nvPr/>
            </p:nvSpPr>
            <p:spPr bwMode="auto">
              <a:xfrm>
                <a:off x="2679" y="480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 dirty="0">
                    <a:latin typeface="Times New Roman" panose="02020603050405020304" pitchFamily="18" charset="0"/>
                  </a:rPr>
                  <a:t>eV [literature reference]</a:t>
                </a:r>
                <a:endParaRPr lang="en-US" altLang="nl-NL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9" name="Rectangle 9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3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0" name="Rectangle 10"/>
              <p:cNvSpPr>
                <a:spLocks noChangeArrowheads="1"/>
              </p:cNvSpPr>
              <p:nvPr/>
            </p:nvSpPr>
            <p:spPr bwMode="auto">
              <a:xfrm>
                <a:off x="768" y="768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K </a:t>
                </a:r>
              </a:p>
            </p:txBody>
          </p:sp>
          <p:sp>
            <p:nvSpPr>
              <p:cNvPr id="92181" name="Rectangle 11"/>
              <p:cNvSpPr>
                <a:spLocks noChangeArrowheads="1"/>
              </p:cNvSpPr>
              <p:nvPr/>
            </p:nvSpPr>
            <p:spPr bwMode="auto">
              <a:xfrm>
                <a:off x="1623" y="768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4"/>
                  </a:rPr>
                  <a:t>1s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2" name="Rectangle 12"/>
              <p:cNvSpPr>
                <a:spLocks noChangeArrowheads="1"/>
              </p:cNvSpPr>
              <p:nvPr/>
            </p:nvSpPr>
            <p:spPr bwMode="auto">
              <a:xfrm>
                <a:off x="2679" y="768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6539 [1]</a:t>
                </a:r>
              </a:p>
            </p:txBody>
          </p:sp>
          <p:sp>
            <p:nvSpPr>
              <p:cNvPr id="92183" name="Rectangle 13"/>
              <p:cNvSpPr>
                <a:spLocks noChangeArrowheads="1"/>
              </p:cNvSpPr>
              <p:nvPr/>
            </p:nvSpPr>
            <p:spPr bwMode="auto">
              <a:xfrm>
                <a:off x="0" y="1056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5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4" name="Rectangle 14"/>
              <p:cNvSpPr>
                <a:spLocks noChangeArrowheads="1"/>
              </p:cNvSpPr>
              <p:nvPr/>
            </p:nvSpPr>
            <p:spPr bwMode="auto">
              <a:xfrm>
                <a:off x="768" y="1056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5" name="Rectangle 15"/>
              <p:cNvSpPr>
                <a:spLocks noChangeArrowheads="1"/>
              </p:cNvSpPr>
              <p:nvPr/>
            </p:nvSpPr>
            <p:spPr bwMode="auto">
              <a:xfrm>
                <a:off x="1623" y="1056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6"/>
                  </a:rPr>
                  <a:t>2s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6" name="Rectangle 16"/>
              <p:cNvSpPr>
                <a:spLocks noChangeArrowheads="1"/>
              </p:cNvSpPr>
              <p:nvPr/>
            </p:nvSpPr>
            <p:spPr bwMode="auto">
              <a:xfrm>
                <a:off x="2679" y="1056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769.1 [3]</a:t>
                </a:r>
              </a:p>
            </p:txBody>
          </p:sp>
          <p:sp>
            <p:nvSpPr>
              <p:cNvPr id="92187" name="Rectangle 17"/>
              <p:cNvSpPr>
                <a:spLocks noChangeArrowheads="1"/>
              </p:cNvSpPr>
              <p:nvPr/>
            </p:nvSpPr>
            <p:spPr bwMode="auto">
              <a:xfrm>
                <a:off x="0" y="1344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7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8" name="Rectangle 18"/>
              <p:cNvSpPr>
                <a:spLocks noChangeArrowheads="1"/>
              </p:cNvSpPr>
              <p:nvPr/>
            </p:nvSpPr>
            <p:spPr bwMode="auto">
              <a:xfrm>
                <a:off x="768" y="1344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9" name="Rectangle 19"/>
              <p:cNvSpPr>
                <a:spLocks noChangeArrowheads="1"/>
              </p:cNvSpPr>
              <p:nvPr/>
            </p:nvSpPr>
            <p:spPr bwMode="auto">
              <a:xfrm>
                <a:off x="1623" y="1344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8"/>
                  </a:rPr>
                  <a:t>2p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8"/>
                  </a:rPr>
                  <a:t>1/2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0" name="Rectangle 20"/>
              <p:cNvSpPr>
                <a:spLocks noChangeArrowheads="1"/>
              </p:cNvSpPr>
              <p:nvPr/>
            </p:nvSpPr>
            <p:spPr bwMode="auto">
              <a:xfrm>
                <a:off x="2679" y="1344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649.9 [3]</a:t>
                </a:r>
              </a:p>
            </p:txBody>
          </p:sp>
          <p:sp>
            <p:nvSpPr>
              <p:cNvPr id="92191" name="Rectangle 21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9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92" name="Rectangle 22"/>
              <p:cNvSpPr>
                <a:spLocks noChangeArrowheads="1"/>
              </p:cNvSpPr>
              <p:nvPr/>
            </p:nvSpPr>
            <p:spPr bwMode="auto">
              <a:xfrm>
                <a:off x="768" y="1632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3" name="Rectangle 23"/>
              <p:cNvSpPr>
                <a:spLocks noChangeArrowheads="1"/>
              </p:cNvSpPr>
              <p:nvPr/>
            </p:nvSpPr>
            <p:spPr bwMode="auto">
              <a:xfrm>
                <a:off x="1623" y="1632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0"/>
                  </a:rPr>
                  <a:t>2p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0"/>
                  </a:rPr>
                  <a:t>3/2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4" name="Rectangle 24"/>
              <p:cNvSpPr>
                <a:spLocks noChangeArrowheads="1"/>
              </p:cNvSpPr>
              <p:nvPr/>
            </p:nvSpPr>
            <p:spPr bwMode="auto">
              <a:xfrm>
                <a:off x="2679" y="1632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638.7 [3]</a:t>
                </a:r>
              </a:p>
            </p:txBody>
          </p:sp>
          <p:sp>
            <p:nvSpPr>
              <p:cNvPr id="92195" name="Rectangle 25"/>
              <p:cNvSpPr>
                <a:spLocks noChangeArrowheads="1"/>
              </p:cNvSpPr>
              <p:nvPr/>
            </p:nvSpPr>
            <p:spPr bwMode="auto">
              <a:xfrm>
                <a:off x="0" y="1920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1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96" name="Rectangle 26"/>
              <p:cNvSpPr>
                <a:spLocks noChangeArrowheads="1"/>
              </p:cNvSpPr>
              <p:nvPr/>
            </p:nvSpPr>
            <p:spPr bwMode="auto">
              <a:xfrm>
                <a:off x="768" y="1920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7" name="Rectangle 27"/>
              <p:cNvSpPr>
                <a:spLocks noChangeArrowheads="1"/>
              </p:cNvSpPr>
              <p:nvPr/>
            </p:nvSpPr>
            <p:spPr bwMode="auto">
              <a:xfrm>
                <a:off x="1623" y="1920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2"/>
                  </a:rPr>
                  <a:t>3s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8" name="Rectangle 28"/>
              <p:cNvSpPr>
                <a:spLocks noChangeArrowheads="1"/>
              </p:cNvSpPr>
              <p:nvPr/>
            </p:nvSpPr>
            <p:spPr bwMode="auto">
              <a:xfrm>
                <a:off x="2679" y="1920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82.3 [3]</a:t>
                </a:r>
              </a:p>
            </p:txBody>
          </p:sp>
          <p:sp>
            <p:nvSpPr>
              <p:cNvPr id="92199" name="Rectangle 29"/>
              <p:cNvSpPr>
                <a:spLocks noChangeArrowheads="1"/>
              </p:cNvSpPr>
              <p:nvPr/>
            </p:nvSpPr>
            <p:spPr bwMode="auto">
              <a:xfrm>
                <a:off x="0" y="2208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3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200" name="Rectangle 30"/>
              <p:cNvSpPr>
                <a:spLocks noChangeArrowheads="1"/>
              </p:cNvSpPr>
              <p:nvPr/>
            </p:nvSpPr>
            <p:spPr bwMode="auto">
              <a:xfrm>
                <a:off x="768" y="2208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1" name="Rectangle 31"/>
              <p:cNvSpPr>
                <a:spLocks noChangeArrowheads="1"/>
              </p:cNvSpPr>
              <p:nvPr/>
            </p:nvSpPr>
            <p:spPr bwMode="auto">
              <a:xfrm>
                <a:off x="1623" y="2208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4"/>
                  </a:rPr>
                  <a:t>3p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4"/>
                  </a:rPr>
                  <a:t>1/2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2" name="Rectangle 32"/>
              <p:cNvSpPr>
                <a:spLocks noChangeArrowheads="1"/>
              </p:cNvSpPr>
              <p:nvPr/>
            </p:nvSpPr>
            <p:spPr bwMode="auto">
              <a:xfrm>
                <a:off x="2679" y="2208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47.2 [3]</a:t>
                </a:r>
              </a:p>
            </p:txBody>
          </p:sp>
          <p:sp>
            <p:nvSpPr>
              <p:cNvPr id="92203" name="Rectangle 33"/>
              <p:cNvSpPr>
                <a:spLocks noChangeArrowheads="1"/>
              </p:cNvSpPr>
              <p:nvPr/>
            </p:nvSpPr>
            <p:spPr bwMode="auto">
              <a:xfrm>
                <a:off x="0" y="2496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5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204" name="Rectangle 34"/>
              <p:cNvSpPr>
                <a:spLocks noChangeArrowheads="1"/>
              </p:cNvSpPr>
              <p:nvPr/>
            </p:nvSpPr>
            <p:spPr bwMode="auto">
              <a:xfrm>
                <a:off x="768" y="2496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5" name="Rectangle 35"/>
              <p:cNvSpPr>
                <a:spLocks noChangeArrowheads="1"/>
              </p:cNvSpPr>
              <p:nvPr/>
            </p:nvSpPr>
            <p:spPr bwMode="auto">
              <a:xfrm>
                <a:off x="1623" y="2496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6"/>
                  </a:rPr>
                  <a:t>3p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6"/>
                  </a:rPr>
                  <a:t>3/2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6" name="Rectangle 36"/>
              <p:cNvSpPr>
                <a:spLocks noChangeArrowheads="1"/>
              </p:cNvSpPr>
              <p:nvPr/>
            </p:nvSpPr>
            <p:spPr bwMode="auto">
              <a:xfrm>
                <a:off x="2679" y="2496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47.2 [3]</a:t>
                </a:r>
              </a:p>
            </p:txBody>
          </p:sp>
        </p:grpSp>
      </p:grpSp>
      <p:sp>
        <p:nvSpPr>
          <p:cNvPr id="839724" name="Rectangle 4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X-ray absorption edges</a:t>
            </a:r>
            <a:endParaRPr lang="en-US" sz="3600" i="1" dirty="0"/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0C8B274B-3DBD-42DC-9CBA-3CD4518B1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1A9BD05-C128-4168-8167-74BBB4437646}"/>
              </a:ext>
            </a:extLst>
          </p:cNvPr>
          <p:cNvSpPr txBox="1"/>
          <p:nvPr/>
        </p:nvSpPr>
        <p:spPr>
          <a:xfrm>
            <a:off x="6588224" y="2072449"/>
            <a:ext cx="18806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>
                <a:solidFill>
                  <a:srgbClr val="0000FF"/>
                </a:solidFill>
              </a:rPr>
              <a:t>s</a:t>
            </a:r>
            <a:r>
              <a:rPr lang="nl-NL" sz="2400" dirty="0" err="1">
                <a:solidFill>
                  <a:srgbClr val="0000FF"/>
                </a:solidFill>
              </a:rPr>
              <a:t>harp</a:t>
            </a:r>
            <a:endParaRPr lang="nl-NL" sz="2400" dirty="0">
              <a:solidFill>
                <a:srgbClr val="0000FF"/>
              </a:solidFill>
            </a:endParaRPr>
          </a:p>
          <a:p>
            <a:r>
              <a:rPr lang="nl-NL" sz="2400" b="1" dirty="0" err="1">
                <a:solidFill>
                  <a:srgbClr val="0000FF"/>
                </a:solidFill>
              </a:rPr>
              <a:t>p</a:t>
            </a:r>
            <a:r>
              <a:rPr lang="nl-NL" sz="2400" dirty="0" err="1">
                <a:solidFill>
                  <a:srgbClr val="0000FF"/>
                </a:solidFill>
              </a:rPr>
              <a:t>rincipal</a:t>
            </a:r>
            <a:endParaRPr lang="nl-NL" sz="2400" dirty="0">
              <a:solidFill>
                <a:srgbClr val="0000FF"/>
              </a:solidFill>
            </a:endParaRPr>
          </a:p>
          <a:p>
            <a:r>
              <a:rPr lang="nl-NL" sz="2400" b="1" dirty="0">
                <a:solidFill>
                  <a:srgbClr val="0000FF"/>
                </a:solidFill>
              </a:rPr>
              <a:t>d</a:t>
            </a:r>
            <a:r>
              <a:rPr lang="nl-NL" sz="2400" dirty="0">
                <a:solidFill>
                  <a:srgbClr val="0000FF"/>
                </a:solidFill>
              </a:rPr>
              <a:t>iffuse</a:t>
            </a:r>
          </a:p>
          <a:p>
            <a:r>
              <a:rPr lang="nl-NL" sz="2400" b="1" dirty="0" err="1">
                <a:solidFill>
                  <a:srgbClr val="0000FF"/>
                </a:solidFill>
              </a:rPr>
              <a:t>f</a:t>
            </a:r>
            <a:r>
              <a:rPr lang="nl-NL" sz="2400" dirty="0" err="1">
                <a:solidFill>
                  <a:srgbClr val="0000FF"/>
                </a:solidFill>
              </a:rPr>
              <a:t>undamental</a:t>
            </a:r>
            <a:endParaRPr lang="nl-NL" sz="2400" dirty="0">
              <a:solidFill>
                <a:srgbClr val="0000FF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7B81CFA-14F7-45F5-B20F-F0D4FD98B719}"/>
              </a:ext>
            </a:extLst>
          </p:cNvPr>
          <p:cNvSpPr txBox="1"/>
          <p:nvPr/>
        </p:nvSpPr>
        <p:spPr>
          <a:xfrm>
            <a:off x="268152" y="4681613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>
                <a:solidFill>
                  <a:srgbClr val="FF0000"/>
                </a:solidFill>
              </a:rPr>
              <a:t>BarKLa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FBF8B49-BB04-468B-A299-D6836E49BCC5}"/>
              </a:ext>
            </a:extLst>
          </p:cNvPr>
          <p:cNvSpPr/>
          <p:nvPr/>
        </p:nvSpPr>
        <p:spPr>
          <a:xfrm>
            <a:off x="1934232" y="5143278"/>
            <a:ext cx="6565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Ivar Regular"/>
              </a:rPr>
              <a:t>The Nobel Prize in Physics 1917 was awarded to Charles Glover Barkla "for his discovery of the characteristic </a:t>
            </a:r>
            <a:r>
              <a:rPr lang="en-US" sz="2400" dirty="0" err="1">
                <a:solidFill>
                  <a:srgbClr val="FF0000"/>
                </a:solidFill>
                <a:latin typeface="Ivar Regular"/>
              </a:rPr>
              <a:t>Röntgen</a:t>
            </a:r>
            <a:r>
              <a:rPr lang="en-US" sz="2400" dirty="0">
                <a:solidFill>
                  <a:srgbClr val="FF0000"/>
                </a:solidFill>
                <a:latin typeface="Ivar Regular"/>
              </a:rPr>
              <a:t> radiation of the elements."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5CAE5B75-58CA-438B-846F-2FED0C9D9727}"/>
              </a:ext>
            </a:extLst>
          </p:cNvPr>
          <p:cNvSpPr/>
          <p:nvPr/>
        </p:nvSpPr>
        <p:spPr>
          <a:xfrm>
            <a:off x="5686943" y="3898334"/>
            <a:ext cx="2919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>
                <a:solidFill>
                  <a:srgbClr val="333333"/>
                </a:solidFill>
                <a:latin typeface="q_serif"/>
              </a:rPr>
              <a:t>J. Chem. </a:t>
            </a:r>
            <a:r>
              <a:rPr lang="nl-NL" i="1" dirty="0" err="1">
                <a:solidFill>
                  <a:srgbClr val="333333"/>
                </a:solidFill>
                <a:latin typeface="q_serif"/>
              </a:rPr>
              <a:t>Educ</a:t>
            </a:r>
            <a:r>
              <a:rPr lang="nl-NL" i="1" dirty="0">
                <a:solidFill>
                  <a:srgbClr val="333333"/>
                </a:solidFill>
                <a:latin typeface="q_serif"/>
              </a:rPr>
              <a:t>. 84, 757 (2007)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1867866"/>
      </p:ext>
    </p:extLst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97346" y="3200400"/>
            <a:ext cx="1225079" cy="254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dirty="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3600" dirty="0">
                <a:solidFill>
                  <a:srgbClr val="FF66CC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FF66CC"/>
                </a:solidFill>
              </a:rPr>
              <a:t>9</a:t>
            </a:r>
            <a:r>
              <a:rPr kumimoji="0" lang="en-US" altLang="en-US" sz="3600" u="sng" dirty="0">
                <a:solidFill>
                  <a:srgbClr val="FF66CC"/>
                </a:solidFill>
              </a:rPr>
              <a:t>L</a:t>
            </a:r>
            <a:endParaRPr kumimoji="0" lang="en-US" altLang="en-US" sz="3600" u="sng" dirty="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3600" u="sng" dirty="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 dirty="0">
                <a:solidFill>
                  <a:srgbClr val="00CC00"/>
                </a:solidFill>
                <a:sym typeface="Symbol" panose="05050102010706020507" pitchFamily="18" charset="2"/>
              </a:rPr>
              <a:t>  </a:t>
            </a:r>
            <a:r>
              <a:rPr kumimoji="0" lang="en-US" altLang="en-US" sz="3600" dirty="0">
                <a:solidFill>
                  <a:srgbClr val="66FF33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66FF33"/>
                </a:solidFill>
              </a:rPr>
              <a:t>8</a:t>
            </a:r>
            <a:endParaRPr kumimoji="0" lang="en-US" altLang="en-US" sz="2800" u="sng" dirty="0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7691529" cy="129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dirty="0"/>
              <a:t>NiO: Ground state: </a:t>
            </a:r>
            <a:r>
              <a:rPr kumimoji="0" lang="en-US" altLang="en-US" sz="3600" dirty="0">
                <a:solidFill>
                  <a:srgbClr val="66FF33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66FF33"/>
                </a:solidFill>
              </a:rPr>
              <a:t>8</a:t>
            </a:r>
            <a:r>
              <a:rPr kumimoji="0" lang="en-US" altLang="en-US" sz="3600" dirty="0"/>
              <a:t> + </a:t>
            </a:r>
            <a:r>
              <a:rPr kumimoji="0" lang="en-US" altLang="en-US" sz="3600" dirty="0">
                <a:solidFill>
                  <a:srgbClr val="FF66CC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FF66CC"/>
                </a:solidFill>
              </a:rPr>
              <a:t>9</a:t>
            </a:r>
            <a:r>
              <a:rPr kumimoji="0" lang="en-US" altLang="en-US" sz="3600" u="sng" dirty="0">
                <a:solidFill>
                  <a:srgbClr val="FF66CC"/>
                </a:solidFill>
              </a:rPr>
              <a:t>L</a:t>
            </a:r>
            <a:endParaRPr kumimoji="0" lang="en-US" altLang="en-US" u="sng" dirty="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dirty="0"/>
              <a:t>Energy of 3d</a:t>
            </a:r>
            <a:r>
              <a:rPr kumimoji="0" lang="en-US" altLang="en-US" baseline="30000" dirty="0"/>
              <a:t>9</a:t>
            </a:r>
            <a:r>
              <a:rPr kumimoji="0" lang="en-US" altLang="en-US" u="sng" dirty="0"/>
              <a:t>L</a:t>
            </a:r>
            <a:r>
              <a:rPr kumimoji="0" lang="en-US" altLang="en-US" dirty="0"/>
              <a:t>: </a:t>
            </a:r>
            <a:r>
              <a:rPr kumimoji="0" lang="en-US" altLang="en-US" dirty="0">
                <a:solidFill>
                  <a:srgbClr val="0000FF"/>
                </a:solidFill>
              </a:rPr>
              <a:t>Charge transfer energy </a:t>
            </a:r>
            <a:r>
              <a:rPr kumimoji="0" lang="en-US" altLang="en-US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 dirty="0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124200" y="396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/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>
            <a:off x="1676400" y="54864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>
            <a:off x="1676400" y="4114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1981200" y="41910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2209800" y="44958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/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6400800" y="3657600"/>
            <a:ext cx="2362200" cy="203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9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 dirty="0">
                <a:solidFill>
                  <a:srgbClr val="FF66CC"/>
                </a:solidFill>
              </a:rPr>
              <a:t>2p</a:t>
            </a:r>
            <a:r>
              <a:rPr kumimoji="0" lang="en-US" altLang="en-US" sz="3600" baseline="30000" dirty="0">
                <a:solidFill>
                  <a:srgbClr val="FF66CC"/>
                </a:solidFill>
              </a:rPr>
              <a:t>5</a:t>
            </a:r>
            <a:r>
              <a:rPr kumimoji="0" lang="en-US" altLang="en-US" sz="3600" dirty="0">
                <a:solidFill>
                  <a:srgbClr val="FF66CC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FF66CC"/>
                </a:solidFill>
              </a:rPr>
              <a:t>10</a:t>
            </a:r>
            <a:r>
              <a:rPr kumimoji="0" lang="en-US" altLang="en-US" sz="3600" u="sng" dirty="0">
                <a:solidFill>
                  <a:srgbClr val="FF66CC"/>
                </a:solidFill>
              </a:rPr>
              <a:t>L</a:t>
            </a:r>
            <a:r>
              <a:rPr kumimoji="0" lang="en-US" altLang="en-US" sz="3600" dirty="0"/>
              <a:t> </a:t>
            </a:r>
          </a:p>
          <a:p>
            <a:pPr>
              <a:lnSpc>
                <a:spcPct val="19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 dirty="0">
                <a:solidFill>
                  <a:srgbClr val="66FF33"/>
                </a:solidFill>
              </a:rPr>
              <a:t>2p</a:t>
            </a:r>
            <a:r>
              <a:rPr kumimoji="0" lang="en-US" altLang="en-US" sz="3600" baseline="30000" dirty="0">
                <a:solidFill>
                  <a:srgbClr val="66FF33"/>
                </a:solidFill>
              </a:rPr>
              <a:t>5</a:t>
            </a:r>
            <a:r>
              <a:rPr kumimoji="0" lang="en-US" altLang="en-US" sz="3600" dirty="0">
                <a:solidFill>
                  <a:srgbClr val="66FF33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66FF33"/>
                </a:solidFill>
              </a:rPr>
              <a:t>9</a:t>
            </a:r>
            <a:endParaRPr kumimoji="0" lang="en-US" altLang="en-US" sz="3600" baseline="30000" dirty="0"/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5181600" y="4724400"/>
            <a:ext cx="162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+U-Q  </a:t>
            </a:r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auto">
          <a:xfrm>
            <a:off x="4876800" y="4419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auto">
          <a:xfrm>
            <a:off x="4876800" y="54864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7" name="Line 13"/>
          <p:cNvSpPr>
            <a:spLocks noChangeShapeType="1"/>
          </p:cNvSpPr>
          <p:nvPr/>
        </p:nvSpPr>
        <p:spPr bwMode="auto">
          <a:xfrm>
            <a:off x="5181600" y="4495800"/>
            <a:ext cx="0" cy="6858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8" name="Line 14"/>
          <p:cNvSpPr>
            <a:spLocks noChangeShapeType="1"/>
          </p:cNvSpPr>
          <p:nvPr/>
        </p:nvSpPr>
        <p:spPr bwMode="auto">
          <a:xfrm flipV="1">
            <a:off x="3276600" y="5486400"/>
            <a:ext cx="12954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>
            <a:off x="3352800" y="4114800"/>
            <a:ext cx="1371600" cy="3048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5FF5E831-C0D4-46FF-BFA1-9A1F129AA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</a:t>
            </a:r>
          </a:p>
        </p:txBody>
      </p:sp>
    </p:spTree>
    <p:extLst>
      <p:ext uri="{BB962C8B-B14F-4D97-AF65-F5344CB8AC3E}">
        <p14:creationId xmlns:p14="http://schemas.microsoft.com/office/powerpoint/2010/main" val="41988679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893658" y="-315416"/>
            <a:ext cx="3082960" cy="551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dirty="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endParaRPr kumimoji="0" lang="en-US" altLang="en-US" sz="3600" u="sng" dirty="0"/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en-US" sz="36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l-GR" altLang="en-US" sz="3600" dirty="0">
                <a:solidFill>
                  <a:srgbClr val="0000FF"/>
                </a:solidFill>
              </a:rPr>
              <a:t>β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8 </a:t>
            </a:r>
            <a:r>
              <a:rPr kumimoji="0" lang="en-US" altLang="en-US" sz="3600" dirty="0">
                <a:solidFill>
                  <a:srgbClr val="0000FF"/>
                </a:solidFill>
              </a:rPr>
              <a:t>- </a:t>
            </a:r>
            <a:r>
              <a:rPr kumimoji="0" lang="el-GR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α</a:t>
            </a:r>
            <a:r>
              <a:rPr kumimoji="0" lang="nl-NL" altLang="en-US" sz="3600" dirty="0">
                <a:solidFill>
                  <a:srgbClr val="0000FF"/>
                </a:solidFill>
              </a:rPr>
              <a:t> </a:t>
            </a:r>
            <a:r>
              <a:rPr kumimoji="0" lang="en-US" altLang="en-US" sz="2800" dirty="0">
                <a:solidFill>
                  <a:srgbClr val="0000FF"/>
                </a:solidFill>
              </a:rPr>
              <a:t>3d</a:t>
            </a:r>
            <a:r>
              <a:rPr kumimoji="0" lang="en-US" altLang="en-US" sz="2800" baseline="30000" dirty="0">
                <a:solidFill>
                  <a:srgbClr val="0000FF"/>
                </a:solidFill>
              </a:rPr>
              <a:t>9</a:t>
            </a:r>
            <a:r>
              <a:rPr kumimoji="0" lang="en-US" altLang="en-US" sz="2800" u="sng" dirty="0">
                <a:solidFill>
                  <a:srgbClr val="0000FF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l-GR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α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8 </a:t>
            </a:r>
            <a:r>
              <a:rPr kumimoji="0" lang="en-US" altLang="en-US" sz="3600" dirty="0">
                <a:solidFill>
                  <a:srgbClr val="0000FF"/>
                </a:solidFill>
              </a:rPr>
              <a:t>+ </a:t>
            </a:r>
            <a:r>
              <a:rPr kumimoji="0" lang="el-GR" altLang="en-US" sz="3600" dirty="0">
                <a:solidFill>
                  <a:srgbClr val="0000FF"/>
                </a:solidFill>
              </a:rPr>
              <a:t>β 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9</a:t>
            </a:r>
            <a:r>
              <a:rPr kumimoji="0" lang="en-US" altLang="en-US" sz="3600" u="sng" dirty="0">
                <a:solidFill>
                  <a:srgbClr val="0000FF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u="sng" dirty="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125108" y="2961264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229508" y="3359517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229508" y="1970664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534308" y="2123064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881933" y="2402923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 dirty="0"/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7302614" y="2463807"/>
            <a:ext cx="162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+U-Q  </a:t>
            </a:r>
          </a:p>
        </p:txBody>
      </p:sp>
      <p:sp>
        <p:nvSpPr>
          <p:cNvPr id="115723" name="Line 11"/>
          <p:cNvSpPr>
            <a:spLocks noChangeShapeType="1"/>
          </p:cNvSpPr>
          <p:nvPr/>
        </p:nvSpPr>
        <p:spPr bwMode="auto">
          <a:xfrm>
            <a:off x="7392308" y="2229455"/>
            <a:ext cx="1524000" cy="5751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>
            <a:off x="7392308" y="3225807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5" name="Line 13"/>
          <p:cNvSpPr>
            <a:spLocks noChangeShapeType="1"/>
          </p:cNvSpPr>
          <p:nvPr/>
        </p:nvSpPr>
        <p:spPr bwMode="auto">
          <a:xfrm>
            <a:off x="7302614" y="2387607"/>
            <a:ext cx="0" cy="6858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6" name="Line 14"/>
          <p:cNvSpPr>
            <a:spLocks noChangeShapeType="1"/>
          </p:cNvSpPr>
          <p:nvPr/>
        </p:nvSpPr>
        <p:spPr bwMode="auto">
          <a:xfrm flipV="1">
            <a:off x="3976618" y="3799464"/>
            <a:ext cx="105349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7" name="Line 15"/>
          <p:cNvSpPr>
            <a:spLocks noChangeShapeType="1"/>
          </p:cNvSpPr>
          <p:nvPr/>
        </p:nvSpPr>
        <p:spPr bwMode="auto">
          <a:xfrm flipV="1">
            <a:off x="3932743" y="1513464"/>
            <a:ext cx="1203584" cy="2186077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056341" y="-315416"/>
            <a:ext cx="4061305" cy="558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dirty="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endParaRPr kumimoji="0" lang="en-US" altLang="en-US" sz="3600" u="sng" dirty="0"/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en-US" sz="36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l-GR" altLang="en-US" sz="3600" dirty="0">
                <a:solidFill>
                  <a:srgbClr val="0000FF"/>
                </a:solidFill>
              </a:rPr>
              <a:t>β</a:t>
            </a:r>
            <a:r>
              <a:rPr kumimoji="0" lang="nl-NL" altLang="en-US" sz="3600" dirty="0">
                <a:solidFill>
                  <a:srgbClr val="0000FF"/>
                </a:solidFill>
              </a:rPr>
              <a:t>’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nl-NL" altLang="en-US" sz="3600" u="sng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9 </a:t>
            </a:r>
            <a:r>
              <a:rPr kumimoji="0" lang="en-US" altLang="en-US" sz="3600" dirty="0">
                <a:solidFill>
                  <a:srgbClr val="0000FF"/>
                </a:solidFill>
              </a:rPr>
              <a:t>– </a:t>
            </a:r>
            <a:r>
              <a:rPr kumimoji="0" lang="el-GR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α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’</a:t>
            </a:r>
            <a:r>
              <a:rPr kumimoji="0" lang="nl-NL" altLang="en-US" sz="3600" dirty="0">
                <a:solidFill>
                  <a:srgbClr val="0000FF"/>
                </a:solidFill>
              </a:rPr>
              <a:t> </a:t>
            </a:r>
            <a:r>
              <a:rPr kumimoji="0" lang="nl-NL" altLang="en-US" sz="3600" u="sng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10</a:t>
            </a:r>
            <a:r>
              <a:rPr kumimoji="0" lang="en-US" altLang="en-US" sz="3600" u="sng" dirty="0">
                <a:solidFill>
                  <a:srgbClr val="0000FF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l-GR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α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' </a:t>
            </a:r>
            <a:r>
              <a:rPr kumimoji="0" lang="nl-NL" altLang="en-US" sz="3600" u="sng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9 </a:t>
            </a:r>
            <a:r>
              <a:rPr kumimoji="0" lang="en-US" altLang="en-US" sz="3600" dirty="0">
                <a:solidFill>
                  <a:srgbClr val="0000FF"/>
                </a:solidFill>
              </a:rPr>
              <a:t>+ </a:t>
            </a:r>
            <a:r>
              <a:rPr kumimoji="0" lang="el-GR" altLang="en-US" sz="3600" dirty="0">
                <a:solidFill>
                  <a:srgbClr val="0000FF"/>
                </a:solidFill>
              </a:rPr>
              <a:t>β</a:t>
            </a:r>
            <a:r>
              <a:rPr kumimoji="0" lang="nl-NL" altLang="en-US" sz="3600" dirty="0">
                <a:solidFill>
                  <a:srgbClr val="0000FF"/>
                </a:solidFill>
              </a:rPr>
              <a:t>’</a:t>
            </a:r>
            <a:r>
              <a:rPr kumimoji="0" lang="el-GR" altLang="en-US" sz="3600" dirty="0">
                <a:solidFill>
                  <a:srgbClr val="0000FF"/>
                </a:solidFill>
              </a:rPr>
              <a:t> </a:t>
            </a:r>
            <a:r>
              <a:rPr kumimoji="0" lang="nl-NL" altLang="en-US" sz="3600" u="sng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10</a:t>
            </a:r>
            <a:r>
              <a:rPr kumimoji="0" lang="en-US" altLang="en-US" sz="3600" u="sng" dirty="0">
                <a:solidFill>
                  <a:srgbClr val="0000FF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u="sng" dirty="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90447" y="3404086"/>
            <a:ext cx="496461" cy="39537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1754810" y="1513464"/>
            <a:ext cx="532098" cy="42640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2401208" y="1513464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2401208" y="3799464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H="1">
            <a:off x="6853690" y="3302008"/>
            <a:ext cx="448923" cy="445874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H="1" flipV="1">
            <a:off x="6826037" y="1621099"/>
            <a:ext cx="476577" cy="485605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5277431" y="1485059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5277431" y="3771059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8174608-EDDD-4EC8-AEFA-B1736349D616}"/>
              </a:ext>
            </a:extLst>
          </p:cNvPr>
          <p:cNvSpPr txBox="1"/>
          <p:nvPr/>
        </p:nvSpPr>
        <p:spPr>
          <a:xfrm>
            <a:off x="5056640" y="1726668"/>
            <a:ext cx="59503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~0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~1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58E31484-C0E1-4C60-996F-9CF0B70F4BBB}"/>
              </a:ext>
            </a:extLst>
          </p:cNvPr>
          <p:cNvSpPr/>
          <p:nvPr/>
        </p:nvSpPr>
        <p:spPr>
          <a:xfrm>
            <a:off x="365720" y="5210762"/>
            <a:ext cx="7855035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Intensity bonding combination: </a:t>
            </a:r>
            <a:r>
              <a:rPr lang="en-US" sz="2800" dirty="0">
                <a:solidFill>
                  <a:srgbClr val="FF0000"/>
                </a:solidFill>
              </a:rPr>
              <a:t>	[</a:t>
            </a:r>
            <a:r>
              <a:rPr lang="el-GR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α α</a:t>
            </a:r>
            <a:r>
              <a:rPr lang="nl-NL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’+ </a:t>
            </a:r>
            <a:r>
              <a:rPr lang="el-GR" altLang="en-US" sz="2800" dirty="0">
                <a:solidFill>
                  <a:srgbClr val="FF0000"/>
                </a:solidFill>
              </a:rPr>
              <a:t>β β</a:t>
            </a:r>
            <a:r>
              <a:rPr lang="nl-NL" altLang="en-US" sz="2800" dirty="0">
                <a:solidFill>
                  <a:srgbClr val="FF0000"/>
                </a:solidFill>
              </a:rPr>
              <a:t>’]</a:t>
            </a:r>
            <a:r>
              <a:rPr lang="nl-NL" altLang="en-US" sz="2800" baseline="30000" dirty="0">
                <a:solidFill>
                  <a:srgbClr val="FF0000"/>
                </a:solidFill>
              </a:rPr>
              <a:t>2</a:t>
            </a:r>
          </a:p>
          <a:p>
            <a:r>
              <a:rPr lang="el-GR" altLang="en-US" sz="2800" dirty="0">
                <a:sym typeface="Symbol" panose="05050102010706020507" pitchFamily="18" charset="2"/>
              </a:rPr>
              <a:t>α </a:t>
            </a:r>
            <a:r>
              <a:rPr lang="en-US" altLang="en-US" sz="2800" dirty="0">
                <a:sym typeface="Symbol" panose="05050102010706020507" pitchFamily="18" charset="2"/>
              </a:rPr>
              <a:t> </a:t>
            </a:r>
            <a:r>
              <a:rPr lang="el-GR" altLang="en-US" sz="2800" dirty="0">
                <a:sym typeface="Symbol" panose="05050102010706020507" pitchFamily="18" charset="2"/>
              </a:rPr>
              <a:t>α</a:t>
            </a:r>
            <a:r>
              <a:rPr lang="nl-NL" altLang="en-US" sz="2800" dirty="0">
                <a:sym typeface="Symbol" panose="05050102010706020507" pitchFamily="18" charset="2"/>
              </a:rPr>
              <a:t>’	</a:t>
            </a:r>
            <a:r>
              <a:rPr lang="nl-NL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			</a:t>
            </a:r>
            <a:r>
              <a:rPr lang="en-US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 		</a:t>
            </a:r>
            <a:r>
              <a:rPr lang="nl-NL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 (</a:t>
            </a:r>
            <a:r>
              <a:rPr lang="el-GR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α</a:t>
            </a:r>
            <a:r>
              <a:rPr lang="nl-NL" altLang="en-US" sz="2800" baseline="30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nl-NL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+ </a:t>
            </a:r>
            <a:r>
              <a:rPr lang="el-GR" altLang="en-US" sz="2800" dirty="0">
                <a:solidFill>
                  <a:srgbClr val="FF0000"/>
                </a:solidFill>
              </a:rPr>
              <a:t>β</a:t>
            </a:r>
            <a:r>
              <a:rPr lang="nl-NL" altLang="en-US" sz="2800" baseline="30000" dirty="0">
                <a:solidFill>
                  <a:srgbClr val="FF0000"/>
                </a:solidFill>
              </a:rPr>
              <a:t>2)2</a:t>
            </a:r>
            <a:r>
              <a:rPr lang="nl-NL" altLang="en-US" sz="2800" dirty="0">
                <a:solidFill>
                  <a:srgbClr val="FF0000"/>
                </a:solidFill>
              </a:rPr>
              <a:t> =1</a:t>
            </a:r>
          </a:p>
          <a:p>
            <a:endParaRPr lang="nl-NL" altLang="en-US" sz="2800" dirty="0">
              <a:solidFill>
                <a:srgbClr val="FF0000"/>
              </a:solidFill>
            </a:endParaRPr>
          </a:p>
          <a:p>
            <a:r>
              <a:rPr lang="nl-NL" altLang="en-US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92D938A1-9E67-420E-BB8C-C40963505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893658" y="-315416"/>
            <a:ext cx="3082960" cy="555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dirty="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endParaRPr kumimoji="0" lang="en-US" altLang="en-US" sz="3600" u="sng" dirty="0"/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en-US" sz="36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l-GR" altLang="en-US" sz="3600" dirty="0">
                <a:solidFill>
                  <a:srgbClr val="0000FF"/>
                </a:solidFill>
              </a:rPr>
              <a:t>β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5 </a:t>
            </a:r>
            <a:r>
              <a:rPr kumimoji="0" lang="en-US" altLang="en-US" sz="3600" dirty="0">
                <a:solidFill>
                  <a:srgbClr val="0000FF"/>
                </a:solidFill>
              </a:rPr>
              <a:t>- </a:t>
            </a:r>
            <a:r>
              <a:rPr kumimoji="0" lang="el-GR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α</a:t>
            </a:r>
            <a:r>
              <a:rPr kumimoji="0" lang="nl-NL" altLang="en-US" sz="3600" dirty="0">
                <a:solidFill>
                  <a:srgbClr val="0000FF"/>
                </a:solidFill>
              </a:rPr>
              <a:t> </a:t>
            </a:r>
            <a:r>
              <a:rPr kumimoji="0" lang="en-US" altLang="en-US" sz="2800" dirty="0">
                <a:solidFill>
                  <a:srgbClr val="0000FF"/>
                </a:solidFill>
              </a:rPr>
              <a:t>3d</a:t>
            </a:r>
            <a:r>
              <a:rPr kumimoji="0" lang="en-US" altLang="en-US" sz="2800" baseline="30000" dirty="0">
                <a:solidFill>
                  <a:srgbClr val="0000FF"/>
                </a:solidFill>
              </a:rPr>
              <a:t>6</a:t>
            </a:r>
            <a:r>
              <a:rPr kumimoji="0" lang="en-US" altLang="en-US" sz="2800" u="sng" dirty="0">
                <a:solidFill>
                  <a:srgbClr val="0000FF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l-GR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α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5 </a:t>
            </a:r>
            <a:r>
              <a:rPr kumimoji="0" lang="en-US" altLang="en-US" sz="3600" dirty="0">
                <a:solidFill>
                  <a:srgbClr val="0000FF"/>
                </a:solidFill>
              </a:rPr>
              <a:t>+ </a:t>
            </a:r>
            <a:r>
              <a:rPr kumimoji="0" lang="el-GR" altLang="en-US" sz="3600" dirty="0">
                <a:solidFill>
                  <a:srgbClr val="0000FF"/>
                </a:solidFill>
              </a:rPr>
              <a:t>β 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6</a:t>
            </a:r>
            <a:r>
              <a:rPr kumimoji="0" lang="en-US" altLang="en-US" sz="3600" u="sng" dirty="0">
                <a:solidFill>
                  <a:srgbClr val="0000FF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u="sng" dirty="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125108" y="2961264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229508" y="3359517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229508" y="1970664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534308" y="2123064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881933" y="2402923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 dirty="0"/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7302614" y="2463807"/>
            <a:ext cx="162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+U-Q  </a:t>
            </a:r>
          </a:p>
        </p:txBody>
      </p:sp>
      <p:sp>
        <p:nvSpPr>
          <p:cNvPr id="115723" name="Line 11"/>
          <p:cNvSpPr>
            <a:spLocks noChangeShapeType="1"/>
          </p:cNvSpPr>
          <p:nvPr/>
        </p:nvSpPr>
        <p:spPr bwMode="auto">
          <a:xfrm>
            <a:off x="7392308" y="2229455"/>
            <a:ext cx="1524000" cy="5751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>
            <a:off x="7392308" y="3225807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5" name="Line 13"/>
          <p:cNvSpPr>
            <a:spLocks noChangeShapeType="1"/>
          </p:cNvSpPr>
          <p:nvPr/>
        </p:nvSpPr>
        <p:spPr bwMode="auto">
          <a:xfrm>
            <a:off x="7302614" y="2387607"/>
            <a:ext cx="0" cy="6858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6" name="Line 14"/>
          <p:cNvSpPr>
            <a:spLocks noChangeShapeType="1"/>
          </p:cNvSpPr>
          <p:nvPr/>
        </p:nvSpPr>
        <p:spPr bwMode="auto">
          <a:xfrm flipV="1">
            <a:off x="3976618" y="3799464"/>
            <a:ext cx="105349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7" name="Line 15"/>
          <p:cNvSpPr>
            <a:spLocks noChangeShapeType="1"/>
          </p:cNvSpPr>
          <p:nvPr/>
        </p:nvSpPr>
        <p:spPr bwMode="auto">
          <a:xfrm flipV="1">
            <a:off x="3932743" y="1513464"/>
            <a:ext cx="1203584" cy="2186077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283968" y="-315416"/>
            <a:ext cx="383367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dirty="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endParaRPr kumimoji="0" lang="en-US" altLang="en-US" sz="3600" u="sng" dirty="0"/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en-US" sz="36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l-GR" altLang="en-US" sz="3600" dirty="0">
                <a:solidFill>
                  <a:srgbClr val="0000FF"/>
                </a:solidFill>
              </a:rPr>
              <a:t>β</a:t>
            </a:r>
            <a:r>
              <a:rPr kumimoji="0" lang="nl-NL" altLang="en-US" sz="3600" dirty="0">
                <a:solidFill>
                  <a:srgbClr val="0000FF"/>
                </a:solidFill>
              </a:rPr>
              <a:t>’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nl-NL" altLang="en-US" sz="3600" u="sng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6 </a:t>
            </a:r>
            <a:r>
              <a:rPr kumimoji="0" lang="en-US" altLang="en-US" sz="3600" dirty="0">
                <a:solidFill>
                  <a:srgbClr val="0000FF"/>
                </a:solidFill>
              </a:rPr>
              <a:t>– </a:t>
            </a:r>
            <a:r>
              <a:rPr kumimoji="0" lang="el-GR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α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’</a:t>
            </a:r>
            <a:r>
              <a:rPr kumimoji="0" lang="nl-NL" altLang="en-US" sz="3600" dirty="0">
                <a:solidFill>
                  <a:srgbClr val="0000FF"/>
                </a:solidFill>
              </a:rPr>
              <a:t> </a:t>
            </a:r>
            <a:r>
              <a:rPr kumimoji="0" lang="nl-NL" altLang="en-US" sz="3600" u="sng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7</a:t>
            </a:r>
            <a:r>
              <a:rPr kumimoji="0" lang="en-US" altLang="en-US" sz="3600" u="sng" dirty="0">
                <a:solidFill>
                  <a:srgbClr val="0000FF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l-GR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α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' </a:t>
            </a:r>
            <a:r>
              <a:rPr kumimoji="0" lang="nl-NL" altLang="en-US" sz="3600" u="sng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6 </a:t>
            </a:r>
            <a:r>
              <a:rPr kumimoji="0" lang="en-US" altLang="en-US" sz="3600" dirty="0">
                <a:solidFill>
                  <a:srgbClr val="0000FF"/>
                </a:solidFill>
              </a:rPr>
              <a:t>+ </a:t>
            </a:r>
            <a:r>
              <a:rPr kumimoji="0" lang="el-GR" altLang="en-US" sz="3600" dirty="0">
                <a:solidFill>
                  <a:srgbClr val="0000FF"/>
                </a:solidFill>
              </a:rPr>
              <a:t>β</a:t>
            </a:r>
            <a:r>
              <a:rPr kumimoji="0" lang="nl-NL" altLang="en-US" sz="3600" dirty="0">
                <a:solidFill>
                  <a:srgbClr val="0000FF"/>
                </a:solidFill>
              </a:rPr>
              <a:t>’</a:t>
            </a:r>
            <a:r>
              <a:rPr kumimoji="0" lang="el-GR" altLang="en-US" sz="3600" dirty="0">
                <a:solidFill>
                  <a:srgbClr val="0000FF"/>
                </a:solidFill>
              </a:rPr>
              <a:t> </a:t>
            </a:r>
            <a:r>
              <a:rPr kumimoji="0" lang="nl-NL" altLang="en-US" sz="3600" u="sng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7</a:t>
            </a:r>
            <a:r>
              <a:rPr kumimoji="0" lang="en-US" altLang="en-US" sz="3600" u="sng" dirty="0">
                <a:solidFill>
                  <a:srgbClr val="0000FF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u="sng" dirty="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90447" y="3404086"/>
            <a:ext cx="496461" cy="39537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1754810" y="1513464"/>
            <a:ext cx="532098" cy="42640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2401208" y="1513464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2401208" y="3799464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H="1">
            <a:off x="6853690" y="3302008"/>
            <a:ext cx="448923" cy="445874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H="1" flipV="1">
            <a:off x="6826037" y="1621099"/>
            <a:ext cx="476577" cy="485605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5277431" y="1485059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5277431" y="3771059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8174608-EDDD-4EC8-AEFA-B1736349D616}"/>
              </a:ext>
            </a:extLst>
          </p:cNvPr>
          <p:cNvSpPr txBox="1"/>
          <p:nvPr/>
        </p:nvSpPr>
        <p:spPr>
          <a:xfrm>
            <a:off x="5056640" y="1726668"/>
            <a:ext cx="59503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~0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~1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58E31484-C0E1-4C60-996F-9CF0B70F4BBB}"/>
              </a:ext>
            </a:extLst>
          </p:cNvPr>
          <p:cNvSpPr/>
          <p:nvPr/>
        </p:nvSpPr>
        <p:spPr>
          <a:xfrm>
            <a:off x="365720" y="5210762"/>
            <a:ext cx="8201284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Intensity anti-bonding combination:</a:t>
            </a:r>
            <a:r>
              <a:rPr lang="el-GR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[</a:t>
            </a:r>
            <a:r>
              <a:rPr lang="el-GR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α </a:t>
            </a:r>
            <a:r>
              <a:rPr lang="el-GR" altLang="en-US" sz="2800" dirty="0">
                <a:solidFill>
                  <a:srgbClr val="FF0000"/>
                </a:solidFill>
              </a:rPr>
              <a:t>β</a:t>
            </a:r>
            <a:r>
              <a:rPr lang="nl-NL" altLang="en-US" sz="2800" dirty="0">
                <a:solidFill>
                  <a:srgbClr val="FF0000"/>
                </a:solidFill>
              </a:rPr>
              <a:t>’- </a:t>
            </a:r>
            <a:r>
              <a:rPr lang="el-GR" altLang="en-US" sz="2800" dirty="0">
                <a:solidFill>
                  <a:srgbClr val="FF0000"/>
                </a:solidFill>
              </a:rPr>
              <a:t>β</a:t>
            </a:r>
            <a:r>
              <a:rPr lang="nl-NL" altLang="en-US" sz="2800" dirty="0">
                <a:solidFill>
                  <a:srgbClr val="FF0000"/>
                </a:solidFill>
              </a:rPr>
              <a:t> </a:t>
            </a:r>
            <a:r>
              <a:rPr lang="el-GR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α</a:t>
            </a:r>
            <a:r>
              <a:rPr lang="nl-NL" altLang="en-US" sz="2800" dirty="0">
                <a:solidFill>
                  <a:srgbClr val="FF0000"/>
                </a:solidFill>
              </a:rPr>
              <a:t>’]</a:t>
            </a:r>
            <a:r>
              <a:rPr lang="nl-NL" altLang="en-US" sz="2800" baseline="30000" dirty="0">
                <a:solidFill>
                  <a:srgbClr val="FF0000"/>
                </a:solidFill>
              </a:rPr>
              <a:t>2</a:t>
            </a:r>
          </a:p>
          <a:p>
            <a:endParaRPr lang="nl-NL" altLang="en-US" sz="2800" dirty="0">
              <a:solidFill>
                <a:srgbClr val="FF0000"/>
              </a:solidFill>
            </a:endParaRPr>
          </a:p>
          <a:p>
            <a:r>
              <a:rPr lang="el-GR" altLang="en-US" sz="2800" dirty="0">
                <a:sym typeface="Symbol" panose="05050102010706020507" pitchFamily="18" charset="2"/>
              </a:rPr>
              <a:t>α </a:t>
            </a:r>
            <a:r>
              <a:rPr lang="en-US" altLang="en-US" sz="2800" dirty="0">
                <a:sym typeface="Symbol" panose="05050102010706020507" pitchFamily="18" charset="2"/>
              </a:rPr>
              <a:t> </a:t>
            </a:r>
            <a:r>
              <a:rPr lang="el-GR" altLang="en-US" sz="2800" dirty="0">
                <a:sym typeface="Symbol" panose="05050102010706020507" pitchFamily="18" charset="2"/>
              </a:rPr>
              <a:t>α</a:t>
            </a:r>
            <a:r>
              <a:rPr lang="nl-NL" altLang="en-US" sz="2800" dirty="0">
                <a:sym typeface="Symbol" panose="05050102010706020507" pitchFamily="18" charset="2"/>
              </a:rPr>
              <a:t>’	</a:t>
            </a:r>
            <a:r>
              <a:rPr lang="nl-NL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			</a:t>
            </a:r>
            <a:r>
              <a:rPr lang="en-US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 		</a:t>
            </a:r>
            <a:r>
              <a:rPr lang="nl-NL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 (</a:t>
            </a:r>
            <a:r>
              <a:rPr lang="el-GR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α</a:t>
            </a:r>
            <a:r>
              <a:rPr lang="el-GR" altLang="en-US" sz="2800" dirty="0">
                <a:solidFill>
                  <a:srgbClr val="FF0000"/>
                </a:solidFill>
              </a:rPr>
              <a:t>β </a:t>
            </a:r>
            <a:r>
              <a:rPr lang="nl-NL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– </a:t>
            </a:r>
            <a:r>
              <a:rPr lang="el-GR" altLang="en-US" sz="2800" dirty="0">
                <a:solidFill>
                  <a:srgbClr val="FF0000"/>
                </a:solidFill>
              </a:rPr>
              <a:t>β</a:t>
            </a:r>
            <a:r>
              <a:rPr lang="el-GR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α</a:t>
            </a:r>
            <a:r>
              <a:rPr lang="nl-NL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  <a:r>
              <a:rPr lang="nl-NL" altLang="en-US" sz="2800" baseline="30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nl-NL" altLang="en-US" sz="2800" dirty="0">
                <a:solidFill>
                  <a:srgbClr val="FF0000"/>
                </a:solidFill>
              </a:rPr>
              <a:t> =0</a:t>
            </a:r>
          </a:p>
          <a:p>
            <a:endParaRPr lang="nl-NL" altLang="en-US" sz="2800" dirty="0">
              <a:solidFill>
                <a:srgbClr val="FF0000"/>
              </a:solidFill>
            </a:endParaRPr>
          </a:p>
          <a:p>
            <a:r>
              <a:rPr lang="nl-NL" altLang="en-US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92D938A1-9E67-420E-BB8C-C40963505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</a:t>
            </a:r>
          </a:p>
        </p:txBody>
      </p:sp>
    </p:spTree>
    <p:extLst>
      <p:ext uri="{BB962C8B-B14F-4D97-AF65-F5344CB8AC3E}">
        <p14:creationId xmlns:p14="http://schemas.microsoft.com/office/powerpoint/2010/main" val="22984626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95536" y="836712"/>
            <a:ext cx="8020144" cy="594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b="1" dirty="0">
                <a:solidFill>
                  <a:srgbClr val="0000FF"/>
                </a:solidFill>
              </a:rPr>
              <a:t>Neutral experiments are self-screened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dirty="0">
                <a:solidFill>
                  <a:srgbClr val="0000FF"/>
                </a:solidFill>
              </a:rPr>
              <a:t>XAS, optical, EPR, EELS, RIXS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dirty="0">
                <a:solidFill>
                  <a:srgbClr val="0000FF"/>
                </a:solidFill>
              </a:rPr>
              <a:t>        &gt;&gt; small screening satellites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dirty="0">
                <a:solidFill>
                  <a:srgbClr val="0000FF"/>
                </a:solidFill>
              </a:rPr>
              <a:t>        &gt;&gt; crystal field theory can be used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dirty="0" err="1">
                <a:solidFill>
                  <a:srgbClr val="0000FF"/>
                </a:solidFill>
              </a:rPr>
              <a:t>Ionising</a:t>
            </a:r>
            <a:r>
              <a:rPr kumimoji="0" lang="en-US" altLang="en-US" dirty="0">
                <a:solidFill>
                  <a:srgbClr val="0000FF"/>
                </a:solidFill>
              </a:rPr>
              <a:t> experiments are not self-screened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dirty="0">
                <a:solidFill>
                  <a:srgbClr val="0000FF"/>
                </a:solidFill>
              </a:rPr>
              <a:t>XPS, Auger,  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dirty="0">
                <a:solidFill>
                  <a:srgbClr val="0000FF"/>
                </a:solidFill>
              </a:rPr>
              <a:t>        &gt;&gt; large screening &gt; large satellites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dirty="0">
                <a:solidFill>
                  <a:srgbClr val="0000FF"/>
                </a:solidFill>
              </a:rPr>
              <a:t>        &gt;&gt; crystal field theory can not be used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dirty="0"/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5FF5E831-C0D4-46FF-BFA1-9A1F129AA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</a:t>
            </a:r>
          </a:p>
        </p:txBody>
      </p:sp>
    </p:spTree>
    <p:extLst>
      <p:ext uri="{BB962C8B-B14F-4D97-AF65-F5344CB8AC3E}">
        <p14:creationId xmlns:p14="http://schemas.microsoft.com/office/powerpoint/2010/main" val="22306699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4240213" y="1905000"/>
            <a:ext cx="1012825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6</a:t>
            </a:r>
            <a:r>
              <a:rPr kumimoji="0" lang="en-US" altLang="en-US" sz="2800" u="sng"/>
              <a:t>L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kumimoji="0" lang="en-US" altLang="en-US" sz="2800"/>
              <a:t> Transition metal oxide: Ground state: 3d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 + 3d</a:t>
            </a:r>
            <a:r>
              <a:rPr kumimoji="0" lang="en-US" altLang="en-US" sz="2800" baseline="30000"/>
              <a:t>6</a:t>
            </a:r>
            <a:r>
              <a:rPr kumimoji="0" lang="en-US" altLang="en-US" sz="2800" u="sng"/>
              <a:t>L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kumimoji="0" lang="en-US" altLang="en-US" sz="2800"/>
              <a:t> Energy of 3d</a:t>
            </a:r>
            <a:r>
              <a:rPr kumimoji="0" lang="en-US" altLang="en-US" sz="2800" baseline="30000"/>
              <a:t>6</a:t>
            </a:r>
            <a:r>
              <a:rPr kumimoji="0" lang="en-US" altLang="en-US" sz="2800" u="sng"/>
              <a:t>L</a:t>
            </a:r>
            <a:r>
              <a:rPr kumimoji="0" lang="en-US" altLang="en-US" sz="2800"/>
              <a:t>: </a:t>
            </a:r>
            <a:r>
              <a:rPr kumimoji="0" lang="en-US" altLang="en-US" sz="2800">
                <a:solidFill>
                  <a:srgbClr val="0000FF"/>
                </a:solidFill>
              </a:rPr>
              <a:t>Charge transfer energy </a:t>
            </a:r>
            <a:r>
              <a:rPr kumimoji="0" lang="en-US" altLang="en-US" sz="280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6934200" y="2286000"/>
            <a:ext cx="16764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 b="1">
                <a:solidFill>
                  <a:srgbClr val="00CC00"/>
                </a:solidFill>
              </a:rPr>
              <a:t>XAS</a:t>
            </a:r>
            <a:endParaRPr kumimoji="0" lang="en-US" altLang="en-US" sz="2800"/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kumimoji="0" lang="en-US" altLang="en-US" sz="2800"/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kumimoji="0" lang="en-US" altLang="en-US" sz="2800"/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/>
              <a:t>2p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7</a:t>
            </a:r>
            <a:r>
              <a:rPr kumimoji="0" lang="en-US" altLang="en-US" sz="2800" u="sng"/>
              <a:t>L</a:t>
            </a:r>
            <a:r>
              <a:rPr kumimoji="0" lang="en-US" altLang="en-US" sz="2800"/>
              <a:t> </a:t>
            </a:r>
            <a:endParaRPr kumimoji="0" lang="en-US" altLang="en-US" sz="2800" baseline="30000"/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5459413" y="2362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nl-NL" altLang="en-US" sz="2400">
              <a:latin typeface="Times New Roman" panose="02020603050405020304" pitchFamily="18" charset="0"/>
            </a:endParaRP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7516813" y="5029200"/>
            <a:ext cx="1627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+U-Q  </a:t>
            </a:r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4011613" y="3886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4011613" y="2514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>
            <a:off x="7010400" y="4724400"/>
            <a:ext cx="13716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>
            <a:off x="7010400" y="5791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31" name="Line 11"/>
          <p:cNvSpPr>
            <a:spLocks noChangeShapeType="1"/>
          </p:cNvSpPr>
          <p:nvPr/>
        </p:nvSpPr>
        <p:spPr bwMode="auto">
          <a:xfrm>
            <a:off x="4316413" y="27432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7315200" y="4876800"/>
            <a:ext cx="0" cy="7620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33" name="Line 13"/>
          <p:cNvSpPr>
            <a:spLocks noChangeShapeType="1"/>
          </p:cNvSpPr>
          <p:nvPr/>
        </p:nvSpPr>
        <p:spPr bwMode="auto">
          <a:xfrm>
            <a:off x="5611813" y="3886200"/>
            <a:ext cx="1246187" cy="18288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4545013" y="289560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/>
          </a:p>
        </p:txBody>
      </p:sp>
      <p:sp>
        <p:nvSpPr>
          <p:cNvPr id="81935" name="Line 15"/>
          <p:cNvSpPr>
            <a:spLocks noChangeShapeType="1"/>
          </p:cNvSpPr>
          <p:nvPr/>
        </p:nvSpPr>
        <p:spPr bwMode="auto">
          <a:xfrm>
            <a:off x="5638800" y="2514600"/>
            <a:ext cx="1295400" cy="21336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7086600" y="5715000"/>
            <a:ext cx="17526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/>
              <a:t>2p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6</a:t>
            </a:r>
          </a:p>
        </p:txBody>
      </p:sp>
      <p:sp>
        <p:nvSpPr>
          <p:cNvPr id="81937" name="Text Box 17"/>
          <p:cNvSpPr txBox="1">
            <a:spLocks noChangeArrowheads="1"/>
          </p:cNvSpPr>
          <p:nvPr/>
        </p:nvSpPr>
        <p:spPr bwMode="auto">
          <a:xfrm>
            <a:off x="4392613" y="3886200"/>
            <a:ext cx="814387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5</a:t>
            </a:r>
            <a:endParaRPr kumimoji="0" lang="en-US" altLang="en-US" sz="2800" u="sng"/>
          </a:p>
        </p:txBody>
      </p:sp>
      <p:sp>
        <p:nvSpPr>
          <p:cNvPr id="81938" name="Text Box 18"/>
          <p:cNvSpPr txBox="1">
            <a:spLocks noChangeArrowheads="1"/>
          </p:cNvSpPr>
          <p:nvPr/>
        </p:nvSpPr>
        <p:spPr bwMode="auto">
          <a:xfrm>
            <a:off x="457200" y="5715000"/>
            <a:ext cx="23622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>
                <a:sym typeface="Symbol" panose="05050102010706020507" pitchFamily="18" charset="2"/>
              </a:rPr>
              <a:t>  </a:t>
            </a:r>
            <a:r>
              <a:rPr kumimoji="0" lang="en-US" altLang="en-US" sz="2800"/>
              <a:t>2p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6</a:t>
            </a:r>
            <a:r>
              <a:rPr kumimoji="0" lang="en-US" altLang="en-US" sz="2800" u="sng"/>
              <a:t>L</a:t>
            </a:r>
            <a:r>
              <a:rPr kumimoji="0" lang="en-US" altLang="en-US" sz="2800"/>
              <a:t>  </a:t>
            </a:r>
            <a:endParaRPr kumimoji="0" lang="en-US" altLang="en-US" sz="2800">
              <a:sym typeface="Symbol" panose="05050102010706020507" pitchFamily="18" charset="2"/>
            </a:endParaRPr>
          </a:p>
        </p:txBody>
      </p:sp>
      <p:sp>
        <p:nvSpPr>
          <p:cNvPr id="81939" name="Text Box 19"/>
          <p:cNvSpPr txBox="1">
            <a:spLocks noChangeArrowheads="1"/>
          </p:cNvSpPr>
          <p:nvPr/>
        </p:nvSpPr>
        <p:spPr bwMode="auto">
          <a:xfrm>
            <a:off x="685800" y="2286000"/>
            <a:ext cx="243840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>
                <a:sym typeface="Symbol" panose="05050102010706020507" pitchFamily="18" charset="2"/>
              </a:rPr>
              <a:t>  </a:t>
            </a:r>
            <a:r>
              <a:rPr kumimoji="0" lang="en-US" altLang="en-US" sz="2800" b="1">
                <a:solidFill>
                  <a:srgbClr val="00CC00"/>
                </a:solidFill>
                <a:sym typeface="Symbol" panose="05050102010706020507" pitchFamily="18" charset="2"/>
              </a:rPr>
              <a:t>XPS</a:t>
            </a:r>
            <a:endParaRPr kumimoji="0" lang="en-US" altLang="en-US" sz="2800"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/>
              <a:t>2p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 </a:t>
            </a:r>
            <a:endParaRPr kumimoji="0" lang="en-US" altLang="en-US" sz="2800">
              <a:sym typeface="Symbol" panose="05050102010706020507" pitchFamily="18" charset="2"/>
            </a:endParaRPr>
          </a:p>
        </p:txBody>
      </p:sp>
      <p:sp>
        <p:nvSpPr>
          <p:cNvPr id="81940" name="Line 20"/>
          <p:cNvSpPr>
            <a:spLocks noChangeShapeType="1"/>
          </p:cNvSpPr>
          <p:nvPr/>
        </p:nvSpPr>
        <p:spPr bwMode="auto">
          <a:xfrm>
            <a:off x="685800" y="5791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41" name="Line 21"/>
          <p:cNvSpPr>
            <a:spLocks noChangeShapeType="1"/>
          </p:cNvSpPr>
          <p:nvPr/>
        </p:nvSpPr>
        <p:spPr bwMode="auto">
          <a:xfrm>
            <a:off x="685800" y="3886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42" name="Line 22"/>
          <p:cNvSpPr>
            <a:spLocks noChangeShapeType="1"/>
          </p:cNvSpPr>
          <p:nvPr/>
        </p:nvSpPr>
        <p:spPr bwMode="auto">
          <a:xfrm>
            <a:off x="1066800" y="4038600"/>
            <a:ext cx="0" cy="16002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43" name="Line 23"/>
          <p:cNvSpPr>
            <a:spLocks noChangeShapeType="1"/>
          </p:cNvSpPr>
          <p:nvPr/>
        </p:nvSpPr>
        <p:spPr bwMode="auto">
          <a:xfrm flipH="1">
            <a:off x="2514600" y="2667000"/>
            <a:ext cx="1447800" cy="29718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1219200" y="4419600"/>
            <a:ext cx="70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-Q</a:t>
            </a:r>
          </a:p>
        </p:txBody>
      </p:sp>
      <p:sp>
        <p:nvSpPr>
          <p:cNvPr id="81945" name="Line 25"/>
          <p:cNvSpPr>
            <a:spLocks noChangeShapeType="1"/>
          </p:cNvSpPr>
          <p:nvPr/>
        </p:nvSpPr>
        <p:spPr bwMode="auto">
          <a:xfrm flipH="1">
            <a:off x="2438400" y="3886200"/>
            <a:ext cx="13716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46" name="Rectangle 26"/>
          <p:cNvSpPr>
            <a:spLocks noChangeArrowheads="1"/>
          </p:cNvSpPr>
          <p:nvPr/>
        </p:nvSpPr>
        <p:spPr bwMode="auto">
          <a:xfrm>
            <a:off x="3429000" y="48768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800" b="1">
                <a:solidFill>
                  <a:srgbClr val="00CC00"/>
                </a:solidFill>
              </a:rPr>
              <a:t>Ground State</a:t>
            </a:r>
          </a:p>
        </p:txBody>
      </p:sp>
      <p:sp>
        <p:nvSpPr>
          <p:cNvPr id="81947" name="Rectangle 27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 in XAS and XPS</a:t>
            </a: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4A570AB3-553D-4C74-B6C8-6AA34546E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in XAS and XPS </a:t>
            </a:r>
          </a:p>
        </p:txBody>
      </p:sp>
    </p:spTree>
    <p:extLst>
      <p:ext uri="{BB962C8B-B14F-4D97-AF65-F5344CB8AC3E}">
        <p14:creationId xmlns:p14="http://schemas.microsoft.com/office/powerpoint/2010/main" val="17993025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97346" y="3200400"/>
            <a:ext cx="1225079" cy="254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dirty="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3600" dirty="0">
                <a:solidFill>
                  <a:srgbClr val="FF66CC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FF66CC"/>
                </a:solidFill>
              </a:rPr>
              <a:t>9</a:t>
            </a:r>
            <a:r>
              <a:rPr kumimoji="0" lang="en-US" altLang="en-US" sz="3600" u="sng" dirty="0">
                <a:solidFill>
                  <a:srgbClr val="FF66CC"/>
                </a:solidFill>
              </a:rPr>
              <a:t>L</a:t>
            </a:r>
            <a:endParaRPr kumimoji="0" lang="en-US" altLang="en-US" sz="3600" u="sng" dirty="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3600" u="sng" dirty="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 dirty="0">
                <a:solidFill>
                  <a:srgbClr val="00CC00"/>
                </a:solidFill>
                <a:sym typeface="Symbol" panose="05050102010706020507" pitchFamily="18" charset="2"/>
              </a:rPr>
              <a:t>  </a:t>
            </a:r>
            <a:r>
              <a:rPr kumimoji="0" lang="en-US" altLang="en-US" sz="3600" dirty="0">
                <a:solidFill>
                  <a:srgbClr val="66FF33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66FF33"/>
                </a:solidFill>
              </a:rPr>
              <a:t>8</a:t>
            </a:r>
            <a:endParaRPr kumimoji="0" lang="en-US" altLang="en-US" sz="2800" u="sng" dirty="0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7691529" cy="129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dirty="0"/>
              <a:t>NiO: Ground state: </a:t>
            </a:r>
            <a:r>
              <a:rPr kumimoji="0" lang="en-US" altLang="en-US" sz="3600" dirty="0">
                <a:solidFill>
                  <a:srgbClr val="66FF33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66FF33"/>
                </a:solidFill>
              </a:rPr>
              <a:t>8</a:t>
            </a:r>
            <a:r>
              <a:rPr kumimoji="0" lang="en-US" altLang="en-US" sz="3600" dirty="0"/>
              <a:t> + </a:t>
            </a:r>
            <a:r>
              <a:rPr kumimoji="0" lang="en-US" altLang="en-US" sz="3600" dirty="0">
                <a:solidFill>
                  <a:srgbClr val="FF66CC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FF66CC"/>
                </a:solidFill>
              </a:rPr>
              <a:t>9</a:t>
            </a:r>
            <a:r>
              <a:rPr kumimoji="0" lang="en-US" altLang="en-US" sz="3600" u="sng" dirty="0">
                <a:solidFill>
                  <a:srgbClr val="FF66CC"/>
                </a:solidFill>
              </a:rPr>
              <a:t>L</a:t>
            </a:r>
            <a:endParaRPr kumimoji="0" lang="en-US" altLang="en-US" u="sng" dirty="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dirty="0"/>
              <a:t>Energy of 3d</a:t>
            </a:r>
            <a:r>
              <a:rPr kumimoji="0" lang="en-US" altLang="en-US" baseline="30000" dirty="0"/>
              <a:t>9</a:t>
            </a:r>
            <a:r>
              <a:rPr kumimoji="0" lang="en-US" altLang="en-US" u="sng" dirty="0"/>
              <a:t>L</a:t>
            </a:r>
            <a:r>
              <a:rPr kumimoji="0" lang="en-US" altLang="en-US" dirty="0"/>
              <a:t>: </a:t>
            </a:r>
            <a:r>
              <a:rPr kumimoji="0" lang="en-US" altLang="en-US" dirty="0">
                <a:solidFill>
                  <a:srgbClr val="0000FF"/>
                </a:solidFill>
              </a:rPr>
              <a:t>Charge transfer energy </a:t>
            </a:r>
            <a:r>
              <a:rPr kumimoji="0" lang="en-US" altLang="en-US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 dirty="0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124200" y="396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/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>
            <a:off x="1676400" y="54864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>
            <a:off x="1676400" y="4114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1981200" y="41910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2209800" y="44958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/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6400800" y="3657600"/>
            <a:ext cx="2362200" cy="203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9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 dirty="0">
                <a:solidFill>
                  <a:srgbClr val="FF66CC"/>
                </a:solidFill>
              </a:rPr>
              <a:t>2p</a:t>
            </a:r>
            <a:r>
              <a:rPr kumimoji="0" lang="en-US" altLang="en-US" sz="3600" baseline="30000" dirty="0">
                <a:solidFill>
                  <a:srgbClr val="FF66CC"/>
                </a:solidFill>
              </a:rPr>
              <a:t>5</a:t>
            </a:r>
            <a:r>
              <a:rPr kumimoji="0" lang="en-US" altLang="en-US" sz="3600" dirty="0">
                <a:solidFill>
                  <a:srgbClr val="FF66CC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FF66CC"/>
                </a:solidFill>
              </a:rPr>
              <a:t>10</a:t>
            </a:r>
            <a:r>
              <a:rPr kumimoji="0" lang="en-US" altLang="en-US" sz="3600" u="sng" dirty="0">
                <a:solidFill>
                  <a:srgbClr val="FF66CC"/>
                </a:solidFill>
              </a:rPr>
              <a:t>L</a:t>
            </a:r>
            <a:r>
              <a:rPr kumimoji="0" lang="en-US" altLang="en-US" sz="3600" dirty="0"/>
              <a:t> </a:t>
            </a:r>
          </a:p>
          <a:p>
            <a:pPr>
              <a:lnSpc>
                <a:spcPct val="19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 dirty="0">
                <a:solidFill>
                  <a:srgbClr val="66FF33"/>
                </a:solidFill>
              </a:rPr>
              <a:t>2p</a:t>
            </a:r>
            <a:r>
              <a:rPr kumimoji="0" lang="en-US" altLang="en-US" sz="3600" baseline="30000" dirty="0">
                <a:solidFill>
                  <a:srgbClr val="66FF33"/>
                </a:solidFill>
              </a:rPr>
              <a:t>5</a:t>
            </a:r>
            <a:r>
              <a:rPr kumimoji="0" lang="en-US" altLang="en-US" sz="3600" dirty="0">
                <a:solidFill>
                  <a:srgbClr val="66FF33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66FF33"/>
                </a:solidFill>
              </a:rPr>
              <a:t>9</a:t>
            </a:r>
            <a:endParaRPr kumimoji="0" lang="en-US" altLang="en-US" sz="3600" baseline="30000" dirty="0"/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5181600" y="4724400"/>
            <a:ext cx="162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+U-Q  </a:t>
            </a:r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auto">
          <a:xfrm>
            <a:off x="4876800" y="4419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auto">
          <a:xfrm>
            <a:off x="4876800" y="54864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7" name="Line 13"/>
          <p:cNvSpPr>
            <a:spLocks noChangeShapeType="1"/>
          </p:cNvSpPr>
          <p:nvPr/>
        </p:nvSpPr>
        <p:spPr bwMode="auto">
          <a:xfrm>
            <a:off x="5181600" y="4495800"/>
            <a:ext cx="0" cy="6858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8" name="Line 14"/>
          <p:cNvSpPr>
            <a:spLocks noChangeShapeType="1"/>
          </p:cNvSpPr>
          <p:nvPr/>
        </p:nvSpPr>
        <p:spPr bwMode="auto">
          <a:xfrm flipV="1">
            <a:off x="3276600" y="5486400"/>
            <a:ext cx="12954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>
            <a:off x="3352800" y="4114800"/>
            <a:ext cx="1371600" cy="3048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5FF5E831-C0D4-46FF-BFA1-9A1F129AA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</a:t>
            </a:r>
          </a:p>
        </p:txBody>
      </p:sp>
    </p:spTree>
    <p:extLst>
      <p:ext uri="{BB962C8B-B14F-4D97-AF65-F5344CB8AC3E}">
        <p14:creationId xmlns:p14="http://schemas.microsoft.com/office/powerpoint/2010/main" val="38359446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3d8ctxx">
            <a:extLst>
              <a:ext uri="{FF2B5EF4-FFF2-40B4-BE49-F238E27FC236}">
                <a16:creationId xmlns:a16="http://schemas.microsoft.com/office/drawing/2014/main" id="{922BB137-BBEF-47CF-AC43-9A6961D0CF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533400"/>
            <a:ext cx="10287000" cy="61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02BEDD61-E0D9-4498-9668-E3F83BB68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Tanabe-Sugano with Charge transfer</a:t>
            </a:r>
            <a:endParaRPr lang="en-US" sz="3600" i="1" dirty="0">
              <a:latin typeface="Arial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061A827-8382-4ABE-868B-BC3C80403767}"/>
              </a:ext>
            </a:extLst>
          </p:cNvPr>
          <p:cNvSpPr/>
          <p:nvPr/>
        </p:nvSpPr>
        <p:spPr>
          <a:xfrm>
            <a:off x="3581399" y="1600200"/>
            <a:ext cx="2441695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kumimoji="0" lang="el-GR" altLang="en-US" dirty="0">
                <a:solidFill>
                  <a:srgbClr val="0000FF"/>
                </a:solidFill>
                <a:sym typeface="Symbol" panose="05050102010706020507" pitchFamily="18" charset="2"/>
              </a:rPr>
              <a:t>α</a:t>
            </a:r>
            <a:r>
              <a:rPr kumimoji="0" lang="nl-NL" altLang="en-US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dirty="0">
                <a:solidFill>
                  <a:srgbClr val="0000FF"/>
                </a:solidFill>
              </a:rPr>
              <a:t>3d</a:t>
            </a:r>
            <a:r>
              <a:rPr kumimoji="0" lang="en-US" altLang="en-US" baseline="30000" dirty="0">
                <a:solidFill>
                  <a:srgbClr val="0000FF"/>
                </a:solidFill>
              </a:rPr>
              <a:t>8 </a:t>
            </a:r>
            <a:r>
              <a:rPr kumimoji="0" lang="en-US" altLang="en-US" dirty="0">
                <a:solidFill>
                  <a:srgbClr val="0000FF"/>
                </a:solidFill>
              </a:rPr>
              <a:t>+ </a:t>
            </a:r>
            <a:r>
              <a:rPr kumimoji="0" lang="el-GR" altLang="en-US" dirty="0">
                <a:solidFill>
                  <a:srgbClr val="0000FF"/>
                </a:solidFill>
              </a:rPr>
              <a:t>β </a:t>
            </a:r>
            <a:r>
              <a:rPr kumimoji="0" lang="en-US" altLang="en-US" dirty="0">
                <a:solidFill>
                  <a:srgbClr val="0000FF"/>
                </a:solidFill>
              </a:rPr>
              <a:t>3d</a:t>
            </a:r>
            <a:r>
              <a:rPr kumimoji="0" lang="en-US" altLang="en-US" baseline="30000" dirty="0">
                <a:solidFill>
                  <a:srgbClr val="0000FF"/>
                </a:solidFill>
              </a:rPr>
              <a:t>9</a:t>
            </a:r>
            <a:r>
              <a:rPr kumimoji="0" lang="en-US" altLang="en-US" u="sng" dirty="0">
                <a:solidFill>
                  <a:srgbClr val="0000FF"/>
                </a:solidFill>
              </a:rPr>
              <a:t>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B9678E-0761-485A-B84B-98BC49D8D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Tanabe-Sugano diagrams with charge transfer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B81B8D1-A007-4F66-952B-CA112C19F1E1}"/>
              </a:ext>
            </a:extLst>
          </p:cNvPr>
          <p:cNvCxnSpPr>
            <a:cxnSpLocks/>
          </p:cNvCxnSpPr>
          <p:nvPr/>
        </p:nvCxnSpPr>
        <p:spPr bwMode="auto">
          <a:xfrm>
            <a:off x="5638800" y="3276600"/>
            <a:ext cx="0" cy="121920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16C9D6BB-0304-4A1A-9106-112EDC7178A9}"/>
              </a:ext>
            </a:extLst>
          </p:cNvPr>
          <p:cNvSpPr/>
          <p:nvPr/>
        </p:nvSpPr>
        <p:spPr>
          <a:xfrm>
            <a:off x="3352800" y="3167390"/>
            <a:ext cx="3200394" cy="25340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kumimoji="0" lang="en-US" altLang="en-US" dirty="0">
                <a:solidFill>
                  <a:srgbClr val="0000FF"/>
                </a:solidFill>
              </a:rPr>
              <a:t>         </a:t>
            </a:r>
          </a:p>
          <a:p>
            <a:r>
              <a:rPr kumimoji="0" lang="en-US" altLang="en-US" dirty="0">
                <a:solidFill>
                  <a:srgbClr val="00CC00"/>
                </a:solidFill>
              </a:rPr>
              <a:t>NiO</a:t>
            </a:r>
          </a:p>
          <a:p>
            <a:pPr algn="l"/>
            <a:r>
              <a:rPr lang="nl-NL" dirty="0">
                <a:solidFill>
                  <a:srgbClr val="0000FF"/>
                </a:solidFill>
              </a:rPr>
              <a:t>Cu</a:t>
            </a:r>
            <a:r>
              <a:rPr lang="nl-NL" baseline="30000" dirty="0">
                <a:solidFill>
                  <a:srgbClr val="0000FF"/>
                </a:solidFill>
              </a:rPr>
              <a:t>3+</a:t>
            </a:r>
            <a:r>
              <a:rPr lang="nl-NL" baseline="30000" dirty="0">
                <a:solidFill>
                  <a:srgbClr val="00CC00"/>
                </a:solidFill>
              </a:rPr>
              <a:t>              </a:t>
            </a:r>
          </a:p>
          <a:p>
            <a:endParaRPr lang="nl-NL" baseline="30000" dirty="0">
              <a:solidFill>
                <a:srgbClr val="00CC00"/>
              </a:solidFill>
            </a:endParaRPr>
          </a:p>
          <a:p>
            <a:endParaRPr lang="nl-NL" baseline="30000" dirty="0">
              <a:solidFill>
                <a:srgbClr val="00CC00"/>
              </a:solidFill>
            </a:endParaRPr>
          </a:p>
          <a:p>
            <a:endParaRPr lang="nl-NL" baseline="30000" dirty="0">
              <a:solidFill>
                <a:srgbClr val="00CC00"/>
              </a:solidFill>
            </a:endParaRPr>
          </a:p>
          <a:p>
            <a:endParaRPr lang="nl-NL" baseline="30000" dirty="0">
              <a:solidFill>
                <a:srgbClr val="00CC00"/>
              </a:solidFill>
            </a:endParaRP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A28C089-7B5F-492A-92D4-C8B09AE4F46A}"/>
              </a:ext>
            </a:extLst>
          </p:cNvPr>
          <p:cNvCxnSpPr>
            <a:cxnSpLocks/>
          </p:cNvCxnSpPr>
          <p:nvPr/>
        </p:nvCxnSpPr>
        <p:spPr bwMode="auto">
          <a:xfrm>
            <a:off x="4267200" y="4191000"/>
            <a:ext cx="0" cy="121920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909249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nise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406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381000"/>
            <a:ext cx="504507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0" y="990600"/>
            <a:ext cx="887413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=10</a:t>
            </a:r>
            <a:endParaRPr kumimoji="0" lang="en-US" altLang="en-US" sz="2400"/>
          </a:p>
        </p:txBody>
      </p:sp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3657600" y="2209800"/>
            <a:ext cx="685800" cy="304800"/>
          </a:xfrm>
          <a:prstGeom prst="roundRect">
            <a:avLst>
              <a:gd name="adj" fmla="val 16667"/>
            </a:avLst>
          </a:prstGeom>
          <a:solidFill>
            <a:srgbClr val="9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3657600" y="21336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NiO</a:t>
            </a:r>
            <a:endParaRPr kumimoji="0" lang="en-US" altLang="en-US" sz="2400"/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3352800" y="3581400"/>
            <a:ext cx="1905000" cy="381000"/>
          </a:xfrm>
          <a:prstGeom prst="roundRect">
            <a:avLst>
              <a:gd name="adj" fmla="val 16667"/>
            </a:avLst>
          </a:prstGeom>
          <a:solidFill>
            <a:srgbClr val="9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3352800" y="3505200"/>
            <a:ext cx="195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La</a:t>
            </a:r>
            <a:r>
              <a:rPr kumimoji="0" lang="en-US" altLang="en-US" sz="2400" baseline="-25000">
                <a:solidFill>
                  <a:srgbClr val="CC0000"/>
                </a:solidFill>
                <a:sym typeface="Symbol" panose="05050102010706020507" pitchFamily="18" charset="2"/>
              </a:rPr>
              <a:t>2</a:t>
            </a: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Li</a:t>
            </a:r>
            <a:r>
              <a:rPr kumimoji="0" lang="en-US" altLang="en-US" sz="2400" baseline="-25000">
                <a:solidFill>
                  <a:srgbClr val="CC0000"/>
                </a:solidFill>
                <a:sym typeface="Symbol" panose="05050102010706020507" pitchFamily="18" charset="2"/>
              </a:rPr>
              <a:t>½</a:t>
            </a: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Cu</a:t>
            </a:r>
            <a:r>
              <a:rPr kumimoji="0" lang="en-US" altLang="en-US" sz="2400" baseline="-25000">
                <a:solidFill>
                  <a:srgbClr val="CC0000"/>
                </a:solidFill>
                <a:sym typeface="Symbol" panose="05050102010706020507" pitchFamily="18" charset="2"/>
              </a:rPr>
              <a:t>½</a:t>
            </a: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O</a:t>
            </a:r>
            <a:r>
              <a:rPr kumimoji="0" lang="en-US" altLang="en-US" sz="2400" baseline="-25000">
                <a:solidFill>
                  <a:srgbClr val="CC0000"/>
                </a:solidFill>
                <a:sym typeface="Symbol" panose="05050102010706020507" pitchFamily="18" charset="2"/>
              </a:rPr>
              <a:t>4</a:t>
            </a:r>
            <a:endParaRPr kumimoji="0" lang="en-US" altLang="en-US" sz="2400">
              <a:solidFill>
                <a:srgbClr val="CC0000"/>
              </a:solidFill>
              <a:sym typeface="Symbol" panose="05050102010706020507" pitchFamily="18" charset="2"/>
            </a:endParaRPr>
          </a:p>
        </p:txBody>
      </p:sp>
      <p:sp>
        <p:nvSpPr>
          <p:cNvPr id="98313" name="AutoShape 9"/>
          <p:cNvSpPr>
            <a:spLocks noChangeArrowheads="1"/>
          </p:cNvSpPr>
          <p:nvPr/>
        </p:nvSpPr>
        <p:spPr bwMode="auto">
          <a:xfrm>
            <a:off x="7391400" y="1295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FFC3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8314" name="AutoShape 10"/>
          <p:cNvSpPr>
            <a:spLocks noChangeArrowheads="1"/>
          </p:cNvSpPr>
          <p:nvPr/>
        </p:nvSpPr>
        <p:spPr bwMode="auto">
          <a:xfrm>
            <a:off x="8153400" y="19812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FFC3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7391400" y="1295400"/>
            <a:ext cx="13319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30% 3d</a:t>
            </a:r>
            <a:r>
              <a:rPr kumimoji="0" lang="en-US" altLang="en-US" sz="2400" baseline="30000">
                <a:solidFill>
                  <a:srgbClr val="CC0000"/>
                </a:solidFill>
                <a:sym typeface="Symbol" panose="05050102010706020507" pitchFamily="18" charset="2"/>
              </a:rPr>
              <a:t>8</a:t>
            </a:r>
          </a:p>
          <a:p>
            <a:pPr algn="r">
              <a:spcBef>
                <a:spcPct val="0"/>
              </a:spcBef>
              <a:buFontTx/>
              <a:buNone/>
            </a:pPr>
            <a:endParaRPr kumimoji="0" lang="en-US" altLang="en-US" sz="2400">
              <a:solidFill>
                <a:srgbClr val="CC0000"/>
              </a:solidFill>
              <a:sym typeface="Symbol" panose="05050102010706020507" pitchFamily="18" charset="2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 baseline="30000">
                <a:solidFill>
                  <a:srgbClr val="CC0000"/>
                </a:solidFill>
                <a:sym typeface="Symbol" panose="05050102010706020507" pitchFamily="18" charset="2"/>
              </a:rPr>
              <a:t>1</a:t>
            </a: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A</a:t>
            </a:r>
            <a:r>
              <a:rPr kumimoji="0" lang="en-US" altLang="en-US" sz="2400" baseline="-25000">
                <a:solidFill>
                  <a:srgbClr val="CC0000"/>
                </a:solidFill>
                <a:sym typeface="Symbol" panose="05050102010706020507" pitchFamily="18" charset="2"/>
              </a:rPr>
              <a:t>1</a:t>
            </a:r>
            <a:endParaRPr kumimoji="0" lang="en-US" altLang="en-US" sz="2400"/>
          </a:p>
        </p:txBody>
      </p:sp>
      <p:sp>
        <p:nvSpPr>
          <p:cNvPr id="98316" name="AutoShape 12"/>
          <p:cNvSpPr>
            <a:spLocks noChangeArrowheads="1"/>
          </p:cNvSpPr>
          <p:nvPr/>
        </p:nvSpPr>
        <p:spPr bwMode="auto">
          <a:xfrm>
            <a:off x="7391400" y="34290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FFC3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8153400" y="41910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C5FF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7391400" y="3429000"/>
            <a:ext cx="13319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30% 3d</a:t>
            </a:r>
            <a:r>
              <a:rPr kumimoji="0" lang="en-US" altLang="en-US" sz="2400" baseline="30000">
                <a:solidFill>
                  <a:srgbClr val="CC0000"/>
                </a:solidFill>
                <a:sym typeface="Symbol" panose="05050102010706020507" pitchFamily="18" charset="2"/>
              </a:rPr>
              <a:t>8</a:t>
            </a:r>
            <a:endParaRPr kumimoji="0" lang="en-US" altLang="en-US" sz="2400">
              <a:solidFill>
                <a:srgbClr val="CC0000"/>
              </a:solidFill>
              <a:sym typeface="Symbol" panose="05050102010706020507" pitchFamily="18" charset="2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kumimoji="0" lang="en-US" altLang="en-US" sz="2400">
              <a:solidFill>
                <a:srgbClr val="CC0000"/>
              </a:solidFill>
              <a:sym typeface="Symbol" panose="05050102010706020507" pitchFamily="18" charset="2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 baseline="30000">
                <a:solidFill>
                  <a:srgbClr val="CC0000"/>
                </a:solidFill>
                <a:sym typeface="Symbol" panose="05050102010706020507" pitchFamily="18" charset="2"/>
              </a:rPr>
              <a:t>3</a:t>
            </a: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A</a:t>
            </a:r>
            <a:r>
              <a:rPr kumimoji="0" lang="en-US" altLang="en-US" sz="2400" baseline="-25000">
                <a:solidFill>
                  <a:srgbClr val="CC0000"/>
                </a:solidFill>
                <a:sym typeface="Symbol" panose="05050102010706020507" pitchFamily="18" charset="2"/>
              </a:rPr>
              <a:t>2</a:t>
            </a:r>
            <a:endParaRPr kumimoji="0" lang="en-US" altLang="en-US" sz="2400"/>
          </a:p>
        </p:txBody>
      </p:sp>
      <p:sp>
        <p:nvSpPr>
          <p:cNvPr id="98319" name="Text Box 15"/>
          <p:cNvSpPr txBox="1">
            <a:spLocks noChangeArrowheads="1"/>
          </p:cNvSpPr>
          <p:nvPr/>
        </p:nvSpPr>
        <p:spPr bwMode="auto">
          <a:xfrm>
            <a:off x="0" y="4114800"/>
            <a:ext cx="819150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=-5</a:t>
            </a:r>
            <a:endParaRPr kumimoji="0" lang="en-US" altLang="en-US" sz="2400"/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0" y="2133600"/>
            <a:ext cx="717550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=5</a:t>
            </a:r>
            <a:endParaRPr kumimoji="0" lang="en-US" altLang="en-US" sz="2400"/>
          </a:p>
        </p:txBody>
      </p:sp>
      <p:sp>
        <p:nvSpPr>
          <p:cNvPr id="98321" name="Text Box 17"/>
          <p:cNvSpPr txBox="1">
            <a:spLocks noChangeArrowheads="1"/>
          </p:cNvSpPr>
          <p:nvPr/>
        </p:nvSpPr>
        <p:spPr bwMode="auto">
          <a:xfrm>
            <a:off x="0" y="3200400"/>
            <a:ext cx="717550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=0</a:t>
            </a:r>
            <a:endParaRPr kumimoji="0" lang="en-US" altLang="en-US" sz="2400"/>
          </a:p>
        </p:txBody>
      </p:sp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0" y="5257800"/>
            <a:ext cx="989013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=-10</a:t>
            </a:r>
            <a:endParaRPr kumimoji="0" lang="en-US" altLang="en-US" sz="2400"/>
          </a:p>
        </p:txBody>
      </p:sp>
      <p:sp>
        <p:nvSpPr>
          <p:cNvPr id="98323" name="Rectangle 19"/>
          <p:cNvSpPr>
            <a:spLocks noChangeArrowheads="1"/>
          </p:cNvSpPr>
          <p:nvPr/>
        </p:nvSpPr>
        <p:spPr bwMode="auto">
          <a:xfrm>
            <a:off x="1295400" y="609600"/>
            <a:ext cx="20701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>
                <a:solidFill>
                  <a:srgbClr val="66FF33"/>
                </a:solidFill>
              </a:rPr>
              <a:t>3d</a:t>
            </a:r>
            <a:r>
              <a:rPr kumimoji="0" lang="en-US" altLang="en-US" baseline="30000">
                <a:solidFill>
                  <a:srgbClr val="66FF33"/>
                </a:solidFill>
              </a:rPr>
              <a:t>8</a:t>
            </a:r>
            <a:r>
              <a:rPr kumimoji="0" lang="en-US" altLang="en-US"/>
              <a:t> + </a:t>
            </a:r>
            <a:r>
              <a:rPr kumimoji="0" lang="en-US" altLang="en-US">
                <a:solidFill>
                  <a:srgbClr val="FF66CC"/>
                </a:solidFill>
              </a:rPr>
              <a:t>3d</a:t>
            </a:r>
            <a:r>
              <a:rPr kumimoji="0" lang="en-US" altLang="en-US" baseline="30000">
                <a:solidFill>
                  <a:srgbClr val="FF66CC"/>
                </a:solidFill>
              </a:rPr>
              <a:t>9</a:t>
            </a:r>
            <a:r>
              <a:rPr kumimoji="0" lang="en-US" altLang="en-US" u="sng">
                <a:solidFill>
                  <a:srgbClr val="FF66CC"/>
                </a:solidFill>
              </a:rPr>
              <a:t>L</a:t>
            </a:r>
            <a:endParaRPr kumimoji="0" lang="en-US" altLang="en-US" sz="3600" u="sng">
              <a:solidFill>
                <a:srgbClr val="FF66CC"/>
              </a:solidFill>
            </a:endParaRPr>
          </a:p>
        </p:txBody>
      </p:sp>
      <p:sp>
        <p:nvSpPr>
          <p:cNvPr id="98324" name="Rectangle 20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</a:rPr>
              <a:t>Charge Transfer effects</a:t>
            </a:r>
          </a:p>
        </p:txBody>
      </p:sp>
      <p:sp>
        <p:nvSpPr>
          <p:cNvPr id="98325" name="Text Box 21"/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990099"/>
                </a:solidFill>
              </a:rPr>
              <a:t>Chem. Phys. Lett. </a:t>
            </a:r>
            <a:r>
              <a:rPr lang="en-US" altLang="en-US" sz="1800">
                <a:solidFill>
                  <a:srgbClr val="990099"/>
                </a:solidFill>
              </a:rPr>
              <a:t>297, 321 (1998) </a:t>
            </a:r>
            <a:endParaRPr lang="en-US" altLang="en-US" sz="1800" b="1">
              <a:solidFill>
                <a:srgbClr val="990099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A6B78F2C-8705-4BE6-AF06-9C8605D7B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in XAS</a:t>
            </a:r>
          </a:p>
        </p:txBody>
      </p:sp>
    </p:spTree>
    <p:extLst>
      <p:ext uri="{BB962C8B-B14F-4D97-AF65-F5344CB8AC3E}">
        <p14:creationId xmlns:p14="http://schemas.microsoft.com/office/powerpoint/2010/main" val="34675479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407988" y="3200400"/>
            <a:ext cx="1214437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3600">
                <a:solidFill>
                  <a:srgbClr val="CC0000"/>
                </a:solidFill>
              </a:rPr>
              <a:t>3d</a:t>
            </a:r>
            <a:r>
              <a:rPr kumimoji="0" lang="en-US" altLang="en-US" sz="3600" baseline="30000">
                <a:solidFill>
                  <a:srgbClr val="CC0000"/>
                </a:solidFill>
              </a:rPr>
              <a:t>6</a:t>
            </a:r>
            <a:r>
              <a:rPr kumimoji="0" lang="en-US" altLang="en-US" sz="3600" u="sng">
                <a:solidFill>
                  <a:srgbClr val="CC0000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3600" u="sng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>
                <a:solidFill>
                  <a:srgbClr val="00CC00"/>
                </a:solidFill>
                <a:sym typeface="Symbol" panose="05050102010706020507" pitchFamily="18" charset="2"/>
              </a:rPr>
              <a:t>  </a:t>
            </a:r>
            <a:r>
              <a:rPr kumimoji="0" lang="en-US" altLang="en-US" sz="3600">
                <a:solidFill>
                  <a:srgbClr val="008000"/>
                </a:solidFill>
              </a:rPr>
              <a:t>3d</a:t>
            </a:r>
            <a:r>
              <a:rPr kumimoji="0" lang="en-US" altLang="en-US" sz="3600" baseline="30000">
                <a:solidFill>
                  <a:srgbClr val="008000"/>
                </a:solidFill>
              </a:rPr>
              <a:t>5</a:t>
            </a:r>
            <a:endParaRPr kumimoji="0" lang="en-US" altLang="en-US" sz="2800" u="sng">
              <a:solidFill>
                <a:srgbClr val="008000"/>
              </a:solidFill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3124200" y="396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/>
          </a:p>
        </p:txBody>
      </p:sp>
      <p:sp>
        <p:nvSpPr>
          <p:cNvPr id="102404" name="Line 4"/>
          <p:cNvSpPr>
            <a:spLocks noChangeShapeType="1"/>
          </p:cNvSpPr>
          <p:nvPr/>
        </p:nvSpPr>
        <p:spPr bwMode="auto">
          <a:xfrm>
            <a:off x="1676400" y="54864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>
            <a:off x="1676400" y="4114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>
            <a:off x="1981200" y="43434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2209800" y="44958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/>
          </a:p>
        </p:txBody>
      </p:sp>
      <p:grpSp>
        <p:nvGrpSpPr>
          <p:cNvPr id="102408" name="Group 8"/>
          <p:cNvGrpSpPr>
            <a:grpSpLocks/>
          </p:cNvGrpSpPr>
          <p:nvPr/>
        </p:nvGrpSpPr>
        <p:grpSpPr bwMode="auto">
          <a:xfrm>
            <a:off x="3276600" y="3657600"/>
            <a:ext cx="5486400" cy="2178050"/>
            <a:chOff x="2064" y="2304"/>
            <a:chExt cx="3456" cy="1372"/>
          </a:xfrm>
        </p:grpSpPr>
        <p:sp>
          <p:nvSpPr>
            <p:cNvPr id="102415" name="Text Box 9"/>
            <p:cNvSpPr txBox="1">
              <a:spLocks noChangeArrowheads="1"/>
            </p:cNvSpPr>
            <p:nvPr/>
          </p:nvSpPr>
          <p:spPr bwMode="auto">
            <a:xfrm>
              <a:off x="4032" y="2304"/>
              <a:ext cx="1488" cy="1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9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en-US" sz="3600">
                  <a:solidFill>
                    <a:srgbClr val="CC0000"/>
                  </a:solidFill>
                </a:rPr>
                <a:t>2p</a:t>
              </a:r>
              <a:r>
                <a:rPr kumimoji="0" lang="en-US" altLang="en-US" sz="3600" baseline="30000">
                  <a:solidFill>
                    <a:srgbClr val="CC0000"/>
                  </a:solidFill>
                </a:rPr>
                <a:t>5</a:t>
              </a:r>
              <a:r>
                <a:rPr kumimoji="0" lang="en-US" altLang="en-US" sz="3600">
                  <a:solidFill>
                    <a:srgbClr val="CC0000"/>
                  </a:solidFill>
                </a:rPr>
                <a:t>3d</a:t>
              </a:r>
              <a:r>
                <a:rPr kumimoji="0" lang="en-US" altLang="en-US" sz="3600" baseline="30000">
                  <a:solidFill>
                    <a:srgbClr val="CC0000"/>
                  </a:solidFill>
                </a:rPr>
                <a:t>7</a:t>
              </a:r>
              <a:r>
                <a:rPr kumimoji="0" lang="en-US" altLang="en-US" sz="3600" u="sng">
                  <a:solidFill>
                    <a:srgbClr val="CC0000"/>
                  </a:solidFill>
                </a:rPr>
                <a:t>L</a:t>
              </a:r>
              <a:r>
                <a:rPr kumimoji="0" lang="en-US" altLang="en-US" sz="3600"/>
                <a:t> </a:t>
              </a:r>
            </a:p>
            <a:p>
              <a:pPr>
                <a:lnSpc>
                  <a:spcPct val="19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en-US" sz="3600">
                  <a:solidFill>
                    <a:srgbClr val="008000"/>
                  </a:solidFill>
                </a:rPr>
                <a:t>2p</a:t>
              </a:r>
              <a:r>
                <a:rPr kumimoji="0" lang="en-US" altLang="en-US" sz="3600" baseline="30000">
                  <a:solidFill>
                    <a:srgbClr val="008000"/>
                  </a:solidFill>
                </a:rPr>
                <a:t>5</a:t>
              </a:r>
              <a:r>
                <a:rPr kumimoji="0" lang="en-US" altLang="en-US" sz="3600">
                  <a:solidFill>
                    <a:srgbClr val="008000"/>
                  </a:solidFill>
                </a:rPr>
                <a:t>3d</a:t>
              </a:r>
              <a:r>
                <a:rPr kumimoji="0" lang="en-US" altLang="en-US" sz="3600" baseline="30000">
                  <a:solidFill>
                    <a:srgbClr val="008000"/>
                  </a:solidFill>
                </a:rPr>
                <a:t>6</a:t>
              </a:r>
            </a:p>
          </p:txBody>
        </p:sp>
        <p:sp>
          <p:nvSpPr>
            <p:cNvPr id="102416" name="Text Box 10"/>
            <p:cNvSpPr txBox="1">
              <a:spLocks noChangeArrowheads="1"/>
            </p:cNvSpPr>
            <p:nvPr/>
          </p:nvSpPr>
          <p:spPr bwMode="auto">
            <a:xfrm>
              <a:off x="3264" y="2976"/>
              <a:ext cx="10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kumimoji="0" lang="en-US" altLang="en-US" sz="2400">
                  <a:solidFill>
                    <a:srgbClr val="0000FF"/>
                  </a:solidFill>
                  <a:sym typeface="Symbol" panose="05050102010706020507" pitchFamily="18" charset="2"/>
                </a:rPr>
                <a:t>+U-Q  </a:t>
              </a:r>
            </a:p>
          </p:txBody>
        </p:sp>
        <p:sp>
          <p:nvSpPr>
            <p:cNvPr id="102417" name="Line 11"/>
            <p:cNvSpPr>
              <a:spLocks noChangeShapeType="1"/>
            </p:cNvSpPr>
            <p:nvPr/>
          </p:nvSpPr>
          <p:spPr bwMode="auto">
            <a:xfrm>
              <a:off x="3072" y="2784"/>
              <a:ext cx="912" cy="0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2418" name="Line 12"/>
            <p:cNvSpPr>
              <a:spLocks noChangeShapeType="1"/>
            </p:cNvSpPr>
            <p:nvPr/>
          </p:nvSpPr>
          <p:spPr bwMode="auto">
            <a:xfrm>
              <a:off x="3072" y="3456"/>
              <a:ext cx="912" cy="0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2419" name="Line 13"/>
            <p:cNvSpPr>
              <a:spLocks noChangeShapeType="1"/>
            </p:cNvSpPr>
            <p:nvPr/>
          </p:nvSpPr>
          <p:spPr bwMode="auto">
            <a:xfrm>
              <a:off x="3264" y="2880"/>
              <a:ext cx="0" cy="480"/>
            </a:xfrm>
            <a:prstGeom prst="line">
              <a:avLst/>
            </a:prstGeom>
            <a:noFill/>
            <a:ln w="38100" cap="sq" cmpd="dbl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2420" name="Line 14"/>
            <p:cNvSpPr>
              <a:spLocks noChangeShapeType="1"/>
            </p:cNvSpPr>
            <p:nvPr/>
          </p:nvSpPr>
          <p:spPr bwMode="auto">
            <a:xfrm flipV="1">
              <a:off x="2064" y="3456"/>
              <a:ext cx="81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2421" name="Line 15"/>
            <p:cNvSpPr>
              <a:spLocks noChangeShapeType="1"/>
            </p:cNvSpPr>
            <p:nvPr/>
          </p:nvSpPr>
          <p:spPr bwMode="auto">
            <a:xfrm>
              <a:off x="2112" y="2592"/>
              <a:ext cx="864" cy="192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02409" name="Text Box 16"/>
          <p:cNvSpPr txBox="1">
            <a:spLocks noChangeArrowheads="1"/>
          </p:cNvSpPr>
          <p:nvPr/>
        </p:nvSpPr>
        <p:spPr bwMode="auto">
          <a:xfrm>
            <a:off x="0" y="685800"/>
            <a:ext cx="91440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/>
              <a:t>Fe</a:t>
            </a:r>
            <a:r>
              <a:rPr kumimoji="0" lang="en-US" altLang="en-US" baseline="30000"/>
              <a:t>III</a:t>
            </a:r>
            <a:r>
              <a:rPr kumimoji="0" lang="en-US" altLang="en-US"/>
              <a:t>: Ground state: </a:t>
            </a:r>
            <a:r>
              <a:rPr kumimoji="0" lang="en-US" altLang="en-US" sz="3600">
                <a:solidFill>
                  <a:srgbClr val="008000"/>
                </a:solidFill>
              </a:rPr>
              <a:t>3d</a:t>
            </a:r>
            <a:r>
              <a:rPr kumimoji="0" lang="en-US" altLang="en-US" sz="3600" baseline="30000">
                <a:solidFill>
                  <a:srgbClr val="008000"/>
                </a:solidFill>
              </a:rPr>
              <a:t>5</a:t>
            </a:r>
            <a:r>
              <a:rPr kumimoji="0" lang="en-US" altLang="en-US" sz="3600"/>
              <a:t> + </a:t>
            </a:r>
            <a:r>
              <a:rPr kumimoji="0" lang="en-US" altLang="en-US" sz="3600">
                <a:solidFill>
                  <a:srgbClr val="CC0000"/>
                </a:solidFill>
              </a:rPr>
              <a:t>3d</a:t>
            </a:r>
            <a:r>
              <a:rPr kumimoji="0" lang="en-US" altLang="en-US" sz="3600" baseline="30000">
                <a:solidFill>
                  <a:srgbClr val="CC0000"/>
                </a:solidFill>
              </a:rPr>
              <a:t>6</a:t>
            </a:r>
            <a:r>
              <a:rPr kumimoji="0" lang="en-US" altLang="en-US" sz="3600" u="sng">
                <a:solidFill>
                  <a:srgbClr val="CC0000"/>
                </a:solidFill>
              </a:rPr>
              <a:t>L</a:t>
            </a:r>
            <a:r>
              <a:rPr kumimoji="0" lang="en-US" altLang="en-US" sz="3600">
                <a:solidFill>
                  <a:srgbClr val="FF66CC"/>
                </a:solidFill>
              </a:rPr>
              <a:t> </a:t>
            </a:r>
            <a:endParaRPr kumimoji="0" lang="en-US" altLang="en-US" sz="3600">
              <a:solidFill>
                <a:srgbClr val="0099FF"/>
              </a:solidFill>
            </a:endParaRPr>
          </a:p>
        </p:txBody>
      </p:sp>
      <p:grpSp>
        <p:nvGrpSpPr>
          <p:cNvPr id="102410" name="Group 17"/>
          <p:cNvGrpSpPr>
            <a:grpSpLocks/>
          </p:cNvGrpSpPr>
          <p:nvPr/>
        </p:nvGrpSpPr>
        <p:grpSpPr bwMode="auto">
          <a:xfrm>
            <a:off x="76200" y="1981200"/>
            <a:ext cx="9067800" cy="1676400"/>
            <a:chOff x="48" y="1248"/>
            <a:chExt cx="5712" cy="1056"/>
          </a:xfrm>
        </p:grpSpPr>
        <p:pic>
          <p:nvPicPr>
            <p:cNvPr id="102413" name="Picture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2" r="2538" b="58409"/>
            <a:stretch>
              <a:fillRect/>
            </a:stretch>
          </p:blipFill>
          <p:spPr bwMode="auto">
            <a:xfrm>
              <a:off x="48" y="1248"/>
              <a:ext cx="5712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14" name="Rectangle 19"/>
            <p:cNvSpPr>
              <a:spLocks noChangeArrowheads="1"/>
            </p:cNvSpPr>
            <p:nvPr/>
          </p:nvSpPr>
          <p:spPr bwMode="auto">
            <a:xfrm>
              <a:off x="144" y="1968"/>
              <a:ext cx="2400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 cap="sq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nl-NL" altLang="en-US" sz="2800"/>
            </a:p>
          </p:txBody>
        </p:sp>
      </p:grpSp>
      <p:sp>
        <p:nvSpPr>
          <p:cNvPr id="919572" name="Rectangle 20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FFFF00"/>
                </a:solidFill>
                <a:latin typeface="Arial" charset="0"/>
              </a:rPr>
              <a:t>LMCT and MLCT: 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 - bonding</a:t>
            </a:r>
          </a:p>
        </p:txBody>
      </p:sp>
      <p:sp>
        <p:nvSpPr>
          <p:cNvPr id="102412" name="Text Box 21"/>
          <p:cNvSpPr txBox="1">
            <a:spLocks noChangeArrowheads="1"/>
          </p:cNvSpPr>
          <p:nvPr/>
        </p:nvSpPr>
        <p:spPr bwMode="auto">
          <a:xfrm>
            <a:off x="0" y="6178550"/>
            <a:ext cx="9144000" cy="679450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99"/>
                </a:solidFill>
              </a:rPr>
              <a:t>with Ed Solomon (Stanford) JACS 125, 12894 (2003),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99"/>
                </a:solidFill>
              </a:rPr>
              <a:t>JACS 128, 10442 (2006), JACS 129, 113 (2007)</a:t>
            </a:r>
          </a:p>
        </p:txBody>
      </p:sp>
    </p:spTree>
    <p:extLst>
      <p:ext uri="{BB962C8B-B14F-4D97-AF65-F5344CB8AC3E}">
        <p14:creationId xmlns:p14="http://schemas.microsoft.com/office/powerpoint/2010/main" val="12729838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403225" y="2057400"/>
            <a:ext cx="1214438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3600">
                <a:solidFill>
                  <a:srgbClr val="0033CC"/>
                </a:solidFill>
              </a:rPr>
              <a:t>3d</a:t>
            </a:r>
            <a:r>
              <a:rPr kumimoji="0" lang="en-US" altLang="en-US" sz="3600" baseline="30000">
                <a:solidFill>
                  <a:srgbClr val="0033CC"/>
                </a:solidFill>
              </a:rPr>
              <a:t>4</a:t>
            </a:r>
            <a:r>
              <a:rPr kumimoji="0" lang="en-US" altLang="en-US" sz="3600">
                <a:solidFill>
                  <a:srgbClr val="0033CC"/>
                </a:solidFill>
              </a:rPr>
              <a:t>L</a:t>
            </a:r>
            <a:endParaRPr kumimoji="0" lang="en-US" altLang="en-US" sz="2800">
              <a:solidFill>
                <a:srgbClr val="0033CC"/>
              </a:solidFill>
              <a:sym typeface="Symbol" panose="05050102010706020507" pitchFamily="18" charset="2"/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>
              <a:solidFill>
                <a:srgbClr val="00CC00"/>
              </a:solidFill>
              <a:sym typeface="Symbol" panose="05050102010706020507" pitchFamily="18" charset="2"/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>
                <a:solidFill>
                  <a:srgbClr val="CC0000"/>
                </a:solidFill>
              </a:rPr>
              <a:t>3d</a:t>
            </a:r>
            <a:r>
              <a:rPr kumimoji="0" lang="en-US" altLang="en-US" sz="3600" baseline="30000">
                <a:solidFill>
                  <a:srgbClr val="CC0000"/>
                </a:solidFill>
              </a:rPr>
              <a:t>6</a:t>
            </a:r>
            <a:r>
              <a:rPr kumimoji="0" lang="en-US" altLang="en-US" sz="3600" u="sng">
                <a:solidFill>
                  <a:srgbClr val="CC0000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3600" u="sng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>
                <a:solidFill>
                  <a:srgbClr val="00CC00"/>
                </a:solidFill>
                <a:sym typeface="Symbol" panose="05050102010706020507" pitchFamily="18" charset="2"/>
              </a:rPr>
              <a:t>  </a:t>
            </a:r>
            <a:r>
              <a:rPr kumimoji="0" lang="en-US" altLang="en-US" sz="3600">
                <a:solidFill>
                  <a:srgbClr val="008000"/>
                </a:solidFill>
              </a:rPr>
              <a:t>3d</a:t>
            </a:r>
            <a:r>
              <a:rPr kumimoji="0" lang="en-US" altLang="en-US" sz="3600" baseline="30000">
                <a:solidFill>
                  <a:srgbClr val="008000"/>
                </a:solidFill>
              </a:rPr>
              <a:t>5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/>
              <a:t>Fe</a:t>
            </a:r>
            <a:r>
              <a:rPr kumimoji="0" lang="en-US" altLang="en-US" baseline="30000"/>
              <a:t>III</a:t>
            </a:r>
            <a:r>
              <a:rPr kumimoji="0" lang="en-US" altLang="en-US"/>
              <a:t>: Ground state: </a:t>
            </a:r>
            <a:r>
              <a:rPr kumimoji="0" lang="en-US" altLang="en-US" sz="3600">
                <a:solidFill>
                  <a:srgbClr val="008000"/>
                </a:solidFill>
              </a:rPr>
              <a:t>3d</a:t>
            </a:r>
            <a:r>
              <a:rPr kumimoji="0" lang="en-US" altLang="en-US" sz="3600" baseline="30000">
                <a:solidFill>
                  <a:srgbClr val="008000"/>
                </a:solidFill>
              </a:rPr>
              <a:t>5</a:t>
            </a:r>
            <a:r>
              <a:rPr kumimoji="0" lang="en-US" altLang="en-US" sz="3600"/>
              <a:t> + </a:t>
            </a:r>
            <a:r>
              <a:rPr kumimoji="0" lang="en-US" altLang="en-US" sz="3600">
                <a:solidFill>
                  <a:srgbClr val="CC0000"/>
                </a:solidFill>
              </a:rPr>
              <a:t>3d</a:t>
            </a:r>
            <a:r>
              <a:rPr kumimoji="0" lang="en-US" altLang="en-US" sz="3600" baseline="30000">
                <a:solidFill>
                  <a:srgbClr val="CC0000"/>
                </a:solidFill>
              </a:rPr>
              <a:t>6</a:t>
            </a:r>
            <a:r>
              <a:rPr kumimoji="0" lang="en-US" altLang="en-US" sz="3600" u="sng">
                <a:solidFill>
                  <a:srgbClr val="CC0000"/>
                </a:solidFill>
              </a:rPr>
              <a:t>L</a:t>
            </a:r>
            <a:r>
              <a:rPr kumimoji="0" lang="en-US" altLang="en-US" sz="3600">
                <a:solidFill>
                  <a:srgbClr val="FF66CC"/>
                </a:solidFill>
              </a:rPr>
              <a:t> </a:t>
            </a:r>
            <a:r>
              <a:rPr kumimoji="0" lang="en-US" altLang="en-US" sz="3600"/>
              <a:t>+</a:t>
            </a:r>
            <a:r>
              <a:rPr kumimoji="0" lang="en-US" altLang="en-US" sz="3600">
                <a:solidFill>
                  <a:srgbClr val="FF66CC"/>
                </a:solidFill>
              </a:rPr>
              <a:t> </a:t>
            </a:r>
            <a:r>
              <a:rPr kumimoji="0" lang="en-US" altLang="en-US" sz="3600">
                <a:solidFill>
                  <a:srgbClr val="0033CC"/>
                </a:solidFill>
              </a:rPr>
              <a:t>3d</a:t>
            </a:r>
            <a:r>
              <a:rPr kumimoji="0" lang="en-US" altLang="en-US" sz="3600" baseline="30000">
                <a:solidFill>
                  <a:srgbClr val="0033CC"/>
                </a:solidFill>
              </a:rPr>
              <a:t>4</a:t>
            </a:r>
            <a:r>
              <a:rPr kumimoji="0" lang="en-US" altLang="en-US" sz="3600">
                <a:solidFill>
                  <a:srgbClr val="0033CC"/>
                </a:solidFill>
              </a:rPr>
              <a:t>L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3124200" y="396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/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1676400" y="54864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>
            <a:off x="1676400" y="4114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>
            <a:off x="1981200" y="43434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2209800" y="44958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/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6400800" y="1600200"/>
            <a:ext cx="2438400" cy="426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9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>
                <a:solidFill>
                  <a:srgbClr val="0033CC"/>
                </a:solidFill>
              </a:rPr>
              <a:t>2p</a:t>
            </a:r>
            <a:r>
              <a:rPr kumimoji="0" lang="en-US" altLang="en-US" sz="3600" baseline="30000">
                <a:solidFill>
                  <a:srgbClr val="0033CC"/>
                </a:solidFill>
              </a:rPr>
              <a:t>5</a:t>
            </a:r>
            <a:r>
              <a:rPr kumimoji="0" lang="en-US" altLang="en-US" sz="3600">
                <a:solidFill>
                  <a:srgbClr val="0033CC"/>
                </a:solidFill>
              </a:rPr>
              <a:t>3d</a:t>
            </a:r>
            <a:r>
              <a:rPr kumimoji="0" lang="en-US" altLang="en-US" sz="3600" baseline="30000">
                <a:solidFill>
                  <a:srgbClr val="0033CC"/>
                </a:solidFill>
              </a:rPr>
              <a:t>5</a:t>
            </a:r>
            <a:r>
              <a:rPr kumimoji="0" lang="en-US" altLang="en-US" sz="3600">
                <a:solidFill>
                  <a:srgbClr val="0033CC"/>
                </a:solidFill>
              </a:rPr>
              <a:t>L</a:t>
            </a:r>
          </a:p>
          <a:p>
            <a:pPr>
              <a:lnSpc>
                <a:spcPct val="190000"/>
              </a:lnSpc>
              <a:spcBef>
                <a:spcPct val="0"/>
              </a:spcBef>
              <a:buFontTx/>
              <a:buNone/>
            </a:pPr>
            <a:endParaRPr kumimoji="0" lang="en-US" altLang="en-US" sz="3600">
              <a:solidFill>
                <a:srgbClr val="0099FF"/>
              </a:solidFill>
            </a:endParaRPr>
          </a:p>
          <a:p>
            <a:pPr>
              <a:lnSpc>
                <a:spcPct val="19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>
                <a:solidFill>
                  <a:srgbClr val="CC0000"/>
                </a:solidFill>
              </a:rPr>
              <a:t>2p</a:t>
            </a:r>
            <a:r>
              <a:rPr kumimoji="0" lang="en-US" altLang="en-US" sz="3600" baseline="30000">
                <a:solidFill>
                  <a:srgbClr val="CC0000"/>
                </a:solidFill>
              </a:rPr>
              <a:t>5</a:t>
            </a:r>
            <a:r>
              <a:rPr kumimoji="0" lang="en-US" altLang="en-US" sz="3600">
                <a:solidFill>
                  <a:srgbClr val="CC0000"/>
                </a:solidFill>
              </a:rPr>
              <a:t>3d</a:t>
            </a:r>
            <a:r>
              <a:rPr kumimoji="0" lang="en-US" altLang="en-US" sz="3600" baseline="30000">
                <a:solidFill>
                  <a:srgbClr val="CC0000"/>
                </a:solidFill>
              </a:rPr>
              <a:t>7</a:t>
            </a:r>
            <a:r>
              <a:rPr kumimoji="0" lang="en-US" altLang="en-US" sz="3600" u="sng">
                <a:solidFill>
                  <a:srgbClr val="CC0000"/>
                </a:solidFill>
              </a:rPr>
              <a:t>L</a:t>
            </a:r>
            <a:r>
              <a:rPr kumimoji="0" lang="en-US" altLang="en-US" sz="3600"/>
              <a:t> </a:t>
            </a:r>
          </a:p>
          <a:p>
            <a:pPr>
              <a:lnSpc>
                <a:spcPct val="19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>
                <a:solidFill>
                  <a:srgbClr val="008000"/>
                </a:solidFill>
              </a:rPr>
              <a:t>2p</a:t>
            </a:r>
            <a:r>
              <a:rPr kumimoji="0" lang="en-US" altLang="en-US" sz="3600" baseline="30000">
                <a:solidFill>
                  <a:srgbClr val="008000"/>
                </a:solidFill>
              </a:rPr>
              <a:t>5</a:t>
            </a:r>
            <a:r>
              <a:rPr kumimoji="0" lang="en-US" altLang="en-US" sz="3600">
                <a:solidFill>
                  <a:srgbClr val="008000"/>
                </a:solidFill>
              </a:rPr>
              <a:t>3d</a:t>
            </a:r>
            <a:r>
              <a:rPr kumimoji="0" lang="en-US" altLang="en-US" sz="3600" baseline="30000">
                <a:solidFill>
                  <a:srgbClr val="008000"/>
                </a:solidFill>
              </a:rPr>
              <a:t>6</a:t>
            </a:r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5257800" y="4648200"/>
            <a:ext cx="206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+U-Q   - 2</a:t>
            </a:r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>
            <a:off x="4876800" y="4419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>
            <a:off x="4876800" y="54864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>
            <a:off x="5181600" y="4572000"/>
            <a:ext cx="0" cy="7620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 flipV="1">
            <a:off x="3276600" y="5486400"/>
            <a:ext cx="12954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>
            <a:off x="3352800" y="4114800"/>
            <a:ext cx="1371600" cy="3048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64" name="Line 16"/>
          <p:cNvSpPr>
            <a:spLocks noChangeShapeType="1"/>
          </p:cNvSpPr>
          <p:nvPr/>
        </p:nvSpPr>
        <p:spPr bwMode="auto">
          <a:xfrm>
            <a:off x="1676400" y="2971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65" name="Line 17"/>
          <p:cNvSpPr>
            <a:spLocks noChangeShapeType="1"/>
          </p:cNvSpPr>
          <p:nvPr/>
        </p:nvSpPr>
        <p:spPr bwMode="auto">
          <a:xfrm>
            <a:off x="4953000" y="2362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66" name="Line 18"/>
          <p:cNvSpPr>
            <a:spLocks noChangeShapeType="1"/>
          </p:cNvSpPr>
          <p:nvPr/>
        </p:nvSpPr>
        <p:spPr bwMode="auto">
          <a:xfrm flipV="1">
            <a:off x="3276600" y="2362200"/>
            <a:ext cx="1447800" cy="6096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67" name="Line 19"/>
          <p:cNvSpPr>
            <a:spLocks noChangeShapeType="1"/>
          </p:cNvSpPr>
          <p:nvPr/>
        </p:nvSpPr>
        <p:spPr bwMode="auto">
          <a:xfrm>
            <a:off x="4953000" y="2514600"/>
            <a:ext cx="0" cy="2819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68" name="Line 20"/>
          <p:cNvSpPr>
            <a:spLocks noChangeShapeType="1"/>
          </p:cNvSpPr>
          <p:nvPr/>
        </p:nvSpPr>
        <p:spPr bwMode="auto">
          <a:xfrm>
            <a:off x="1752600" y="3124200"/>
            <a:ext cx="0" cy="22098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69" name="Text Box 21"/>
          <p:cNvSpPr txBox="1">
            <a:spLocks noChangeArrowheads="1"/>
          </p:cNvSpPr>
          <p:nvPr/>
        </p:nvSpPr>
        <p:spPr bwMode="auto">
          <a:xfrm>
            <a:off x="1870075" y="3352800"/>
            <a:ext cx="481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r>
              <a:rPr kumimoji="0" lang="en-US" altLang="en-US" sz="2400" baseline="-25000">
                <a:solidFill>
                  <a:srgbClr val="0000FF"/>
                </a:solidFill>
                <a:sym typeface="Symbol" panose="05050102010706020507" pitchFamily="18" charset="2"/>
              </a:rPr>
              <a:t></a:t>
            </a:r>
            <a:endParaRPr kumimoji="0" lang="en-US" altLang="en-US" sz="2400" baseline="-25000"/>
          </a:p>
        </p:txBody>
      </p:sp>
      <p:sp>
        <p:nvSpPr>
          <p:cNvPr id="104470" name="Text Box 22"/>
          <p:cNvSpPr txBox="1">
            <a:spLocks noChangeArrowheads="1"/>
          </p:cNvSpPr>
          <p:nvPr/>
        </p:nvSpPr>
        <p:spPr bwMode="auto">
          <a:xfrm>
            <a:off x="5029200" y="3048000"/>
            <a:ext cx="3090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r>
              <a:rPr kumimoji="0" lang="en-US" altLang="en-US" sz="2400" baseline="-25000">
                <a:solidFill>
                  <a:srgbClr val="0000FF"/>
                </a:solidFill>
                <a:sym typeface="Symbol" panose="05050102010706020507" pitchFamily="18" charset="2"/>
              </a:rPr>
              <a:t></a:t>
            </a: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-U+Q  </a:t>
            </a:r>
            <a:r>
              <a:rPr kumimoji="0" lang="en-US" altLang="en-US" sz="2400" baseline="-25000">
                <a:solidFill>
                  <a:srgbClr val="0000FF"/>
                </a:solidFill>
                <a:sym typeface="Symbol" panose="05050102010706020507" pitchFamily="18" charset="2"/>
              </a:rPr>
              <a:t></a:t>
            </a:r>
            <a:r>
              <a:rPr kumimoji="0" lang="en-US" altLang="en-US" sz="2400" baseline="-25000"/>
              <a:t> </a:t>
            </a: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+ 2</a:t>
            </a:r>
          </a:p>
        </p:txBody>
      </p:sp>
      <p:sp>
        <p:nvSpPr>
          <p:cNvPr id="104471" name="Text Box 23"/>
          <p:cNvSpPr txBox="1">
            <a:spLocks noChangeArrowheads="1"/>
          </p:cNvSpPr>
          <p:nvPr/>
        </p:nvSpPr>
        <p:spPr bwMode="auto">
          <a:xfrm>
            <a:off x="0" y="6178550"/>
            <a:ext cx="9144000" cy="679450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99"/>
                </a:solidFill>
              </a:rPr>
              <a:t>with Ed Solomon (Stanford) JACS 125, 12894 (2003),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99"/>
                </a:solidFill>
              </a:rPr>
              <a:t>JACS 128, 10442 (2006), JACS 129, 113 (2007)</a:t>
            </a:r>
          </a:p>
        </p:txBody>
      </p:sp>
      <p:sp>
        <p:nvSpPr>
          <p:cNvPr id="921624" name="Rectangle 2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FFFF00"/>
                </a:solidFill>
                <a:latin typeface="Arial" charset="0"/>
              </a:rPr>
              <a:t>LMCT and MLCT: 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 - bonding</a:t>
            </a:r>
          </a:p>
        </p:txBody>
      </p:sp>
    </p:spTree>
    <p:extLst>
      <p:ext uri="{BB962C8B-B14F-4D97-AF65-F5344CB8AC3E}">
        <p14:creationId xmlns:p14="http://schemas.microsoft.com/office/powerpoint/2010/main" val="3107272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AutoShape 12" descr="Wide downward diagonal"/>
          <p:cNvSpPr>
            <a:spLocks noChangeArrowheads="1"/>
          </p:cNvSpPr>
          <p:nvPr/>
        </p:nvSpPr>
        <p:spPr bwMode="auto">
          <a:xfrm>
            <a:off x="2286000" y="1981200"/>
            <a:ext cx="1143000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0595" name="Text Box 2"/>
          <p:cNvSpPr txBox="1">
            <a:spLocks noChangeArrowheads="1"/>
          </p:cNvSpPr>
          <p:nvPr/>
        </p:nvSpPr>
        <p:spPr bwMode="auto">
          <a:xfrm>
            <a:off x="3048000" y="2057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nl-NL" sz="2400">
              <a:latin typeface="Times New Roman" panose="02020603050405020304" pitchFamily="18" charset="0"/>
            </a:endParaRPr>
          </a:p>
        </p:txBody>
      </p:sp>
      <p:sp>
        <p:nvSpPr>
          <p:cNvPr id="110596" name="Text Box 9"/>
          <p:cNvSpPr txBox="1">
            <a:spLocks noChangeArrowheads="1"/>
          </p:cNvSpPr>
          <p:nvPr/>
        </p:nvSpPr>
        <p:spPr bwMode="auto">
          <a:xfrm>
            <a:off x="2647950" y="2597150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nl-NL" sz="2400">
              <a:latin typeface="Times New Roman" panose="02020603050405020304" pitchFamily="18" charset="0"/>
              <a:sym typeface="MT Extra" panose="05050102010205020202" pitchFamily="18" charset="2"/>
            </a:endParaRPr>
          </a:p>
          <a:p>
            <a:pPr algn="r"/>
            <a:endParaRPr lang="en-US" altLang="nl-NL" sz="2400">
              <a:latin typeface="Times New Roman" panose="02020603050405020304" pitchFamily="18" charset="0"/>
            </a:endParaRPr>
          </a:p>
        </p:txBody>
      </p:sp>
      <p:sp>
        <p:nvSpPr>
          <p:cNvPr id="891928" name="Rectangle 2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i="1" dirty="0"/>
              <a:t> </a:t>
            </a:r>
            <a:r>
              <a:rPr lang="en-US" sz="3600" b="1" dirty="0">
                <a:solidFill>
                  <a:srgbClr val="8654F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X-ray absorption</a:t>
            </a:r>
            <a:endParaRPr lang="en-US" sz="3600" i="1" dirty="0"/>
          </a:p>
        </p:txBody>
      </p:sp>
      <p:grpSp>
        <p:nvGrpSpPr>
          <p:cNvPr id="110598" name="Group 20"/>
          <p:cNvGrpSpPr>
            <a:grpSpLocks/>
          </p:cNvGrpSpPr>
          <p:nvPr/>
        </p:nvGrpSpPr>
        <p:grpSpPr bwMode="auto">
          <a:xfrm>
            <a:off x="152400" y="609600"/>
            <a:ext cx="1143000" cy="2971800"/>
            <a:chOff x="96" y="384"/>
            <a:chExt cx="720" cy="1872"/>
          </a:xfrm>
        </p:grpSpPr>
        <p:sp>
          <p:nvSpPr>
            <p:cNvPr id="110611" name="Line 3"/>
            <p:cNvSpPr>
              <a:spLocks noChangeShapeType="1"/>
            </p:cNvSpPr>
            <p:nvPr/>
          </p:nvSpPr>
          <p:spPr bwMode="auto">
            <a:xfrm>
              <a:off x="96" y="576"/>
              <a:ext cx="0" cy="1680"/>
            </a:xfrm>
            <a:prstGeom prst="line">
              <a:avLst/>
            </a:prstGeom>
            <a:noFill/>
            <a:ln w="508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0612" name="AutoShape 4"/>
            <p:cNvSpPr>
              <a:spLocks noChangeArrowheads="1"/>
            </p:cNvSpPr>
            <p:nvPr/>
          </p:nvSpPr>
          <p:spPr bwMode="auto">
            <a:xfrm>
              <a:off x="96" y="384"/>
              <a:ext cx="288" cy="336"/>
            </a:xfrm>
            <a:prstGeom prst="flowChartDelay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0613" name="Oval 7"/>
            <p:cNvSpPr>
              <a:spLocks noChangeArrowheads="1"/>
            </p:cNvSpPr>
            <p:nvPr/>
          </p:nvSpPr>
          <p:spPr bwMode="auto">
            <a:xfrm>
              <a:off x="528" y="1968"/>
              <a:ext cx="96" cy="96"/>
            </a:xfrm>
            <a:prstGeom prst="ellipse">
              <a:avLst/>
            </a:prstGeom>
            <a:noFill/>
            <a:ln w="254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0614" name="AutoShape 10"/>
            <p:cNvSpPr>
              <a:spLocks noChangeArrowheads="1"/>
            </p:cNvSpPr>
            <p:nvPr/>
          </p:nvSpPr>
          <p:spPr bwMode="auto">
            <a:xfrm>
              <a:off x="96" y="1584"/>
              <a:ext cx="288" cy="96"/>
            </a:xfrm>
            <a:prstGeom prst="flowChartDelay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0615" name="AutoShape 11"/>
            <p:cNvSpPr>
              <a:spLocks noChangeArrowheads="1"/>
            </p:cNvSpPr>
            <p:nvPr/>
          </p:nvSpPr>
          <p:spPr bwMode="auto">
            <a:xfrm>
              <a:off x="96" y="1056"/>
              <a:ext cx="288" cy="336"/>
            </a:xfrm>
            <a:prstGeom prst="flowChartDelay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nl-NL">
                <a:solidFill>
                  <a:srgbClr val="00FF00"/>
                </a:solidFill>
              </a:endParaRPr>
            </a:p>
          </p:txBody>
        </p:sp>
        <p:sp>
          <p:nvSpPr>
            <p:cNvPr id="110616" name="AutoShape 12" descr="Wide downward diagonal"/>
            <p:cNvSpPr>
              <a:spLocks noChangeArrowheads="1"/>
            </p:cNvSpPr>
            <p:nvPr/>
          </p:nvSpPr>
          <p:spPr bwMode="auto">
            <a:xfrm>
              <a:off x="96" y="816"/>
              <a:ext cx="720" cy="144"/>
            </a:xfrm>
            <a:prstGeom prst="flowChartDelay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0617" name="AutoShape 13"/>
            <p:cNvSpPr>
              <a:spLocks noChangeArrowheads="1"/>
            </p:cNvSpPr>
            <p:nvPr/>
          </p:nvSpPr>
          <p:spPr bwMode="auto">
            <a:xfrm>
              <a:off x="96" y="817"/>
              <a:ext cx="384" cy="144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0618" name="AutoShape 14"/>
            <p:cNvSpPr>
              <a:spLocks noChangeArrowheads="1"/>
            </p:cNvSpPr>
            <p:nvPr/>
          </p:nvSpPr>
          <p:spPr bwMode="auto">
            <a:xfrm>
              <a:off x="96" y="1056"/>
              <a:ext cx="96" cy="336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0619" name="AutoShape 16"/>
            <p:cNvSpPr>
              <a:spLocks noChangeArrowheads="1"/>
            </p:cNvSpPr>
            <p:nvPr/>
          </p:nvSpPr>
          <p:spPr bwMode="auto">
            <a:xfrm>
              <a:off x="96" y="1584"/>
              <a:ext cx="144" cy="96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0620" name="AutoShape 17" descr="Wide downward diagonal"/>
            <p:cNvSpPr>
              <a:spLocks noChangeArrowheads="1"/>
            </p:cNvSpPr>
            <p:nvPr/>
          </p:nvSpPr>
          <p:spPr bwMode="auto">
            <a:xfrm>
              <a:off x="96" y="384"/>
              <a:ext cx="240" cy="336"/>
            </a:xfrm>
            <a:prstGeom prst="flowChartDelay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0621" name="AutoShape 21"/>
            <p:cNvSpPr>
              <a:spLocks noChangeArrowheads="1"/>
            </p:cNvSpPr>
            <p:nvPr/>
          </p:nvSpPr>
          <p:spPr bwMode="auto">
            <a:xfrm>
              <a:off x="115" y="1981"/>
              <a:ext cx="384" cy="55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0622" name="Line 26"/>
            <p:cNvSpPr>
              <a:spLocks noChangeShapeType="1"/>
            </p:cNvSpPr>
            <p:nvPr/>
          </p:nvSpPr>
          <p:spPr bwMode="auto">
            <a:xfrm flipV="1">
              <a:off x="576" y="912"/>
              <a:ext cx="0" cy="1056"/>
            </a:xfrm>
            <a:prstGeom prst="line">
              <a:avLst/>
            </a:prstGeom>
            <a:noFill/>
            <a:ln w="50800" cap="sq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nl-NL"/>
            </a:p>
          </p:txBody>
        </p:sp>
      </p:grpSp>
      <p:sp>
        <p:nvSpPr>
          <p:cNvPr id="110599" name="Rectangle 31"/>
          <p:cNvSpPr>
            <a:spLocks noChangeArrowheads="1"/>
          </p:cNvSpPr>
          <p:nvPr/>
        </p:nvSpPr>
        <p:spPr bwMode="auto">
          <a:xfrm>
            <a:off x="5791200" y="4724400"/>
            <a:ext cx="33528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0600" name="Line 3"/>
          <p:cNvSpPr>
            <a:spLocks noChangeShapeType="1"/>
          </p:cNvSpPr>
          <p:nvPr/>
        </p:nvSpPr>
        <p:spPr bwMode="auto">
          <a:xfrm>
            <a:off x="2286000" y="1600200"/>
            <a:ext cx="0" cy="266700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0601" name="AutoShape 4"/>
          <p:cNvSpPr>
            <a:spLocks noChangeArrowheads="1"/>
          </p:cNvSpPr>
          <p:nvPr/>
        </p:nvSpPr>
        <p:spPr bwMode="auto">
          <a:xfrm>
            <a:off x="2286000" y="1295400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0602" name="Oval 7"/>
          <p:cNvSpPr>
            <a:spLocks noChangeArrowheads="1"/>
          </p:cNvSpPr>
          <p:nvPr/>
        </p:nvSpPr>
        <p:spPr bwMode="auto">
          <a:xfrm>
            <a:off x="3200400" y="19812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0603" name="AutoShape 10"/>
          <p:cNvSpPr>
            <a:spLocks noChangeArrowheads="1"/>
          </p:cNvSpPr>
          <p:nvPr/>
        </p:nvSpPr>
        <p:spPr bwMode="auto">
          <a:xfrm>
            <a:off x="2286000" y="3200400"/>
            <a:ext cx="457200" cy="152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0604" name="AutoShape 11"/>
          <p:cNvSpPr>
            <a:spLocks noChangeArrowheads="1"/>
          </p:cNvSpPr>
          <p:nvPr/>
        </p:nvSpPr>
        <p:spPr bwMode="auto">
          <a:xfrm>
            <a:off x="2286000" y="2362200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nl-NL">
              <a:solidFill>
                <a:srgbClr val="00FF00"/>
              </a:solidFill>
            </a:endParaRPr>
          </a:p>
        </p:txBody>
      </p:sp>
      <p:sp>
        <p:nvSpPr>
          <p:cNvPr id="110605" name="AutoShape 13"/>
          <p:cNvSpPr>
            <a:spLocks noChangeArrowheads="1"/>
          </p:cNvSpPr>
          <p:nvPr/>
        </p:nvSpPr>
        <p:spPr bwMode="auto">
          <a:xfrm>
            <a:off x="2286000" y="1982788"/>
            <a:ext cx="609600" cy="2286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0606" name="AutoShape 14"/>
          <p:cNvSpPr>
            <a:spLocks noChangeArrowheads="1"/>
          </p:cNvSpPr>
          <p:nvPr/>
        </p:nvSpPr>
        <p:spPr bwMode="auto">
          <a:xfrm>
            <a:off x="2286000" y="2362200"/>
            <a:ext cx="152400" cy="533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0607" name="AutoShape 16"/>
          <p:cNvSpPr>
            <a:spLocks noChangeArrowheads="1"/>
          </p:cNvSpPr>
          <p:nvPr/>
        </p:nvSpPr>
        <p:spPr bwMode="auto">
          <a:xfrm>
            <a:off x="2286000" y="3200400"/>
            <a:ext cx="228600" cy="152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0608" name="AutoShape 17" descr="Wide downward diagonal"/>
          <p:cNvSpPr>
            <a:spLocks noChangeArrowheads="1"/>
          </p:cNvSpPr>
          <p:nvPr/>
        </p:nvSpPr>
        <p:spPr bwMode="auto">
          <a:xfrm>
            <a:off x="2286000" y="1295400"/>
            <a:ext cx="381000" cy="5334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0609" name="AutoShape 21"/>
          <p:cNvSpPr>
            <a:spLocks noChangeArrowheads="1"/>
          </p:cNvSpPr>
          <p:nvPr/>
        </p:nvSpPr>
        <p:spPr bwMode="auto">
          <a:xfrm>
            <a:off x="2316163" y="3830638"/>
            <a:ext cx="609600" cy="87312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0610" name="Oval 7"/>
          <p:cNvSpPr>
            <a:spLocks noChangeArrowheads="1"/>
          </p:cNvSpPr>
          <p:nvPr/>
        </p:nvSpPr>
        <p:spPr bwMode="auto">
          <a:xfrm>
            <a:off x="2971800" y="3810000"/>
            <a:ext cx="152400" cy="152400"/>
          </a:xfrm>
          <a:prstGeom prst="ellips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CC39B47E-087D-4759-82B3-F9049DF4A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id="{A7967CE9-E886-4A06-8C77-454D5243C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751614"/>
            <a:ext cx="858247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spcBef>
                <a:spcPct val="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Excitation of 3p to 3d state</a:t>
            </a:r>
          </a:p>
          <a:p>
            <a:pPr marL="457200" indent="-457200">
              <a:spcBef>
                <a:spcPct val="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Lifetime of excitation is short</a:t>
            </a:r>
          </a:p>
          <a:p>
            <a:pPr marL="457200" indent="-457200">
              <a:spcBef>
                <a:spcPct val="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Lifetime broadening ~200 </a:t>
            </a:r>
            <a:r>
              <a:rPr lang="en-US" alt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meV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AA64263-344E-4B07-A273-0915EFA5AFC1}"/>
              </a:ext>
            </a:extLst>
          </p:cNvPr>
          <p:cNvSpPr txBox="1"/>
          <p:nvPr/>
        </p:nvSpPr>
        <p:spPr>
          <a:xfrm>
            <a:off x="1403648" y="672862"/>
            <a:ext cx="62068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4sp</a:t>
            </a:r>
          </a:p>
          <a:p>
            <a:endParaRPr lang="nl-NL" dirty="0"/>
          </a:p>
          <a:p>
            <a:r>
              <a:rPr lang="nl-NL" dirty="0"/>
              <a:t>3d</a:t>
            </a:r>
          </a:p>
          <a:p>
            <a:endParaRPr lang="nl-NL" dirty="0"/>
          </a:p>
          <a:p>
            <a:r>
              <a:rPr lang="nl-NL" dirty="0"/>
              <a:t>O2p</a:t>
            </a:r>
          </a:p>
          <a:p>
            <a:endParaRPr lang="nl-NL" dirty="0"/>
          </a:p>
          <a:p>
            <a:r>
              <a:rPr lang="nl-NL" dirty="0"/>
              <a:t>O2s</a:t>
            </a:r>
          </a:p>
          <a:p>
            <a:endParaRPr lang="nl-NL" dirty="0"/>
          </a:p>
          <a:p>
            <a:r>
              <a:rPr lang="nl-NL" dirty="0"/>
              <a:t>3p</a:t>
            </a:r>
          </a:p>
        </p:txBody>
      </p:sp>
    </p:spTree>
    <p:extLst>
      <p:ext uri="{BB962C8B-B14F-4D97-AF65-F5344CB8AC3E}">
        <p14:creationId xmlns:p14="http://schemas.microsoft.com/office/powerpoint/2010/main" val="430972954"/>
      </p:ext>
    </p:extLst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2114550" y="156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1050"/>
            <a:ext cx="80010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3810000" y="1371600"/>
            <a:ext cx="1524000" cy="914400"/>
          </a:xfrm>
          <a:prstGeom prst="rect">
            <a:avLst/>
          </a:prstGeom>
          <a:solidFill>
            <a:schemeClr val="bg1"/>
          </a:solidFill>
          <a:ln w="50800" cap="sq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t="64047" r="7832"/>
          <a:stretch>
            <a:fillRect/>
          </a:stretch>
        </p:blipFill>
        <p:spPr bwMode="auto">
          <a:xfrm>
            <a:off x="5257800" y="762000"/>
            <a:ext cx="3886200" cy="2641600"/>
          </a:xfrm>
          <a:prstGeom prst="rect">
            <a:avLst/>
          </a:prstGeom>
          <a:noFill/>
          <a:ln w="508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3352800" y="3352800"/>
            <a:ext cx="609600" cy="2057400"/>
          </a:xfrm>
          <a:prstGeom prst="rect">
            <a:avLst/>
          </a:prstGeom>
          <a:noFill/>
          <a:ln w="50800" cap="sq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D9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6781800" y="1447800"/>
            <a:ext cx="381000" cy="1600200"/>
          </a:xfrm>
          <a:prstGeom prst="rect">
            <a:avLst/>
          </a:prstGeom>
          <a:noFill/>
          <a:ln w="50800" cap="sq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D9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4572000" y="4953000"/>
            <a:ext cx="685800" cy="6858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50800" cap="sq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7239000" y="762000"/>
            <a:ext cx="1905000" cy="508000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Fe</a:t>
            </a:r>
            <a:r>
              <a:rPr lang="en-US" altLang="en-US" sz="2400" baseline="30000">
                <a:solidFill>
                  <a:srgbClr val="0000FF"/>
                </a:solidFill>
              </a:rPr>
              <a:t>III</a:t>
            </a:r>
            <a:r>
              <a:rPr lang="en-US" altLang="en-US" sz="2400">
                <a:solidFill>
                  <a:srgbClr val="0000FF"/>
                </a:solidFill>
              </a:rPr>
              <a:t>(tacn)</a:t>
            </a:r>
            <a:r>
              <a:rPr lang="en-US" altLang="en-US" sz="2400" baseline="-25000">
                <a:solidFill>
                  <a:srgbClr val="0000FF"/>
                </a:solidFill>
              </a:rPr>
              <a:t>2</a:t>
            </a:r>
            <a:endParaRPr lang="en-GB" altLang="en-US" sz="2400" baseline="-25000">
              <a:solidFill>
                <a:srgbClr val="0000FF"/>
              </a:solidFill>
            </a:endParaRPr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990600" y="1905000"/>
            <a:ext cx="1905000" cy="508000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Fe</a:t>
            </a:r>
            <a:r>
              <a:rPr lang="en-US" altLang="en-US" sz="2400" baseline="30000">
                <a:solidFill>
                  <a:srgbClr val="0000FF"/>
                </a:solidFill>
              </a:rPr>
              <a:t>III</a:t>
            </a:r>
            <a:r>
              <a:rPr lang="en-US" altLang="en-US" sz="2400">
                <a:solidFill>
                  <a:srgbClr val="0000FF"/>
                </a:solidFill>
              </a:rPr>
              <a:t>(CN)</a:t>
            </a:r>
            <a:r>
              <a:rPr lang="en-US" altLang="en-US" sz="2400" baseline="-25000">
                <a:solidFill>
                  <a:srgbClr val="0000FF"/>
                </a:solidFill>
              </a:rPr>
              <a:t>6</a:t>
            </a:r>
            <a:endParaRPr lang="en-GB" altLang="en-US" sz="2400" baseline="-25000">
              <a:solidFill>
                <a:srgbClr val="0000FF"/>
              </a:solidFill>
            </a:endParaRP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0" y="6178550"/>
            <a:ext cx="9144000" cy="679450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99"/>
                </a:solidFill>
              </a:rPr>
              <a:t>with Ed Solomon (Stanford) JACS 125, 12894 (2003),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99"/>
                </a:solidFill>
              </a:rPr>
              <a:t>JACS 128, 10442 (2006), JACS 129, 113 (2007)</a:t>
            </a:r>
          </a:p>
        </p:txBody>
      </p:sp>
      <p:sp>
        <p:nvSpPr>
          <p:cNvPr id="923660" name="Rectangle 12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FFFF00"/>
                </a:solidFill>
                <a:latin typeface="Arial" charset="0"/>
              </a:rPr>
              <a:t>LMCT and MLCT: 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 - bonding</a:t>
            </a:r>
          </a:p>
        </p:txBody>
      </p:sp>
    </p:spTree>
    <p:extLst>
      <p:ext uri="{BB962C8B-B14F-4D97-AF65-F5344CB8AC3E}">
        <p14:creationId xmlns:p14="http://schemas.microsoft.com/office/powerpoint/2010/main" val="24169897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61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Multiplet calculations</a:t>
            </a:r>
          </a:p>
        </p:txBody>
      </p:sp>
      <p:sp>
        <p:nvSpPr>
          <p:cNvPr id="4099" name="Rechthoek 1"/>
          <p:cNvSpPr>
            <a:spLocks noChangeArrowheads="1"/>
          </p:cNvSpPr>
          <p:nvPr/>
        </p:nvSpPr>
        <p:spPr bwMode="auto">
          <a:xfrm>
            <a:off x="16701" y="764704"/>
            <a:ext cx="9144000" cy="530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ts val="4100"/>
              </a:lnSpc>
            </a:pPr>
            <a:r>
              <a:rPr lang="en-US" sz="2800" u="sng" dirty="0">
                <a:solidFill>
                  <a:srgbClr val="0000FF"/>
                </a:solidFill>
              </a:rPr>
              <a:t>Calculated for an atom/ion</a:t>
            </a:r>
          </a:p>
          <a:p>
            <a:pPr marL="457200" lvl="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Valence and core </a:t>
            </a:r>
            <a:r>
              <a:rPr lang="en-US" sz="2800" b="1" dirty="0">
                <a:solidFill>
                  <a:srgbClr val="0000FF"/>
                </a:solidFill>
              </a:rPr>
              <a:t>spin-orbit coupling</a:t>
            </a:r>
            <a:endParaRPr lang="nl-NL" sz="2800" b="1" dirty="0">
              <a:solidFill>
                <a:srgbClr val="0000FF"/>
              </a:solidFill>
            </a:endParaRP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Core and valence </a:t>
            </a:r>
            <a:r>
              <a:rPr lang="en-US" sz="2800" b="1" dirty="0">
                <a:solidFill>
                  <a:srgbClr val="0000FF"/>
                </a:solidFill>
              </a:rPr>
              <a:t>electron-electron interaction</a:t>
            </a:r>
            <a:r>
              <a:rPr lang="en-US" sz="2800" dirty="0">
                <a:solidFill>
                  <a:srgbClr val="0000FF"/>
                </a:solidFill>
              </a:rPr>
              <a:t>.</a:t>
            </a:r>
          </a:p>
          <a:p>
            <a:pPr>
              <a:lnSpc>
                <a:spcPts val="4100"/>
              </a:lnSpc>
            </a:pPr>
            <a:br>
              <a:rPr lang="en-US" sz="2800" u="sng" dirty="0">
                <a:solidFill>
                  <a:srgbClr val="0000FF"/>
                </a:solidFill>
              </a:rPr>
            </a:br>
            <a:r>
              <a:rPr lang="en-US" sz="2800" u="sng" dirty="0">
                <a:solidFill>
                  <a:srgbClr val="0000FF"/>
                </a:solidFill>
              </a:rPr>
              <a:t>Comparison with experiment</a:t>
            </a:r>
            <a:endParaRPr lang="nl-NL" sz="2800" u="sng" dirty="0">
              <a:solidFill>
                <a:srgbClr val="0000FF"/>
              </a:solidFill>
            </a:endParaRPr>
          </a:p>
          <a:p>
            <a:pPr marL="457200" lvl="0" indent="-457200" algn="l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Core hole </a:t>
            </a:r>
            <a:r>
              <a:rPr lang="en-US" sz="2800" b="1" dirty="0">
                <a:solidFill>
                  <a:srgbClr val="FF0000"/>
                </a:solidFill>
              </a:rPr>
              <a:t>potential</a:t>
            </a:r>
            <a:r>
              <a:rPr lang="en-US" sz="2800" b="1" dirty="0">
                <a:solidFill>
                  <a:srgbClr val="0000FF"/>
                </a:solidFill>
              </a:rPr>
              <a:t> and </a:t>
            </a:r>
            <a:r>
              <a:rPr lang="en-US" sz="2800" b="1" dirty="0">
                <a:solidFill>
                  <a:srgbClr val="FF0000"/>
                </a:solidFill>
              </a:rPr>
              <a:t>lifetime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Local symmetry (</a:t>
            </a:r>
            <a:r>
              <a:rPr lang="en-US" sz="2800" b="1" dirty="0">
                <a:solidFill>
                  <a:srgbClr val="FF0000"/>
                </a:solidFill>
              </a:rPr>
              <a:t>crystal field</a:t>
            </a:r>
            <a:r>
              <a:rPr lang="en-US" sz="2800" b="1" dirty="0">
                <a:solidFill>
                  <a:srgbClr val="0000FF"/>
                </a:solidFill>
              </a:rPr>
              <a:t>)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Spin-spin interactions (</a:t>
            </a:r>
            <a:r>
              <a:rPr lang="en-US" sz="2800" b="1" dirty="0">
                <a:solidFill>
                  <a:srgbClr val="FF0000"/>
                </a:solidFill>
              </a:rPr>
              <a:t>molecular field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Core hole screening effects (</a:t>
            </a:r>
            <a:r>
              <a:rPr lang="en-US" sz="2800" b="1" dirty="0">
                <a:solidFill>
                  <a:srgbClr val="FF0000"/>
                </a:solidFill>
              </a:rPr>
              <a:t>charge transfer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  <a:br>
              <a:rPr lang="en-US" sz="2800" dirty="0">
                <a:solidFill>
                  <a:srgbClr val="0000FF"/>
                </a:solidFill>
              </a:rPr>
            </a:b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8222721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61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First Principle Multiplet calculations</a:t>
            </a:r>
          </a:p>
        </p:txBody>
      </p:sp>
      <p:sp>
        <p:nvSpPr>
          <p:cNvPr id="4099" name="Rechthoek 1"/>
          <p:cNvSpPr>
            <a:spLocks noChangeArrowheads="1"/>
          </p:cNvSpPr>
          <p:nvPr/>
        </p:nvSpPr>
        <p:spPr bwMode="auto">
          <a:xfrm>
            <a:off x="16701" y="764704"/>
            <a:ext cx="9144000" cy="530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ts val="4100"/>
              </a:lnSpc>
            </a:pPr>
            <a:r>
              <a:rPr lang="en-US" sz="2800" u="sng" dirty="0">
                <a:solidFill>
                  <a:srgbClr val="0000FF"/>
                </a:solidFill>
              </a:rPr>
              <a:t>Calculated for an atom/ion</a:t>
            </a:r>
          </a:p>
          <a:p>
            <a:pPr marL="457200" lvl="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Valence and core </a:t>
            </a:r>
            <a:r>
              <a:rPr lang="en-US" sz="2800" b="1" dirty="0">
                <a:solidFill>
                  <a:srgbClr val="0000FF"/>
                </a:solidFill>
              </a:rPr>
              <a:t>spin-orbit coupling</a:t>
            </a:r>
            <a:endParaRPr lang="nl-NL" sz="2800" b="1" dirty="0">
              <a:solidFill>
                <a:srgbClr val="0000FF"/>
              </a:solidFill>
            </a:endParaRP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Core and valence </a:t>
            </a:r>
            <a:r>
              <a:rPr lang="en-US" sz="2800" b="1" dirty="0">
                <a:solidFill>
                  <a:srgbClr val="0000FF"/>
                </a:solidFill>
              </a:rPr>
              <a:t>electron-electron interaction</a:t>
            </a:r>
            <a:r>
              <a:rPr lang="en-US" sz="2800" dirty="0">
                <a:solidFill>
                  <a:srgbClr val="0000FF"/>
                </a:solidFill>
              </a:rPr>
              <a:t>.</a:t>
            </a:r>
          </a:p>
          <a:p>
            <a:pPr>
              <a:lnSpc>
                <a:spcPts val="4100"/>
              </a:lnSpc>
            </a:pPr>
            <a:br>
              <a:rPr lang="en-US" sz="2800" u="sng" dirty="0">
                <a:solidFill>
                  <a:srgbClr val="0000FF"/>
                </a:solidFill>
              </a:rPr>
            </a:br>
            <a:r>
              <a:rPr lang="en-US" sz="2800" u="sng" dirty="0">
                <a:solidFill>
                  <a:srgbClr val="0000FF"/>
                </a:solidFill>
              </a:rPr>
              <a:t>Comparison with experiment</a:t>
            </a:r>
            <a:endParaRPr lang="nl-NL" sz="2800" u="sng" dirty="0">
              <a:solidFill>
                <a:srgbClr val="0000FF"/>
              </a:solidFill>
            </a:endParaRPr>
          </a:p>
          <a:p>
            <a:pPr marL="457200" lvl="0" indent="-457200" algn="l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Core hole </a:t>
            </a:r>
            <a:r>
              <a:rPr lang="en-US" sz="2800" b="1" dirty="0">
                <a:solidFill>
                  <a:srgbClr val="FF0000"/>
                </a:solidFill>
              </a:rPr>
              <a:t>potential</a:t>
            </a:r>
            <a:r>
              <a:rPr lang="en-US" sz="2800" b="1" dirty="0">
                <a:solidFill>
                  <a:srgbClr val="0000FF"/>
                </a:solidFill>
              </a:rPr>
              <a:t> and </a:t>
            </a:r>
            <a:r>
              <a:rPr lang="en-US" sz="2800" b="1" dirty="0">
                <a:solidFill>
                  <a:srgbClr val="FFC000"/>
                </a:solidFill>
              </a:rPr>
              <a:t>lifetime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Local symmetry (</a:t>
            </a:r>
            <a:r>
              <a:rPr lang="en-US" sz="2800" b="1" dirty="0">
                <a:solidFill>
                  <a:srgbClr val="92D050"/>
                </a:solidFill>
              </a:rPr>
              <a:t>crystal field</a:t>
            </a:r>
            <a:r>
              <a:rPr lang="en-US" sz="2800" b="1" dirty="0">
                <a:solidFill>
                  <a:srgbClr val="0000FF"/>
                </a:solidFill>
              </a:rPr>
              <a:t>)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Spin-spin interactions (</a:t>
            </a:r>
            <a:r>
              <a:rPr lang="en-US" sz="2800" b="1" dirty="0">
                <a:solidFill>
                  <a:srgbClr val="FFC000"/>
                </a:solidFill>
              </a:rPr>
              <a:t>molecular field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Core hole screening effects (</a:t>
            </a:r>
            <a:r>
              <a:rPr lang="en-US" sz="2800" b="1" dirty="0">
                <a:solidFill>
                  <a:srgbClr val="FFC000"/>
                </a:solidFill>
              </a:rPr>
              <a:t>charge transfer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  <a:br>
              <a:rPr lang="en-US" sz="2800" dirty="0">
                <a:solidFill>
                  <a:srgbClr val="0000FF"/>
                </a:solidFill>
              </a:rPr>
            </a:b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17967198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61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2p XAS first-principle codes</a:t>
            </a:r>
          </a:p>
        </p:txBody>
      </p:sp>
      <p:sp>
        <p:nvSpPr>
          <p:cNvPr id="4099" name="Rechthoek 1"/>
          <p:cNvSpPr>
            <a:spLocks noChangeArrowheads="1"/>
          </p:cNvSpPr>
          <p:nvPr/>
        </p:nvSpPr>
        <p:spPr bwMode="auto">
          <a:xfrm>
            <a:off x="107504" y="836712"/>
            <a:ext cx="9144000" cy="581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4100"/>
              </a:lnSpc>
            </a:pPr>
            <a:r>
              <a:rPr lang="en-US" sz="2400" dirty="0">
                <a:solidFill>
                  <a:srgbClr val="0000FF"/>
                </a:solidFill>
              </a:rPr>
              <a:t>SOLIDS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Band structure multiplet (</a:t>
            </a:r>
            <a:r>
              <a:rPr lang="en-US" sz="2400" dirty="0" err="1">
                <a:solidFill>
                  <a:srgbClr val="0000FF"/>
                </a:solidFill>
              </a:rPr>
              <a:t>Haverkort</a:t>
            </a:r>
            <a:r>
              <a:rPr lang="en-US" sz="2400" dirty="0">
                <a:solidFill>
                  <a:srgbClr val="0000FF"/>
                </a:solidFill>
              </a:rPr>
              <a:t>, Green, </a:t>
            </a:r>
            <a:r>
              <a:rPr lang="en-US" sz="2400" dirty="0" err="1">
                <a:solidFill>
                  <a:srgbClr val="0000FF"/>
                </a:solidFill>
              </a:rPr>
              <a:t>Hariki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marL="457200" lvl="0" indent="-457200" algn="l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Cluster DFT multiplet (</a:t>
            </a:r>
            <a:r>
              <a:rPr lang="en-US" sz="2400" dirty="0" err="1">
                <a:solidFill>
                  <a:srgbClr val="0000FF"/>
                </a:solidFill>
              </a:rPr>
              <a:t>Ikeno</a:t>
            </a:r>
            <a:r>
              <a:rPr lang="en-US" sz="2400" dirty="0">
                <a:solidFill>
                  <a:srgbClr val="0000FF"/>
                </a:solidFill>
              </a:rPr>
              <a:t>, </a:t>
            </a:r>
            <a:r>
              <a:rPr lang="en-US" sz="2400" dirty="0" err="1">
                <a:solidFill>
                  <a:srgbClr val="0000FF"/>
                </a:solidFill>
              </a:rPr>
              <a:t>Ramanantoanina</a:t>
            </a:r>
            <a:r>
              <a:rPr lang="en-US" sz="2400" dirty="0">
                <a:solidFill>
                  <a:srgbClr val="0000FF"/>
                </a:solidFill>
              </a:rPr>
              <a:t>, </a:t>
            </a:r>
            <a:r>
              <a:rPr lang="en-US" sz="2400" dirty="0" err="1">
                <a:solidFill>
                  <a:srgbClr val="0000FF"/>
                </a:solidFill>
              </a:rPr>
              <a:t>Delley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0" algn="l">
              <a:lnSpc>
                <a:spcPts val="4100"/>
              </a:lnSpc>
            </a:pPr>
            <a:r>
              <a:rPr lang="en-US" sz="2400" dirty="0">
                <a:solidFill>
                  <a:srgbClr val="0000FF"/>
                </a:solidFill>
              </a:rPr>
              <a:t>MOLECULES</a:t>
            </a:r>
          </a:p>
          <a:p>
            <a:pPr marL="457200" lvl="0" indent="-457200" algn="l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Restricted Active Space CI (</a:t>
            </a:r>
            <a:r>
              <a:rPr lang="en-US" sz="2400" dirty="0" err="1">
                <a:solidFill>
                  <a:srgbClr val="0000FF"/>
                </a:solidFill>
              </a:rPr>
              <a:t>Odelius</a:t>
            </a:r>
            <a:r>
              <a:rPr lang="en-US" sz="2400" dirty="0">
                <a:solidFill>
                  <a:srgbClr val="0000FF"/>
                </a:solidFill>
              </a:rPr>
              <a:t>, Kuhn)</a:t>
            </a:r>
          </a:p>
          <a:p>
            <a:pPr marL="457200" lvl="0" indent="-457200" algn="l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Restricted Open-shell CI (Neese)</a:t>
            </a:r>
          </a:p>
          <a:p>
            <a:pPr marL="457200" lvl="0" indent="-457200" algn="l">
              <a:lnSpc>
                <a:spcPts val="4100"/>
              </a:lnSpc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FF"/>
              </a:solidFill>
            </a:endParaRPr>
          </a:p>
          <a:p>
            <a:pPr lvl="0" algn="l">
              <a:lnSpc>
                <a:spcPts val="4100"/>
              </a:lnSpc>
            </a:pPr>
            <a:r>
              <a:rPr lang="en-US" sz="2400" dirty="0">
                <a:solidFill>
                  <a:srgbClr val="0000FF"/>
                </a:solidFill>
              </a:rPr>
              <a:t>TDDFT/BSE</a:t>
            </a:r>
          </a:p>
          <a:p>
            <a:pPr marL="457200" lvl="0" indent="-457200" algn="l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rgbClr val="0000FF"/>
                </a:solidFill>
              </a:rPr>
              <a:t>Time-Dependent DFT (Joly)</a:t>
            </a:r>
          </a:p>
          <a:p>
            <a:pPr marL="457200" lvl="0" indent="-457200" algn="l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rgbClr val="0000FF"/>
                </a:solidFill>
              </a:rPr>
              <a:t>Bethe-Salpeter (</a:t>
            </a:r>
            <a:r>
              <a:rPr lang="en-US" sz="2400" i="1" dirty="0" err="1">
                <a:solidFill>
                  <a:srgbClr val="0000FF"/>
                </a:solidFill>
              </a:rPr>
              <a:t>Rehr</a:t>
            </a:r>
            <a:r>
              <a:rPr lang="en-US" sz="2400" i="1" dirty="0">
                <a:solidFill>
                  <a:srgbClr val="0000FF"/>
                </a:solidFill>
              </a:rPr>
              <a:t>, Shirley)</a:t>
            </a:r>
          </a:p>
          <a:p>
            <a:pPr marL="457200" lvl="0" indent="-457200" algn="l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rgbClr val="0000FF"/>
                </a:solidFill>
              </a:rPr>
              <a:t>Multi-channel Multiple-scattering (Kruger)</a:t>
            </a:r>
          </a:p>
        </p:txBody>
      </p:sp>
    </p:spTree>
    <p:extLst>
      <p:ext uri="{BB962C8B-B14F-4D97-AF65-F5344CB8AC3E}">
        <p14:creationId xmlns:p14="http://schemas.microsoft.com/office/powerpoint/2010/main" val="18305528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14" name="Rectangle 2"/>
          <p:cNvSpPr>
            <a:spLocks noChangeArrowheads="1"/>
          </p:cNvSpPr>
          <p:nvPr/>
        </p:nvSpPr>
        <p:spPr bwMode="auto">
          <a:xfrm>
            <a:off x="152400" y="175260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6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XPS</a:t>
            </a:r>
            <a:endParaRPr lang="en-US" sz="6000" i="1">
              <a:latin typeface="Arial" charset="0"/>
            </a:endParaRPr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3371850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250" name="Picture 2" descr="ni creation_dec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1828800"/>
            <a:ext cx="451326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7251" name="Text Box 3"/>
          <p:cNvSpPr txBox="1">
            <a:spLocks noChangeArrowheads="1"/>
          </p:cNvSpPr>
          <p:nvPr/>
        </p:nvSpPr>
        <p:spPr bwMode="auto">
          <a:xfrm>
            <a:off x="509588" y="3352800"/>
            <a:ext cx="139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nl-NL" sz="3600">
                <a:solidFill>
                  <a:srgbClr val="FF0000"/>
                </a:solidFill>
              </a:rPr>
              <a:t>I</a:t>
            </a:r>
            <a:r>
              <a:rPr kumimoji="0" lang="en-US" altLang="nl-NL">
                <a:solidFill>
                  <a:srgbClr val="FF0000"/>
                </a:solidFill>
              </a:rPr>
              <a:t>(</a:t>
            </a:r>
            <a:r>
              <a:rPr kumimoji="0" lang="en-US" altLang="nl-NL">
                <a:solidFill>
                  <a:srgbClr val="FF0000"/>
                </a:solidFill>
                <a:sym typeface="Symbol" panose="05050102010706020507" pitchFamily="18" charset="2"/>
              </a:rPr>
              <a:t></a:t>
            </a:r>
            <a:r>
              <a:rPr kumimoji="0" lang="en-US" altLang="nl-NL" sz="2400" baseline="-25000">
                <a:solidFill>
                  <a:srgbClr val="FF0000"/>
                </a:solidFill>
                <a:sym typeface="Symbol" panose="05050102010706020507" pitchFamily="18" charset="2"/>
              </a:rPr>
              <a:t>FIXED</a:t>
            </a:r>
            <a:r>
              <a:rPr kumimoji="0" lang="en-US" altLang="nl-NL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  <a:endParaRPr kumimoji="0" lang="en-US" altLang="nl-NL" sz="2400"/>
          </a:p>
        </p:txBody>
      </p:sp>
      <p:pic>
        <p:nvPicPr>
          <p:cNvPr id="437252" name="Picture 4" descr="ni px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72427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7253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nl-NL" sz="3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X-ray absorption and X-ray photoemission</a:t>
            </a:r>
            <a:endParaRPr lang="en-US" altLang="nl-NL" sz="3400" i="1" dirty="0"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CD0315-ABBA-41D7-B1F2-4256B46F3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 and XPS </a:t>
            </a:r>
          </a:p>
        </p:txBody>
      </p:sp>
    </p:spTree>
    <p:extLst>
      <p:ext uri="{BB962C8B-B14F-4D97-AF65-F5344CB8AC3E}">
        <p14:creationId xmlns:p14="http://schemas.microsoft.com/office/powerpoint/2010/main" val="14878955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4240213" y="1905000"/>
            <a:ext cx="1012825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6</a:t>
            </a:r>
            <a:r>
              <a:rPr kumimoji="0" lang="en-US" altLang="en-US" sz="2800" u="sng"/>
              <a:t>L</a:t>
            </a: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kumimoji="0" lang="en-US" altLang="en-US" sz="2800"/>
              <a:t> Transition metal oxide: Ground state: 3d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 + 3d</a:t>
            </a:r>
            <a:r>
              <a:rPr kumimoji="0" lang="en-US" altLang="en-US" sz="2800" baseline="30000"/>
              <a:t>6</a:t>
            </a:r>
            <a:r>
              <a:rPr kumimoji="0" lang="en-US" altLang="en-US" sz="2800" u="sng"/>
              <a:t>L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kumimoji="0" lang="en-US" altLang="en-US" sz="2800"/>
              <a:t> Energy of 3d</a:t>
            </a:r>
            <a:r>
              <a:rPr kumimoji="0" lang="en-US" altLang="en-US" sz="2800" baseline="30000"/>
              <a:t>6</a:t>
            </a:r>
            <a:r>
              <a:rPr kumimoji="0" lang="en-US" altLang="en-US" sz="2800" u="sng"/>
              <a:t>L</a:t>
            </a:r>
            <a:r>
              <a:rPr kumimoji="0" lang="en-US" altLang="en-US" sz="2800"/>
              <a:t>: </a:t>
            </a:r>
            <a:r>
              <a:rPr kumimoji="0" lang="en-US" altLang="en-US" sz="2800">
                <a:solidFill>
                  <a:srgbClr val="0000FF"/>
                </a:solidFill>
              </a:rPr>
              <a:t>Charge transfer energy </a:t>
            </a:r>
            <a:r>
              <a:rPr kumimoji="0" lang="en-US" altLang="en-US" sz="280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/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6934200" y="2286000"/>
            <a:ext cx="16764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 b="1">
                <a:solidFill>
                  <a:srgbClr val="00CC00"/>
                </a:solidFill>
              </a:rPr>
              <a:t>XAS</a:t>
            </a:r>
            <a:endParaRPr kumimoji="0" lang="en-US" altLang="en-US" sz="2800"/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kumimoji="0" lang="en-US" altLang="en-US" sz="2800"/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kumimoji="0" lang="en-US" altLang="en-US" sz="2800"/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/>
              <a:t>2p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7</a:t>
            </a:r>
            <a:r>
              <a:rPr kumimoji="0" lang="en-US" altLang="en-US" sz="2800" u="sng"/>
              <a:t>L</a:t>
            </a:r>
            <a:r>
              <a:rPr kumimoji="0" lang="en-US" altLang="en-US" sz="2800"/>
              <a:t> </a:t>
            </a:r>
            <a:endParaRPr kumimoji="0" lang="en-US" altLang="en-US" sz="2800" baseline="30000"/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5459413" y="2362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nl-NL" altLang="en-US" sz="2400">
              <a:latin typeface="Times New Roman" panose="02020603050405020304" pitchFamily="18" charset="0"/>
            </a:endParaRP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7516813" y="5029200"/>
            <a:ext cx="1627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+U-Q  </a:t>
            </a:r>
          </a:p>
        </p:txBody>
      </p:sp>
      <p:sp>
        <p:nvSpPr>
          <p:cNvPr id="177159" name="Line 7"/>
          <p:cNvSpPr>
            <a:spLocks noChangeShapeType="1"/>
          </p:cNvSpPr>
          <p:nvPr/>
        </p:nvSpPr>
        <p:spPr bwMode="auto">
          <a:xfrm>
            <a:off x="4011613" y="3886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60" name="Line 8"/>
          <p:cNvSpPr>
            <a:spLocks noChangeShapeType="1"/>
          </p:cNvSpPr>
          <p:nvPr/>
        </p:nvSpPr>
        <p:spPr bwMode="auto">
          <a:xfrm>
            <a:off x="4011613" y="2514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61" name="Line 9"/>
          <p:cNvSpPr>
            <a:spLocks noChangeShapeType="1"/>
          </p:cNvSpPr>
          <p:nvPr/>
        </p:nvSpPr>
        <p:spPr bwMode="auto">
          <a:xfrm>
            <a:off x="7010400" y="4724400"/>
            <a:ext cx="13716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62" name="Line 10"/>
          <p:cNvSpPr>
            <a:spLocks noChangeShapeType="1"/>
          </p:cNvSpPr>
          <p:nvPr/>
        </p:nvSpPr>
        <p:spPr bwMode="auto">
          <a:xfrm>
            <a:off x="7010400" y="5791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63" name="Line 11"/>
          <p:cNvSpPr>
            <a:spLocks noChangeShapeType="1"/>
          </p:cNvSpPr>
          <p:nvPr/>
        </p:nvSpPr>
        <p:spPr bwMode="auto">
          <a:xfrm>
            <a:off x="4316413" y="27432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64" name="Line 12"/>
          <p:cNvSpPr>
            <a:spLocks noChangeShapeType="1"/>
          </p:cNvSpPr>
          <p:nvPr/>
        </p:nvSpPr>
        <p:spPr bwMode="auto">
          <a:xfrm>
            <a:off x="7315200" y="4876800"/>
            <a:ext cx="0" cy="7620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65" name="Line 13"/>
          <p:cNvSpPr>
            <a:spLocks noChangeShapeType="1"/>
          </p:cNvSpPr>
          <p:nvPr/>
        </p:nvSpPr>
        <p:spPr bwMode="auto">
          <a:xfrm>
            <a:off x="5611813" y="3886200"/>
            <a:ext cx="1246187" cy="18288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66" name="Text Box 14"/>
          <p:cNvSpPr txBox="1">
            <a:spLocks noChangeArrowheads="1"/>
          </p:cNvSpPr>
          <p:nvPr/>
        </p:nvSpPr>
        <p:spPr bwMode="auto">
          <a:xfrm>
            <a:off x="4545013" y="289560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/>
          </a:p>
        </p:txBody>
      </p:sp>
      <p:sp>
        <p:nvSpPr>
          <p:cNvPr id="177167" name="Line 15"/>
          <p:cNvSpPr>
            <a:spLocks noChangeShapeType="1"/>
          </p:cNvSpPr>
          <p:nvPr/>
        </p:nvSpPr>
        <p:spPr bwMode="auto">
          <a:xfrm>
            <a:off x="5638800" y="2514600"/>
            <a:ext cx="1295400" cy="21336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68" name="Text Box 16"/>
          <p:cNvSpPr txBox="1">
            <a:spLocks noChangeArrowheads="1"/>
          </p:cNvSpPr>
          <p:nvPr/>
        </p:nvSpPr>
        <p:spPr bwMode="auto">
          <a:xfrm>
            <a:off x="7086600" y="5715000"/>
            <a:ext cx="17526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/>
              <a:t>2p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6</a:t>
            </a:r>
          </a:p>
        </p:txBody>
      </p:sp>
      <p:sp>
        <p:nvSpPr>
          <p:cNvPr id="177169" name="Text Box 17"/>
          <p:cNvSpPr txBox="1">
            <a:spLocks noChangeArrowheads="1"/>
          </p:cNvSpPr>
          <p:nvPr/>
        </p:nvSpPr>
        <p:spPr bwMode="auto">
          <a:xfrm>
            <a:off x="4392613" y="3886200"/>
            <a:ext cx="814387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5</a:t>
            </a:r>
            <a:endParaRPr kumimoji="0" lang="en-US" altLang="en-US" sz="2800" u="sng"/>
          </a:p>
        </p:txBody>
      </p:sp>
      <p:sp>
        <p:nvSpPr>
          <p:cNvPr id="177170" name="Text Box 18"/>
          <p:cNvSpPr txBox="1">
            <a:spLocks noChangeArrowheads="1"/>
          </p:cNvSpPr>
          <p:nvPr/>
        </p:nvSpPr>
        <p:spPr bwMode="auto">
          <a:xfrm>
            <a:off x="457200" y="5715000"/>
            <a:ext cx="23622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>
                <a:sym typeface="Symbol" panose="05050102010706020507" pitchFamily="18" charset="2"/>
              </a:rPr>
              <a:t>  </a:t>
            </a:r>
            <a:r>
              <a:rPr kumimoji="0" lang="en-US" altLang="en-US" sz="2800"/>
              <a:t>2p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6</a:t>
            </a:r>
            <a:r>
              <a:rPr kumimoji="0" lang="en-US" altLang="en-US" sz="2800" u="sng"/>
              <a:t>L</a:t>
            </a:r>
            <a:r>
              <a:rPr kumimoji="0" lang="en-US" altLang="en-US" sz="2800"/>
              <a:t>  </a:t>
            </a:r>
            <a:endParaRPr kumimoji="0" lang="en-US" altLang="en-US" sz="2800">
              <a:sym typeface="Symbol" panose="05050102010706020507" pitchFamily="18" charset="2"/>
            </a:endParaRPr>
          </a:p>
        </p:txBody>
      </p:sp>
      <p:sp>
        <p:nvSpPr>
          <p:cNvPr id="177171" name="Text Box 19"/>
          <p:cNvSpPr txBox="1">
            <a:spLocks noChangeArrowheads="1"/>
          </p:cNvSpPr>
          <p:nvPr/>
        </p:nvSpPr>
        <p:spPr bwMode="auto">
          <a:xfrm>
            <a:off x="685800" y="2286000"/>
            <a:ext cx="243840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>
                <a:sym typeface="Symbol" panose="05050102010706020507" pitchFamily="18" charset="2"/>
              </a:rPr>
              <a:t>  </a:t>
            </a:r>
            <a:r>
              <a:rPr kumimoji="0" lang="en-US" altLang="en-US" sz="2800" b="1">
                <a:solidFill>
                  <a:srgbClr val="00CC00"/>
                </a:solidFill>
                <a:sym typeface="Symbol" panose="05050102010706020507" pitchFamily="18" charset="2"/>
              </a:rPr>
              <a:t>XPS</a:t>
            </a:r>
            <a:endParaRPr kumimoji="0" lang="en-US" altLang="en-US" sz="2800"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/>
              <a:t>2p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 </a:t>
            </a:r>
            <a:endParaRPr kumimoji="0" lang="en-US" altLang="en-US" sz="2800">
              <a:sym typeface="Symbol" panose="05050102010706020507" pitchFamily="18" charset="2"/>
            </a:endParaRPr>
          </a:p>
        </p:txBody>
      </p:sp>
      <p:sp>
        <p:nvSpPr>
          <p:cNvPr id="177172" name="Line 20"/>
          <p:cNvSpPr>
            <a:spLocks noChangeShapeType="1"/>
          </p:cNvSpPr>
          <p:nvPr/>
        </p:nvSpPr>
        <p:spPr bwMode="auto">
          <a:xfrm>
            <a:off x="685800" y="5791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73" name="Line 21"/>
          <p:cNvSpPr>
            <a:spLocks noChangeShapeType="1"/>
          </p:cNvSpPr>
          <p:nvPr/>
        </p:nvSpPr>
        <p:spPr bwMode="auto">
          <a:xfrm>
            <a:off x="685800" y="3886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74" name="Line 22"/>
          <p:cNvSpPr>
            <a:spLocks noChangeShapeType="1"/>
          </p:cNvSpPr>
          <p:nvPr/>
        </p:nvSpPr>
        <p:spPr bwMode="auto">
          <a:xfrm>
            <a:off x="1066800" y="4038600"/>
            <a:ext cx="0" cy="16002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75" name="Line 23"/>
          <p:cNvSpPr>
            <a:spLocks noChangeShapeType="1"/>
          </p:cNvSpPr>
          <p:nvPr/>
        </p:nvSpPr>
        <p:spPr bwMode="auto">
          <a:xfrm flipH="1">
            <a:off x="2514600" y="2667000"/>
            <a:ext cx="1447800" cy="29718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76" name="Text Box 24"/>
          <p:cNvSpPr txBox="1">
            <a:spLocks noChangeArrowheads="1"/>
          </p:cNvSpPr>
          <p:nvPr/>
        </p:nvSpPr>
        <p:spPr bwMode="auto">
          <a:xfrm>
            <a:off x="1219200" y="4419600"/>
            <a:ext cx="70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-Q</a:t>
            </a:r>
          </a:p>
        </p:txBody>
      </p:sp>
      <p:sp>
        <p:nvSpPr>
          <p:cNvPr id="177177" name="Line 25"/>
          <p:cNvSpPr>
            <a:spLocks noChangeShapeType="1"/>
          </p:cNvSpPr>
          <p:nvPr/>
        </p:nvSpPr>
        <p:spPr bwMode="auto">
          <a:xfrm flipH="1">
            <a:off x="2438400" y="3886200"/>
            <a:ext cx="13716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78" name="Rectangle 26"/>
          <p:cNvSpPr>
            <a:spLocks noChangeArrowheads="1"/>
          </p:cNvSpPr>
          <p:nvPr/>
        </p:nvSpPr>
        <p:spPr bwMode="auto">
          <a:xfrm>
            <a:off x="3429000" y="48768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800" b="1">
                <a:solidFill>
                  <a:srgbClr val="00CC00"/>
                </a:solidFill>
              </a:rPr>
              <a:t>Ground State</a:t>
            </a:r>
          </a:p>
        </p:txBody>
      </p:sp>
      <p:sp>
        <p:nvSpPr>
          <p:cNvPr id="177179" name="Rectangle 27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 in XAS and XPS</a:t>
            </a: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B887979E-8D71-4C23-A365-D7F4ABDC2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in XAS and XPS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graphicFrame>
        <p:nvGraphicFramePr>
          <p:cNvPr id="168964" name="Object 4"/>
          <p:cNvGraphicFramePr>
            <a:graphicFrameLocks noChangeAspect="1"/>
          </p:cNvGraphicFramePr>
          <p:nvPr/>
        </p:nvGraphicFramePr>
        <p:xfrm>
          <a:off x="228600" y="715963"/>
          <a:ext cx="8610600" cy="614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0" name="Graph" r:id="rId4" imgW="3575914" imgH="3095549" progId="Origin50.Graph">
                  <p:embed/>
                </p:oleObj>
              </mc:Choice>
              <mc:Fallback>
                <p:oleObj name="Graph" r:id="rId4" imgW="3575914" imgH="3095549" progId="Origin50.Graph">
                  <p:embed/>
                  <p:pic>
                    <p:nvPicPr>
                      <p:cNvPr id="168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908" b="11816"/>
                      <a:stretch>
                        <a:fillRect/>
                      </a:stretch>
                    </p:blipFill>
                    <p:spPr bwMode="auto">
                      <a:xfrm>
                        <a:off x="228600" y="715963"/>
                        <a:ext cx="8610600" cy="614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6248400" y="4724400"/>
            <a:ext cx="433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33CC"/>
                </a:solidFill>
                <a:sym typeface="Symbol" panose="05050102010706020507" pitchFamily="18" charset="2"/>
              </a:rPr>
              <a:t></a:t>
            </a:r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7543800" y="2667000"/>
            <a:ext cx="1466850" cy="630238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FF00"/>
                </a:solidFill>
                <a:sym typeface="Symbol" panose="05050102010706020507" pitchFamily="18" charset="2"/>
              </a:rPr>
              <a:t>+U-Q</a:t>
            </a:r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 in XAS</a:t>
            </a:r>
          </a:p>
        </p:txBody>
      </p:sp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1828800" y="914400"/>
            <a:ext cx="3117850" cy="510540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68969" name="Rectangle 9"/>
          <p:cNvSpPr>
            <a:spLocks noChangeArrowheads="1"/>
          </p:cNvSpPr>
          <p:nvPr/>
        </p:nvSpPr>
        <p:spPr bwMode="auto">
          <a:xfrm>
            <a:off x="2895600" y="1219200"/>
            <a:ext cx="3427413" cy="289560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F8D5BFD-C42E-443D-9960-3AB16BC98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in XAS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544576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6003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Charge transfer</a:t>
            </a:r>
            <a:endParaRPr lang="en-US" sz="3600" i="1">
              <a:latin typeface="Arial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3D6073-2023-4B51-AC16-A5603E5CE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in XAS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3EC7F42-CA26-4E0A-A48D-2D5CA6B96451}"/>
              </a:ext>
            </a:extLst>
          </p:cNvPr>
          <p:cNvSpPr/>
          <p:nvPr/>
        </p:nvSpPr>
        <p:spPr>
          <a:xfrm>
            <a:off x="4953000" y="1447800"/>
            <a:ext cx="396240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XAS = neutral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Self screened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Small charge transfer satellites</a:t>
            </a:r>
          </a:p>
        </p:txBody>
      </p:sp>
    </p:spTree>
    <p:extLst>
      <p:ext uri="{BB962C8B-B14F-4D97-AF65-F5344CB8AC3E}">
        <p14:creationId xmlns:p14="http://schemas.microsoft.com/office/powerpoint/2010/main" val="15290088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graphicFrame>
        <p:nvGraphicFramePr>
          <p:cNvPr id="175107" name="Object 3"/>
          <p:cNvGraphicFramePr>
            <a:graphicFrameLocks noChangeAspect="1"/>
          </p:cNvGraphicFramePr>
          <p:nvPr/>
        </p:nvGraphicFramePr>
        <p:xfrm>
          <a:off x="0" y="661988"/>
          <a:ext cx="8686800" cy="619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24" name="Graph" r:id="rId4" imgW="3575914" imgH="3095549" progId="Origin50.Graph">
                  <p:embed/>
                </p:oleObj>
              </mc:Choice>
              <mc:Fallback>
                <p:oleObj name="Graph" r:id="rId4" imgW="3575914" imgH="3095549" progId="Origin50.Graph">
                  <p:embed/>
                  <p:pic>
                    <p:nvPicPr>
                      <p:cNvPr id="1751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908" b="11816"/>
                      <a:stretch>
                        <a:fillRect/>
                      </a:stretch>
                    </p:blipFill>
                    <p:spPr bwMode="auto">
                      <a:xfrm>
                        <a:off x="0" y="661988"/>
                        <a:ext cx="8686800" cy="619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6477000" y="4191000"/>
            <a:ext cx="433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33CC"/>
                </a:solidFill>
                <a:sym typeface="Symbol" panose="05050102010706020507" pitchFamily="18" charset="2"/>
              </a:rPr>
              <a:t></a:t>
            </a:r>
          </a:p>
        </p:txBody>
      </p:sp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5715000" y="3200400"/>
            <a:ext cx="884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FF00"/>
                </a:solidFill>
                <a:sym typeface="Symbol" panose="05050102010706020507" pitchFamily="18" charset="2"/>
              </a:rPr>
              <a:t>-Q</a:t>
            </a: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Charge Transfer Effects in XPS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1828800" y="838200"/>
            <a:ext cx="2989263" cy="5181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F4BE92C-C80D-46A5-9AF2-9D6439158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in XPS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12" descr="Wide downward diagonal"/>
          <p:cNvSpPr>
            <a:spLocks noChangeArrowheads="1"/>
          </p:cNvSpPr>
          <p:nvPr/>
        </p:nvSpPr>
        <p:spPr bwMode="auto">
          <a:xfrm>
            <a:off x="2286000" y="1981200"/>
            <a:ext cx="1143000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19" name="Text Box 2"/>
          <p:cNvSpPr txBox="1">
            <a:spLocks noChangeArrowheads="1"/>
          </p:cNvSpPr>
          <p:nvPr/>
        </p:nvSpPr>
        <p:spPr bwMode="auto">
          <a:xfrm>
            <a:off x="3048000" y="2057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nl-NL" sz="2400">
              <a:latin typeface="Times New Roman" panose="02020603050405020304" pitchFamily="18" charset="0"/>
            </a:endParaRPr>
          </a:p>
        </p:txBody>
      </p:sp>
      <p:sp>
        <p:nvSpPr>
          <p:cNvPr id="111620" name="Text Box 9"/>
          <p:cNvSpPr txBox="1">
            <a:spLocks noChangeArrowheads="1"/>
          </p:cNvSpPr>
          <p:nvPr/>
        </p:nvSpPr>
        <p:spPr bwMode="auto">
          <a:xfrm>
            <a:off x="2647950" y="2597150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nl-NL" sz="2400">
              <a:latin typeface="Times New Roman" panose="02020603050405020304" pitchFamily="18" charset="0"/>
              <a:sym typeface="MT Extra" panose="05050102010205020202" pitchFamily="18" charset="2"/>
            </a:endParaRPr>
          </a:p>
          <a:p>
            <a:pPr algn="r"/>
            <a:endParaRPr lang="en-US" altLang="nl-NL" sz="2400">
              <a:latin typeface="Times New Roman" panose="02020603050405020304" pitchFamily="18" charset="0"/>
            </a:endParaRPr>
          </a:p>
        </p:txBody>
      </p:sp>
      <p:grpSp>
        <p:nvGrpSpPr>
          <p:cNvPr id="111622" name="Group 6"/>
          <p:cNvGrpSpPr>
            <a:grpSpLocks/>
          </p:cNvGrpSpPr>
          <p:nvPr/>
        </p:nvGrpSpPr>
        <p:grpSpPr bwMode="auto">
          <a:xfrm>
            <a:off x="152400" y="609600"/>
            <a:ext cx="1143000" cy="2971800"/>
            <a:chOff x="96" y="384"/>
            <a:chExt cx="720" cy="1872"/>
          </a:xfrm>
        </p:grpSpPr>
        <p:sp>
          <p:nvSpPr>
            <p:cNvPr id="111648" name="Line 3"/>
            <p:cNvSpPr>
              <a:spLocks noChangeShapeType="1"/>
            </p:cNvSpPr>
            <p:nvPr/>
          </p:nvSpPr>
          <p:spPr bwMode="auto">
            <a:xfrm>
              <a:off x="96" y="576"/>
              <a:ext cx="0" cy="1680"/>
            </a:xfrm>
            <a:prstGeom prst="line">
              <a:avLst/>
            </a:prstGeom>
            <a:noFill/>
            <a:ln w="508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649" name="AutoShape 4"/>
            <p:cNvSpPr>
              <a:spLocks noChangeArrowheads="1"/>
            </p:cNvSpPr>
            <p:nvPr/>
          </p:nvSpPr>
          <p:spPr bwMode="auto">
            <a:xfrm>
              <a:off x="96" y="384"/>
              <a:ext cx="288" cy="336"/>
            </a:xfrm>
            <a:prstGeom prst="flowChartDelay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1650" name="Oval 7"/>
            <p:cNvSpPr>
              <a:spLocks noChangeArrowheads="1"/>
            </p:cNvSpPr>
            <p:nvPr/>
          </p:nvSpPr>
          <p:spPr bwMode="auto">
            <a:xfrm>
              <a:off x="528" y="1968"/>
              <a:ext cx="96" cy="96"/>
            </a:xfrm>
            <a:prstGeom prst="ellipse">
              <a:avLst/>
            </a:prstGeom>
            <a:noFill/>
            <a:ln w="254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1651" name="AutoShape 10"/>
            <p:cNvSpPr>
              <a:spLocks noChangeArrowheads="1"/>
            </p:cNvSpPr>
            <p:nvPr/>
          </p:nvSpPr>
          <p:spPr bwMode="auto">
            <a:xfrm>
              <a:off x="96" y="1584"/>
              <a:ext cx="288" cy="96"/>
            </a:xfrm>
            <a:prstGeom prst="flowChartDelay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1652" name="AutoShape 11"/>
            <p:cNvSpPr>
              <a:spLocks noChangeArrowheads="1"/>
            </p:cNvSpPr>
            <p:nvPr/>
          </p:nvSpPr>
          <p:spPr bwMode="auto">
            <a:xfrm>
              <a:off x="96" y="1056"/>
              <a:ext cx="288" cy="336"/>
            </a:xfrm>
            <a:prstGeom prst="flowChartDelay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nl-NL">
                <a:solidFill>
                  <a:srgbClr val="00FF00"/>
                </a:solidFill>
              </a:endParaRPr>
            </a:p>
          </p:txBody>
        </p:sp>
        <p:sp>
          <p:nvSpPr>
            <p:cNvPr id="111653" name="AutoShape 12" descr="Wide downward diagonal"/>
            <p:cNvSpPr>
              <a:spLocks noChangeArrowheads="1"/>
            </p:cNvSpPr>
            <p:nvPr/>
          </p:nvSpPr>
          <p:spPr bwMode="auto">
            <a:xfrm>
              <a:off x="96" y="816"/>
              <a:ext cx="720" cy="144"/>
            </a:xfrm>
            <a:prstGeom prst="flowChartDelay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1654" name="AutoShape 13"/>
            <p:cNvSpPr>
              <a:spLocks noChangeArrowheads="1"/>
            </p:cNvSpPr>
            <p:nvPr/>
          </p:nvSpPr>
          <p:spPr bwMode="auto">
            <a:xfrm>
              <a:off x="96" y="817"/>
              <a:ext cx="384" cy="144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1655" name="AutoShape 14"/>
            <p:cNvSpPr>
              <a:spLocks noChangeArrowheads="1"/>
            </p:cNvSpPr>
            <p:nvPr/>
          </p:nvSpPr>
          <p:spPr bwMode="auto">
            <a:xfrm>
              <a:off x="96" y="1056"/>
              <a:ext cx="96" cy="336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1656" name="AutoShape 16"/>
            <p:cNvSpPr>
              <a:spLocks noChangeArrowheads="1"/>
            </p:cNvSpPr>
            <p:nvPr/>
          </p:nvSpPr>
          <p:spPr bwMode="auto">
            <a:xfrm>
              <a:off x="96" y="1584"/>
              <a:ext cx="144" cy="96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1657" name="AutoShape 17" descr="Wide downward diagonal"/>
            <p:cNvSpPr>
              <a:spLocks noChangeArrowheads="1"/>
            </p:cNvSpPr>
            <p:nvPr/>
          </p:nvSpPr>
          <p:spPr bwMode="auto">
            <a:xfrm>
              <a:off x="96" y="384"/>
              <a:ext cx="240" cy="336"/>
            </a:xfrm>
            <a:prstGeom prst="flowChartDelay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1658" name="AutoShape 21"/>
            <p:cNvSpPr>
              <a:spLocks noChangeArrowheads="1"/>
            </p:cNvSpPr>
            <p:nvPr/>
          </p:nvSpPr>
          <p:spPr bwMode="auto">
            <a:xfrm>
              <a:off x="115" y="1981"/>
              <a:ext cx="384" cy="55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1659" name="Line 26"/>
            <p:cNvSpPr>
              <a:spLocks noChangeShapeType="1"/>
            </p:cNvSpPr>
            <p:nvPr/>
          </p:nvSpPr>
          <p:spPr bwMode="auto">
            <a:xfrm flipV="1">
              <a:off x="576" y="912"/>
              <a:ext cx="0" cy="1056"/>
            </a:xfrm>
            <a:prstGeom prst="line">
              <a:avLst/>
            </a:prstGeom>
            <a:noFill/>
            <a:ln w="50800" cap="sq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nl-NL"/>
            </a:p>
          </p:txBody>
        </p:sp>
      </p:grpSp>
      <p:sp>
        <p:nvSpPr>
          <p:cNvPr id="111623" name="Rectangle 31"/>
          <p:cNvSpPr>
            <a:spLocks noChangeArrowheads="1"/>
          </p:cNvSpPr>
          <p:nvPr/>
        </p:nvSpPr>
        <p:spPr bwMode="auto">
          <a:xfrm>
            <a:off x="5791200" y="4724400"/>
            <a:ext cx="33528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24" name="Line 3"/>
          <p:cNvSpPr>
            <a:spLocks noChangeShapeType="1"/>
          </p:cNvSpPr>
          <p:nvPr/>
        </p:nvSpPr>
        <p:spPr bwMode="auto">
          <a:xfrm>
            <a:off x="2286000" y="1600200"/>
            <a:ext cx="0" cy="266700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1625" name="AutoShape 4"/>
          <p:cNvSpPr>
            <a:spLocks noChangeArrowheads="1"/>
          </p:cNvSpPr>
          <p:nvPr/>
        </p:nvSpPr>
        <p:spPr bwMode="auto">
          <a:xfrm>
            <a:off x="2286000" y="1295400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26" name="Oval 7"/>
          <p:cNvSpPr>
            <a:spLocks noChangeArrowheads="1"/>
          </p:cNvSpPr>
          <p:nvPr/>
        </p:nvSpPr>
        <p:spPr bwMode="auto">
          <a:xfrm>
            <a:off x="3200400" y="19812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27" name="AutoShape 10"/>
          <p:cNvSpPr>
            <a:spLocks noChangeArrowheads="1"/>
          </p:cNvSpPr>
          <p:nvPr/>
        </p:nvSpPr>
        <p:spPr bwMode="auto">
          <a:xfrm>
            <a:off x="2286000" y="3200400"/>
            <a:ext cx="457200" cy="152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28" name="AutoShape 11"/>
          <p:cNvSpPr>
            <a:spLocks noChangeArrowheads="1"/>
          </p:cNvSpPr>
          <p:nvPr/>
        </p:nvSpPr>
        <p:spPr bwMode="auto">
          <a:xfrm>
            <a:off x="2286000" y="2362200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nl-NL">
              <a:solidFill>
                <a:srgbClr val="00FF00"/>
              </a:solidFill>
            </a:endParaRPr>
          </a:p>
        </p:txBody>
      </p:sp>
      <p:sp>
        <p:nvSpPr>
          <p:cNvPr id="111629" name="AutoShape 13"/>
          <p:cNvSpPr>
            <a:spLocks noChangeArrowheads="1"/>
          </p:cNvSpPr>
          <p:nvPr/>
        </p:nvSpPr>
        <p:spPr bwMode="auto">
          <a:xfrm>
            <a:off x="2286000" y="1982788"/>
            <a:ext cx="609600" cy="2286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30" name="AutoShape 14"/>
          <p:cNvSpPr>
            <a:spLocks noChangeArrowheads="1"/>
          </p:cNvSpPr>
          <p:nvPr/>
        </p:nvSpPr>
        <p:spPr bwMode="auto">
          <a:xfrm>
            <a:off x="2286000" y="2362200"/>
            <a:ext cx="152400" cy="533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31" name="AutoShape 16"/>
          <p:cNvSpPr>
            <a:spLocks noChangeArrowheads="1"/>
          </p:cNvSpPr>
          <p:nvPr/>
        </p:nvSpPr>
        <p:spPr bwMode="auto">
          <a:xfrm>
            <a:off x="2286000" y="3200400"/>
            <a:ext cx="228600" cy="152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32" name="AutoShape 17" descr="Wide downward diagonal"/>
          <p:cNvSpPr>
            <a:spLocks noChangeArrowheads="1"/>
          </p:cNvSpPr>
          <p:nvPr/>
        </p:nvSpPr>
        <p:spPr bwMode="auto">
          <a:xfrm>
            <a:off x="2286000" y="1295400"/>
            <a:ext cx="381000" cy="5334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33" name="AutoShape 21"/>
          <p:cNvSpPr>
            <a:spLocks noChangeArrowheads="1"/>
          </p:cNvSpPr>
          <p:nvPr/>
        </p:nvSpPr>
        <p:spPr bwMode="auto">
          <a:xfrm>
            <a:off x="2316163" y="3830638"/>
            <a:ext cx="609600" cy="87312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34" name="Line 3"/>
          <p:cNvSpPr>
            <a:spLocks noChangeShapeType="1"/>
          </p:cNvSpPr>
          <p:nvPr/>
        </p:nvSpPr>
        <p:spPr bwMode="auto">
          <a:xfrm>
            <a:off x="4267200" y="2286000"/>
            <a:ext cx="0" cy="266700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1635" name="AutoShape 4"/>
          <p:cNvSpPr>
            <a:spLocks noChangeArrowheads="1"/>
          </p:cNvSpPr>
          <p:nvPr/>
        </p:nvSpPr>
        <p:spPr bwMode="auto">
          <a:xfrm>
            <a:off x="4267200" y="1981200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36" name="AutoShape 10"/>
          <p:cNvSpPr>
            <a:spLocks noChangeArrowheads="1"/>
          </p:cNvSpPr>
          <p:nvPr/>
        </p:nvSpPr>
        <p:spPr bwMode="auto">
          <a:xfrm>
            <a:off x="4267200" y="3886200"/>
            <a:ext cx="457200" cy="152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37" name="AutoShape 11"/>
          <p:cNvSpPr>
            <a:spLocks noChangeArrowheads="1"/>
          </p:cNvSpPr>
          <p:nvPr/>
        </p:nvSpPr>
        <p:spPr bwMode="auto">
          <a:xfrm>
            <a:off x="4267200" y="3048000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nl-NL">
              <a:solidFill>
                <a:srgbClr val="00FF00"/>
              </a:solidFill>
            </a:endParaRPr>
          </a:p>
        </p:txBody>
      </p:sp>
      <p:sp>
        <p:nvSpPr>
          <p:cNvPr id="111638" name="AutoShape 12" descr="Wide downward diagonal"/>
          <p:cNvSpPr>
            <a:spLocks noChangeArrowheads="1"/>
          </p:cNvSpPr>
          <p:nvPr/>
        </p:nvSpPr>
        <p:spPr bwMode="auto">
          <a:xfrm>
            <a:off x="4267200" y="2667000"/>
            <a:ext cx="1143000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39" name="AutoShape 13"/>
          <p:cNvSpPr>
            <a:spLocks noChangeArrowheads="1"/>
          </p:cNvSpPr>
          <p:nvPr/>
        </p:nvSpPr>
        <p:spPr bwMode="auto">
          <a:xfrm>
            <a:off x="4267200" y="2668588"/>
            <a:ext cx="609600" cy="2286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40" name="AutoShape 14"/>
          <p:cNvSpPr>
            <a:spLocks noChangeArrowheads="1"/>
          </p:cNvSpPr>
          <p:nvPr/>
        </p:nvSpPr>
        <p:spPr bwMode="auto">
          <a:xfrm>
            <a:off x="4267200" y="3048000"/>
            <a:ext cx="152400" cy="533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41" name="AutoShape 16"/>
          <p:cNvSpPr>
            <a:spLocks noChangeArrowheads="1"/>
          </p:cNvSpPr>
          <p:nvPr/>
        </p:nvSpPr>
        <p:spPr bwMode="auto">
          <a:xfrm>
            <a:off x="4267200" y="3886200"/>
            <a:ext cx="228600" cy="152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42" name="AutoShape 17" descr="Wide downward diagonal"/>
          <p:cNvSpPr>
            <a:spLocks noChangeArrowheads="1"/>
          </p:cNvSpPr>
          <p:nvPr/>
        </p:nvSpPr>
        <p:spPr bwMode="auto">
          <a:xfrm>
            <a:off x="4267200" y="1981200"/>
            <a:ext cx="381000" cy="5334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43" name="AutoShape 21"/>
          <p:cNvSpPr>
            <a:spLocks noChangeArrowheads="1"/>
          </p:cNvSpPr>
          <p:nvPr/>
        </p:nvSpPr>
        <p:spPr bwMode="auto">
          <a:xfrm>
            <a:off x="4297363" y="4516438"/>
            <a:ext cx="609600" cy="87312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44" name="Line 26"/>
          <p:cNvSpPr>
            <a:spLocks noChangeShapeType="1"/>
          </p:cNvSpPr>
          <p:nvPr/>
        </p:nvSpPr>
        <p:spPr bwMode="auto">
          <a:xfrm>
            <a:off x="5181600" y="2895600"/>
            <a:ext cx="0" cy="1600200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11645" name="Oval 7"/>
          <p:cNvSpPr>
            <a:spLocks noChangeArrowheads="1"/>
          </p:cNvSpPr>
          <p:nvPr/>
        </p:nvSpPr>
        <p:spPr bwMode="auto">
          <a:xfrm>
            <a:off x="5181600" y="2667000"/>
            <a:ext cx="152400" cy="152400"/>
          </a:xfrm>
          <a:prstGeom prst="ellips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46" name="Oval 7"/>
          <p:cNvSpPr>
            <a:spLocks noChangeArrowheads="1"/>
          </p:cNvSpPr>
          <p:nvPr/>
        </p:nvSpPr>
        <p:spPr bwMode="auto">
          <a:xfrm>
            <a:off x="5105400" y="44958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47" name="Oval 7"/>
          <p:cNvSpPr>
            <a:spLocks noChangeArrowheads="1"/>
          </p:cNvSpPr>
          <p:nvPr/>
        </p:nvSpPr>
        <p:spPr bwMode="auto">
          <a:xfrm>
            <a:off x="2971800" y="3810000"/>
            <a:ext cx="152400" cy="152400"/>
          </a:xfrm>
          <a:prstGeom prst="ellips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48" name="Rectangle 2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i="1" dirty="0"/>
              <a:t> </a:t>
            </a:r>
            <a:r>
              <a:rPr lang="en-US" sz="3600" b="1" dirty="0">
                <a:solidFill>
                  <a:srgbClr val="8654F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X-ray absorption &amp; x-ray emission</a:t>
            </a:r>
            <a:endParaRPr lang="en-US" sz="3600" i="1" dirty="0"/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D881D1DB-9C51-4D43-9401-940504823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DC5973AF-1924-4411-AEB1-59C7C168B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139172"/>
            <a:ext cx="858247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spcBef>
                <a:spcPct val="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Decay of 3d electron to 3p core state</a:t>
            </a:r>
          </a:p>
          <a:p>
            <a:pPr marL="457200" indent="-457200">
              <a:spcBef>
                <a:spcPct val="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X-ray emission</a:t>
            </a:r>
          </a:p>
        </p:txBody>
      </p:sp>
    </p:spTree>
    <p:extLst>
      <p:ext uri="{BB962C8B-B14F-4D97-AF65-F5344CB8AC3E}">
        <p14:creationId xmlns:p14="http://schemas.microsoft.com/office/powerpoint/2010/main" val="2676650648"/>
      </p:ext>
    </p:extLst>
  </p:cSld>
  <p:clrMapOvr>
    <a:masterClrMapping/>
  </p:clrMapOvr>
  <p:transition spd="slow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4" descr="fig5x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0772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3" name="Rectangle 5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 in XPS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F97AD2C-E88A-4FF2-8C20-DFCC37C7E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in XPS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C8664FD-BF8E-4A58-9815-86A7FE5137AE}"/>
              </a:ext>
            </a:extLst>
          </p:cNvPr>
          <p:cNvSpPr/>
          <p:nvPr/>
        </p:nvSpPr>
        <p:spPr>
          <a:xfrm>
            <a:off x="0" y="4495800"/>
            <a:ext cx="396240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XAS = neutral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Self screened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Small charge transfer satellites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4492377-9A27-4B78-ADD4-93CCEBFCDCF4}"/>
              </a:ext>
            </a:extLst>
          </p:cNvPr>
          <p:cNvSpPr/>
          <p:nvPr/>
        </p:nvSpPr>
        <p:spPr>
          <a:xfrm>
            <a:off x="4343400" y="4491872"/>
            <a:ext cx="396240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XPS = </a:t>
            </a:r>
            <a:r>
              <a:rPr lang="en-US" altLang="en-US" dirty="0" err="1">
                <a:solidFill>
                  <a:srgbClr val="0000FF"/>
                </a:solidFill>
              </a:rPr>
              <a:t>ionising</a:t>
            </a:r>
            <a:endParaRPr lang="en-US" altLang="en-US" dirty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Large screening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Large charge transfer satellites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5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 in XPS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75A096-28D7-4011-8D27-CE1250A37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 and 2p XPS of Fe2O3</a:t>
            </a:r>
          </a:p>
        </p:txBody>
      </p:sp>
    </p:spTree>
    <p:extLst>
      <p:ext uri="{BB962C8B-B14F-4D97-AF65-F5344CB8AC3E}">
        <p14:creationId xmlns:p14="http://schemas.microsoft.com/office/powerpoint/2010/main" val="385521527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5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 in XPS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9E0A55C-60ED-4377-8DFA-6D3A75F63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34170"/>
            <a:ext cx="4038600" cy="62732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75A096-28D7-4011-8D27-CE1250A37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 and 2p XPS of Fe2O3</a:t>
            </a:r>
          </a:p>
        </p:txBody>
      </p:sp>
    </p:spTree>
    <p:extLst>
      <p:ext uri="{BB962C8B-B14F-4D97-AF65-F5344CB8AC3E}">
        <p14:creationId xmlns:p14="http://schemas.microsoft.com/office/powerpoint/2010/main" val="389337077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5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 in XPS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3CBBD24-B5E7-4376-A55B-2DC32FDDF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1139633"/>
            <a:ext cx="8056813" cy="5184967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AFD75F35-098A-4329-865B-210BAA6E0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 and 2p XPS of Fe2O3</a:t>
            </a:r>
          </a:p>
        </p:txBody>
      </p:sp>
    </p:spTree>
    <p:extLst>
      <p:ext uri="{BB962C8B-B14F-4D97-AF65-F5344CB8AC3E}">
        <p14:creationId xmlns:p14="http://schemas.microsoft.com/office/powerpoint/2010/main" val="143558291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5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 in XPS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9991965-F1B0-48D0-9133-7846F8DC2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70175"/>
            <a:ext cx="4384262" cy="61354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C137C14-D150-4E0B-AA7D-BDF85ACB5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399" y="1761688"/>
            <a:ext cx="5181601" cy="3334623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9A89E5DA-9323-4C6F-86B0-56715806B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 and 2p XPS of Fe2O3</a:t>
            </a:r>
          </a:p>
        </p:txBody>
      </p:sp>
    </p:spTree>
    <p:extLst>
      <p:ext uri="{BB962C8B-B14F-4D97-AF65-F5344CB8AC3E}">
        <p14:creationId xmlns:p14="http://schemas.microsoft.com/office/powerpoint/2010/main" val="111606866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5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 in XPS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A89E5DA-9323-4C6F-86B0-56715806B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 and 2p XPS of Fe2O3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D09CD29-4A70-49B2-A288-13728F1A4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33638"/>
            <a:ext cx="5078095" cy="5904656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9DF08EC1-AEEC-4AC6-B536-BF0EA3D826F9}"/>
              </a:ext>
            </a:extLst>
          </p:cNvPr>
          <p:cNvSpPr/>
          <p:nvPr/>
        </p:nvSpPr>
        <p:spPr>
          <a:xfrm>
            <a:off x="4883833" y="1124744"/>
            <a:ext cx="427559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nl-NL" altLang="en-US" dirty="0">
                <a:solidFill>
                  <a:srgbClr val="0000FF"/>
                </a:solidFill>
              </a:rPr>
              <a:t>L</a:t>
            </a:r>
            <a:r>
              <a:rPr lang="en-US" altLang="en-US" dirty="0">
                <a:solidFill>
                  <a:srgbClr val="0000FF"/>
                </a:solidFill>
              </a:rPr>
              <a:t>DA + DMFT: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Use actual DMFT-based band structure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result to couple to the localised states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More on Thursday/</a:t>
            </a:r>
            <a:r>
              <a:rPr lang="en-US" altLang="en-US" dirty="0" err="1">
                <a:solidFill>
                  <a:srgbClr val="0000FF"/>
                </a:solidFill>
              </a:rPr>
              <a:t>friday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343278E-B388-4C34-BCEE-52E0ADFB37C5}"/>
              </a:ext>
            </a:extLst>
          </p:cNvPr>
          <p:cNvSpPr/>
          <p:nvPr/>
        </p:nvSpPr>
        <p:spPr>
          <a:xfrm>
            <a:off x="0" y="641938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</a:rPr>
              <a:t>Phys. Rev. B.100, 075146 (2019)</a:t>
            </a:r>
          </a:p>
        </p:txBody>
      </p:sp>
    </p:spTree>
    <p:extLst>
      <p:ext uri="{BB962C8B-B14F-4D97-AF65-F5344CB8AC3E}">
        <p14:creationId xmlns:p14="http://schemas.microsoft.com/office/powerpoint/2010/main" val="345642987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98B5333-1339-4B68-9755-A4CE119B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Resonant Auger of NiO</a:t>
            </a:r>
          </a:p>
        </p:txBody>
      </p:sp>
    </p:spTree>
    <p:extLst>
      <p:ext uri="{BB962C8B-B14F-4D97-AF65-F5344CB8AC3E}">
        <p14:creationId xmlns:p14="http://schemas.microsoft.com/office/powerpoint/2010/main" val="249314586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40BE01D-2452-49A5-8273-C18FB4A17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55" y="178358"/>
            <a:ext cx="4419600" cy="6611005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898B5333-1339-4B68-9755-A4CE119B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Resonant Auger of NiO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63C75ED-1280-4392-B18E-961231CAD22A}"/>
              </a:ext>
            </a:extLst>
          </p:cNvPr>
          <p:cNvSpPr/>
          <p:nvPr/>
        </p:nvSpPr>
        <p:spPr>
          <a:xfrm>
            <a:off x="0" y="641938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</a:rPr>
              <a:t>Phys. Rev. B. 59, 9933 (1999)</a:t>
            </a:r>
          </a:p>
        </p:txBody>
      </p:sp>
    </p:spTree>
    <p:extLst>
      <p:ext uri="{BB962C8B-B14F-4D97-AF65-F5344CB8AC3E}">
        <p14:creationId xmlns:p14="http://schemas.microsoft.com/office/powerpoint/2010/main" val="78059555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40BE01D-2452-49A5-8273-C18FB4A17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55" y="178358"/>
            <a:ext cx="4419600" cy="6611005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898B5333-1339-4B68-9755-A4CE119B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Resonant Auger of NiO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63C75ED-1280-4392-B18E-961231CAD22A}"/>
              </a:ext>
            </a:extLst>
          </p:cNvPr>
          <p:cNvSpPr/>
          <p:nvPr/>
        </p:nvSpPr>
        <p:spPr>
          <a:xfrm>
            <a:off x="0" y="641938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</a:rPr>
              <a:t>Phys. Rev. B. 59, 9933 (1999)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320630B-EE4D-4F41-9348-500CF5B9AA3E}"/>
              </a:ext>
            </a:extLst>
          </p:cNvPr>
          <p:cNvSpPr txBox="1"/>
          <p:nvPr/>
        </p:nvSpPr>
        <p:spPr>
          <a:xfrm>
            <a:off x="4585355" y="1295400"/>
            <a:ext cx="24432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3d</a:t>
            </a:r>
            <a:r>
              <a:rPr lang="nl-NL" baseline="30000" dirty="0">
                <a:solidFill>
                  <a:srgbClr val="0000FF"/>
                </a:solidFill>
              </a:rPr>
              <a:t>8</a:t>
            </a:r>
            <a:r>
              <a:rPr lang="nl-NL" dirty="0">
                <a:solidFill>
                  <a:srgbClr val="0000FF"/>
                </a:solidFill>
              </a:rPr>
              <a:t>  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→ 2p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5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3d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9</a:t>
            </a:r>
          </a:p>
          <a:p>
            <a:endParaRPr lang="nl-NL" baseline="300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endParaRPr lang="nl-NL" baseline="300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endParaRPr lang="nl-NL" baseline="30000" dirty="0">
              <a:solidFill>
                <a:srgbClr val="0000FF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ED944D4-6EFB-4B85-B344-86C2D0BEBF98}"/>
              </a:ext>
            </a:extLst>
          </p:cNvPr>
          <p:cNvSpPr/>
          <p:nvPr/>
        </p:nvSpPr>
        <p:spPr>
          <a:xfrm>
            <a:off x="4751110" y="3746719"/>
            <a:ext cx="2983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2p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5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3d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9 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→ 3s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0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3d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9</a:t>
            </a:r>
            <a:r>
              <a:rPr lang="el-GR" dirty="0">
                <a:solidFill>
                  <a:srgbClr val="0000FF"/>
                </a:solidFill>
                <a:cs typeface="Arial" panose="020B0604020202020204" pitchFamily="34" charset="0"/>
              </a:rPr>
              <a:t>ε</a:t>
            </a:r>
            <a:endParaRPr lang="nl-NL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6470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40BE01D-2452-49A5-8273-C18FB4A17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55" y="178358"/>
            <a:ext cx="4419600" cy="6611005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898B5333-1339-4B68-9755-A4CE119B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Resonant Auger of NiO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63C75ED-1280-4392-B18E-961231CAD22A}"/>
              </a:ext>
            </a:extLst>
          </p:cNvPr>
          <p:cNvSpPr/>
          <p:nvPr/>
        </p:nvSpPr>
        <p:spPr>
          <a:xfrm>
            <a:off x="0" y="641938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</a:rPr>
              <a:t>Phys. Rev. B. 59, 9933 (1999)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320630B-EE4D-4F41-9348-500CF5B9AA3E}"/>
              </a:ext>
            </a:extLst>
          </p:cNvPr>
          <p:cNvSpPr txBox="1"/>
          <p:nvPr/>
        </p:nvSpPr>
        <p:spPr>
          <a:xfrm>
            <a:off x="4585355" y="1295400"/>
            <a:ext cx="28777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3d</a:t>
            </a:r>
            <a:r>
              <a:rPr lang="nl-NL" baseline="30000" dirty="0">
                <a:solidFill>
                  <a:srgbClr val="0000FF"/>
                </a:solidFill>
              </a:rPr>
              <a:t>8</a:t>
            </a:r>
            <a:r>
              <a:rPr lang="nl-NL" dirty="0">
                <a:solidFill>
                  <a:srgbClr val="0000FF"/>
                </a:solidFill>
              </a:rPr>
              <a:t>  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→ 2p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5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3d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9</a:t>
            </a:r>
          </a:p>
          <a:p>
            <a:endParaRPr lang="nl-NL" baseline="300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endParaRPr lang="nl-NL" baseline="300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r>
              <a:rPr lang="nl-NL" dirty="0">
                <a:solidFill>
                  <a:srgbClr val="0000FF"/>
                </a:solidFill>
              </a:rPr>
              <a:t>3d</a:t>
            </a:r>
            <a:r>
              <a:rPr lang="nl-NL" baseline="30000" dirty="0">
                <a:solidFill>
                  <a:srgbClr val="0000FF"/>
                </a:solidFill>
              </a:rPr>
              <a:t>9</a:t>
            </a:r>
            <a:r>
              <a:rPr lang="nl-NL" u="sng" dirty="0">
                <a:solidFill>
                  <a:srgbClr val="0000FF"/>
                </a:solidFill>
              </a:rPr>
              <a:t>L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→  2p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5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3d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10</a:t>
            </a:r>
            <a:r>
              <a:rPr lang="nl-NL" u="sng" dirty="0">
                <a:solidFill>
                  <a:srgbClr val="0000FF"/>
                </a:solidFill>
              </a:rPr>
              <a:t>L</a:t>
            </a:r>
            <a:endParaRPr lang="nl-NL" baseline="300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endParaRPr lang="nl-NL" baseline="30000" dirty="0">
              <a:solidFill>
                <a:srgbClr val="0000FF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ED944D4-6EFB-4B85-B344-86C2D0BEBF98}"/>
              </a:ext>
            </a:extLst>
          </p:cNvPr>
          <p:cNvSpPr/>
          <p:nvPr/>
        </p:nvSpPr>
        <p:spPr>
          <a:xfrm>
            <a:off x="4751110" y="3746719"/>
            <a:ext cx="3470309" cy="2821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2p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5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3d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9 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→ 3s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0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3d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9</a:t>
            </a:r>
            <a:r>
              <a:rPr lang="el-GR" dirty="0">
                <a:solidFill>
                  <a:srgbClr val="0000FF"/>
                </a:solidFill>
                <a:cs typeface="Arial" panose="020B0604020202020204" pitchFamily="34" charset="0"/>
              </a:rPr>
              <a:t>ε</a:t>
            </a:r>
            <a:endParaRPr lang="nl-NL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endParaRPr lang="nl-NL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2p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5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3d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10</a:t>
            </a:r>
            <a:r>
              <a:rPr lang="nl-NL" u="sng" dirty="0">
                <a:solidFill>
                  <a:srgbClr val="0000FF"/>
                </a:solidFill>
              </a:rPr>
              <a:t>L 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→ 3s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0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3d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10</a:t>
            </a:r>
            <a:r>
              <a:rPr lang="el-GR" dirty="0">
                <a:solidFill>
                  <a:srgbClr val="0000FF"/>
                </a:solidFill>
                <a:cs typeface="Arial" panose="020B0604020202020204" pitchFamily="34" charset="0"/>
              </a:rPr>
              <a:t>ε</a:t>
            </a:r>
            <a:endParaRPr lang="nl-NL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endParaRPr lang="nl-NL" baseline="300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endParaRPr lang="nl-NL" baseline="300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r>
              <a:rPr lang="nl-NL" u="sng" dirty="0">
                <a:solidFill>
                  <a:srgbClr val="0000FF"/>
                </a:solidFill>
                <a:cs typeface="Arial" panose="020B0604020202020204" pitchFamily="34" charset="0"/>
              </a:rPr>
              <a:t>ONLY 2 PEAKS</a:t>
            </a:r>
          </a:p>
          <a:p>
            <a:endParaRPr lang="nl-NL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3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12" descr="Wide downward diagonal"/>
          <p:cNvSpPr>
            <a:spLocks noChangeArrowheads="1"/>
          </p:cNvSpPr>
          <p:nvPr/>
        </p:nvSpPr>
        <p:spPr bwMode="auto">
          <a:xfrm>
            <a:off x="2286000" y="1981200"/>
            <a:ext cx="1143000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43" name="Text Box 2"/>
          <p:cNvSpPr txBox="1">
            <a:spLocks noChangeArrowheads="1"/>
          </p:cNvSpPr>
          <p:nvPr/>
        </p:nvSpPr>
        <p:spPr bwMode="auto">
          <a:xfrm>
            <a:off x="3048000" y="2057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nl-NL" sz="2400">
              <a:latin typeface="Times New Roman" panose="02020603050405020304" pitchFamily="18" charset="0"/>
            </a:endParaRPr>
          </a:p>
        </p:txBody>
      </p:sp>
      <p:sp>
        <p:nvSpPr>
          <p:cNvPr id="112644" name="Text Box 9"/>
          <p:cNvSpPr txBox="1">
            <a:spLocks noChangeArrowheads="1"/>
          </p:cNvSpPr>
          <p:nvPr/>
        </p:nvSpPr>
        <p:spPr bwMode="auto">
          <a:xfrm>
            <a:off x="2647950" y="2597150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nl-NL" sz="2400">
              <a:latin typeface="Times New Roman" panose="02020603050405020304" pitchFamily="18" charset="0"/>
              <a:sym typeface="MT Extra" panose="05050102010205020202" pitchFamily="18" charset="2"/>
            </a:endParaRPr>
          </a:p>
          <a:p>
            <a:pPr algn="r"/>
            <a:endParaRPr lang="en-US" altLang="nl-NL" sz="2400">
              <a:latin typeface="Times New Roman" panose="02020603050405020304" pitchFamily="18" charset="0"/>
            </a:endParaRPr>
          </a:p>
        </p:txBody>
      </p:sp>
      <p:grpSp>
        <p:nvGrpSpPr>
          <p:cNvPr id="112646" name="Group 6"/>
          <p:cNvGrpSpPr>
            <a:grpSpLocks/>
          </p:cNvGrpSpPr>
          <p:nvPr/>
        </p:nvGrpSpPr>
        <p:grpSpPr bwMode="auto">
          <a:xfrm>
            <a:off x="152400" y="609600"/>
            <a:ext cx="1143000" cy="2971800"/>
            <a:chOff x="96" y="384"/>
            <a:chExt cx="720" cy="1872"/>
          </a:xfrm>
        </p:grpSpPr>
        <p:sp>
          <p:nvSpPr>
            <p:cNvPr id="112675" name="Line 3"/>
            <p:cNvSpPr>
              <a:spLocks noChangeShapeType="1"/>
            </p:cNvSpPr>
            <p:nvPr/>
          </p:nvSpPr>
          <p:spPr bwMode="auto">
            <a:xfrm>
              <a:off x="96" y="576"/>
              <a:ext cx="0" cy="1680"/>
            </a:xfrm>
            <a:prstGeom prst="line">
              <a:avLst/>
            </a:prstGeom>
            <a:noFill/>
            <a:ln w="508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2676" name="AutoShape 4"/>
            <p:cNvSpPr>
              <a:spLocks noChangeArrowheads="1"/>
            </p:cNvSpPr>
            <p:nvPr/>
          </p:nvSpPr>
          <p:spPr bwMode="auto">
            <a:xfrm>
              <a:off x="96" y="384"/>
              <a:ext cx="288" cy="336"/>
            </a:xfrm>
            <a:prstGeom prst="flowChartDelay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2677" name="Oval 7"/>
            <p:cNvSpPr>
              <a:spLocks noChangeArrowheads="1"/>
            </p:cNvSpPr>
            <p:nvPr/>
          </p:nvSpPr>
          <p:spPr bwMode="auto">
            <a:xfrm>
              <a:off x="528" y="1968"/>
              <a:ext cx="96" cy="96"/>
            </a:xfrm>
            <a:prstGeom prst="ellipse">
              <a:avLst/>
            </a:prstGeom>
            <a:noFill/>
            <a:ln w="254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2678" name="AutoShape 10"/>
            <p:cNvSpPr>
              <a:spLocks noChangeArrowheads="1"/>
            </p:cNvSpPr>
            <p:nvPr/>
          </p:nvSpPr>
          <p:spPr bwMode="auto">
            <a:xfrm>
              <a:off x="96" y="1584"/>
              <a:ext cx="288" cy="96"/>
            </a:xfrm>
            <a:prstGeom prst="flowChartDelay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2679" name="AutoShape 11"/>
            <p:cNvSpPr>
              <a:spLocks noChangeArrowheads="1"/>
            </p:cNvSpPr>
            <p:nvPr/>
          </p:nvSpPr>
          <p:spPr bwMode="auto">
            <a:xfrm>
              <a:off x="96" y="1056"/>
              <a:ext cx="288" cy="336"/>
            </a:xfrm>
            <a:prstGeom prst="flowChartDelay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nl-NL">
                <a:solidFill>
                  <a:srgbClr val="00FF00"/>
                </a:solidFill>
              </a:endParaRPr>
            </a:p>
          </p:txBody>
        </p:sp>
        <p:sp>
          <p:nvSpPr>
            <p:cNvPr id="112680" name="AutoShape 12" descr="Wide downward diagonal"/>
            <p:cNvSpPr>
              <a:spLocks noChangeArrowheads="1"/>
            </p:cNvSpPr>
            <p:nvPr/>
          </p:nvSpPr>
          <p:spPr bwMode="auto">
            <a:xfrm>
              <a:off x="96" y="816"/>
              <a:ext cx="720" cy="144"/>
            </a:xfrm>
            <a:prstGeom prst="flowChartDelay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2681" name="AutoShape 13"/>
            <p:cNvSpPr>
              <a:spLocks noChangeArrowheads="1"/>
            </p:cNvSpPr>
            <p:nvPr/>
          </p:nvSpPr>
          <p:spPr bwMode="auto">
            <a:xfrm>
              <a:off x="96" y="817"/>
              <a:ext cx="384" cy="144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2682" name="AutoShape 14"/>
            <p:cNvSpPr>
              <a:spLocks noChangeArrowheads="1"/>
            </p:cNvSpPr>
            <p:nvPr/>
          </p:nvSpPr>
          <p:spPr bwMode="auto">
            <a:xfrm>
              <a:off x="96" y="1056"/>
              <a:ext cx="96" cy="336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2683" name="AutoShape 16"/>
            <p:cNvSpPr>
              <a:spLocks noChangeArrowheads="1"/>
            </p:cNvSpPr>
            <p:nvPr/>
          </p:nvSpPr>
          <p:spPr bwMode="auto">
            <a:xfrm>
              <a:off x="96" y="1584"/>
              <a:ext cx="144" cy="96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2684" name="AutoShape 17" descr="Wide downward diagonal"/>
            <p:cNvSpPr>
              <a:spLocks noChangeArrowheads="1"/>
            </p:cNvSpPr>
            <p:nvPr/>
          </p:nvSpPr>
          <p:spPr bwMode="auto">
            <a:xfrm>
              <a:off x="96" y="384"/>
              <a:ext cx="240" cy="336"/>
            </a:xfrm>
            <a:prstGeom prst="flowChartDelay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2685" name="AutoShape 21"/>
            <p:cNvSpPr>
              <a:spLocks noChangeArrowheads="1"/>
            </p:cNvSpPr>
            <p:nvPr/>
          </p:nvSpPr>
          <p:spPr bwMode="auto">
            <a:xfrm>
              <a:off x="115" y="1981"/>
              <a:ext cx="384" cy="55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2686" name="Line 26"/>
            <p:cNvSpPr>
              <a:spLocks noChangeShapeType="1"/>
            </p:cNvSpPr>
            <p:nvPr/>
          </p:nvSpPr>
          <p:spPr bwMode="auto">
            <a:xfrm flipV="1">
              <a:off x="576" y="912"/>
              <a:ext cx="0" cy="1056"/>
            </a:xfrm>
            <a:prstGeom prst="line">
              <a:avLst/>
            </a:prstGeom>
            <a:noFill/>
            <a:ln w="50800" cap="sq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nl-NL"/>
            </a:p>
          </p:txBody>
        </p:sp>
      </p:grpSp>
      <p:sp>
        <p:nvSpPr>
          <p:cNvPr id="112647" name="Rectangle 31"/>
          <p:cNvSpPr>
            <a:spLocks noChangeArrowheads="1"/>
          </p:cNvSpPr>
          <p:nvPr/>
        </p:nvSpPr>
        <p:spPr bwMode="auto">
          <a:xfrm>
            <a:off x="5791200" y="4724400"/>
            <a:ext cx="33528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48" name="Line 3"/>
          <p:cNvSpPr>
            <a:spLocks noChangeShapeType="1"/>
          </p:cNvSpPr>
          <p:nvPr/>
        </p:nvSpPr>
        <p:spPr bwMode="auto">
          <a:xfrm>
            <a:off x="2286000" y="1600200"/>
            <a:ext cx="0" cy="266700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2649" name="AutoShape 4"/>
          <p:cNvSpPr>
            <a:spLocks noChangeArrowheads="1"/>
          </p:cNvSpPr>
          <p:nvPr/>
        </p:nvSpPr>
        <p:spPr bwMode="auto">
          <a:xfrm>
            <a:off x="2286000" y="1295400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50" name="Oval 7"/>
          <p:cNvSpPr>
            <a:spLocks noChangeArrowheads="1"/>
          </p:cNvSpPr>
          <p:nvPr/>
        </p:nvSpPr>
        <p:spPr bwMode="auto">
          <a:xfrm>
            <a:off x="3200400" y="19812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51" name="AutoShape 10"/>
          <p:cNvSpPr>
            <a:spLocks noChangeArrowheads="1"/>
          </p:cNvSpPr>
          <p:nvPr/>
        </p:nvSpPr>
        <p:spPr bwMode="auto">
          <a:xfrm>
            <a:off x="2286000" y="3200400"/>
            <a:ext cx="457200" cy="152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52" name="AutoShape 11"/>
          <p:cNvSpPr>
            <a:spLocks noChangeArrowheads="1"/>
          </p:cNvSpPr>
          <p:nvPr/>
        </p:nvSpPr>
        <p:spPr bwMode="auto">
          <a:xfrm>
            <a:off x="2286000" y="2362200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nl-NL">
              <a:solidFill>
                <a:srgbClr val="00FF00"/>
              </a:solidFill>
            </a:endParaRPr>
          </a:p>
        </p:txBody>
      </p:sp>
      <p:sp>
        <p:nvSpPr>
          <p:cNvPr id="112653" name="AutoShape 13"/>
          <p:cNvSpPr>
            <a:spLocks noChangeArrowheads="1"/>
          </p:cNvSpPr>
          <p:nvPr/>
        </p:nvSpPr>
        <p:spPr bwMode="auto">
          <a:xfrm>
            <a:off x="2286000" y="1982788"/>
            <a:ext cx="609600" cy="2286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54" name="AutoShape 14"/>
          <p:cNvSpPr>
            <a:spLocks noChangeArrowheads="1"/>
          </p:cNvSpPr>
          <p:nvPr/>
        </p:nvSpPr>
        <p:spPr bwMode="auto">
          <a:xfrm>
            <a:off x="2286000" y="2362200"/>
            <a:ext cx="152400" cy="533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55" name="AutoShape 16"/>
          <p:cNvSpPr>
            <a:spLocks noChangeArrowheads="1"/>
          </p:cNvSpPr>
          <p:nvPr/>
        </p:nvSpPr>
        <p:spPr bwMode="auto">
          <a:xfrm>
            <a:off x="2286000" y="3200400"/>
            <a:ext cx="228600" cy="152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56" name="AutoShape 17" descr="Wide downward diagonal"/>
          <p:cNvSpPr>
            <a:spLocks noChangeArrowheads="1"/>
          </p:cNvSpPr>
          <p:nvPr/>
        </p:nvSpPr>
        <p:spPr bwMode="auto">
          <a:xfrm>
            <a:off x="2286000" y="1295400"/>
            <a:ext cx="381000" cy="5334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57" name="AutoShape 21"/>
          <p:cNvSpPr>
            <a:spLocks noChangeArrowheads="1"/>
          </p:cNvSpPr>
          <p:nvPr/>
        </p:nvSpPr>
        <p:spPr bwMode="auto">
          <a:xfrm>
            <a:off x="2316163" y="3830638"/>
            <a:ext cx="609600" cy="87312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58" name="Line 3"/>
          <p:cNvSpPr>
            <a:spLocks noChangeShapeType="1"/>
          </p:cNvSpPr>
          <p:nvPr/>
        </p:nvSpPr>
        <p:spPr bwMode="auto">
          <a:xfrm>
            <a:off x="4267200" y="2286000"/>
            <a:ext cx="0" cy="266700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2659" name="AutoShape 4"/>
          <p:cNvSpPr>
            <a:spLocks noChangeArrowheads="1"/>
          </p:cNvSpPr>
          <p:nvPr/>
        </p:nvSpPr>
        <p:spPr bwMode="auto">
          <a:xfrm>
            <a:off x="4267200" y="1981200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60" name="AutoShape 10"/>
          <p:cNvSpPr>
            <a:spLocks noChangeArrowheads="1"/>
          </p:cNvSpPr>
          <p:nvPr/>
        </p:nvSpPr>
        <p:spPr bwMode="auto">
          <a:xfrm>
            <a:off x="4267200" y="3886200"/>
            <a:ext cx="457200" cy="152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61" name="AutoShape 11"/>
          <p:cNvSpPr>
            <a:spLocks noChangeArrowheads="1"/>
          </p:cNvSpPr>
          <p:nvPr/>
        </p:nvSpPr>
        <p:spPr bwMode="auto">
          <a:xfrm>
            <a:off x="4267200" y="3048000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nl-NL">
              <a:solidFill>
                <a:srgbClr val="00FF00"/>
              </a:solidFill>
            </a:endParaRPr>
          </a:p>
        </p:txBody>
      </p:sp>
      <p:sp>
        <p:nvSpPr>
          <p:cNvPr id="112662" name="AutoShape 12" descr="Wide downward diagonal"/>
          <p:cNvSpPr>
            <a:spLocks noChangeArrowheads="1"/>
          </p:cNvSpPr>
          <p:nvPr/>
        </p:nvSpPr>
        <p:spPr bwMode="auto">
          <a:xfrm>
            <a:off x="4267200" y="2667000"/>
            <a:ext cx="1143000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63" name="AutoShape 13"/>
          <p:cNvSpPr>
            <a:spLocks noChangeArrowheads="1"/>
          </p:cNvSpPr>
          <p:nvPr/>
        </p:nvSpPr>
        <p:spPr bwMode="auto">
          <a:xfrm>
            <a:off x="4267200" y="2668588"/>
            <a:ext cx="609600" cy="2286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64" name="AutoShape 14"/>
          <p:cNvSpPr>
            <a:spLocks noChangeArrowheads="1"/>
          </p:cNvSpPr>
          <p:nvPr/>
        </p:nvSpPr>
        <p:spPr bwMode="auto">
          <a:xfrm>
            <a:off x="4267200" y="3048000"/>
            <a:ext cx="152400" cy="533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65" name="AutoShape 16"/>
          <p:cNvSpPr>
            <a:spLocks noChangeArrowheads="1"/>
          </p:cNvSpPr>
          <p:nvPr/>
        </p:nvSpPr>
        <p:spPr bwMode="auto">
          <a:xfrm>
            <a:off x="4267200" y="3886200"/>
            <a:ext cx="228600" cy="152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66" name="AutoShape 17" descr="Wide downward diagonal"/>
          <p:cNvSpPr>
            <a:spLocks noChangeArrowheads="1"/>
          </p:cNvSpPr>
          <p:nvPr/>
        </p:nvSpPr>
        <p:spPr bwMode="auto">
          <a:xfrm>
            <a:off x="4267200" y="1981200"/>
            <a:ext cx="381000" cy="5334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67" name="AutoShape 21"/>
          <p:cNvSpPr>
            <a:spLocks noChangeArrowheads="1"/>
          </p:cNvSpPr>
          <p:nvPr/>
        </p:nvSpPr>
        <p:spPr bwMode="auto">
          <a:xfrm>
            <a:off x="4297363" y="4516438"/>
            <a:ext cx="609600" cy="87312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68" name="Line 26"/>
          <p:cNvSpPr>
            <a:spLocks noChangeShapeType="1"/>
          </p:cNvSpPr>
          <p:nvPr/>
        </p:nvSpPr>
        <p:spPr bwMode="auto">
          <a:xfrm>
            <a:off x="5181600" y="2895600"/>
            <a:ext cx="0" cy="1524000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12669" name="Oval 7"/>
          <p:cNvSpPr>
            <a:spLocks noChangeArrowheads="1"/>
          </p:cNvSpPr>
          <p:nvPr/>
        </p:nvSpPr>
        <p:spPr bwMode="auto">
          <a:xfrm>
            <a:off x="5029200" y="2667000"/>
            <a:ext cx="152400" cy="152400"/>
          </a:xfrm>
          <a:prstGeom prst="ellips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70" name="Oval 7"/>
          <p:cNvSpPr>
            <a:spLocks noChangeArrowheads="1"/>
          </p:cNvSpPr>
          <p:nvPr/>
        </p:nvSpPr>
        <p:spPr bwMode="auto">
          <a:xfrm>
            <a:off x="5105400" y="44958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71" name="Line 26"/>
          <p:cNvSpPr>
            <a:spLocks noChangeShapeType="1"/>
          </p:cNvSpPr>
          <p:nvPr/>
        </p:nvSpPr>
        <p:spPr bwMode="auto">
          <a:xfrm flipV="1">
            <a:off x="5410200" y="838200"/>
            <a:ext cx="0" cy="1752600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12672" name="Oval 7"/>
          <p:cNvSpPr>
            <a:spLocks noChangeArrowheads="1"/>
          </p:cNvSpPr>
          <p:nvPr/>
        </p:nvSpPr>
        <p:spPr bwMode="auto">
          <a:xfrm>
            <a:off x="5257800" y="2667000"/>
            <a:ext cx="152400" cy="152400"/>
          </a:xfrm>
          <a:prstGeom prst="ellips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73" name="Oval 7"/>
          <p:cNvSpPr>
            <a:spLocks noChangeArrowheads="1"/>
          </p:cNvSpPr>
          <p:nvPr/>
        </p:nvSpPr>
        <p:spPr bwMode="auto">
          <a:xfrm>
            <a:off x="5257800" y="6096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74" name="Oval 7"/>
          <p:cNvSpPr>
            <a:spLocks noChangeArrowheads="1"/>
          </p:cNvSpPr>
          <p:nvPr/>
        </p:nvSpPr>
        <p:spPr bwMode="auto">
          <a:xfrm>
            <a:off x="2971800" y="3810000"/>
            <a:ext cx="152400" cy="152400"/>
          </a:xfrm>
          <a:prstGeom prst="ellips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i="1" dirty="0"/>
              <a:t> </a:t>
            </a:r>
            <a:r>
              <a:rPr lang="en-US" sz="3600" b="1" dirty="0">
                <a:solidFill>
                  <a:srgbClr val="8654F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X-ray absorption &amp; Auger</a:t>
            </a:r>
            <a:endParaRPr lang="en-US" sz="3600" i="1" dirty="0"/>
          </a:p>
        </p:txBody>
      </p:sp>
      <p:sp>
        <p:nvSpPr>
          <p:cNvPr id="47" name="Rectangle 15">
            <a:extLst>
              <a:ext uri="{FF2B5EF4-FFF2-40B4-BE49-F238E27FC236}">
                <a16:creationId xmlns:a16="http://schemas.microsoft.com/office/drawing/2014/main" id="{1F409EA4-3E74-4C6D-8DC7-2D9C80955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139172"/>
            <a:ext cx="858247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spcBef>
                <a:spcPct val="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Decay of 3d/valence electron to 3p core state</a:t>
            </a:r>
          </a:p>
          <a:p>
            <a:pPr marL="457200" indent="-457200">
              <a:spcBef>
                <a:spcPct val="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Energy used to excite a 3d/valence electron</a:t>
            </a:r>
          </a:p>
          <a:p>
            <a:pPr marL="457200" indent="-457200">
              <a:spcBef>
                <a:spcPct val="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Auger electron spectroscopy</a:t>
            </a:r>
          </a:p>
          <a:p>
            <a:pPr marL="457200" indent="-457200">
              <a:spcBef>
                <a:spcPct val="0"/>
              </a:spcBef>
            </a:pPr>
            <a:endParaRPr lang="en-US" altLang="en-US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8" name="Rectangle 5">
            <a:extLst>
              <a:ext uri="{FF2B5EF4-FFF2-40B4-BE49-F238E27FC236}">
                <a16:creationId xmlns:a16="http://schemas.microsoft.com/office/drawing/2014/main" id="{420633A7-E81D-46CA-A2D9-47EF03155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</p:spTree>
    <p:extLst>
      <p:ext uri="{BB962C8B-B14F-4D97-AF65-F5344CB8AC3E}">
        <p14:creationId xmlns:p14="http://schemas.microsoft.com/office/powerpoint/2010/main" val="2786266031"/>
      </p:ext>
    </p:extLst>
  </p:cSld>
  <p:clrMapOvr>
    <a:masterClrMapping/>
  </p:clrMapOvr>
  <p:transition spd="slow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40BE01D-2452-49A5-8273-C18FB4A17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55" y="178358"/>
            <a:ext cx="4419600" cy="6611005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898B5333-1339-4B68-9755-A4CE119B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Resonant Auger of NiO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63C75ED-1280-4392-B18E-961231CAD22A}"/>
              </a:ext>
            </a:extLst>
          </p:cNvPr>
          <p:cNvSpPr/>
          <p:nvPr/>
        </p:nvSpPr>
        <p:spPr>
          <a:xfrm>
            <a:off x="0" y="641938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</a:rPr>
              <a:t>Phys. Rev. B. 59, 9933 (1999)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C5EEFD0-5EDC-4C4B-A96B-9F8DFE6BD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779118"/>
            <a:ext cx="3335125" cy="54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3774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98B5333-1339-4B68-9755-A4CE119B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Resonant Auger of NiO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63C75ED-1280-4392-B18E-961231CAD22A}"/>
              </a:ext>
            </a:extLst>
          </p:cNvPr>
          <p:cNvSpPr/>
          <p:nvPr/>
        </p:nvSpPr>
        <p:spPr>
          <a:xfrm>
            <a:off x="0" y="641938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</a:rPr>
              <a:t>Phys. Rev. B. 59, 9933 (1999)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C229F57-9CF0-4EC0-BCCF-E84CBFCFE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79438"/>
            <a:ext cx="4871054" cy="627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0984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98B5333-1339-4B68-9755-A4CE119B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Resonant Auger of NiO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1B6F301-89E9-4E5D-8500-C2A4594CD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79438"/>
            <a:ext cx="5705701" cy="641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7872"/>
      </p:ext>
    </p:extLst>
  </p:cSld>
  <p:clrMapOvr>
    <a:masterClrMapping/>
  </p:clrMapOvr>
</p:sld>
</file>

<file path=ppt/theme/theme1.xml><?xml version="1.0" encoding="utf-8"?>
<a:theme xmlns:a="http://schemas.openxmlformats.org/drawingml/2006/main" name="CRANN template">
  <a:themeElements>
    <a:clrScheme name="CRAN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RAN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RAN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7456</TotalTime>
  <Words>3176</Words>
  <Application>Microsoft Office PowerPoint</Application>
  <PresentationFormat>Diavoorstelling (4:3)</PresentationFormat>
  <Paragraphs>1024</Paragraphs>
  <Slides>92</Slides>
  <Notes>72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4</vt:i4>
      </vt:variant>
      <vt:variant>
        <vt:lpstr>Diatitels</vt:lpstr>
      </vt:variant>
      <vt:variant>
        <vt:i4>92</vt:i4>
      </vt:variant>
    </vt:vector>
  </HeadingPairs>
  <TitlesOfParts>
    <vt:vector size="106" baseType="lpstr">
      <vt:lpstr>Arial</vt:lpstr>
      <vt:lpstr>Cambria Math</vt:lpstr>
      <vt:lpstr>Copperplate Gothic Light</vt:lpstr>
      <vt:lpstr>Ivar Regular</vt:lpstr>
      <vt:lpstr>q_serif</vt:lpstr>
      <vt:lpstr>Times</vt:lpstr>
      <vt:lpstr>Times New Roman</vt:lpstr>
      <vt:lpstr>Verdana</vt:lpstr>
      <vt:lpstr>Wingdings</vt:lpstr>
      <vt:lpstr>CRANN template</vt:lpstr>
      <vt:lpstr>Equation</vt:lpstr>
      <vt:lpstr>Photo Editor Photo</vt:lpstr>
      <vt:lpstr>Origin50.Graph</vt:lpstr>
      <vt:lpstr>Graph</vt:lpstr>
      <vt:lpstr>PowerPoint-presentatie</vt:lpstr>
      <vt:lpstr>PowerPoint-presentatie</vt:lpstr>
      <vt:lpstr>Interaction of x-rays with matter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DCU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DCU User</dc:creator>
  <cp:lastModifiedBy>Frank de Groot</cp:lastModifiedBy>
  <cp:revision>426</cp:revision>
  <dcterms:created xsi:type="dcterms:W3CDTF">2005-08-19T13:47:05Z</dcterms:created>
  <dcterms:modified xsi:type="dcterms:W3CDTF">2019-10-04T13:10:08Z</dcterms:modified>
</cp:coreProperties>
</file>