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gif" ContentType="image/gif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9"/>
  </p:notesMasterIdLst>
  <p:sldIdLst>
    <p:sldId id="663" r:id="rId2"/>
    <p:sldId id="651" r:id="rId3"/>
    <p:sldId id="694" r:id="rId4"/>
    <p:sldId id="695" r:id="rId5"/>
    <p:sldId id="615" r:id="rId6"/>
    <p:sldId id="616" r:id="rId7"/>
    <p:sldId id="617" r:id="rId8"/>
    <p:sldId id="618" r:id="rId9"/>
    <p:sldId id="619" r:id="rId10"/>
    <p:sldId id="620" r:id="rId11"/>
    <p:sldId id="621" r:id="rId12"/>
    <p:sldId id="622" r:id="rId13"/>
    <p:sldId id="623" r:id="rId14"/>
    <p:sldId id="624" r:id="rId15"/>
    <p:sldId id="625" r:id="rId16"/>
    <p:sldId id="626" r:id="rId17"/>
    <p:sldId id="627" r:id="rId18"/>
    <p:sldId id="628" r:id="rId19"/>
    <p:sldId id="629" r:id="rId20"/>
    <p:sldId id="630" r:id="rId21"/>
    <p:sldId id="631" r:id="rId22"/>
    <p:sldId id="632" r:id="rId23"/>
    <p:sldId id="665" r:id="rId24"/>
    <p:sldId id="652" r:id="rId25"/>
    <p:sldId id="661" r:id="rId26"/>
    <p:sldId id="659" r:id="rId27"/>
    <p:sldId id="666" r:id="rId28"/>
    <p:sldId id="667" r:id="rId29"/>
    <p:sldId id="668" r:id="rId30"/>
    <p:sldId id="669" r:id="rId31"/>
    <p:sldId id="670" r:id="rId32"/>
    <p:sldId id="671" r:id="rId33"/>
    <p:sldId id="672" r:id="rId34"/>
    <p:sldId id="673" r:id="rId35"/>
    <p:sldId id="674" r:id="rId36"/>
    <p:sldId id="675" r:id="rId37"/>
    <p:sldId id="676" r:id="rId38"/>
    <p:sldId id="677" r:id="rId39"/>
    <p:sldId id="678" r:id="rId40"/>
    <p:sldId id="679" r:id="rId41"/>
    <p:sldId id="680" r:id="rId42"/>
    <p:sldId id="681" r:id="rId43"/>
    <p:sldId id="690" r:id="rId44"/>
    <p:sldId id="682" r:id="rId45"/>
    <p:sldId id="693" r:id="rId46"/>
    <p:sldId id="692" r:id="rId47"/>
    <p:sldId id="685" r:id="rId48"/>
    <p:sldId id="696" r:id="rId49"/>
    <p:sldId id="697" r:id="rId50"/>
    <p:sldId id="698" r:id="rId51"/>
    <p:sldId id="699" r:id="rId52"/>
    <p:sldId id="700" r:id="rId53"/>
    <p:sldId id="701" r:id="rId54"/>
    <p:sldId id="702" r:id="rId55"/>
    <p:sldId id="703" r:id="rId56"/>
    <p:sldId id="704" r:id="rId57"/>
    <p:sldId id="705" r:id="rId58"/>
    <p:sldId id="706" r:id="rId59"/>
    <p:sldId id="707" r:id="rId60"/>
    <p:sldId id="708" r:id="rId61"/>
    <p:sldId id="709" r:id="rId62"/>
    <p:sldId id="710" r:id="rId63"/>
    <p:sldId id="711" r:id="rId64"/>
    <p:sldId id="712" r:id="rId65"/>
    <p:sldId id="713" r:id="rId66"/>
    <p:sldId id="714" r:id="rId67"/>
    <p:sldId id="715" r:id="rId68"/>
    <p:sldId id="716" r:id="rId69"/>
    <p:sldId id="717" r:id="rId70"/>
    <p:sldId id="718" r:id="rId71"/>
    <p:sldId id="719" r:id="rId72"/>
    <p:sldId id="720" r:id="rId73"/>
    <p:sldId id="721" r:id="rId74"/>
    <p:sldId id="722" r:id="rId75"/>
    <p:sldId id="723" r:id="rId76"/>
    <p:sldId id="725" r:id="rId77"/>
    <p:sldId id="724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10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406" autoAdjust="0"/>
    <p:restoredTop sz="99661" autoAdjust="0"/>
  </p:normalViewPr>
  <p:slideViewPr>
    <p:cSldViewPr snapToGrid="0" snapToObjects="1">
      <p:cViewPr>
        <p:scale>
          <a:sx n="150" d="100"/>
          <a:sy n="150" d="100"/>
        </p:scale>
        <p:origin x="3408" y="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A417F-6B12-4A48-972C-6B6481592202}" type="datetimeFigureOut">
              <a:rPr lang="en-US" smtClean="0"/>
              <a:t>9/21/18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1F300-9633-8144-9510-C9CD1CC6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84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know that the 1s to 2p excitation of H is not in the x-ray range ( ¾ Rydberg, 10.2 </a:t>
            </a:r>
            <a:r>
              <a:rPr lang="en-US" baseline="0" dirty="0" err="1" smtClean="0"/>
              <a:t>eV</a:t>
            </a:r>
            <a:r>
              <a:rPr lang="en-US" baseline="0" dirty="0" smtClean="0"/>
              <a:t>) but all our theories are conveniently rather independent from the actual energy scale. (Linear response does not depend on the value of omega) For the purist replace H by Fe25+ (also a single electron around a nucleus, but as Z=26 in this case the excitation energy is 26^2 * ¾ = 507 Rydberg or 6898 </a:t>
            </a:r>
            <a:r>
              <a:rPr lang="en-US" baseline="0" dirty="0" err="1" smtClean="0"/>
              <a:t>eV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62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625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8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3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AD3E41-055C-F94C-9ED6-CAA222A64E2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4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27ED2E-3035-804F-83D5-265DA3AC1B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43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AD3E41-055C-F94C-9ED6-CAA222A64E2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6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1F300-9633-8144-9510-C9CD1CC6AA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58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31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9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46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71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15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86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96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96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46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91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7FF76-4AC6-874E-82F2-6EB9261E50CC}" type="datetimeFigureOut">
              <a:rPr lang="en-US" smtClean="0"/>
              <a:t>9/21/18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58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7FF76-4AC6-874E-82F2-6EB9261E50CC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9A6A7-8ABE-FA4B-A6C6-AEF349E11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9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8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7" Type="http://schemas.openxmlformats.org/officeDocument/2006/relationships/image" Target="../media/image29.emf"/><Relationship Id="rId8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31.emf"/><Relationship Id="rId7" Type="http://schemas.openxmlformats.org/officeDocument/2006/relationships/image" Target="../media/image32.emf"/><Relationship Id="rId8" Type="http://schemas.openxmlformats.org/officeDocument/2006/relationships/image" Target="../media/image33.emf"/><Relationship Id="rId9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31.emf"/><Relationship Id="rId7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7" Type="http://schemas.openxmlformats.org/officeDocument/2006/relationships/image" Target="../media/image3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20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3.emf"/><Relationship Id="rId5" Type="http://schemas.openxmlformats.org/officeDocument/2006/relationships/image" Target="../media/image20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7" Type="http://schemas.openxmlformats.org/officeDocument/2006/relationships/image" Target="../media/image51.emf"/><Relationship Id="rId8" Type="http://schemas.openxmlformats.org/officeDocument/2006/relationships/image" Target="../media/image5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6" Type="http://schemas.openxmlformats.org/officeDocument/2006/relationships/image" Target="../media/image59.emf"/><Relationship Id="rId7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53.emf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47.emf"/><Relationship Id="rId6" Type="http://schemas.openxmlformats.org/officeDocument/2006/relationships/image" Target="../media/image44.emf"/><Relationship Id="rId7" Type="http://schemas.openxmlformats.org/officeDocument/2006/relationships/image" Target="../media/image61.emf"/><Relationship Id="rId8" Type="http://schemas.openxmlformats.org/officeDocument/2006/relationships/image" Target="../media/image20.emf"/><Relationship Id="rId9" Type="http://schemas.openxmlformats.org/officeDocument/2006/relationships/image" Target="../media/image6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5" Type="http://schemas.openxmlformats.org/officeDocument/2006/relationships/image" Target="../media/image67.emf"/><Relationship Id="rId6" Type="http://schemas.openxmlformats.org/officeDocument/2006/relationships/image" Target="../media/image68.emf"/><Relationship Id="rId7" Type="http://schemas.openxmlformats.org/officeDocument/2006/relationships/image" Target="../media/image69.emf"/><Relationship Id="rId8" Type="http://schemas.openxmlformats.org/officeDocument/2006/relationships/image" Target="../media/image7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gif"/><Relationship Id="rId5" Type="http://schemas.openxmlformats.org/officeDocument/2006/relationships/image" Target="../media/image7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6.emf"/><Relationship Id="rId5" Type="http://schemas.openxmlformats.org/officeDocument/2006/relationships/image" Target="../media/image77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emf"/><Relationship Id="rId3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9.gif"/><Relationship Id="rId5" Type="http://schemas.openxmlformats.org/officeDocument/2006/relationships/image" Target="../media/image88.emf"/><Relationship Id="rId6" Type="http://schemas.openxmlformats.org/officeDocument/2006/relationships/image" Target="../media/image8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89.gif"/><Relationship Id="rId5" Type="http://schemas.openxmlformats.org/officeDocument/2006/relationships/image" Target="../media/image8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emf"/><Relationship Id="rId5" Type="http://schemas.openxmlformats.org/officeDocument/2006/relationships/image" Target="../media/image93.emf"/><Relationship Id="rId6" Type="http://schemas.openxmlformats.org/officeDocument/2006/relationships/image" Target="../media/image9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2.emf"/><Relationship Id="rId5" Type="http://schemas.openxmlformats.org/officeDocument/2006/relationships/image" Target="../media/image9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4" Type="http://schemas.openxmlformats.org/officeDocument/2006/relationships/image" Target="../media/image92.emf"/><Relationship Id="rId5" Type="http://schemas.openxmlformats.org/officeDocument/2006/relationships/image" Target="../media/image9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6.gif"/><Relationship Id="rId5" Type="http://schemas.openxmlformats.org/officeDocument/2006/relationships/image" Target="../media/image8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6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8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4" Type="http://schemas.openxmlformats.org/officeDocument/2006/relationships/image" Target="../media/image99.emf"/><Relationship Id="rId5" Type="http://schemas.openxmlformats.org/officeDocument/2006/relationships/image" Target="../media/image10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12000" y="1080000"/>
            <a:ext cx="7920000" cy="180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Tutorial on </a:t>
            </a:r>
            <a:r>
              <a:rPr lang="en-US" sz="2400" dirty="0" smtClean="0"/>
              <a:t>Quanty</a:t>
            </a:r>
            <a:endParaRPr lang="en-US" sz="2400" dirty="0"/>
          </a:p>
          <a:p>
            <a:pPr algn="ctr"/>
            <a:r>
              <a:rPr lang="en-US" sz="2400" dirty="0" smtClean="0"/>
              <a:t>Second </a:t>
            </a:r>
            <a:r>
              <a:rPr lang="en-US" sz="2400" dirty="0" smtClean="0"/>
              <a:t>quantization and Green’s functions </a:t>
            </a:r>
            <a:endParaRPr lang="en-US" sz="2400" baseline="-25000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12000" y="3321141"/>
            <a:ext cx="79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Maurits W. Haverkort</a:t>
            </a:r>
          </a:p>
          <a:p>
            <a:pPr algn="ctr"/>
            <a:r>
              <a:rPr lang="en-US" i="1" dirty="0" smtClean="0">
                <a:solidFill>
                  <a:schemeClr val="tx2"/>
                </a:solidFill>
              </a:rPr>
              <a:t>Institute for theoretical physics </a:t>
            </a:r>
            <a:r>
              <a:rPr lang="mr-IN" i="1" dirty="0" smtClean="0">
                <a:solidFill>
                  <a:schemeClr val="tx2"/>
                </a:solidFill>
              </a:rPr>
              <a:t>–</a:t>
            </a:r>
            <a:r>
              <a:rPr lang="en-US" i="1" dirty="0" smtClean="0">
                <a:solidFill>
                  <a:schemeClr val="tx2"/>
                </a:solidFill>
              </a:rPr>
              <a:t> Heidelberg University</a:t>
            </a:r>
          </a:p>
          <a:p>
            <a:pPr algn="ctr"/>
            <a:endParaRPr lang="en-US" i="1" dirty="0" smtClean="0">
              <a:solidFill>
                <a:schemeClr val="tx2"/>
              </a:solidFill>
            </a:endParaRPr>
          </a:p>
          <a:p>
            <a:pPr algn="ctr"/>
            <a:r>
              <a:rPr lang="en-US" i="1" dirty="0" err="1" smtClean="0">
                <a:solidFill>
                  <a:schemeClr val="tx2"/>
                </a:solidFill>
              </a:rPr>
              <a:t>M.W.Haverkort@thphys.uni-heidelberg.de</a:t>
            </a:r>
            <a:endParaRPr lang="en-US" i="1" dirty="0" smtClean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400" y="4687935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8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ardModel_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cluster of H atoms</a:t>
            </a: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atoms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203402"/>
              </p:ext>
            </p:extLst>
          </p:nvPr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/>
                <a:gridCol w="456638"/>
                <a:gridCol w="541867"/>
                <a:gridCol w="177800"/>
                <a:gridCol w="618066"/>
                <a:gridCol w="1513146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924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12 870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184 756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</a:t>
            </a:r>
          </a:p>
          <a:p>
            <a:pPr algn="ctr"/>
            <a:r>
              <a:rPr lang="en-US" sz="1000" dirty="0"/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</a:t>
            </a:r>
          </a:p>
          <a:p>
            <a:pPr algn="ctr"/>
            <a:r>
              <a:rPr lang="en-US" sz="1000" dirty="0" smtClean="0"/>
              <a:t>2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6575616" y="33123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8</a:t>
            </a:r>
          </a:p>
          <a:p>
            <a:pPr algn="ctr"/>
            <a:r>
              <a:rPr lang="en-US" sz="1000" dirty="0" smtClean="0"/>
              <a:t>4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6543118" y="36834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12</a:t>
            </a:r>
          </a:p>
          <a:p>
            <a:pPr algn="ctr"/>
            <a:r>
              <a:rPr lang="en-US" sz="1000" dirty="0" smtClean="0"/>
              <a:t>6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6543118" y="40544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8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6543118" y="44255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20</a:t>
            </a:r>
          </a:p>
          <a:p>
            <a:pPr algn="ctr"/>
            <a:r>
              <a:rPr lang="en-US" sz="1000" dirty="0" smtClean="0"/>
              <a:t>10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091267" y="2970395"/>
            <a:ext cx="1117600" cy="85653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717800" y="2484907"/>
            <a:ext cx="220133" cy="85653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480733" y="2637307"/>
            <a:ext cx="711199" cy="85653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Cluster of H atom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109738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ardModel_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cluster of H atoms</a:t>
            </a: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atoms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141192"/>
              </p:ext>
            </p:extLst>
          </p:nvPr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/>
                <a:gridCol w="456638"/>
                <a:gridCol w="541867"/>
                <a:gridCol w="177800"/>
                <a:gridCol w="618066"/>
                <a:gridCol w="1513146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924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12 870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184 756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2 704 156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</a:t>
            </a:r>
          </a:p>
          <a:p>
            <a:pPr algn="ctr"/>
            <a:r>
              <a:rPr lang="en-US" sz="1000" dirty="0"/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</a:t>
            </a:r>
          </a:p>
          <a:p>
            <a:pPr algn="ctr"/>
            <a:r>
              <a:rPr lang="en-US" sz="1000" dirty="0" smtClean="0"/>
              <a:t>2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6575616" y="33123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8</a:t>
            </a:r>
          </a:p>
          <a:p>
            <a:pPr algn="ctr"/>
            <a:r>
              <a:rPr lang="en-US" sz="1000" dirty="0" smtClean="0"/>
              <a:t>4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6543118" y="36834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12</a:t>
            </a:r>
          </a:p>
          <a:p>
            <a:pPr algn="ctr"/>
            <a:r>
              <a:rPr lang="en-US" sz="1000" dirty="0" smtClean="0"/>
              <a:t>6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6543118" y="40544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8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6543118" y="44255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20</a:t>
            </a:r>
          </a:p>
          <a:p>
            <a:pPr algn="ctr"/>
            <a:r>
              <a:rPr lang="en-US" sz="1000" dirty="0" smtClean="0"/>
              <a:t>10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6543118" y="47965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24</a:t>
            </a:r>
          </a:p>
          <a:p>
            <a:pPr algn="ctr"/>
            <a:r>
              <a:rPr lang="en-US" sz="1000" dirty="0" smtClean="0"/>
              <a:t>12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Cluster of H atom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96854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ardModel_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cluster of H atoms</a:t>
            </a: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atoms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992913"/>
              </p:ext>
            </p:extLst>
          </p:nvPr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/>
                <a:gridCol w="456638"/>
                <a:gridCol w="541867"/>
                <a:gridCol w="177800"/>
                <a:gridCol w="618066"/>
                <a:gridCol w="1513146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924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12 870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184 756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2 704 156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40 116 600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</a:t>
            </a:r>
          </a:p>
          <a:p>
            <a:pPr algn="ctr"/>
            <a:r>
              <a:rPr lang="en-US" sz="1000" dirty="0"/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</a:t>
            </a:r>
          </a:p>
          <a:p>
            <a:pPr algn="ctr"/>
            <a:r>
              <a:rPr lang="en-US" sz="1000" dirty="0" smtClean="0"/>
              <a:t>2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6575616" y="33123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8</a:t>
            </a:r>
          </a:p>
          <a:p>
            <a:pPr algn="ctr"/>
            <a:r>
              <a:rPr lang="en-US" sz="1000" dirty="0" smtClean="0"/>
              <a:t>4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6543118" y="36834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12</a:t>
            </a:r>
          </a:p>
          <a:p>
            <a:pPr algn="ctr"/>
            <a:r>
              <a:rPr lang="en-US" sz="1000" dirty="0" smtClean="0"/>
              <a:t>6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6543118" y="40544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8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6543118" y="44255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20</a:t>
            </a:r>
          </a:p>
          <a:p>
            <a:pPr algn="ctr"/>
            <a:r>
              <a:rPr lang="en-US" sz="1000" dirty="0" smtClean="0"/>
              <a:t>10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6543118" y="47965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24</a:t>
            </a:r>
          </a:p>
          <a:p>
            <a:pPr algn="ctr"/>
            <a:r>
              <a:rPr lang="en-US" sz="1000" dirty="0" smtClean="0"/>
              <a:t>12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6543118" y="51676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28</a:t>
            </a:r>
          </a:p>
          <a:p>
            <a:pPr algn="ctr"/>
            <a:r>
              <a:rPr lang="en-US" sz="1000" dirty="0" smtClean="0"/>
              <a:t>14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912534" y="3398664"/>
            <a:ext cx="1117600" cy="85653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285067" y="3048000"/>
            <a:ext cx="745067" cy="93133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403600" y="2816314"/>
            <a:ext cx="482601" cy="93133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479797" y="2875577"/>
            <a:ext cx="482601" cy="93133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Cluster of H atom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36891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HubbardModel_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cluster of H atoms</a:t>
            </a: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atoms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469911"/>
              </p:ext>
            </p:extLst>
          </p:nvPr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/>
                <a:gridCol w="456638"/>
                <a:gridCol w="541867"/>
                <a:gridCol w="177800"/>
                <a:gridCol w="618066"/>
                <a:gridCol w="1513146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924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12 870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184 756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2 704 156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40 116 600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601 080 390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</a:t>
            </a:r>
          </a:p>
          <a:p>
            <a:pPr algn="ctr"/>
            <a:r>
              <a:rPr lang="en-US" sz="1000" dirty="0"/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</a:t>
            </a:r>
          </a:p>
          <a:p>
            <a:pPr algn="ctr"/>
            <a:r>
              <a:rPr lang="en-US" sz="1000" dirty="0" smtClean="0"/>
              <a:t>2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6575616" y="33123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8</a:t>
            </a:r>
          </a:p>
          <a:p>
            <a:pPr algn="ctr"/>
            <a:r>
              <a:rPr lang="en-US" sz="1000" dirty="0" smtClean="0"/>
              <a:t>4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6543118" y="36834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12</a:t>
            </a:r>
          </a:p>
          <a:p>
            <a:pPr algn="ctr"/>
            <a:r>
              <a:rPr lang="en-US" sz="1000" dirty="0" smtClean="0"/>
              <a:t>6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6543118" y="40544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8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6543118" y="44255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20</a:t>
            </a:r>
          </a:p>
          <a:p>
            <a:pPr algn="ctr"/>
            <a:r>
              <a:rPr lang="en-US" sz="1000" dirty="0" smtClean="0"/>
              <a:t>10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6543118" y="47965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24</a:t>
            </a:r>
          </a:p>
          <a:p>
            <a:pPr algn="ctr"/>
            <a:r>
              <a:rPr lang="en-US" sz="1000" dirty="0" smtClean="0"/>
              <a:t>12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6543118" y="51676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28</a:t>
            </a:r>
          </a:p>
          <a:p>
            <a:pPr algn="ctr"/>
            <a:r>
              <a:rPr lang="en-US" sz="1000" dirty="0" smtClean="0"/>
              <a:t>14</a:t>
            </a:r>
            <a:endParaRPr lang="en-US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6543118" y="55386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32</a:t>
            </a:r>
          </a:p>
          <a:p>
            <a:pPr algn="ctr"/>
            <a:r>
              <a:rPr lang="en-US" sz="1000" dirty="0" smtClean="0"/>
              <a:t>16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Cluster of H atom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386306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HubbardModel_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cluster of H atoms</a:t>
            </a: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atoms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893055"/>
              </p:ext>
            </p:extLst>
          </p:nvPr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/>
                <a:gridCol w="456638"/>
                <a:gridCol w="541867"/>
                <a:gridCol w="177800"/>
                <a:gridCol w="618066"/>
                <a:gridCol w="1513146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924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12 870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184 756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2 704 156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40 116 600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601 080 390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9 075 135 300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</a:t>
            </a:r>
          </a:p>
          <a:p>
            <a:pPr algn="ctr"/>
            <a:r>
              <a:rPr lang="en-US" sz="1000" dirty="0"/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</a:t>
            </a:r>
          </a:p>
          <a:p>
            <a:pPr algn="ctr"/>
            <a:r>
              <a:rPr lang="en-US" sz="1000" dirty="0" smtClean="0"/>
              <a:t>2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6575616" y="33123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8</a:t>
            </a:r>
          </a:p>
          <a:p>
            <a:pPr algn="ctr"/>
            <a:r>
              <a:rPr lang="en-US" sz="1000" dirty="0" smtClean="0"/>
              <a:t>4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6543118" y="36834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12</a:t>
            </a:r>
          </a:p>
          <a:p>
            <a:pPr algn="ctr"/>
            <a:r>
              <a:rPr lang="en-US" sz="1000" dirty="0" smtClean="0"/>
              <a:t>6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6543118" y="40544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8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6543118" y="44255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20</a:t>
            </a:r>
          </a:p>
          <a:p>
            <a:pPr algn="ctr"/>
            <a:r>
              <a:rPr lang="en-US" sz="1000" dirty="0" smtClean="0"/>
              <a:t>10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6543118" y="47965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24</a:t>
            </a:r>
          </a:p>
          <a:p>
            <a:pPr algn="ctr"/>
            <a:r>
              <a:rPr lang="en-US" sz="1000" dirty="0" smtClean="0"/>
              <a:t>12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6543118" y="51676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28</a:t>
            </a:r>
          </a:p>
          <a:p>
            <a:pPr algn="ctr"/>
            <a:r>
              <a:rPr lang="en-US" sz="1000" dirty="0" smtClean="0"/>
              <a:t>14</a:t>
            </a:r>
            <a:endParaRPr lang="en-US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6543118" y="55386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32</a:t>
            </a:r>
          </a:p>
          <a:p>
            <a:pPr algn="ctr"/>
            <a:r>
              <a:rPr lang="en-US" sz="1000" dirty="0" smtClean="0"/>
              <a:t>16</a:t>
            </a:r>
            <a:endParaRPr lang="en-US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6543118" y="5909739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36</a:t>
            </a:r>
          </a:p>
          <a:p>
            <a:pPr algn="ctr"/>
            <a:r>
              <a:rPr lang="en-US" sz="1000" dirty="0" smtClean="0"/>
              <a:t>18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Cluster of H atom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335058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Rounded Rectangle 16"/>
          <p:cNvSpPr/>
          <p:nvPr/>
        </p:nvSpPr>
        <p:spPr>
          <a:xfrm>
            <a:off x="4013201" y="1094123"/>
            <a:ext cx="4509870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3957295" y="1887875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unit cells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4413329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060757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5580031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759194"/>
              </p:ext>
            </p:extLst>
          </p:nvPr>
        </p:nvGraphicFramePr>
        <p:xfrm>
          <a:off x="4053774" y="2557603"/>
          <a:ext cx="4442181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959"/>
                <a:gridCol w="677334"/>
                <a:gridCol w="516466"/>
                <a:gridCol w="127000"/>
                <a:gridCol w="423334"/>
                <a:gridCol w="2366088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60887" y="25702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14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451912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42827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46566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519120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142827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647209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612001" y="4834467"/>
            <a:ext cx="3265732" cy="1534389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Ni </a:t>
            </a:r>
            <a:r>
              <a:rPr lang="en-US" sz="2000" i="1" dirty="0" smtClean="0">
                <a:solidFill>
                  <a:schemeClr val="tx1"/>
                </a:solidFill>
              </a:rPr>
              <a:t>3d</a:t>
            </a:r>
            <a:r>
              <a:rPr lang="en-US" sz="2000" dirty="0" smtClean="0">
                <a:solidFill>
                  <a:schemeClr val="tx1"/>
                </a:solidFill>
              </a:rPr>
              <a:t> and O </a:t>
            </a:r>
            <a:r>
              <a:rPr lang="en-US" sz="2000" i="1" dirty="0" smtClean="0">
                <a:solidFill>
                  <a:schemeClr val="tx1"/>
                </a:solidFill>
              </a:rPr>
              <a:t>2p</a:t>
            </a:r>
            <a:r>
              <a:rPr lang="en-US" sz="2000" dirty="0" smtClean="0">
                <a:solidFill>
                  <a:schemeClr val="tx1"/>
                </a:solidFill>
              </a:rPr>
              <a:t> per unit cell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 LDA level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is metallic (in reality a good insulator)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</p:txBody>
      </p:sp>
      <p:pic>
        <p:nvPicPr>
          <p:cNvPr id="33" name="Picture 32" descr="Screen Shot 2014-06-25 at 21.30.38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6"/>
          <a:stretch/>
        </p:blipFill>
        <p:spPr>
          <a:xfrm>
            <a:off x="286794" y="1094122"/>
            <a:ext cx="3667139" cy="34514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41068" y="1236133"/>
            <a:ext cx="2586744" cy="795867"/>
            <a:chOff x="6141068" y="1236133"/>
            <a:chExt cx="2586744" cy="795867"/>
          </a:xfrm>
        </p:grpSpPr>
        <p:sp>
          <p:nvSpPr>
            <p:cNvPr id="16" name="Oval 15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320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Rounded Rectangle 16"/>
          <p:cNvSpPr/>
          <p:nvPr/>
        </p:nvSpPr>
        <p:spPr>
          <a:xfrm>
            <a:off x="4013201" y="1094123"/>
            <a:ext cx="4509870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3957295" y="1887875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unit cells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4413329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060757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5580031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29170"/>
              </p:ext>
            </p:extLst>
          </p:nvPr>
        </p:nvGraphicFramePr>
        <p:xfrm>
          <a:off x="4053774" y="2557603"/>
          <a:ext cx="4442181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959"/>
                <a:gridCol w="677334"/>
                <a:gridCol w="516466"/>
                <a:gridCol w="127000"/>
                <a:gridCol w="423334"/>
                <a:gridCol w="2366088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35 960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60887" y="25702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14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451912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42827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46566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519120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142827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647209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60887" y="2942657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32</a:t>
            </a:r>
          </a:p>
          <a:p>
            <a:pPr algn="ctr"/>
            <a:r>
              <a:rPr lang="en-US" sz="1000" dirty="0" smtClean="0"/>
              <a:t>28</a:t>
            </a:r>
            <a:endParaRPr lang="en-US" sz="1000" dirty="0"/>
          </a:p>
        </p:txBody>
      </p:sp>
      <p:pic>
        <p:nvPicPr>
          <p:cNvPr id="33" name="Picture 32" descr="Screen Shot 2014-06-25 at 21.30.38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6"/>
          <a:stretch/>
        </p:blipFill>
        <p:spPr>
          <a:xfrm>
            <a:off x="286794" y="1094122"/>
            <a:ext cx="3667139" cy="34514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41068" y="1236133"/>
            <a:ext cx="2586744" cy="795867"/>
            <a:chOff x="6141068" y="1236133"/>
            <a:chExt cx="2586744" cy="795867"/>
          </a:xfrm>
        </p:grpSpPr>
        <p:sp>
          <p:nvSpPr>
            <p:cNvPr id="16" name="Oval 15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12001" y="4834467"/>
            <a:ext cx="3265732" cy="1534389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Ni </a:t>
            </a:r>
            <a:r>
              <a:rPr lang="en-US" sz="2000" i="1" dirty="0" smtClean="0">
                <a:solidFill>
                  <a:schemeClr val="tx1"/>
                </a:solidFill>
              </a:rPr>
              <a:t>3d</a:t>
            </a:r>
            <a:r>
              <a:rPr lang="en-US" sz="2000" dirty="0" smtClean="0">
                <a:solidFill>
                  <a:schemeClr val="tx1"/>
                </a:solidFill>
              </a:rPr>
              <a:t> and O </a:t>
            </a:r>
            <a:r>
              <a:rPr lang="en-US" sz="2000" i="1" dirty="0" smtClean="0">
                <a:solidFill>
                  <a:schemeClr val="tx1"/>
                </a:solidFill>
              </a:rPr>
              <a:t>2p</a:t>
            </a:r>
            <a:r>
              <a:rPr lang="en-US" sz="2000" dirty="0" smtClean="0">
                <a:solidFill>
                  <a:schemeClr val="tx1"/>
                </a:solidFill>
              </a:rPr>
              <a:t> per unit cell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 LDA level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is metallic (in reality a good insulator)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0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Rounded Rectangle 16"/>
          <p:cNvSpPr/>
          <p:nvPr/>
        </p:nvSpPr>
        <p:spPr>
          <a:xfrm>
            <a:off x="4013201" y="1094123"/>
            <a:ext cx="4509870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3957295" y="1887875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unit cells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4413329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060757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5580031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054646"/>
              </p:ext>
            </p:extLst>
          </p:nvPr>
        </p:nvGraphicFramePr>
        <p:xfrm>
          <a:off x="4053774" y="2557603"/>
          <a:ext cx="4442181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959"/>
                <a:gridCol w="677334"/>
                <a:gridCol w="516466"/>
                <a:gridCol w="127000"/>
                <a:gridCol w="423334"/>
                <a:gridCol w="2366088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35 960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12 271 512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60887" y="25702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14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451912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42827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46566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519120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142827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647209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60887" y="2942657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32</a:t>
            </a:r>
          </a:p>
          <a:p>
            <a:pPr algn="ctr"/>
            <a:r>
              <a:rPr lang="en-US" sz="1000" dirty="0" smtClean="0"/>
              <a:t>28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5760887" y="3315029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48</a:t>
            </a:r>
          </a:p>
          <a:p>
            <a:pPr algn="ctr"/>
            <a:r>
              <a:rPr lang="en-US" sz="1000" dirty="0" smtClean="0"/>
              <a:t>42</a:t>
            </a:r>
            <a:endParaRPr lang="en-US" sz="1000" dirty="0"/>
          </a:p>
        </p:txBody>
      </p:sp>
      <p:pic>
        <p:nvPicPr>
          <p:cNvPr id="33" name="Picture 32" descr="Screen Shot 2014-06-25 at 21.30.38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6"/>
          <a:stretch/>
        </p:blipFill>
        <p:spPr>
          <a:xfrm>
            <a:off x="286794" y="1094122"/>
            <a:ext cx="3667139" cy="34514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41068" y="1236133"/>
            <a:ext cx="2586744" cy="795867"/>
            <a:chOff x="6141068" y="1236133"/>
            <a:chExt cx="2586744" cy="795867"/>
          </a:xfrm>
        </p:grpSpPr>
        <p:sp>
          <p:nvSpPr>
            <p:cNvPr id="16" name="Oval 15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12001" y="4834467"/>
            <a:ext cx="3265732" cy="1534389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Ni </a:t>
            </a:r>
            <a:r>
              <a:rPr lang="en-US" sz="2000" i="1" dirty="0" smtClean="0">
                <a:solidFill>
                  <a:schemeClr val="tx1"/>
                </a:solidFill>
              </a:rPr>
              <a:t>3d</a:t>
            </a:r>
            <a:r>
              <a:rPr lang="en-US" sz="2000" dirty="0" smtClean="0">
                <a:solidFill>
                  <a:schemeClr val="tx1"/>
                </a:solidFill>
              </a:rPr>
              <a:t> and O </a:t>
            </a:r>
            <a:r>
              <a:rPr lang="en-US" sz="2000" i="1" dirty="0" smtClean="0">
                <a:solidFill>
                  <a:schemeClr val="tx1"/>
                </a:solidFill>
              </a:rPr>
              <a:t>2p</a:t>
            </a:r>
            <a:r>
              <a:rPr lang="en-US" sz="2000" dirty="0" smtClean="0">
                <a:solidFill>
                  <a:schemeClr val="tx1"/>
                </a:solidFill>
              </a:rPr>
              <a:t> per unit cell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 LDA level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is metallic (in reality a good insulator)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71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Rounded Rectangle 16"/>
          <p:cNvSpPr/>
          <p:nvPr/>
        </p:nvSpPr>
        <p:spPr>
          <a:xfrm>
            <a:off x="4013201" y="1094123"/>
            <a:ext cx="4509870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3957295" y="1887875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unit cells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4413329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060757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5580031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812786"/>
              </p:ext>
            </p:extLst>
          </p:nvPr>
        </p:nvGraphicFramePr>
        <p:xfrm>
          <a:off x="4053774" y="2557603"/>
          <a:ext cx="4442181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959"/>
                <a:gridCol w="677334"/>
                <a:gridCol w="516466"/>
                <a:gridCol w="127000"/>
                <a:gridCol w="423334"/>
                <a:gridCol w="2366088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35 960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12 271 512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4 426 165 368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60887" y="25702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14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451912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42827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46566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519120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142827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647209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60887" y="2942657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32</a:t>
            </a:r>
          </a:p>
          <a:p>
            <a:pPr algn="ctr"/>
            <a:r>
              <a:rPr lang="en-US" sz="1000" dirty="0" smtClean="0"/>
              <a:t>28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5760887" y="3315029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48</a:t>
            </a:r>
          </a:p>
          <a:p>
            <a:pPr algn="ctr"/>
            <a:r>
              <a:rPr lang="en-US" sz="1000" dirty="0" smtClean="0"/>
              <a:t>42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5760887" y="3687401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64</a:t>
            </a:r>
          </a:p>
          <a:p>
            <a:pPr algn="ctr"/>
            <a:r>
              <a:rPr lang="en-US" sz="1000" dirty="0" smtClean="0"/>
              <a:t>56</a:t>
            </a:r>
            <a:endParaRPr lang="en-US" sz="1000" dirty="0"/>
          </a:p>
        </p:txBody>
      </p:sp>
      <p:pic>
        <p:nvPicPr>
          <p:cNvPr id="33" name="Picture 32" descr="Screen Shot 2014-06-25 at 21.30.38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6"/>
          <a:stretch/>
        </p:blipFill>
        <p:spPr>
          <a:xfrm>
            <a:off x="286794" y="1094122"/>
            <a:ext cx="3667139" cy="34514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41068" y="1236133"/>
            <a:ext cx="2586744" cy="795867"/>
            <a:chOff x="6141068" y="1236133"/>
            <a:chExt cx="2586744" cy="795867"/>
          </a:xfrm>
        </p:grpSpPr>
        <p:sp>
          <p:nvSpPr>
            <p:cNvPr id="16" name="Oval 15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12001" y="4834467"/>
            <a:ext cx="3265732" cy="1534389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Ni </a:t>
            </a:r>
            <a:r>
              <a:rPr lang="en-US" sz="2000" i="1" dirty="0" smtClean="0">
                <a:solidFill>
                  <a:schemeClr val="tx1"/>
                </a:solidFill>
              </a:rPr>
              <a:t>3d</a:t>
            </a:r>
            <a:r>
              <a:rPr lang="en-US" sz="2000" dirty="0" smtClean="0">
                <a:solidFill>
                  <a:schemeClr val="tx1"/>
                </a:solidFill>
              </a:rPr>
              <a:t> and O </a:t>
            </a:r>
            <a:r>
              <a:rPr lang="en-US" sz="2000" i="1" dirty="0" smtClean="0">
                <a:solidFill>
                  <a:schemeClr val="tx1"/>
                </a:solidFill>
              </a:rPr>
              <a:t>2p</a:t>
            </a:r>
            <a:r>
              <a:rPr lang="en-US" sz="2000" dirty="0" smtClean="0">
                <a:solidFill>
                  <a:schemeClr val="tx1"/>
                </a:solidFill>
              </a:rPr>
              <a:t> per unit cell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 LDA level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is metallic (in reality a good insulator)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6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Rounded Rectangle 16"/>
          <p:cNvSpPr/>
          <p:nvPr/>
        </p:nvSpPr>
        <p:spPr>
          <a:xfrm>
            <a:off x="4013201" y="1094123"/>
            <a:ext cx="4509870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3957295" y="1887875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unit cells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4413329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060757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5580031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478906"/>
              </p:ext>
            </p:extLst>
          </p:nvPr>
        </p:nvGraphicFramePr>
        <p:xfrm>
          <a:off x="4053774" y="2557603"/>
          <a:ext cx="4442181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959"/>
                <a:gridCol w="677334"/>
                <a:gridCol w="516466"/>
                <a:gridCol w="127000"/>
                <a:gridCol w="423334"/>
                <a:gridCol w="2366088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35 960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12 271 512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4 426 165 368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1 646 492 110 120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60887" y="25702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14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451912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42827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46566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519120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142827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647209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60887" y="2942657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32</a:t>
            </a:r>
          </a:p>
          <a:p>
            <a:pPr algn="ctr"/>
            <a:r>
              <a:rPr lang="en-US" sz="1000" dirty="0" smtClean="0"/>
              <a:t>28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5760887" y="3315029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48</a:t>
            </a:r>
          </a:p>
          <a:p>
            <a:pPr algn="ctr"/>
            <a:r>
              <a:rPr lang="en-US" sz="1000" dirty="0" smtClean="0"/>
              <a:t>42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5760887" y="3687401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64</a:t>
            </a:r>
          </a:p>
          <a:p>
            <a:pPr algn="ctr"/>
            <a:r>
              <a:rPr lang="en-US" sz="1000" dirty="0" smtClean="0"/>
              <a:t>56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5760887" y="4059773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80</a:t>
            </a:r>
          </a:p>
          <a:p>
            <a:pPr algn="ctr"/>
            <a:r>
              <a:rPr lang="en-US" sz="1000" dirty="0" smtClean="0"/>
              <a:t>70</a:t>
            </a:r>
            <a:endParaRPr lang="en-US" sz="1000" dirty="0"/>
          </a:p>
        </p:txBody>
      </p:sp>
      <p:pic>
        <p:nvPicPr>
          <p:cNvPr id="33" name="Picture 32" descr="Screen Shot 2014-06-25 at 21.30.38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6"/>
          <a:stretch/>
        </p:blipFill>
        <p:spPr>
          <a:xfrm>
            <a:off x="286794" y="1094122"/>
            <a:ext cx="3667139" cy="34514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41068" y="1236133"/>
            <a:ext cx="2586744" cy="795867"/>
            <a:chOff x="6141068" y="1236133"/>
            <a:chExt cx="2586744" cy="795867"/>
          </a:xfrm>
        </p:grpSpPr>
        <p:sp>
          <p:nvSpPr>
            <p:cNvPr id="16" name="Oval 15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12001" y="4834467"/>
            <a:ext cx="3265732" cy="1534389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Ni </a:t>
            </a:r>
            <a:r>
              <a:rPr lang="en-US" sz="2000" i="1" dirty="0" smtClean="0">
                <a:solidFill>
                  <a:schemeClr val="tx1"/>
                </a:solidFill>
              </a:rPr>
              <a:t>3d</a:t>
            </a:r>
            <a:r>
              <a:rPr lang="en-US" sz="2000" dirty="0" smtClean="0">
                <a:solidFill>
                  <a:schemeClr val="tx1"/>
                </a:solidFill>
              </a:rPr>
              <a:t> and O </a:t>
            </a:r>
            <a:r>
              <a:rPr lang="en-US" sz="2000" i="1" dirty="0" smtClean="0">
                <a:solidFill>
                  <a:schemeClr val="tx1"/>
                </a:solidFill>
              </a:rPr>
              <a:t>2p</a:t>
            </a:r>
            <a:r>
              <a:rPr lang="en-US" sz="2000" dirty="0" smtClean="0">
                <a:solidFill>
                  <a:schemeClr val="tx1"/>
                </a:solidFill>
              </a:rPr>
              <a:t> per unit cell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 LDA level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is metallic (in reality a good insulator)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1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Quantum mechanics for solids / molecules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Rounded Rectangle 11"/>
          <p:cNvSpPr/>
          <p:nvPr/>
        </p:nvSpPr>
        <p:spPr>
          <a:xfrm>
            <a:off x="612000" y="1054069"/>
            <a:ext cx="7920000" cy="1358931"/>
          </a:xfrm>
          <a:prstGeom prst="roundRect">
            <a:avLst>
              <a:gd name="adj" fmla="val 169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Why do we use mean-field approximations like </a:t>
            </a:r>
            <a:r>
              <a:rPr lang="en-US" sz="2000" dirty="0" err="1" smtClean="0">
                <a:solidFill>
                  <a:schemeClr val="tx1"/>
                </a:solidFill>
              </a:rPr>
              <a:t>Hartree-Fock</a:t>
            </a:r>
            <a:r>
              <a:rPr lang="en-US" sz="2000" dirty="0" smtClean="0">
                <a:solidFill>
                  <a:schemeClr val="tx1"/>
                </a:solidFill>
              </a:rPr>
              <a:t> and Density Functional Theory (in the local density approximation) and why do we not just solve Schrödinger's equation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641600"/>
            <a:ext cx="7200900" cy="4572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00" y="4152900"/>
            <a:ext cx="7975600" cy="12954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12000" y="3594038"/>
            <a:ext cx="937400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with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42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Rounded Rectangle 16"/>
          <p:cNvSpPr/>
          <p:nvPr/>
        </p:nvSpPr>
        <p:spPr>
          <a:xfrm>
            <a:off x="4013201" y="1094123"/>
            <a:ext cx="4509870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3957295" y="1887875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unit cells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4413329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060757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5580031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804603"/>
              </p:ext>
            </p:extLst>
          </p:nvPr>
        </p:nvGraphicFramePr>
        <p:xfrm>
          <a:off x="4053774" y="2557603"/>
          <a:ext cx="4442181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959"/>
                <a:gridCol w="677334"/>
                <a:gridCol w="516466"/>
                <a:gridCol w="127000"/>
                <a:gridCol w="423334"/>
                <a:gridCol w="2366088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35 960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12 271 512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4 426 165 368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1 646 492 110 120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624 668 654 531 480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60887" y="25702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14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451912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42827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46566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519120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142827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647209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60887" y="2942657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32</a:t>
            </a:r>
          </a:p>
          <a:p>
            <a:pPr algn="ctr"/>
            <a:r>
              <a:rPr lang="en-US" sz="1000" dirty="0" smtClean="0"/>
              <a:t>28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5760887" y="3315029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48</a:t>
            </a:r>
          </a:p>
          <a:p>
            <a:pPr algn="ctr"/>
            <a:r>
              <a:rPr lang="en-US" sz="1000" dirty="0" smtClean="0"/>
              <a:t>42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5760887" y="3687401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64</a:t>
            </a:r>
          </a:p>
          <a:p>
            <a:pPr algn="ctr"/>
            <a:r>
              <a:rPr lang="en-US" sz="1000" dirty="0" smtClean="0"/>
              <a:t>56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5760887" y="4059773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80</a:t>
            </a:r>
          </a:p>
          <a:p>
            <a:pPr algn="ctr"/>
            <a:r>
              <a:rPr lang="en-US" sz="1000" dirty="0" smtClean="0"/>
              <a:t>70</a:t>
            </a:r>
            <a:endParaRPr lang="en-US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5760887" y="443214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96</a:t>
            </a:r>
          </a:p>
          <a:p>
            <a:pPr algn="ctr"/>
            <a:r>
              <a:rPr lang="en-US" sz="1000" dirty="0" smtClean="0"/>
              <a:t>84</a:t>
            </a:r>
            <a:endParaRPr lang="en-US" sz="1000" dirty="0"/>
          </a:p>
        </p:txBody>
      </p:sp>
      <p:pic>
        <p:nvPicPr>
          <p:cNvPr id="33" name="Picture 32" descr="Screen Shot 2014-06-25 at 21.30.38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6"/>
          <a:stretch/>
        </p:blipFill>
        <p:spPr>
          <a:xfrm>
            <a:off x="286794" y="1094122"/>
            <a:ext cx="3667139" cy="34514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41068" y="1236133"/>
            <a:ext cx="2586744" cy="795867"/>
            <a:chOff x="6141068" y="1236133"/>
            <a:chExt cx="2586744" cy="795867"/>
          </a:xfrm>
        </p:grpSpPr>
        <p:sp>
          <p:nvSpPr>
            <p:cNvPr id="16" name="Oval 15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12001" y="4834467"/>
            <a:ext cx="3265732" cy="1534389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Ni </a:t>
            </a:r>
            <a:r>
              <a:rPr lang="en-US" sz="2000" i="1" dirty="0" smtClean="0">
                <a:solidFill>
                  <a:schemeClr val="tx1"/>
                </a:solidFill>
              </a:rPr>
              <a:t>3d</a:t>
            </a:r>
            <a:r>
              <a:rPr lang="en-US" sz="2000" dirty="0" smtClean="0">
                <a:solidFill>
                  <a:schemeClr val="tx1"/>
                </a:solidFill>
              </a:rPr>
              <a:t> and O </a:t>
            </a:r>
            <a:r>
              <a:rPr lang="en-US" sz="2000" i="1" dirty="0" smtClean="0">
                <a:solidFill>
                  <a:schemeClr val="tx1"/>
                </a:solidFill>
              </a:rPr>
              <a:t>2p</a:t>
            </a:r>
            <a:r>
              <a:rPr lang="en-US" sz="2000" dirty="0" smtClean="0">
                <a:solidFill>
                  <a:schemeClr val="tx1"/>
                </a:solidFill>
              </a:rPr>
              <a:t> per unit cell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 LDA level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is metallic (in reality a good insulator)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88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Rounded Rectangle 16"/>
          <p:cNvSpPr/>
          <p:nvPr/>
        </p:nvSpPr>
        <p:spPr>
          <a:xfrm>
            <a:off x="4013201" y="1094123"/>
            <a:ext cx="4509870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3957295" y="1887875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unit cells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4413329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060757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5580031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806681"/>
              </p:ext>
            </p:extLst>
          </p:nvPr>
        </p:nvGraphicFramePr>
        <p:xfrm>
          <a:off x="4053774" y="2557603"/>
          <a:ext cx="4442181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959"/>
                <a:gridCol w="677334"/>
                <a:gridCol w="516466"/>
                <a:gridCol w="127000"/>
                <a:gridCol w="423334"/>
                <a:gridCol w="2366088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35 960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12 271 512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4 426 165 368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1 646 492 110 120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624 668 654 531 480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240 260 199 935 164 200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60887" y="25702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14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451912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42827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46566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519120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142827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647209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60887" y="2942657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32</a:t>
            </a:r>
          </a:p>
          <a:p>
            <a:pPr algn="ctr"/>
            <a:r>
              <a:rPr lang="en-US" sz="1000" dirty="0" smtClean="0"/>
              <a:t>28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5760887" y="3315029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48</a:t>
            </a:r>
          </a:p>
          <a:p>
            <a:pPr algn="ctr"/>
            <a:r>
              <a:rPr lang="en-US" sz="1000" dirty="0" smtClean="0"/>
              <a:t>42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5760887" y="3687401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64</a:t>
            </a:r>
          </a:p>
          <a:p>
            <a:pPr algn="ctr"/>
            <a:r>
              <a:rPr lang="en-US" sz="1000" dirty="0" smtClean="0"/>
              <a:t>56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5760887" y="4059773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80</a:t>
            </a:r>
          </a:p>
          <a:p>
            <a:pPr algn="ctr"/>
            <a:r>
              <a:rPr lang="en-US" sz="1000" dirty="0" smtClean="0"/>
              <a:t>70</a:t>
            </a:r>
            <a:endParaRPr lang="en-US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5760887" y="443214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96</a:t>
            </a:r>
          </a:p>
          <a:p>
            <a:pPr algn="ctr"/>
            <a:r>
              <a:rPr lang="en-US" sz="1000" dirty="0" smtClean="0"/>
              <a:t>84</a:t>
            </a:r>
            <a:endParaRPr lang="en-US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5728388" y="4804516"/>
            <a:ext cx="379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112</a:t>
            </a:r>
          </a:p>
          <a:p>
            <a:pPr algn="ctr"/>
            <a:r>
              <a:rPr lang="en-US" sz="1000" dirty="0" smtClean="0"/>
              <a:t>98</a:t>
            </a:r>
            <a:endParaRPr lang="en-US" sz="1000" dirty="0"/>
          </a:p>
        </p:txBody>
      </p:sp>
      <p:pic>
        <p:nvPicPr>
          <p:cNvPr id="33" name="Picture 32" descr="Screen Shot 2014-06-25 at 21.30.38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6"/>
          <a:stretch/>
        </p:blipFill>
        <p:spPr>
          <a:xfrm>
            <a:off x="286794" y="1094122"/>
            <a:ext cx="3667139" cy="34514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41068" y="1236133"/>
            <a:ext cx="2586744" cy="795867"/>
            <a:chOff x="6141068" y="1236133"/>
            <a:chExt cx="2586744" cy="795867"/>
          </a:xfrm>
        </p:grpSpPr>
        <p:sp>
          <p:nvSpPr>
            <p:cNvPr id="16" name="Oval 15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12001" y="4834467"/>
            <a:ext cx="3265732" cy="1534389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Ni </a:t>
            </a:r>
            <a:r>
              <a:rPr lang="en-US" sz="2000" i="1" dirty="0" smtClean="0">
                <a:solidFill>
                  <a:schemeClr val="tx1"/>
                </a:solidFill>
              </a:rPr>
              <a:t>3d</a:t>
            </a:r>
            <a:r>
              <a:rPr lang="en-US" sz="2000" dirty="0" smtClean="0">
                <a:solidFill>
                  <a:schemeClr val="tx1"/>
                </a:solidFill>
              </a:rPr>
              <a:t> and O </a:t>
            </a:r>
            <a:r>
              <a:rPr lang="en-US" sz="2000" i="1" dirty="0" smtClean="0">
                <a:solidFill>
                  <a:schemeClr val="tx1"/>
                </a:solidFill>
              </a:rPr>
              <a:t>2p</a:t>
            </a:r>
            <a:r>
              <a:rPr lang="en-US" sz="2000" dirty="0" smtClean="0">
                <a:solidFill>
                  <a:schemeClr val="tx1"/>
                </a:solidFill>
              </a:rPr>
              <a:t> per unit cell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 LDA level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is metallic (in reality a good insulator)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6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Rounded Rectangle 16"/>
          <p:cNvSpPr/>
          <p:nvPr/>
        </p:nvSpPr>
        <p:spPr>
          <a:xfrm>
            <a:off x="4013201" y="1094123"/>
            <a:ext cx="4509870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3957295" y="1887875"/>
            <a:ext cx="11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unit cells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4413329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060757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5580031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590889"/>
              </p:ext>
            </p:extLst>
          </p:nvPr>
        </p:nvGraphicFramePr>
        <p:xfrm>
          <a:off x="4053774" y="2557603"/>
          <a:ext cx="4442181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959"/>
                <a:gridCol w="677334"/>
                <a:gridCol w="516466"/>
                <a:gridCol w="127000"/>
                <a:gridCol w="423334"/>
                <a:gridCol w="2366088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35 960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12 271 512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4 426 165 368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1 646 492 110 120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624 668 654 531 480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240 260 199 935 164 200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60887" y="25702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14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451912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42827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46566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519120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142827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647209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60887" y="2942657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32</a:t>
            </a:r>
          </a:p>
          <a:p>
            <a:pPr algn="ctr"/>
            <a:r>
              <a:rPr lang="en-US" sz="1000" dirty="0" smtClean="0"/>
              <a:t>28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5760887" y="3315029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48</a:t>
            </a:r>
          </a:p>
          <a:p>
            <a:pPr algn="ctr"/>
            <a:r>
              <a:rPr lang="en-US" sz="1000" dirty="0" smtClean="0"/>
              <a:t>42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5760887" y="3687401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64</a:t>
            </a:r>
          </a:p>
          <a:p>
            <a:pPr algn="ctr"/>
            <a:r>
              <a:rPr lang="en-US" sz="1000" dirty="0" smtClean="0"/>
              <a:t>56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5760887" y="4059773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80</a:t>
            </a:r>
          </a:p>
          <a:p>
            <a:pPr algn="ctr"/>
            <a:r>
              <a:rPr lang="en-US" sz="1000" dirty="0" smtClean="0"/>
              <a:t>70</a:t>
            </a:r>
            <a:endParaRPr lang="en-US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5760887" y="443214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96</a:t>
            </a:r>
          </a:p>
          <a:p>
            <a:pPr algn="ctr"/>
            <a:r>
              <a:rPr lang="en-US" sz="1000" dirty="0" smtClean="0"/>
              <a:t>84</a:t>
            </a:r>
            <a:endParaRPr lang="en-US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5728388" y="4804516"/>
            <a:ext cx="379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112</a:t>
            </a:r>
          </a:p>
          <a:p>
            <a:pPr algn="ctr"/>
            <a:r>
              <a:rPr lang="en-US" sz="1000" dirty="0" smtClean="0"/>
              <a:t>98</a:t>
            </a:r>
            <a:endParaRPr lang="en-US" sz="1000" dirty="0"/>
          </a:p>
        </p:txBody>
      </p:sp>
      <p:pic>
        <p:nvPicPr>
          <p:cNvPr id="33" name="Picture 32" descr="Screen Shot 2014-06-25 at 21.30.38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6"/>
          <a:stretch/>
        </p:blipFill>
        <p:spPr>
          <a:xfrm>
            <a:off x="286794" y="1094122"/>
            <a:ext cx="3667139" cy="34514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41068" y="1236133"/>
            <a:ext cx="2586744" cy="795867"/>
            <a:chOff x="6141068" y="1236133"/>
            <a:chExt cx="2586744" cy="795867"/>
          </a:xfrm>
        </p:grpSpPr>
        <p:sp>
          <p:nvSpPr>
            <p:cNvPr id="16" name="Oval 15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12001" y="4834467"/>
            <a:ext cx="3265732" cy="1534389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Ni </a:t>
            </a:r>
            <a:r>
              <a:rPr lang="en-US" sz="2000" i="1" dirty="0" smtClean="0">
                <a:solidFill>
                  <a:schemeClr val="tx1"/>
                </a:solidFill>
              </a:rPr>
              <a:t>3d</a:t>
            </a:r>
            <a:r>
              <a:rPr lang="en-US" sz="2000" dirty="0" smtClean="0">
                <a:solidFill>
                  <a:schemeClr val="tx1"/>
                </a:solidFill>
              </a:rPr>
              <a:t> and O </a:t>
            </a:r>
            <a:r>
              <a:rPr lang="en-US" sz="2000" i="1" dirty="0" smtClean="0">
                <a:solidFill>
                  <a:schemeClr val="tx1"/>
                </a:solidFill>
              </a:rPr>
              <a:t>2p</a:t>
            </a:r>
            <a:r>
              <a:rPr lang="en-US" sz="2000" dirty="0" smtClean="0">
                <a:solidFill>
                  <a:schemeClr val="tx1"/>
                </a:solidFill>
              </a:rPr>
              <a:t> per unit cell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 LDA level </a:t>
            </a:r>
            <a:r>
              <a:rPr lang="en-US" sz="2000" dirty="0" err="1" smtClean="0">
                <a:solidFill>
                  <a:schemeClr val="tx1"/>
                </a:solidFill>
              </a:rPr>
              <a:t>NiO</a:t>
            </a:r>
            <a:r>
              <a:rPr lang="en-US" sz="2000" dirty="0" smtClean="0">
                <a:solidFill>
                  <a:schemeClr val="tx1"/>
                </a:solidFill>
              </a:rPr>
              <a:t> is metallic (in reality a good insulator)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What to do….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Rounded Rectangle 11"/>
          <p:cNvSpPr/>
          <p:nvPr/>
        </p:nvSpPr>
        <p:spPr>
          <a:xfrm>
            <a:off x="612000" y="1054069"/>
            <a:ext cx="7920000" cy="914431"/>
          </a:xfrm>
          <a:prstGeom prst="roundRect">
            <a:avLst>
              <a:gd name="adj" fmla="val 169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If you want / need to keep all correlations and have a solid, …. You’re basically still screwed. </a:t>
            </a: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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000" y="2095500"/>
            <a:ext cx="7920000" cy="2044731"/>
          </a:xfrm>
          <a:prstGeom prst="roundRect">
            <a:avLst>
              <a:gd name="adj" fmla="val 611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Here, start the approximations from the other side.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Include all correlations, but approximate the periodicity of the crystal.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Good for local properties in insulators.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Magnetic susceptibility, Orbital occupation, Valence, Excitonic spectra.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12000" y="5248101"/>
            <a:ext cx="7920000" cy="1219200"/>
          </a:xfrm>
          <a:prstGeom prst="roundRect">
            <a:avLst>
              <a:gd name="adj" fmla="val 1172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Beyond, … large research field with many achievements I do not talk about today. 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functions, self energy + approximations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12000" y="4285902"/>
            <a:ext cx="7920000" cy="819498"/>
          </a:xfrm>
          <a:prstGeom prst="roundRect">
            <a:avLst>
              <a:gd name="adj" fmla="val 1172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Start simple and introduce a language needed for discussing correlated materials: orbital – Slater determinant, valence fluctuations, </a:t>
            </a:r>
            <a:r>
              <a:rPr lang="en-US" sz="2000" dirty="0" err="1" smtClean="0">
                <a:solidFill>
                  <a:schemeClr val="tx1"/>
                </a:solidFill>
              </a:rPr>
              <a:t>multiplet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07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Quanty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Rounded Rectangle 11"/>
          <p:cNvSpPr/>
          <p:nvPr/>
        </p:nvSpPr>
        <p:spPr>
          <a:xfrm>
            <a:off x="612000" y="1054069"/>
            <a:ext cx="7920000" cy="1358931"/>
          </a:xfrm>
          <a:prstGeom prst="roundRect">
            <a:avLst>
              <a:gd name="adj" fmla="val 169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Many possible models,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12000" y="2705069"/>
            <a:ext cx="7920000" cy="1358931"/>
          </a:xfrm>
          <a:prstGeom prst="roundRect">
            <a:avLst>
              <a:gd name="adj" fmla="val 169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Many possible types of spectroscopy, response functions, properties to calculate, some work in a specific model, some don’t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2000" y="4356069"/>
            <a:ext cx="7920000" cy="1358931"/>
          </a:xfrm>
          <a:prstGeom prst="roundRect">
            <a:avLst>
              <a:gd name="adj" fmla="val 1693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Implement a script language that solves quantum many body problems using the best of quantum physics and quantum chemistry that allows you to define different models and calculate spectra</a:t>
            </a:r>
          </a:p>
        </p:txBody>
      </p:sp>
    </p:spTree>
    <p:extLst>
      <p:ext uri="{BB962C8B-B14F-4D97-AF65-F5344CB8AC3E}">
        <p14:creationId xmlns:p14="http://schemas.microsoft.com/office/powerpoint/2010/main" val="398984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566900" y="3611700"/>
            <a:ext cx="4125543" cy="14224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158436" y="3611700"/>
            <a:ext cx="2876635" cy="14224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0" y="2117000"/>
            <a:ext cx="7200900" cy="4572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611700"/>
            <a:ext cx="8343900" cy="14224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629500" y="2915474"/>
            <a:ext cx="937400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with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638606" y="1066769"/>
            <a:ext cx="3893394" cy="752100"/>
            <a:chOff x="4638606" y="1066769"/>
            <a:chExt cx="3893394" cy="752100"/>
          </a:xfrm>
        </p:grpSpPr>
        <p:sp>
          <p:nvSpPr>
            <p:cNvPr id="21" name="Rounded Rectangle 20"/>
            <p:cNvSpPr/>
            <p:nvPr/>
          </p:nvSpPr>
          <p:spPr>
            <a:xfrm>
              <a:off x="4638606" y="1066769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000" dirty="0">
                <a:solidFill>
                  <a:schemeClr val="tx1"/>
                </a:solidFill>
              </a:endParaRPr>
            </a:p>
            <a:p>
              <a:r>
                <a:rPr lang="en-US" sz="2000" dirty="0" smtClean="0">
                  <a:solidFill>
                    <a:schemeClr val="tx1"/>
                  </a:solidFill>
                </a:rPr>
                <a:t>	Many particle wave function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2" name="Picture 21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1102138"/>
              <a:ext cx="2247900" cy="368300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1566900" y="5147600"/>
            <a:ext cx="827033" cy="72709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87" y="5304245"/>
            <a:ext cx="520700" cy="3937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137863" y="5147600"/>
            <a:ext cx="827033" cy="72709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51" y="5304245"/>
            <a:ext cx="533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3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4638606" y="1066769"/>
            <a:ext cx="3893394" cy="752100"/>
            <a:chOff x="4638606" y="1066769"/>
            <a:chExt cx="3893394" cy="752100"/>
          </a:xfrm>
        </p:grpSpPr>
        <p:sp>
          <p:nvSpPr>
            <p:cNvPr id="17" name="Rounded Rectangle 16"/>
            <p:cNvSpPr/>
            <p:nvPr/>
          </p:nvSpPr>
          <p:spPr>
            <a:xfrm>
              <a:off x="4638606" y="1066769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000" dirty="0">
                <a:solidFill>
                  <a:schemeClr val="tx1"/>
                </a:solidFill>
              </a:endParaRPr>
            </a:p>
            <a:p>
              <a:r>
                <a:rPr lang="en-US" sz="2000" dirty="0" smtClean="0">
                  <a:solidFill>
                    <a:schemeClr val="tx1"/>
                  </a:solidFill>
                </a:rPr>
                <a:t>	Many particle wave function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1102138"/>
              <a:ext cx="2247900" cy="368300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629500" y="1181038"/>
            <a:ext cx="1631100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For H atom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96" y="4508010"/>
            <a:ext cx="6489700" cy="6350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995181"/>
            <a:ext cx="2413000" cy="11176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96" y="3275399"/>
            <a:ext cx="4140200" cy="9525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638606" y="1959812"/>
            <a:ext cx="3893394" cy="752100"/>
            <a:chOff x="4638606" y="1959812"/>
            <a:chExt cx="3893394" cy="752100"/>
          </a:xfrm>
        </p:grpSpPr>
        <p:sp>
          <p:nvSpPr>
            <p:cNvPr id="25" name="Rounded Rectangle 24"/>
            <p:cNvSpPr/>
            <p:nvPr/>
          </p:nvSpPr>
          <p:spPr>
            <a:xfrm>
              <a:off x="4638606" y="1959812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1"/>
              <a:r>
                <a:rPr lang="en-US" sz="2000" dirty="0" smtClean="0">
                  <a:solidFill>
                    <a:schemeClr val="tx1"/>
                  </a:solidFill>
                </a:rPr>
                <a:t>	One particle orbital</a:t>
              </a:r>
            </a:p>
            <a:p>
              <a:pPr lvl="1"/>
              <a:r>
                <a:rPr lang="en-US" sz="2000" dirty="0">
                  <a:solidFill>
                    <a:schemeClr val="tx1"/>
                  </a:solidFill>
                </a:rPr>
                <a:t>	</a:t>
              </a:r>
              <a:r>
                <a:rPr lang="en-US" sz="2000" dirty="0" smtClean="0">
                  <a:solidFill>
                    <a:schemeClr val="tx1"/>
                  </a:solidFill>
                </a:rPr>
                <a:t>With quantum number 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2026541"/>
              <a:ext cx="787400" cy="3683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943" y="2452732"/>
              <a:ext cx="177800" cy="165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28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4638606" y="1066769"/>
            <a:ext cx="3893394" cy="752100"/>
            <a:chOff x="4638606" y="1066769"/>
            <a:chExt cx="3893394" cy="752100"/>
          </a:xfrm>
        </p:grpSpPr>
        <p:sp>
          <p:nvSpPr>
            <p:cNvPr id="17" name="Rounded Rectangle 16"/>
            <p:cNvSpPr/>
            <p:nvPr/>
          </p:nvSpPr>
          <p:spPr>
            <a:xfrm>
              <a:off x="4638606" y="1066769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000" dirty="0">
                <a:solidFill>
                  <a:schemeClr val="tx1"/>
                </a:solidFill>
              </a:endParaRPr>
            </a:p>
            <a:p>
              <a:r>
                <a:rPr lang="en-US" sz="2000" dirty="0" smtClean="0">
                  <a:solidFill>
                    <a:schemeClr val="tx1"/>
                  </a:solidFill>
                </a:rPr>
                <a:t>	Many particle wave function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1102138"/>
              <a:ext cx="2247900" cy="368300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629500" y="1181038"/>
            <a:ext cx="1631100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For He atom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38606" y="1959812"/>
            <a:ext cx="3893394" cy="752100"/>
            <a:chOff x="4638606" y="1959812"/>
            <a:chExt cx="3893394" cy="752100"/>
          </a:xfrm>
        </p:grpSpPr>
        <p:sp>
          <p:nvSpPr>
            <p:cNvPr id="25" name="Rounded Rectangle 24"/>
            <p:cNvSpPr/>
            <p:nvPr/>
          </p:nvSpPr>
          <p:spPr>
            <a:xfrm>
              <a:off x="4638606" y="1959812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1"/>
              <a:r>
                <a:rPr lang="en-US" sz="2000" dirty="0" smtClean="0">
                  <a:solidFill>
                    <a:schemeClr val="tx1"/>
                  </a:solidFill>
                </a:rPr>
                <a:t>	One particle orbital</a:t>
              </a:r>
            </a:p>
            <a:p>
              <a:pPr lvl="1"/>
              <a:r>
                <a:rPr lang="en-US" sz="2000" dirty="0">
                  <a:solidFill>
                    <a:schemeClr val="tx1"/>
                  </a:solidFill>
                </a:rPr>
                <a:t>	</a:t>
              </a:r>
              <a:r>
                <a:rPr lang="en-US" sz="2000" dirty="0" smtClean="0">
                  <a:solidFill>
                    <a:schemeClr val="tx1"/>
                  </a:solidFill>
                </a:rPr>
                <a:t>With quantum number 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2026541"/>
              <a:ext cx="787400" cy="3683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943" y="2452732"/>
              <a:ext cx="177800" cy="165100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629499" y="2016501"/>
            <a:ext cx="3775925" cy="1056760"/>
          </a:xfrm>
          <a:prstGeom prst="roundRect">
            <a:avLst>
              <a:gd name="adj" fmla="val 13006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Assume orbitals have similar structure as H orbitals and take as an </a:t>
            </a:r>
            <a:r>
              <a:rPr lang="en-US" sz="2000" dirty="0" err="1" smtClean="0">
                <a:solidFill>
                  <a:schemeClr val="tx1"/>
                </a:solidFill>
              </a:rPr>
              <a:t>ansatz</a:t>
            </a:r>
            <a:r>
              <a:rPr lang="en-US" sz="2000" dirty="0" smtClean="0">
                <a:solidFill>
                  <a:schemeClr val="tx1"/>
                </a:solidFill>
              </a:rPr>
              <a:t> the state: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0" y="3294415"/>
            <a:ext cx="5067300" cy="5715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706" y="4628024"/>
            <a:ext cx="5511800" cy="62230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067156" y="4007681"/>
            <a:ext cx="815550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with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00207" y="5456613"/>
            <a:ext cx="5327637" cy="558862"/>
            <a:chOff x="1100207" y="4986213"/>
            <a:chExt cx="5327637" cy="558862"/>
          </a:xfrm>
        </p:grpSpPr>
        <p:sp>
          <p:nvSpPr>
            <p:cNvPr id="26" name="Rounded Rectangle 25"/>
            <p:cNvSpPr/>
            <p:nvPr/>
          </p:nvSpPr>
          <p:spPr>
            <a:xfrm>
              <a:off x="1100207" y="4986213"/>
              <a:ext cx="5327637" cy="558862"/>
            </a:xfrm>
            <a:prstGeom prst="roundRect">
              <a:avLst>
                <a:gd name="adj" fmla="val 27842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000" dirty="0" smtClean="0">
                  <a:solidFill>
                    <a:schemeClr val="tx1"/>
                  </a:solidFill>
                </a:rPr>
                <a:t>And optimize			  to find lowest energy	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5" name="Picture 4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7717" y="5078865"/>
              <a:ext cx="804083" cy="3564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668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4638606" y="1066769"/>
            <a:ext cx="3893394" cy="752100"/>
            <a:chOff x="4638606" y="1066769"/>
            <a:chExt cx="3893394" cy="752100"/>
          </a:xfrm>
        </p:grpSpPr>
        <p:sp>
          <p:nvSpPr>
            <p:cNvPr id="17" name="Rounded Rectangle 16"/>
            <p:cNvSpPr/>
            <p:nvPr/>
          </p:nvSpPr>
          <p:spPr>
            <a:xfrm>
              <a:off x="4638606" y="1066769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000" dirty="0">
                <a:solidFill>
                  <a:schemeClr val="tx1"/>
                </a:solidFill>
              </a:endParaRPr>
            </a:p>
            <a:p>
              <a:r>
                <a:rPr lang="en-US" sz="2000" dirty="0" smtClean="0">
                  <a:solidFill>
                    <a:schemeClr val="tx1"/>
                  </a:solidFill>
                </a:rPr>
                <a:t>	Many particle wave function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1102138"/>
              <a:ext cx="2247900" cy="368300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629499" y="1181038"/>
            <a:ext cx="3775925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One problem:  4 solutions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38606" y="1959812"/>
            <a:ext cx="3893394" cy="752100"/>
            <a:chOff x="4638606" y="1959812"/>
            <a:chExt cx="3893394" cy="752100"/>
          </a:xfrm>
        </p:grpSpPr>
        <p:sp>
          <p:nvSpPr>
            <p:cNvPr id="25" name="Rounded Rectangle 24"/>
            <p:cNvSpPr/>
            <p:nvPr/>
          </p:nvSpPr>
          <p:spPr>
            <a:xfrm>
              <a:off x="4638606" y="1959812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1"/>
              <a:r>
                <a:rPr lang="en-US" sz="2000" dirty="0" smtClean="0">
                  <a:solidFill>
                    <a:schemeClr val="tx1"/>
                  </a:solidFill>
                </a:rPr>
                <a:t>	One particle orbital</a:t>
              </a:r>
            </a:p>
            <a:p>
              <a:pPr lvl="1"/>
              <a:r>
                <a:rPr lang="en-US" sz="2000" dirty="0">
                  <a:solidFill>
                    <a:schemeClr val="tx1"/>
                  </a:solidFill>
                </a:rPr>
                <a:t>	</a:t>
              </a:r>
              <a:r>
                <a:rPr lang="en-US" sz="2000" dirty="0" smtClean="0">
                  <a:solidFill>
                    <a:schemeClr val="tx1"/>
                  </a:solidFill>
                </a:rPr>
                <a:t>With quantum number 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2026541"/>
              <a:ext cx="787400" cy="3683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943" y="2452732"/>
              <a:ext cx="177800" cy="165100"/>
            </a:xfrm>
            <a:prstGeom prst="rect">
              <a:avLst/>
            </a:prstGeom>
          </p:spPr>
        </p:pic>
      </p:grp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9" y="3126461"/>
            <a:ext cx="2768600" cy="5715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9" y="4085940"/>
            <a:ext cx="2768600" cy="571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9" y="2166982"/>
            <a:ext cx="2768600" cy="5715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5045420"/>
            <a:ext cx="2768600" cy="57150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3995821" y="5616920"/>
            <a:ext cx="4238122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They are all orthogonal to each other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638606" y="3281126"/>
            <a:ext cx="3893394" cy="1806253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lvl="1"/>
            <a:r>
              <a:rPr lang="en-US" sz="2000" dirty="0" smtClean="0">
                <a:solidFill>
                  <a:schemeClr val="tx1"/>
                </a:solidFill>
              </a:rPr>
              <a:t>Pauli: postulate: no math reason, but new physics: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Two electrons can not be in the same spin-orbital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97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lOrbK0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14"/>
          <a:stretch/>
        </p:blipFill>
        <p:spPr>
          <a:xfrm>
            <a:off x="612000" y="1525778"/>
            <a:ext cx="1087509" cy="1244600"/>
          </a:xfrm>
          <a:prstGeom prst="rect">
            <a:avLst/>
          </a:prstGeom>
        </p:spPr>
      </p:pic>
      <p:pic>
        <p:nvPicPr>
          <p:cNvPr id="12" name="Picture 11" descr="plOrbK11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14"/>
          <a:stretch/>
        </p:blipFill>
        <p:spPr>
          <a:xfrm>
            <a:off x="612000" y="2762319"/>
            <a:ext cx="1087509" cy="1244600"/>
          </a:xfrm>
          <a:prstGeom prst="rect">
            <a:avLst/>
          </a:prstGeom>
        </p:spPr>
      </p:pic>
      <p:pic>
        <p:nvPicPr>
          <p:cNvPr id="13" name="Picture 12" descr="plOrbK12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14"/>
          <a:stretch/>
        </p:blipFill>
        <p:spPr>
          <a:xfrm>
            <a:off x="612000" y="3998860"/>
            <a:ext cx="1087509" cy="1244600"/>
          </a:xfrm>
          <a:prstGeom prst="rect">
            <a:avLst/>
          </a:prstGeom>
        </p:spPr>
      </p:pic>
      <p:pic>
        <p:nvPicPr>
          <p:cNvPr id="14" name="Picture 13" descr="plOrbK13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14"/>
          <a:stretch/>
        </p:blipFill>
        <p:spPr>
          <a:xfrm>
            <a:off x="612000" y="5235400"/>
            <a:ext cx="1087509" cy="12446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Quantum mechanics in matrix formalism – 1 electron</a:t>
            </a:r>
            <a:endParaRPr lang="en-US" sz="2400" i="1" dirty="0"/>
          </a:p>
        </p:txBody>
      </p:sp>
      <p:sp>
        <p:nvSpPr>
          <p:cNvPr id="20" name="Rounded Rectangle 19"/>
          <p:cNvSpPr/>
          <p:nvPr/>
        </p:nvSpPr>
        <p:spPr>
          <a:xfrm>
            <a:off x="612000" y="1054070"/>
            <a:ext cx="3435756" cy="471708"/>
          </a:xfrm>
          <a:prstGeom prst="roundRect">
            <a:avLst>
              <a:gd name="adj" fmla="val 26669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Define a basis of spin-orbitals 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845704" y="1265288"/>
            <a:ext cx="6850764" cy="5070162"/>
            <a:chOff x="1845704" y="1265288"/>
            <a:chExt cx="6850764" cy="5070162"/>
          </a:xfrm>
        </p:grpSpPr>
        <p:sp>
          <p:nvSpPr>
            <p:cNvPr id="49" name="TextBox 48"/>
            <p:cNvSpPr txBox="1"/>
            <p:nvPr/>
          </p:nvSpPr>
          <p:spPr>
            <a:xfrm>
              <a:off x="2010173" y="1265288"/>
              <a:ext cx="101151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i="1" dirty="0" err="1" smtClean="0">
                  <a:latin typeface="Symbol" charset="2"/>
                  <a:cs typeface="Symbol" charset="2"/>
                </a:rPr>
                <a:t>e</a:t>
              </a:r>
              <a:r>
                <a:rPr lang="en-US" sz="8000" baseline="-25000" dirty="0" err="1" smtClean="0"/>
                <a:t>s</a:t>
              </a:r>
              <a:endParaRPr lang="en-US" sz="8000" baseline="-25000" dirty="0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1845704" y="1717641"/>
              <a:ext cx="6850764" cy="4617809"/>
              <a:chOff x="1845704" y="1717641"/>
              <a:chExt cx="6850764" cy="4617809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1845704" y="2762319"/>
                <a:ext cx="5088805" cy="805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845704" y="4002889"/>
                <a:ext cx="5088805" cy="40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845704" y="5235400"/>
                <a:ext cx="508880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122559" y="1717641"/>
                <a:ext cx="0" cy="460182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4393209" y="1717641"/>
                <a:ext cx="0" cy="460182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5663859" y="1733629"/>
                <a:ext cx="0" cy="460182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3195736" y="2479009"/>
                <a:ext cx="110335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0" i="1" dirty="0" err="1" smtClean="0">
                    <a:latin typeface="Symbol" charset="2"/>
                    <a:cs typeface="Symbol" charset="2"/>
                  </a:rPr>
                  <a:t>e</a:t>
                </a:r>
                <a:r>
                  <a:rPr lang="en-US" sz="8000" baseline="-25000" dirty="0" err="1" smtClean="0"/>
                  <a:t>p</a:t>
                </a:r>
                <a:endParaRPr lang="en-US" sz="8000" baseline="-25000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4473138" y="3692730"/>
                <a:ext cx="110335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0" i="1" dirty="0" err="1" smtClean="0">
                    <a:latin typeface="Symbol" charset="2"/>
                    <a:cs typeface="Symbol" charset="2"/>
                  </a:rPr>
                  <a:t>e</a:t>
                </a:r>
                <a:r>
                  <a:rPr lang="en-US" sz="8000" baseline="-25000" dirty="0" err="1" smtClean="0"/>
                  <a:t>p</a:t>
                </a:r>
                <a:endParaRPr lang="en-US" sz="8000" baseline="-25000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750540" y="4906451"/>
                <a:ext cx="110335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0" i="1" dirty="0" err="1" smtClean="0">
                    <a:latin typeface="Symbol" charset="2"/>
                    <a:cs typeface="Symbol" charset="2"/>
                  </a:rPr>
                  <a:t>e</a:t>
                </a:r>
                <a:r>
                  <a:rPr lang="en-US" sz="8000" baseline="-25000" dirty="0" err="1" smtClean="0"/>
                  <a:t>p</a:t>
                </a:r>
                <a:endParaRPr lang="en-US" sz="8000" baseline="-25000" dirty="0"/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4641670" y="1962167"/>
                <a:ext cx="4054798" cy="471708"/>
              </a:xfrm>
              <a:prstGeom prst="roundRect">
                <a:avLst>
                  <a:gd name="adj" fmla="val 26669"/>
                </a:avLst>
              </a:prstGeom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tx2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2000" dirty="0" smtClean="0">
                    <a:solidFill>
                      <a:schemeClr val="tx1"/>
                    </a:solidFill>
                  </a:rPr>
                  <a:t>Hamiltonian is a matrix on this basis</a:t>
                </a:r>
              </a:p>
              <a:p>
                <a:pPr marL="342900" indent="-342900" algn="ctr">
                  <a:buFont typeface="Arial"/>
                  <a:buChar char="•"/>
                </a:pP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025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4638606" y="1066769"/>
            <a:ext cx="3893394" cy="752100"/>
            <a:chOff x="4638606" y="1066769"/>
            <a:chExt cx="3893394" cy="752100"/>
          </a:xfrm>
        </p:grpSpPr>
        <p:sp>
          <p:nvSpPr>
            <p:cNvPr id="17" name="Rounded Rectangle 16"/>
            <p:cNvSpPr/>
            <p:nvPr/>
          </p:nvSpPr>
          <p:spPr>
            <a:xfrm>
              <a:off x="4638606" y="1066769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000" dirty="0">
                <a:solidFill>
                  <a:schemeClr val="tx1"/>
                </a:solidFill>
              </a:endParaRPr>
            </a:p>
            <a:p>
              <a:r>
                <a:rPr lang="en-US" sz="2000" dirty="0" smtClean="0">
                  <a:solidFill>
                    <a:schemeClr val="tx1"/>
                  </a:solidFill>
                </a:rPr>
                <a:t>	Many particle wave function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1102138"/>
              <a:ext cx="2247900" cy="368300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629499" y="1181038"/>
            <a:ext cx="3775925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One problem:  4 solutions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38606" y="1959812"/>
            <a:ext cx="3893394" cy="752100"/>
            <a:chOff x="4638606" y="1959812"/>
            <a:chExt cx="3893394" cy="752100"/>
          </a:xfrm>
        </p:grpSpPr>
        <p:sp>
          <p:nvSpPr>
            <p:cNvPr id="25" name="Rounded Rectangle 24"/>
            <p:cNvSpPr/>
            <p:nvPr/>
          </p:nvSpPr>
          <p:spPr>
            <a:xfrm>
              <a:off x="4638606" y="1959812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1"/>
              <a:r>
                <a:rPr lang="en-US" sz="2000" dirty="0" smtClean="0">
                  <a:solidFill>
                    <a:schemeClr val="tx1"/>
                  </a:solidFill>
                </a:rPr>
                <a:t>	One particle orbital</a:t>
              </a:r>
            </a:p>
            <a:p>
              <a:pPr lvl="1"/>
              <a:r>
                <a:rPr lang="en-US" sz="2000" dirty="0">
                  <a:solidFill>
                    <a:schemeClr val="tx1"/>
                  </a:solidFill>
                </a:rPr>
                <a:t>	</a:t>
              </a:r>
              <a:r>
                <a:rPr lang="en-US" sz="2000" dirty="0" smtClean="0">
                  <a:solidFill>
                    <a:schemeClr val="tx1"/>
                  </a:solidFill>
                </a:rPr>
                <a:t>With quantum number 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2026541"/>
              <a:ext cx="787400" cy="3683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943" y="2452732"/>
              <a:ext cx="177800" cy="165100"/>
            </a:xfrm>
            <a:prstGeom prst="rect">
              <a:avLst/>
            </a:prstGeom>
          </p:spPr>
        </p:pic>
      </p:grp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9" y="3126461"/>
            <a:ext cx="2768600" cy="5715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9" y="4085940"/>
            <a:ext cx="2768600" cy="57150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3995821" y="5616920"/>
            <a:ext cx="4238122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They are all orthogonal to each other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638606" y="3281126"/>
            <a:ext cx="3893394" cy="1806253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lvl="1"/>
            <a:r>
              <a:rPr lang="en-US" sz="2000" dirty="0" smtClean="0">
                <a:solidFill>
                  <a:schemeClr val="tx1"/>
                </a:solidFill>
              </a:rPr>
              <a:t>Pauli: postulate: no math reason, but new physics: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Two electrons can not be in the same spin-orbital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12030" y="4759630"/>
            <a:ext cx="3893394" cy="712658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lvl="1"/>
            <a:r>
              <a:rPr lang="en-US" sz="2000" dirty="0" smtClean="0">
                <a:solidFill>
                  <a:schemeClr val="tx1"/>
                </a:solidFill>
              </a:rPr>
              <a:t>Oh Oh still two states left …. Eh ….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638606" y="5181457"/>
            <a:ext cx="3893394" cy="1184585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lvl="1"/>
            <a:r>
              <a:rPr lang="en-US" sz="2000" dirty="0" smtClean="0">
                <a:solidFill>
                  <a:schemeClr val="tx1"/>
                </a:solidFill>
              </a:rPr>
              <a:t>Must hold for any basis, see what happens when rotating the spin quantization axis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89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394799"/>
            <a:ext cx="3987800" cy="5969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257375"/>
            <a:ext cx="3987800" cy="5969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13" y="3235206"/>
            <a:ext cx="2819400" cy="5715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357" y="3146589"/>
            <a:ext cx="5588000" cy="8255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37" y="4228502"/>
            <a:ext cx="54356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1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394799"/>
            <a:ext cx="3987800" cy="5969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257375"/>
            <a:ext cx="3987800" cy="5969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5" y="3030120"/>
            <a:ext cx="4127500" cy="11049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800" y="3235206"/>
            <a:ext cx="34798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3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4638606" y="1066769"/>
            <a:ext cx="3893394" cy="752100"/>
            <a:chOff x="4638606" y="1066769"/>
            <a:chExt cx="3893394" cy="752100"/>
          </a:xfrm>
        </p:grpSpPr>
        <p:sp>
          <p:nvSpPr>
            <p:cNvPr id="17" name="Rounded Rectangle 16"/>
            <p:cNvSpPr/>
            <p:nvPr/>
          </p:nvSpPr>
          <p:spPr>
            <a:xfrm>
              <a:off x="4638606" y="1066769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000" dirty="0">
                <a:solidFill>
                  <a:schemeClr val="tx1"/>
                </a:solidFill>
              </a:endParaRPr>
            </a:p>
            <a:p>
              <a:r>
                <a:rPr lang="en-US" sz="2000" dirty="0" smtClean="0">
                  <a:solidFill>
                    <a:schemeClr val="tx1"/>
                  </a:solidFill>
                </a:rPr>
                <a:t>	Many particle wave function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1102138"/>
              <a:ext cx="2247900" cy="368300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9499" y="1181038"/>
            <a:ext cx="3775925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He </a:t>
            </a:r>
            <a:r>
              <a:rPr lang="en-US" sz="2000" dirty="0" err="1" smtClean="0">
                <a:solidFill>
                  <a:schemeClr val="tx1"/>
                </a:solidFill>
              </a:rPr>
              <a:t>ansatz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wavefunction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38606" y="1959812"/>
            <a:ext cx="3893394" cy="752100"/>
            <a:chOff x="4638606" y="1959812"/>
            <a:chExt cx="3893394" cy="752100"/>
          </a:xfrm>
        </p:grpSpPr>
        <p:sp>
          <p:nvSpPr>
            <p:cNvPr id="25" name="Rounded Rectangle 24"/>
            <p:cNvSpPr/>
            <p:nvPr/>
          </p:nvSpPr>
          <p:spPr>
            <a:xfrm>
              <a:off x="4638606" y="1959812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1"/>
              <a:r>
                <a:rPr lang="en-US" sz="2000" dirty="0" smtClean="0">
                  <a:solidFill>
                    <a:schemeClr val="tx1"/>
                  </a:solidFill>
                </a:rPr>
                <a:t>	One particle orbital</a:t>
              </a:r>
            </a:p>
            <a:p>
              <a:pPr lvl="1"/>
              <a:r>
                <a:rPr lang="en-US" sz="2000" dirty="0">
                  <a:solidFill>
                    <a:schemeClr val="tx1"/>
                  </a:solidFill>
                </a:rPr>
                <a:t>	</a:t>
              </a:r>
              <a:r>
                <a:rPr lang="en-US" sz="2000" dirty="0" smtClean="0">
                  <a:solidFill>
                    <a:schemeClr val="tx1"/>
                  </a:solidFill>
                </a:rPr>
                <a:t>With quantum number 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2026541"/>
              <a:ext cx="787400" cy="3683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943" y="2452732"/>
              <a:ext cx="177800" cy="165100"/>
            </a:xfrm>
            <a:prstGeom prst="rect">
              <a:avLst/>
            </a:prstGeom>
          </p:spPr>
        </p:pic>
      </p:grpSp>
      <p:sp>
        <p:nvSpPr>
          <p:cNvPr id="33" name="Rounded Rectangle 32"/>
          <p:cNvSpPr/>
          <p:nvPr/>
        </p:nvSpPr>
        <p:spPr>
          <a:xfrm>
            <a:off x="4638606" y="2883244"/>
            <a:ext cx="3893394" cy="1318971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Two electrons can not be in the same spin-orbital for any basis (anti-symmetrize)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4425705"/>
            <a:ext cx="7747000" cy="23876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629499" y="2883243"/>
            <a:ext cx="3893394" cy="1318971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lvl="1"/>
            <a:r>
              <a:rPr lang="en-US" sz="2000" dirty="0" smtClean="0">
                <a:solidFill>
                  <a:schemeClr val="tx1"/>
                </a:solidFill>
              </a:rPr>
              <a:t>Pauli: postulate: no math reason, but new physics: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13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9" y="4425705"/>
            <a:ext cx="7721600" cy="23876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638606" y="1066769"/>
            <a:ext cx="3893394" cy="752100"/>
            <a:chOff x="4638606" y="1066769"/>
            <a:chExt cx="3893394" cy="752100"/>
          </a:xfrm>
        </p:grpSpPr>
        <p:sp>
          <p:nvSpPr>
            <p:cNvPr id="17" name="Rounded Rectangle 16"/>
            <p:cNvSpPr/>
            <p:nvPr/>
          </p:nvSpPr>
          <p:spPr>
            <a:xfrm>
              <a:off x="4638606" y="1066769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000" dirty="0">
                <a:solidFill>
                  <a:schemeClr val="tx1"/>
                </a:solidFill>
              </a:endParaRPr>
            </a:p>
            <a:p>
              <a:r>
                <a:rPr lang="en-US" sz="2000" dirty="0" smtClean="0">
                  <a:solidFill>
                    <a:schemeClr val="tx1"/>
                  </a:solidFill>
                </a:rPr>
                <a:t>	Many particle wave function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1102138"/>
              <a:ext cx="2247900" cy="368300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9499" y="1181038"/>
            <a:ext cx="3775925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He </a:t>
            </a:r>
            <a:r>
              <a:rPr lang="en-US" sz="2000" dirty="0" err="1" smtClean="0">
                <a:solidFill>
                  <a:schemeClr val="tx1"/>
                </a:solidFill>
              </a:rPr>
              <a:t>ansatz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wavefunction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38606" y="1959812"/>
            <a:ext cx="3893394" cy="752100"/>
            <a:chOff x="4638606" y="1959812"/>
            <a:chExt cx="3893394" cy="752100"/>
          </a:xfrm>
        </p:grpSpPr>
        <p:sp>
          <p:nvSpPr>
            <p:cNvPr id="25" name="Rounded Rectangle 24"/>
            <p:cNvSpPr/>
            <p:nvPr/>
          </p:nvSpPr>
          <p:spPr>
            <a:xfrm>
              <a:off x="4638606" y="1959812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1"/>
              <a:r>
                <a:rPr lang="en-US" sz="2000" dirty="0" smtClean="0">
                  <a:solidFill>
                    <a:schemeClr val="tx1"/>
                  </a:solidFill>
                </a:rPr>
                <a:t>	One particle orbital</a:t>
              </a:r>
            </a:p>
            <a:p>
              <a:pPr lvl="1"/>
              <a:r>
                <a:rPr lang="en-US" sz="2000" dirty="0">
                  <a:solidFill>
                    <a:schemeClr val="tx1"/>
                  </a:solidFill>
                </a:rPr>
                <a:t>	</a:t>
              </a:r>
              <a:r>
                <a:rPr lang="en-US" sz="2000" dirty="0" smtClean="0">
                  <a:solidFill>
                    <a:schemeClr val="tx1"/>
                  </a:solidFill>
                </a:rPr>
                <a:t>With quantum number 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2026541"/>
              <a:ext cx="787400" cy="3683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943" y="2452732"/>
              <a:ext cx="177800" cy="165100"/>
            </a:xfrm>
            <a:prstGeom prst="rect">
              <a:avLst/>
            </a:prstGeom>
          </p:spPr>
        </p:pic>
      </p:grpSp>
      <p:sp>
        <p:nvSpPr>
          <p:cNvPr id="33" name="Rounded Rectangle 32"/>
          <p:cNvSpPr/>
          <p:nvPr/>
        </p:nvSpPr>
        <p:spPr>
          <a:xfrm>
            <a:off x="4638606" y="2883244"/>
            <a:ext cx="3893394" cy="1318971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Two electrons can not be in the same spin-orbital for any basis (anti-symmetrize)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29499" y="2883243"/>
            <a:ext cx="3893394" cy="1318971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lvl="1"/>
            <a:r>
              <a:rPr lang="en-US" sz="2000" dirty="0" smtClean="0">
                <a:solidFill>
                  <a:schemeClr val="tx1"/>
                </a:solidFill>
              </a:rPr>
              <a:t>Pauli: postulate: no math reason, but new physics: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5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638606" y="2853567"/>
            <a:ext cx="3893394" cy="752100"/>
            <a:chOff x="4638606" y="2853567"/>
            <a:chExt cx="3893394" cy="752100"/>
          </a:xfrm>
        </p:grpSpPr>
        <p:sp>
          <p:nvSpPr>
            <p:cNvPr id="15" name="Rounded Rectangle 14"/>
            <p:cNvSpPr/>
            <p:nvPr/>
          </p:nvSpPr>
          <p:spPr>
            <a:xfrm>
              <a:off x="4638606" y="2853567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000" dirty="0">
                <a:solidFill>
                  <a:schemeClr val="tx1"/>
                </a:solidFill>
              </a:endParaRPr>
            </a:p>
            <a:p>
              <a:pPr lvl="1"/>
              <a:r>
                <a:rPr lang="en-US" sz="2000" dirty="0" smtClean="0">
                  <a:solidFill>
                    <a:schemeClr val="tx1"/>
                  </a:solidFill>
                </a:rPr>
                <a:t>Single Slater determinant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4" name="Picture 3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2904792"/>
              <a:ext cx="2222500" cy="368300"/>
            </a:xfrm>
            <a:prstGeom prst="rect">
              <a:avLst/>
            </a:prstGeom>
          </p:spPr>
        </p:pic>
      </p:grp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99" y="4425705"/>
            <a:ext cx="7721600" cy="23876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638606" y="1066769"/>
            <a:ext cx="3893394" cy="752100"/>
            <a:chOff x="4638606" y="1066769"/>
            <a:chExt cx="3893394" cy="752100"/>
          </a:xfrm>
        </p:grpSpPr>
        <p:sp>
          <p:nvSpPr>
            <p:cNvPr id="17" name="Rounded Rectangle 16"/>
            <p:cNvSpPr/>
            <p:nvPr/>
          </p:nvSpPr>
          <p:spPr>
            <a:xfrm>
              <a:off x="4638606" y="1066769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000" dirty="0">
                <a:solidFill>
                  <a:schemeClr val="tx1"/>
                </a:solidFill>
              </a:endParaRPr>
            </a:p>
            <a:p>
              <a:r>
                <a:rPr lang="en-US" sz="2000" dirty="0" smtClean="0">
                  <a:solidFill>
                    <a:schemeClr val="tx1"/>
                  </a:solidFill>
                </a:rPr>
                <a:t>	Many particle wave function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1102138"/>
              <a:ext cx="2247900" cy="368300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9499" y="1181038"/>
            <a:ext cx="3775925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He </a:t>
            </a:r>
            <a:r>
              <a:rPr lang="en-US" sz="2000" dirty="0" err="1" smtClean="0">
                <a:solidFill>
                  <a:schemeClr val="tx1"/>
                </a:solidFill>
              </a:rPr>
              <a:t>ansatz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wavefunction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38606" y="1959812"/>
            <a:ext cx="3893394" cy="752100"/>
            <a:chOff x="4638606" y="1959812"/>
            <a:chExt cx="3893394" cy="752100"/>
          </a:xfrm>
        </p:grpSpPr>
        <p:sp>
          <p:nvSpPr>
            <p:cNvPr id="25" name="Rounded Rectangle 24"/>
            <p:cNvSpPr/>
            <p:nvPr/>
          </p:nvSpPr>
          <p:spPr>
            <a:xfrm>
              <a:off x="4638606" y="1959812"/>
              <a:ext cx="3893394" cy="752100"/>
            </a:xfrm>
            <a:prstGeom prst="roundRect">
              <a:avLst>
                <a:gd name="adj" fmla="val 1329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1"/>
              <a:r>
                <a:rPr lang="en-US" sz="2000" dirty="0" smtClean="0">
                  <a:solidFill>
                    <a:schemeClr val="tx1"/>
                  </a:solidFill>
                </a:rPr>
                <a:t>	One particle orbital</a:t>
              </a:r>
            </a:p>
            <a:p>
              <a:pPr lvl="1"/>
              <a:r>
                <a:rPr lang="en-US" sz="2000" dirty="0">
                  <a:solidFill>
                    <a:schemeClr val="tx1"/>
                  </a:solidFill>
                </a:rPr>
                <a:t>	</a:t>
              </a:r>
              <a:r>
                <a:rPr lang="en-US" sz="2000" dirty="0" smtClean="0">
                  <a:solidFill>
                    <a:schemeClr val="tx1"/>
                  </a:solidFill>
                </a:rPr>
                <a:t>With quantum number 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996" y="2026541"/>
              <a:ext cx="787400" cy="3683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3943" y="2452732"/>
              <a:ext cx="177800" cy="165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563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9499" y="1086958"/>
            <a:ext cx="3775925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Li </a:t>
            </a:r>
            <a:r>
              <a:rPr lang="en-US" sz="2000" dirty="0" err="1" smtClean="0">
                <a:solidFill>
                  <a:schemeClr val="tx1"/>
                </a:solidFill>
              </a:rPr>
              <a:t>ansatz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wavefunction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0309"/>
            <a:ext cx="9144000" cy="519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8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9499" y="1085470"/>
            <a:ext cx="3775925" cy="558862"/>
          </a:xfrm>
          <a:prstGeom prst="roundRect">
            <a:avLst>
              <a:gd name="adj" fmla="val 278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Ne </a:t>
            </a:r>
            <a:r>
              <a:rPr lang="en-US" sz="2000" dirty="0" err="1" smtClean="0">
                <a:solidFill>
                  <a:schemeClr val="tx1"/>
                </a:solidFill>
              </a:rPr>
              <a:t>ansatz</a:t>
            </a:r>
            <a:r>
              <a:rPr lang="en-US" sz="2000" dirty="0" smtClean="0">
                <a:solidFill>
                  <a:schemeClr val="tx1"/>
                </a:solidFill>
              </a:rPr>
              <a:t> wave function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3188"/>
            <a:ext cx="4181168" cy="505481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638606" y="3237148"/>
            <a:ext cx="3893394" cy="1184585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lvl="1"/>
            <a:r>
              <a:rPr lang="en-US" sz="2000" dirty="0" smtClean="0">
                <a:solidFill>
                  <a:schemeClr val="tx1"/>
                </a:solidFill>
              </a:rPr>
              <a:t>Not practical, need a different notation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60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3" y="2519307"/>
            <a:ext cx="3060700" cy="584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3" y="1226120"/>
            <a:ext cx="7810500" cy="10287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83" y="5977557"/>
            <a:ext cx="3149600" cy="5715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83" y="4254781"/>
            <a:ext cx="3873500" cy="6223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83" y="5141568"/>
            <a:ext cx="2679700" cy="5715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7994"/>
            <a:ext cx="90551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9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4409716"/>
            <a:ext cx="3149600" cy="431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158254"/>
            <a:ext cx="4216400" cy="698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226756"/>
            <a:ext cx="30099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8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Quantum mechanics in matrix formalism – multi electron</a:t>
            </a:r>
            <a:endParaRPr lang="en-US" sz="2400" i="1" dirty="0"/>
          </a:p>
        </p:txBody>
      </p:sp>
      <p:sp>
        <p:nvSpPr>
          <p:cNvPr id="20" name="Rounded Rectangle 19"/>
          <p:cNvSpPr/>
          <p:nvPr/>
        </p:nvSpPr>
        <p:spPr>
          <a:xfrm>
            <a:off x="611999" y="1054070"/>
            <a:ext cx="6241895" cy="471708"/>
          </a:xfrm>
          <a:prstGeom prst="roundRect">
            <a:avLst>
              <a:gd name="adj" fmla="val 26669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Define a basis of many electron wave-functions (states) 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141" name="Group 140"/>
          <p:cNvGrpSpPr/>
          <p:nvPr/>
        </p:nvGrpSpPr>
        <p:grpSpPr>
          <a:xfrm>
            <a:off x="598087" y="1748796"/>
            <a:ext cx="457046" cy="1467466"/>
            <a:chOff x="598087" y="1748796"/>
            <a:chExt cx="457046" cy="1467466"/>
          </a:xfrm>
        </p:grpSpPr>
        <p:pic>
          <p:nvPicPr>
            <p:cNvPr id="12" name="Picture 11" descr="plOrbK11.eps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4"/>
            <a:stretch/>
          </p:blipFill>
          <p:spPr>
            <a:xfrm>
              <a:off x="598087" y="2063596"/>
              <a:ext cx="457046" cy="523066"/>
            </a:xfrm>
            <a:prstGeom prst="rect">
              <a:avLst/>
            </a:prstGeom>
          </p:spPr>
        </p:pic>
        <p:pic>
          <p:nvPicPr>
            <p:cNvPr id="13" name="Picture 12" descr="plOrbK12.eps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4"/>
            <a:stretch/>
          </p:blipFill>
          <p:spPr>
            <a:xfrm>
              <a:off x="598087" y="2378396"/>
              <a:ext cx="457046" cy="523066"/>
            </a:xfrm>
            <a:prstGeom prst="rect">
              <a:avLst/>
            </a:prstGeom>
          </p:spPr>
        </p:pic>
        <p:pic>
          <p:nvPicPr>
            <p:cNvPr id="14" name="Picture 13" descr="plOrbK13.eps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4"/>
            <a:stretch/>
          </p:blipFill>
          <p:spPr>
            <a:xfrm>
              <a:off x="598087" y="2693196"/>
              <a:ext cx="457046" cy="523066"/>
            </a:xfrm>
            <a:prstGeom prst="rect">
              <a:avLst/>
            </a:prstGeom>
          </p:spPr>
        </p:pic>
        <p:pic>
          <p:nvPicPr>
            <p:cNvPr id="21" name="Picture 20" descr="plOrbK01.eps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214"/>
            <a:stretch/>
          </p:blipFill>
          <p:spPr>
            <a:xfrm>
              <a:off x="598087" y="1748796"/>
              <a:ext cx="457046" cy="523066"/>
            </a:xfrm>
            <a:prstGeom prst="rect">
              <a:avLst/>
            </a:prstGeom>
          </p:spPr>
        </p:pic>
      </p:grpSp>
      <p:grpSp>
        <p:nvGrpSpPr>
          <p:cNvPr id="142" name="Group 141"/>
          <p:cNvGrpSpPr/>
          <p:nvPr/>
        </p:nvGrpSpPr>
        <p:grpSpPr>
          <a:xfrm>
            <a:off x="598087" y="3007996"/>
            <a:ext cx="787321" cy="2104618"/>
            <a:chOff x="598087" y="3007996"/>
            <a:chExt cx="787321" cy="2104618"/>
          </a:xfrm>
        </p:grpSpPr>
        <p:grpSp>
          <p:nvGrpSpPr>
            <p:cNvPr id="4" name="Group 3"/>
            <p:cNvGrpSpPr/>
            <p:nvPr/>
          </p:nvGrpSpPr>
          <p:grpSpPr>
            <a:xfrm>
              <a:off x="598087" y="3645148"/>
              <a:ext cx="787321" cy="523066"/>
              <a:chOff x="205601" y="4119636"/>
              <a:chExt cx="787321" cy="523066"/>
            </a:xfrm>
          </p:grpSpPr>
          <p:pic>
            <p:nvPicPr>
              <p:cNvPr id="27" name="Picture 26" descr="plOrbK01.eps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5601" y="4119636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28" name="Picture 27" descr="plOrbK13.eps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535876" y="4119636"/>
                <a:ext cx="457046" cy="523066"/>
              </a:xfrm>
              <a:prstGeom prst="rect">
                <a:avLst/>
              </a:prstGeom>
            </p:spPr>
          </p:pic>
        </p:grpSp>
        <p:grpSp>
          <p:nvGrpSpPr>
            <p:cNvPr id="3" name="Group 2"/>
            <p:cNvGrpSpPr/>
            <p:nvPr/>
          </p:nvGrpSpPr>
          <p:grpSpPr>
            <a:xfrm>
              <a:off x="598087" y="3322796"/>
              <a:ext cx="787321" cy="530618"/>
              <a:chOff x="205601" y="3533363"/>
              <a:chExt cx="787321" cy="530618"/>
            </a:xfrm>
          </p:grpSpPr>
          <p:pic>
            <p:nvPicPr>
              <p:cNvPr id="26" name="Picture 25" descr="plOrbK01.eps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5601" y="3533363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29" name="Picture 28" descr="plOrbK12.eps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535876" y="3540915"/>
                <a:ext cx="457046" cy="523066"/>
              </a:xfrm>
              <a:prstGeom prst="rect">
                <a:avLst/>
              </a:prstGeom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598087" y="3007996"/>
              <a:ext cx="787321" cy="523066"/>
              <a:chOff x="205601" y="2956941"/>
              <a:chExt cx="787321" cy="523066"/>
            </a:xfrm>
          </p:grpSpPr>
          <p:pic>
            <p:nvPicPr>
              <p:cNvPr id="24" name="Picture 23" descr="plOrbK01.eps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5601" y="2956941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31" name="Picture 30" descr="plOrbK11.eps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535876" y="2956941"/>
                <a:ext cx="457046" cy="523066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598087" y="3959948"/>
              <a:ext cx="787321" cy="523066"/>
              <a:chOff x="205601" y="4595241"/>
              <a:chExt cx="787321" cy="523066"/>
            </a:xfrm>
          </p:grpSpPr>
          <p:pic>
            <p:nvPicPr>
              <p:cNvPr id="32" name="Picture 31" descr="plOrbK11.eps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5601" y="4595241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37" name="Picture 36" descr="plOrbK12.eps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535876" y="4595241"/>
                <a:ext cx="457046" cy="523066"/>
              </a:xfrm>
              <a:prstGeom prst="rect">
                <a:avLst/>
              </a:prstGeom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598087" y="4274748"/>
              <a:ext cx="787321" cy="523066"/>
              <a:chOff x="205601" y="5016169"/>
              <a:chExt cx="787321" cy="523066"/>
            </a:xfrm>
          </p:grpSpPr>
          <p:pic>
            <p:nvPicPr>
              <p:cNvPr id="35" name="Picture 34" descr="plOrbK11.eps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5601" y="5016169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40" name="Picture 39" descr="plOrbK13.eps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535876" y="5016169"/>
                <a:ext cx="457046" cy="523066"/>
              </a:xfrm>
              <a:prstGeom prst="rect">
                <a:avLst/>
              </a:prstGeom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598087" y="4589548"/>
              <a:ext cx="787321" cy="523066"/>
              <a:chOff x="205601" y="5439565"/>
              <a:chExt cx="787321" cy="523066"/>
            </a:xfrm>
          </p:grpSpPr>
          <p:pic>
            <p:nvPicPr>
              <p:cNvPr id="41" name="Picture 40" descr="plOrbK12.eps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5601" y="5439565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42" name="Picture 41" descr="plOrbK13.eps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535876" y="5439565"/>
                <a:ext cx="457046" cy="523066"/>
              </a:xfrm>
              <a:prstGeom prst="rect">
                <a:avLst/>
              </a:prstGeom>
            </p:spPr>
          </p:pic>
        </p:grpSp>
      </p:grpSp>
      <p:grpSp>
        <p:nvGrpSpPr>
          <p:cNvPr id="143" name="Group 142"/>
          <p:cNvGrpSpPr/>
          <p:nvPr/>
        </p:nvGrpSpPr>
        <p:grpSpPr>
          <a:xfrm>
            <a:off x="598087" y="4904348"/>
            <a:ext cx="1102345" cy="1478792"/>
            <a:chOff x="598087" y="4904348"/>
            <a:chExt cx="1102345" cy="1478792"/>
          </a:xfrm>
        </p:grpSpPr>
        <p:grpSp>
          <p:nvGrpSpPr>
            <p:cNvPr id="10" name="Group 9"/>
            <p:cNvGrpSpPr/>
            <p:nvPr/>
          </p:nvGrpSpPr>
          <p:grpSpPr>
            <a:xfrm>
              <a:off x="598087" y="4904348"/>
              <a:ext cx="1101171" cy="523066"/>
              <a:chOff x="1752224" y="3431197"/>
              <a:chExt cx="1101171" cy="523066"/>
            </a:xfrm>
          </p:grpSpPr>
          <p:pic>
            <p:nvPicPr>
              <p:cNvPr id="58" name="Picture 57" descr="plOrbK01.eps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1752224" y="3431197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59" name="Picture 58" descr="plOrbK11.eps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82499" y="3431197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60" name="Picture 59" descr="plOrbK12.eps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396349" y="3431197"/>
                <a:ext cx="457046" cy="523066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598087" y="5219148"/>
              <a:ext cx="1101171" cy="526842"/>
              <a:chOff x="1752224" y="4121852"/>
              <a:chExt cx="1101171" cy="526842"/>
            </a:xfrm>
          </p:grpSpPr>
          <p:pic>
            <p:nvPicPr>
              <p:cNvPr id="44" name="Picture 43" descr="plOrbK01.eps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1752224" y="4125628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45" name="Picture 44" descr="plOrbK11.eps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82499" y="4125628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61" name="Picture 60" descr="plOrbK13.eps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396349" y="4121852"/>
                <a:ext cx="457046" cy="523066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598087" y="5537724"/>
              <a:ext cx="1102345" cy="530618"/>
              <a:chOff x="1751050" y="4641142"/>
              <a:chExt cx="1102345" cy="530618"/>
            </a:xfrm>
          </p:grpSpPr>
          <p:pic>
            <p:nvPicPr>
              <p:cNvPr id="47" name="Picture 46" descr="plOrbK01.eps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1751050" y="4641142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48" name="Picture 47" descr="plOrbK12.eps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81325" y="4648694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62" name="Picture 61" descr="plOrbK13.eps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396349" y="4648694"/>
                <a:ext cx="457046" cy="523066"/>
              </a:xfrm>
              <a:prstGeom prst="rect">
                <a:avLst/>
              </a:prstGeom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598087" y="5860074"/>
              <a:ext cx="1102345" cy="523066"/>
              <a:chOff x="1751050" y="5447324"/>
              <a:chExt cx="1102345" cy="523066"/>
            </a:xfrm>
          </p:grpSpPr>
          <p:pic>
            <p:nvPicPr>
              <p:cNvPr id="54" name="Picture 53" descr="plOrbK11.eps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1751050" y="5447324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55" name="Picture 54" descr="plOrbK12.eps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081325" y="5447324"/>
                <a:ext cx="457046" cy="523066"/>
              </a:xfrm>
              <a:prstGeom prst="rect">
                <a:avLst/>
              </a:prstGeom>
            </p:spPr>
          </p:pic>
          <p:pic>
            <p:nvPicPr>
              <p:cNvPr id="63" name="Picture 62" descr="plOrbK13.eps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214"/>
              <a:stretch/>
            </p:blipFill>
            <p:spPr>
              <a:xfrm>
                <a:off x="2396349" y="5447324"/>
                <a:ext cx="457046" cy="52306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1765089" y="1525778"/>
            <a:ext cx="7212687" cy="4954222"/>
            <a:chOff x="1765089" y="1525778"/>
            <a:chExt cx="7212687" cy="4954222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2216216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2667343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3118470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3569597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4020724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4471851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4922978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5374105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5825232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6276359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6727486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7178613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7629740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8080867" y="1525778"/>
              <a:ext cx="0" cy="495422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765089" y="1822519"/>
              <a:ext cx="6766911" cy="805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765089" y="2146689"/>
              <a:ext cx="6766911" cy="40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765089" y="2786971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765089" y="3103082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765089" y="3419193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765089" y="3735304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1765089" y="4051415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765089" y="4367526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765089" y="4683637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765089" y="4999748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1765089" y="5315859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765089" y="5631970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765089" y="5948081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1765089" y="2466830"/>
              <a:ext cx="6766911" cy="40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2216216" y="1830578"/>
              <a:ext cx="451127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i="1" dirty="0" err="1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err="1" smtClean="0"/>
                <a:t>s</a:t>
              </a:r>
              <a:endParaRPr lang="en-US" sz="800" baseline="-25000" dirty="0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922978" y="2901462"/>
              <a:ext cx="4054798" cy="471708"/>
            </a:xfrm>
            <a:prstGeom prst="roundRect">
              <a:avLst>
                <a:gd name="adj" fmla="val 26669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</a:rPr>
                <a:t>Hamiltonian is a matrix on this basis</a:t>
              </a:r>
            </a:p>
            <a:p>
              <a:pPr marL="342900" indent="-342900" algn="ctr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1765089" y="6266421"/>
              <a:ext cx="676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>
              <a:off x="2667343" y="2158778"/>
              <a:ext cx="451127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i="1" dirty="0" err="1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err="1" smtClean="0"/>
                <a:t>p</a:t>
              </a:r>
              <a:endParaRPr lang="en-US" sz="800" baseline="-25000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118470" y="2473972"/>
              <a:ext cx="451127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i="1" dirty="0" err="1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err="1" smtClean="0"/>
                <a:t>p</a:t>
              </a:r>
              <a:endParaRPr lang="en-US" sz="800" baseline="-25000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569597" y="2795030"/>
              <a:ext cx="451127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i="1" dirty="0" err="1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err="1" smtClean="0"/>
                <a:t>p</a:t>
              </a:r>
              <a:endParaRPr lang="en-US" sz="800" baseline="-250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020724" y="3081706"/>
              <a:ext cx="451127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i="1" dirty="0" err="1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err="1" smtClean="0"/>
                <a:t>s</a:t>
              </a:r>
              <a:r>
                <a:rPr lang="en-US" sz="800" dirty="0" err="1" smtClean="0"/>
                <a:t>+</a:t>
              </a:r>
              <a:r>
                <a:rPr lang="en-US" sz="800" i="1" dirty="0" err="1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err="1" smtClean="0"/>
                <a:t>p</a:t>
              </a:r>
              <a:r>
                <a:rPr lang="en-US" sz="800" dirty="0" err="1" smtClean="0"/>
                <a:t>+U</a:t>
              </a:r>
              <a:r>
                <a:rPr lang="en-US" sz="800" baseline="-25000" dirty="0" err="1" smtClean="0"/>
                <a:t>sp</a:t>
              </a:r>
              <a:endParaRPr lang="en-US" sz="800" baseline="-25000" dirty="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471851" y="3358705"/>
              <a:ext cx="451127" cy="4206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i="1" dirty="0" err="1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err="1" smtClean="0"/>
                <a:t>s</a:t>
              </a:r>
              <a:r>
                <a:rPr lang="en-US" sz="800" dirty="0" err="1" smtClean="0"/>
                <a:t>+</a:t>
              </a:r>
              <a:r>
                <a:rPr lang="en-US" sz="800" i="1" dirty="0" err="1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err="1" smtClean="0"/>
                <a:t>p</a:t>
              </a:r>
              <a:r>
                <a:rPr lang="en-US" sz="800" dirty="0" err="1"/>
                <a:t>+U</a:t>
              </a:r>
              <a:r>
                <a:rPr lang="en-US" sz="800" baseline="-25000" dirty="0" err="1"/>
                <a:t>sp</a:t>
              </a:r>
              <a:endParaRPr lang="en-US" sz="800" baseline="-25000" dirty="0"/>
            </a:p>
            <a:p>
              <a:pPr algn="ctr"/>
              <a:endParaRPr lang="en-US" sz="800" baseline="-25000" dirty="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922978" y="3677390"/>
              <a:ext cx="451127" cy="4206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i="1" dirty="0" err="1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err="1" smtClean="0"/>
                <a:t>s</a:t>
              </a:r>
              <a:r>
                <a:rPr lang="en-US" sz="800" dirty="0" err="1" smtClean="0"/>
                <a:t>+</a:t>
              </a:r>
              <a:r>
                <a:rPr lang="en-US" sz="800" i="1" dirty="0" err="1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err="1" smtClean="0"/>
                <a:t>p</a:t>
              </a:r>
              <a:r>
                <a:rPr lang="en-US" sz="800" dirty="0" err="1"/>
                <a:t>+U</a:t>
              </a:r>
              <a:r>
                <a:rPr lang="en-US" sz="800" baseline="-25000" dirty="0" err="1"/>
                <a:t>sp</a:t>
              </a:r>
              <a:endParaRPr lang="en-US" sz="800" baseline="-25000" dirty="0"/>
            </a:p>
            <a:p>
              <a:pPr algn="ctr"/>
              <a:endParaRPr lang="en-US" sz="800" baseline="-25000" dirty="0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5374105" y="3996017"/>
              <a:ext cx="451127" cy="4206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 smtClean="0">
                  <a:cs typeface="Symbol" charset="2"/>
                </a:rPr>
                <a:t>2</a:t>
              </a:r>
              <a:r>
                <a:rPr lang="en-US" sz="800" i="1" dirty="0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smtClean="0"/>
                <a:t>p</a:t>
              </a:r>
              <a:r>
                <a:rPr lang="en-US" sz="800" dirty="0"/>
                <a:t>+</a:t>
              </a:r>
              <a:r>
                <a:rPr lang="en-US" sz="800" dirty="0" smtClean="0"/>
                <a:t>U</a:t>
              </a:r>
              <a:r>
                <a:rPr lang="en-US" sz="800" baseline="-25000" dirty="0" smtClean="0"/>
                <a:t>pp</a:t>
              </a:r>
              <a:endParaRPr lang="en-US" sz="800" baseline="-25000" dirty="0"/>
            </a:p>
            <a:p>
              <a:pPr algn="ctr"/>
              <a:endParaRPr lang="en-US" sz="800" baseline="-25000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5825232" y="4313081"/>
              <a:ext cx="451127" cy="4206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 smtClean="0">
                  <a:cs typeface="Symbol" charset="2"/>
                </a:rPr>
                <a:t>2</a:t>
              </a:r>
              <a:r>
                <a:rPr lang="en-US" sz="800" i="1" dirty="0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smtClean="0"/>
                <a:t>p</a:t>
              </a:r>
              <a:r>
                <a:rPr lang="en-US" sz="800" dirty="0"/>
                <a:t>+</a:t>
              </a:r>
              <a:r>
                <a:rPr lang="en-US" sz="800" dirty="0" smtClean="0"/>
                <a:t>U</a:t>
              </a:r>
              <a:r>
                <a:rPr lang="en-US" sz="800" baseline="-25000" dirty="0" smtClean="0"/>
                <a:t>pp</a:t>
              </a:r>
              <a:endParaRPr lang="en-US" sz="800" baseline="-25000" dirty="0"/>
            </a:p>
            <a:p>
              <a:pPr algn="ctr"/>
              <a:endParaRPr lang="en-US" sz="800" baseline="-25000" dirty="0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6276359" y="4630141"/>
              <a:ext cx="451127" cy="4206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dirty="0" smtClean="0">
                  <a:cs typeface="Symbol" charset="2"/>
                </a:rPr>
                <a:t>2</a:t>
              </a:r>
              <a:r>
                <a:rPr lang="en-US" sz="800" i="1" dirty="0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smtClean="0"/>
                <a:t>p</a:t>
              </a:r>
              <a:r>
                <a:rPr lang="en-US" sz="800" dirty="0"/>
                <a:t>+</a:t>
              </a:r>
              <a:r>
                <a:rPr lang="en-US" sz="800" dirty="0" smtClean="0"/>
                <a:t>U</a:t>
              </a:r>
              <a:r>
                <a:rPr lang="en-US" sz="800" baseline="-25000" dirty="0" smtClean="0"/>
                <a:t>pp</a:t>
              </a:r>
              <a:endParaRPr lang="en-US" sz="800" baseline="-25000" dirty="0"/>
            </a:p>
            <a:p>
              <a:pPr algn="ctr"/>
              <a:endParaRPr lang="en-US" sz="800" baseline="-25000" dirty="0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6622627" y="4968818"/>
              <a:ext cx="670541" cy="4206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i="1" dirty="0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smtClean="0"/>
                <a:t>s</a:t>
              </a:r>
              <a:r>
                <a:rPr lang="en-US" sz="800" dirty="0" smtClean="0"/>
                <a:t>+</a:t>
              </a:r>
              <a:r>
                <a:rPr lang="en-US" sz="800" dirty="0" smtClean="0">
                  <a:cs typeface="Symbol" charset="2"/>
                </a:rPr>
                <a:t>2</a:t>
              </a:r>
              <a:r>
                <a:rPr lang="en-US" sz="800" i="1" dirty="0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smtClean="0"/>
                <a:t>p</a:t>
              </a:r>
            </a:p>
            <a:p>
              <a:pPr algn="ctr"/>
              <a:r>
                <a:rPr lang="en-US" sz="800" dirty="0" smtClean="0"/>
                <a:t>+2U</a:t>
              </a:r>
              <a:r>
                <a:rPr lang="en-US" sz="800" baseline="-25000" dirty="0" smtClean="0"/>
                <a:t>sp</a:t>
              </a:r>
              <a:r>
                <a:rPr lang="en-US" sz="800" dirty="0" smtClean="0"/>
                <a:t>+</a:t>
              </a:r>
              <a:r>
                <a:rPr lang="en-US" sz="800" dirty="0"/>
                <a:t>U</a:t>
              </a:r>
              <a:r>
                <a:rPr lang="en-US" sz="800" baseline="-25000" dirty="0"/>
                <a:t>pp</a:t>
              </a:r>
            </a:p>
            <a:p>
              <a:pPr algn="ctr"/>
              <a:endParaRPr lang="en-US" sz="800" baseline="-25000" dirty="0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7178612" y="5605886"/>
              <a:ext cx="1353381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i="1" dirty="0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smtClean="0"/>
                <a:t>s</a:t>
              </a:r>
              <a:r>
                <a:rPr lang="en-US" sz="800" dirty="0" smtClean="0"/>
                <a:t>+</a:t>
              </a:r>
              <a:r>
                <a:rPr lang="en-US" sz="800" dirty="0" smtClean="0">
                  <a:cs typeface="Symbol" charset="2"/>
                </a:rPr>
                <a:t>2</a:t>
              </a:r>
              <a:r>
                <a:rPr lang="en-US" sz="800" i="1" dirty="0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smtClean="0"/>
                <a:t>p</a:t>
              </a:r>
            </a:p>
            <a:p>
              <a:pPr algn="ctr"/>
              <a:r>
                <a:rPr lang="en-US" sz="800" dirty="0" smtClean="0"/>
                <a:t>+2U</a:t>
              </a:r>
              <a:r>
                <a:rPr lang="en-US" sz="800" baseline="-25000" dirty="0" smtClean="0"/>
                <a:t>sp</a:t>
              </a:r>
              <a:r>
                <a:rPr lang="en-US" sz="800" dirty="0" smtClean="0"/>
                <a:t>+</a:t>
              </a:r>
              <a:r>
                <a:rPr lang="en-US" sz="800" dirty="0"/>
                <a:t>U</a:t>
              </a:r>
              <a:r>
                <a:rPr lang="en-US" sz="800" baseline="-25000" dirty="0"/>
                <a:t>pp</a:t>
              </a:r>
            </a:p>
            <a:p>
              <a:pPr algn="ctr"/>
              <a:endParaRPr lang="en-US" sz="800" baseline="-25000" dirty="0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7624389" y="5924383"/>
              <a:ext cx="1353387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i="1" dirty="0" smtClean="0">
                  <a:latin typeface="Symbol" charset="2"/>
                  <a:cs typeface="Symbol" charset="2"/>
                </a:rPr>
                <a:t>3e</a:t>
              </a:r>
              <a:r>
                <a:rPr lang="en-US" sz="800" baseline="-25000" dirty="0" smtClean="0"/>
                <a:t>p</a:t>
              </a:r>
            </a:p>
            <a:p>
              <a:pPr algn="ctr"/>
              <a:r>
                <a:rPr lang="en-US" sz="800" dirty="0" smtClean="0"/>
                <a:t>+3U</a:t>
              </a:r>
              <a:r>
                <a:rPr lang="en-US" sz="800" baseline="-25000" dirty="0" smtClean="0"/>
                <a:t>pp</a:t>
              </a:r>
              <a:endParaRPr lang="en-US" sz="800" baseline="-25000" dirty="0"/>
            </a:p>
            <a:p>
              <a:pPr algn="ctr"/>
              <a:endParaRPr lang="en-US" sz="800" baseline="-25000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727485" y="5284722"/>
              <a:ext cx="1353381" cy="4206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i="1" dirty="0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smtClean="0"/>
                <a:t>s</a:t>
              </a:r>
              <a:r>
                <a:rPr lang="en-US" sz="800" dirty="0" smtClean="0"/>
                <a:t>+</a:t>
              </a:r>
              <a:r>
                <a:rPr lang="en-US" sz="800" dirty="0" smtClean="0">
                  <a:cs typeface="Symbol" charset="2"/>
                </a:rPr>
                <a:t>2</a:t>
              </a:r>
              <a:r>
                <a:rPr lang="en-US" sz="800" i="1" dirty="0" smtClean="0">
                  <a:latin typeface="Symbol" charset="2"/>
                  <a:cs typeface="Symbol" charset="2"/>
                </a:rPr>
                <a:t>e</a:t>
              </a:r>
              <a:r>
                <a:rPr lang="en-US" sz="800" baseline="-25000" dirty="0" smtClean="0"/>
                <a:t>p</a:t>
              </a:r>
            </a:p>
            <a:p>
              <a:pPr algn="ctr"/>
              <a:r>
                <a:rPr lang="en-US" sz="800" dirty="0" smtClean="0"/>
                <a:t>+2U</a:t>
              </a:r>
              <a:r>
                <a:rPr lang="en-US" sz="800" baseline="-25000" dirty="0" smtClean="0"/>
                <a:t>sp</a:t>
              </a:r>
              <a:r>
                <a:rPr lang="en-US" sz="800" dirty="0" smtClean="0"/>
                <a:t>+</a:t>
              </a:r>
              <a:r>
                <a:rPr lang="en-US" sz="800" dirty="0"/>
                <a:t>U</a:t>
              </a:r>
              <a:r>
                <a:rPr lang="en-US" sz="800" baseline="-25000" dirty="0"/>
                <a:t>pp</a:t>
              </a:r>
            </a:p>
            <a:p>
              <a:pPr algn="ctr"/>
              <a:endParaRPr lang="en-US" sz="800" baseline="-25000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765089" y="1533352"/>
              <a:ext cx="451127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i="1" dirty="0" smtClean="0">
                  <a:latin typeface="Symbol" charset="2"/>
                  <a:cs typeface="Symbol" charset="2"/>
                </a:rPr>
                <a:t>0</a:t>
              </a:r>
              <a:endParaRPr lang="en-US" sz="800" baseline="-25000" dirty="0"/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604797" y="5952207"/>
            <a:ext cx="503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</a:t>
            </a:r>
            <a:endParaRPr lang="en-US" sz="3600" dirty="0"/>
          </a:p>
        </p:txBody>
      </p:sp>
      <p:sp>
        <p:nvSpPr>
          <p:cNvPr id="139" name="TextBox 138"/>
          <p:cNvSpPr txBox="1"/>
          <p:nvPr/>
        </p:nvSpPr>
        <p:spPr>
          <a:xfrm>
            <a:off x="608674" y="758534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_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83810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59" y="1266561"/>
            <a:ext cx="1866900" cy="5715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59" y="3454161"/>
            <a:ext cx="5956300" cy="584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59" y="4554311"/>
            <a:ext cx="5270500" cy="6223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59" y="5692562"/>
            <a:ext cx="4102100" cy="5842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302634"/>
            <a:ext cx="18415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6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471078"/>
            <a:ext cx="4102100" cy="5842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504901"/>
            <a:ext cx="3149600" cy="4318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399024"/>
            <a:ext cx="3149600" cy="5715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638606" y="1283894"/>
            <a:ext cx="3893394" cy="2400885"/>
          </a:xfrm>
          <a:prstGeom prst="roundRect">
            <a:avLst>
              <a:gd name="adj" fmla="val 461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Paul: postulate: no math reason, but new physics:</a:t>
            </a:r>
          </a:p>
          <a:p>
            <a:pPr algn="ctr"/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Two electrons can not be in the same spin-orbital for any basis (anti-symmetrize)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0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Introducing language –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803726" y="1158920"/>
            <a:ext cx="6728274" cy="1336300"/>
            <a:chOff x="2415726" y="1169050"/>
            <a:chExt cx="6728274" cy="1336300"/>
          </a:xfrm>
        </p:grpSpPr>
        <p:sp>
          <p:nvSpPr>
            <p:cNvPr id="25" name="Rounded Rectangle 24"/>
            <p:cNvSpPr/>
            <p:nvPr/>
          </p:nvSpPr>
          <p:spPr>
            <a:xfrm>
              <a:off x="2415726" y="1169050"/>
              <a:ext cx="6728274" cy="1336300"/>
            </a:xfrm>
            <a:prstGeom prst="roundRect">
              <a:avLst>
                <a:gd name="adj" fmla="val 9770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1"/>
              <a:r>
                <a:rPr lang="en-US" sz="2000" dirty="0" smtClean="0">
                  <a:solidFill>
                    <a:schemeClr val="tx1"/>
                  </a:solidFill>
                </a:rPr>
                <a:t>	One particle orbital</a:t>
              </a:r>
            </a:p>
            <a:p>
              <a:pPr lvl="1"/>
              <a:r>
                <a:rPr lang="en-US" sz="2000" dirty="0">
                  <a:solidFill>
                    <a:schemeClr val="tx1"/>
                  </a:solidFill>
                </a:rPr>
                <a:t>	</a:t>
              </a:r>
              <a:r>
                <a:rPr lang="en-US" sz="2000" dirty="0" smtClean="0">
                  <a:solidFill>
                    <a:schemeClr val="tx1"/>
                  </a:solidFill>
                </a:rPr>
                <a:t>With quantum number 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116" y="1235779"/>
              <a:ext cx="787400" cy="3683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1063" y="1661970"/>
              <a:ext cx="177800" cy="16510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116" y="1889790"/>
              <a:ext cx="3060700" cy="58420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803726" y="2718492"/>
            <a:ext cx="6728274" cy="1856823"/>
            <a:chOff x="2415726" y="2721709"/>
            <a:chExt cx="6728274" cy="1856823"/>
          </a:xfrm>
        </p:grpSpPr>
        <p:sp>
          <p:nvSpPr>
            <p:cNvPr id="15" name="Rounded Rectangle 14"/>
            <p:cNvSpPr/>
            <p:nvPr/>
          </p:nvSpPr>
          <p:spPr>
            <a:xfrm>
              <a:off x="2415726" y="2721709"/>
              <a:ext cx="6728274" cy="1856823"/>
            </a:xfrm>
            <a:prstGeom prst="roundRect">
              <a:avLst>
                <a:gd name="adj" fmla="val 9068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000" dirty="0">
                <a:solidFill>
                  <a:schemeClr val="tx1"/>
                </a:solidFill>
              </a:endParaRPr>
            </a:p>
            <a:p>
              <a:pPr lvl="1"/>
              <a:r>
                <a:rPr lang="en-US" sz="2000" dirty="0" smtClean="0">
                  <a:solidFill>
                    <a:schemeClr val="tx1"/>
                  </a:solidFill>
                </a:rPr>
                <a:t>Single Slater determinant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4" name="Picture 3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116" y="2772935"/>
              <a:ext cx="2222500" cy="368300"/>
            </a:xfrm>
            <a:prstGeom prst="rect">
              <a:avLst/>
            </a:prstGeom>
          </p:spPr>
        </p:pic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116" y="3484025"/>
              <a:ext cx="5930900" cy="10287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803726" y="4798587"/>
            <a:ext cx="6728274" cy="1551776"/>
            <a:chOff x="2415726" y="4939706"/>
            <a:chExt cx="6728274" cy="1551776"/>
          </a:xfrm>
        </p:grpSpPr>
        <p:sp>
          <p:nvSpPr>
            <p:cNvPr id="17" name="Rounded Rectangle 16"/>
            <p:cNvSpPr/>
            <p:nvPr/>
          </p:nvSpPr>
          <p:spPr>
            <a:xfrm>
              <a:off x="2415726" y="4939706"/>
              <a:ext cx="6728274" cy="1551776"/>
            </a:xfrm>
            <a:prstGeom prst="roundRect">
              <a:avLst>
                <a:gd name="adj" fmla="val 11269"/>
              </a:avLst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2000" dirty="0">
                <a:solidFill>
                  <a:schemeClr val="tx1"/>
                </a:solidFill>
              </a:endParaRPr>
            </a:p>
            <a:p>
              <a:r>
                <a:rPr lang="en-US" sz="2000" dirty="0" smtClean="0">
                  <a:solidFill>
                    <a:schemeClr val="tx1"/>
                  </a:solidFill>
                </a:rPr>
                <a:t>	Many particle wave function</a:t>
              </a:r>
            </a:p>
            <a:p>
              <a:pPr marL="342900" indent="-342900">
                <a:buFont typeface="Arial"/>
                <a:buChar char="•"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116" y="4975075"/>
              <a:ext cx="2247900" cy="368300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116" y="5712133"/>
              <a:ext cx="6553200" cy="774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7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09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Operators in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1" y="1617140"/>
            <a:ext cx="4775200" cy="10033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204968"/>
            <a:ext cx="5359400" cy="12954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12001" y="1115490"/>
            <a:ext cx="2072554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How to calculate: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12001" y="2766941"/>
            <a:ext cx="2072554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or: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385400" y="5309094"/>
            <a:ext cx="2586000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Distinguish two cases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0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Operators in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4379698"/>
            <a:ext cx="2336800" cy="12954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634515"/>
            <a:ext cx="1752600" cy="9906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900" y="1634515"/>
            <a:ext cx="1270000" cy="9906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728517"/>
            <a:ext cx="3898900" cy="10541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334" y="4620998"/>
            <a:ext cx="5486400" cy="10541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5778500"/>
            <a:ext cx="6070600" cy="10795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12000" y="1140836"/>
            <a:ext cx="2586000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One particle operators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12000" y="3886019"/>
            <a:ext cx="2586000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Two particle operators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3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Operators in second quantization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619984"/>
            <a:ext cx="3898900" cy="10541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4384760"/>
            <a:ext cx="6070600" cy="10795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674084"/>
            <a:ext cx="5676900" cy="6223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5790005"/>
            <a:ext cx="8531999" cy="525871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12000" y="2283807"/>
            <a:ext cx="951227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with,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12000" y="5367076"/>
            <a:ext cx="951227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with,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522758" y="1140836"/>
            <a:ext cx="3009242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Proof: homework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2000" y="1140836"/>
            <a:ext cx="2586000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One particle operators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12000" y="3886019"/>
            <a:ext cx="2586000" cy="390277"/>
          </a:xfrm>
          <a:prstGeom prst="roundRect">
            <a:avLst>
              <a:gd name="adj" fmla="val 1966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Two particle operators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32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55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Transitions, spectroscopy and Green’s functions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8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ounded Rectangle 73"/>
          <p:cNvSpPr/>
          <p:nvPr/>
        </p:nvSpPr>
        <p:spPr>
          <a:xfrm>
            <a:off x="901700" y="2311904"/>
            <a:ext cx="7325500" cy="868176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A) At some point in time the photon gets absorbed, the photon disappears and the electron in the s-shell is excited to the p-shell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Quiz: what happens when a photon hits an atom?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3" name="Rounded Rectangle 72"/>
          <p:cNvSpPr/>
          <p:nvPr/>
        </p:nvSpPr>
        <p:spPr>
          <a:xfrm>
            <a:off x="901700" y="1086597"/>
            <a:ext cx="7325500" cy="521998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For example an H atom with one electron in the s-shell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01700" y="3332480"/>
            <a:ext cx="7325500" cy="868176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</a:t>
            </a:r>
            <a:r>
              <a:rPr lang="en-US" sz="2000" dirty="0" smtClean="0">
                <a:solidFill>
                  <a:schemeClr val="tx1"/>
                </a:solidFill>
              </a:rPr>
              <a:t>) Photons are electromagnetic waves. The electron starts to oscillate around the nucleus with the photon frequency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01700" y="4404864"/>
            <a:ext cx="7325500" cy="868176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</a:t>
            </a:r>
            <a:r>
              <a:rPr lang="en-US" sz="2000" dirty="0" smtClean="0">
                <a:solidFill>
                  <a:schemeClr val="tx1"/>
                </a:solidFill>
              </a:rPr>
              <a:t>) Electrons are particles. The photon bounces like a ball of the electron, thereby transferring part of its energy to the electron </a:t>
            </a:r>
          </a:p>
        </p:txBody>
      </p:sp>
    </p:spTree>
    <p:extLst>
      <p:ext uri="{BB962C8B-B14F-4D97-AF65-F5344CB8AC3E}">
        <p14:creationId xmlns:p14="http://schemas.microsoft.com/office/powerpoint/2010/main" val="36158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ardModel_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cluster of H atoms</a:t>
            </a: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atoms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570238"/>
              </p:ext>
            </p:extLst>
          </p:nvPr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/>
                <a:gridCol w="456638"/>
                <a:gridCol w="541867"/>
                <a:gridCol w="177800"/>
                <a:gridCol w="618066"/>
                <a:gridCol w="1513146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</a:t>
            </a:r>
          </a:p>
          <a:p>
            <a:pPr algn="ctr"/>
            <a:r>
              <a:rPr lang="en-US" sz="1000" dirty="0"/>
              <a:t>1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Cluster of H atom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256609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Interaction of photons with matter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5655429" y="1086597"/>
            <a:ext cx="1195428" cy="403144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RIXS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336572" y="1086597"/>
            <a:ext cx="1195428" cy="403144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nIXS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950058" y="1933020"/>
            <a:ext cx="2139057" cy="4254548"/>
            <a:chOff x="-99908" y="1925406"/>
            <a:chExt cx="2139057" cy="4254548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649885" y="5422599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49885" y="5853734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649885" y="2517827"/>
              <a:ext cx="0" cy="3489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1476619" y="5065311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1671599" y="5527518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1888129" y="5072926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849622" y="5065313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1261133" y="5065315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Delay 46"/>
            <p:cNvSpPr/>
            <p:nvPr/>
          </p:nvSpPr>
          <p:spPr>
            <a:xfrm rot="15986418">
              <a:off x="335776" y="3281273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>
              <a:off x="1043213" y="5519904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Delay 46"/>
            <p:cNvSpPr/>
            <p:nvPr/>
          </p:nvSpPr>
          <p:spPr>
            <a:xfrm rot="5974411">
              <a:off x="465355" y="3286874"/>
              <a:ext cx="2845548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rgbClr val="FF0000"/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1" name="Pie 70"/>
            <p:cNvSpPr/>
            <p:nvPr/>
          </p:nvSpPr>
          <p:spPr>
            <a:xfrm>
              <a:off x="-87049" y="2698710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Arc 71"/>
            <p:cNvSpPr/>
            <p:nvPr/>
          </p:nvSpPr>
          <p:spPr>
            <a:xfrm>
              <a:off x="-99908" y="2726352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 flipV="1">
              <a:off x="754641" y="3304479"/>
              <a:ext cx="958050" cy="2215425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907041" y="3342579"/>
              <a:ext cx="958050" cy="2215425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V="1">
              <a:off x="792741" y="3644900"/>
              <a:ext cx="0" cy="46997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810244" y="2781300"/>
              <a:ext cx="0" cy="523449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6626924" y="2525441"/>
            <a:ext cx="2139057" cy="3662127"/>
            <a:chOff x="6265584" y="2525441"/>
            <a:chExt cx="2139057" cy="3662127"/>
          </a:xfrm>
        </p:grpSpPr>
        <p:sp>
          <p:nvSpPr>
            <p:cNvPr id="78" name="Pie 77"/>
            <p:cNvSpPr/>
            <p:nvPr/>
          </p:nvSpPr>
          <p:spPr>
            <a:xfrm>
              <a:off x="6278443" y="2706324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7015377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7015377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Arc 80"/>
            <p:cNvSpPr/>
            <p:nvPr/>
          </p:nvSpPr>
          <p:spPr>
            <a:xfrm>
              <a:off x="6265584" y="2733966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/>
            <p:cNvCxnSpPr/>
            <p:nvPr/>
          </p:nvCxnSpPr>
          <p:spPr>
            <a:xfrm flipV="1">
              <a:off x="7015377" y="2525441"/>
              <a:ext cx="0" cy="3489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7842111" y="5072925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8037091" y="5535132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V="1">
              <a:off x="8253621" y="508054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7215114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7626625" y="5072929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Delay 46"/>
            <p:cNvSpPr/>
            <p:nvPr/>
          </p:nvSpPr>
          <p:spPr>
            <a:xfrm rot="16663366">
              <a:off x="7377977" y="3864650"/>
              <a:ext cx="1162067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7408705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H="1" flipV="1">
              <a:off x="7148355" y="3312093"/>
              <a:ext cx="958050" cy="2215425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2" name="Delay 46"/>
            <p:cNvSpPr/>
            <p:nvPr/>
          </p:nvSpPr>
          <p:spPr>
            <a:xfrm rot="6927349">
              <a:off x="7543423" y="3932403"/>
              <a:ext cx="1454358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92814" y="1063266"/>
            <a:ext cx="3776668" cy="666617"/>
            <a:chOff x="1303671" y="2097874"/>
            <a:chExt cx="3776668" cy="666617"/>
          </a:xfrm>
        </p:grpSpPr>
        <p:sp>
          <p:nvSpPr>
            <p:cNvPr id="103" name="Rounded Rectangle 102"/>
            <p:cNvSpPr/>
            <p:nvPr/>
          </p:nvSpPr>
          <p:spPr>
            <a:xfrm>
              <a:off x="1303671" y="2097874"/>
              <a:ext cx="3776668" cy="666617"/>
            </a:xfrm>
            <a:prstGeom prst="roundRect">
              <a:avLst>
                <a:gd name="adj" fmla="val 24566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0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2" name="Picture 1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0717" y="2169522"/>
              <a:ext cx="3632200" cy="495300"/>
            </a:xfrm>
            <a:prstGeom prst="rect">
              <a:avLst/>
            </a:prstGeom>
          </p:spPr>
        </p:pic>
      </p:grpSp>
      <p:pic>
        <p:nvPicPr>
          <p:cNvPr id="105" name="Picture 104" descr="TwoLevelLogoWhiteOp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04" y="3052883"/>
            <a:ext cx="5080000" cy="331470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2814" y="1063266"/>
            <a:ext cx="3776668" cy="5304317"/>
            <a:chOff x="4792814" y="1063266"/>
            <a:chExt cx="3776668" cy="5304317"/>
          </a:xfrm>
        </p:grpSpPr>
        <p:grpSp>
          <p:nvGrpSpPr>
            <p:cNvPr id="45" name="Group 44"/>
            <p:cNvGrpSpPr/>
            <p:nvPr/>
          </p:nvGrpSpPr>
          <p:grpSpPr>
            <a:xfrm>
              <a:off x="4792814" y="1063266"/>
              <a:ext cx="3776668" cy="666617"/>
              <a:chOff x="1043192" y="2192132"/>
              <a:chExt cx="3776668" cy="666617"/>
            </a:xfrm>
          </p:grpSpPr>
          <p:grpSp>
            <p:nvGrpSpPr>
              <p:cNvPr id="109" name="Group 108"/>
              <p:cNvGrpSpPr/>
              <p:nvPr/>
            </p:nvGrpSpPr>
            <p:grpSpPr>
              <a:xfrm>
                <a:off x="1043192" y="2192132"/>
                <a:ext cx="3776668" cy="666617"/>
                <a:chOff x="1303671" y="2097874"/>
                <a:chExt cx="3776668" cy="666617"/>
              </a:xfrm>
            </p:grpSpPr>
            <p:sp>
              <p:nvSpPr>
                <p:cNvPr id="110" name="Rounded Rectangle 109"/>
                <p:cNvSpPr/>
                <p:nvPr/>
              </p:nvSpPr>
              <p:spPr>
                <a:xfrm>
                  <a:off x="1303671" y="2097874"/>
                  <a:ext cx="3776668" cy="666617"/>
                </a:xfrm>
                <a:prstGeom prst="roundRect">
                  <a:avLst>
                    <a:gd name="adj" fmla="val 24566"/>
                  </a:avLst>
                </a:prstGeom>
                <a:gradFill>
                  <a:gsLst>
                    <a:gs pos="0">
                      <a:schemeClr val="tx2">
                        <a:lumMod val="20000"/>
                        <a:lumOff val="80000"/>
                      </a:schemeClr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n>
                  <a:noFill/>
                </a:ln>
                <a:effectLst>
                  <a:outerShdw blurRad="40000" dist="63500" dir="2700000" rotWithShape="0">
                    <a:schemeClr val="tx2"/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2000" dirty="0" smtClean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11" name="Picture 110" descr="latex-image-1.pdf"/>
                <p:cNvPicPr>
                  <a:picLocks noChangeAspect="1"/>
                </p:cNvPicPr>
                <p:nvPr/>
              </p:nvPicPr>
              <p:blipFill>
                <a:blip r:embed="rId3">
                  <a:alphaModFix amt="31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0717" y="2169522"/>
                  <a:ext cx="3632200" cy="495300"/>
                </a:xfrm>
                <a:prstGeom prst="rect">
                  <a:avLst/>
                </a:prstGeom>
              </p:spPr>
            </p:pic>
          </p:grpSp>
          <p:pic>
            <p:nvPicPr>
              <p:cNvPr id="44" name="Picture 43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82215" y="2341576"/>
                <a:ext cx="990600" cy="419100"/>
              </a:xfrm>
              <a:prstGeom prst="rect">
                <a:avLst/>
              </a:prstGeom>
            </p:spPr>
          </p:pic>
        </p:grpSp>
        <p:sp>
          <p:nvSpPr>
            <p:cNvPr id="42" name="Rounded Rectangle 41"/>
            <p:cNvSpPr/>
            <p:nvPr/>
          </p:nvSpPr>
          <p:spPr>
            <a:xfrm>
              <a:off x="5434497" y="1063266"/>
              <a:ext cx="1902075" cy="5304317"/>
            </a:xfrm>
            <a:prstGeom prst="roundRect">
              <a:avLst/>
            </a:prstGeom>
            <a:gradFill flip="none" rotWithShape="1">
              <a:gsLst>
                <a:gs pos="0">
                  <a:schemeClr val="dk1">
                    <a:tint val="100000"/>
                    <a:shade val="100000"/>
                    <a:satMod val="130000"/>
                    <a:alpha val="28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  <a:alpha val="28000"/>
                  </a:schemeClr>
                </a:gs>
              </a:gsLst>
              <a:lin ang="16200000" scaled="0"/>
              <a:tileRect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264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Interaction of photons with matter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5655429" y="1086597"/>
            <a:ext cx="1195428" cy="403144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RIXS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336572" y="1086597"/>
            <a:ext cx="1195428" cy="403144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nIXS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950058" y="1933020"/>
            <a:ext cx="2139057" cy="4254548"/>
            <a:chOff x="-99908" y="1925406"/>
            <a:chExt cx="2139057" cy="4254548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649885" y="5422599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49885" y="5853734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649885" y="2517827"/>
              <a:ext cx="0" cy="3489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1476619" y="5065311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1671599" y="5527518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1888129" y="5072926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849622" y="5065313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1261133" y="5065315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Delay 46"/>
            <p:cNvSpPr/>
            <p:nvPr/>
          </p:nvSpPr>
          <p:spPr>
            <a:xfrm rot="15986418">
              <a:off x="335776" y="3281273"/>
              <a:ext cx="2324134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>
              <a:off x="1043213" y="5519904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Delay 46"/>
            <p:cNvSpPr/>
            <p:nvPr/>
          </p:nvSpPr>
          <p:spPr>
            <a:xfrm rot="5974411">
              <a:off x="465355" y="3286874"/>
              <a:ext cx="2845548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rgbClr val="FF0000"/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1" name="Pie 70"/>
            <p:cNvSpPr/>
            <p:nvPr/>
          </p:nvSpPr>
          <p:spPr>
            <a:xfrm>
              <a:off x="-87049" y="2698710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Arc 71"/>
            <p:cNvSpPr/>
            <p:nvPr/>
          </p:nvSpPr>
          <p:spPr>
            <a:xfrm>
              <a:off x="-99908" y="2726352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 flipV="1">
              <a:off x="754641" y="3304479"/>
              <a:ext cx="958050" cy="2215425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907041" y="3342579"/>
              <a:ext cx="958050" cy="2215425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V="1">
              <a:off x="792741" y="3644900"/>
              <a:ext cx="0" cy="46997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810244" y="2781300"/>
              <a:ext cx="0" cy="523449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6626924" y="2525441"/>
            <a:ext cx="2139057" cy="3662127"/>
            <a:chOff x="6265584" y="2525441"/>
            <a:chExt cx="2139057" cy="3662127"/>
          </a:xfrm>
        </p:grpSpPr>
        <p:sp>
          <p:nvSpPr>
            <p:cNvPr id="78" name="Pie 77"/>
            <p:cNvSpPr/>
            <p:nvPr/>
          </p:nvSpPr>
          <p:spPr>
            <a:xfrm>
              <a:off x="6278443" y="2706324"/>
              <a:ext cx="1485815" cy="153218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7015377" y="5430213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7015377" y="5861348"/>
              <a:ext cx="13892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Arc 80"/>
            <p:cNvSpPr/>
            <p:nvPr/>
          </p:nvSpPr>
          <p:spPr>
            <a:xfrm>
              <a:off x="6265584" y="2733966"/>
              <a:ext cx="1498674" cy="150454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/>
            <p:cNvCxnSpPr/>
            <p:nvPr/>
          </p:nvCxnSpPr>
          <p:spPr>
            <a:xfrm flipV="1">
              <a:off x="7015377" y="2525441"/>
              <a:ext cx="0" cy="34899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7842111" y="5072925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8037091" y="5535132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V="1">
              <a:off x="8253621" y="5080540"/>
              <a:ext cx="0" cy="65243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7215114" y="5072927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7626625" y="5072929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Delay 46"/>
            <p:cNvSpPr/>
            <p:nvPr/>
          </p:nvSpPr>
          <p:spPr>
            <a:xfrm rot="16663366">
              <a:off x="7377977" y="3864650"/>
              <a:ext cx="1162067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7408705" y="5527518"/>
              <a:ext cx="0" cy="652436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H="1" flipV="1">
              <a:off x="7148355" y="3312093"/>
              <a:ext cx="958050" cy="2215425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2" name="Delay 46"/>
            <p:cNvSpPr/>
            <p:nvPr/>
          </p:nvSpPr>
          <p:spPr>
            <a:xfrm rot="6927349">
              <a:off x="7543423" y="3932403"/>
              <a:ext cx="1454358" cy="122612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92814" y="1063266"/>
            <a:ext cx="3776668" cy="666617"/>
            <a:chOff x="1303671" y="2097874"/>
            <a:chExt cx="3776668" cy="666617"/>
          </a:xfrm>
        </p:grpSpPr>
        <p:sp>
          <p:nvSpPr>
            <p:cNvPr id="103" name="Rounded Rectangle 102"/>
            <p:cNvSpPr/>
            <p:nvPr/>
          </p:nvSpPr>
          <p:spPr>
            <a:xfrm>
              <a:off x="1303671" y="2097874"/>
              <a:ext cx="3776668" cy="666617"/>
            </a:xfrm>
            <a:prstGeom prst="roundRect">
              <a:avLst>
                <a:gd name="adj" fmla="val 24566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20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2" name="Picture 1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0717" y="2169522"/>
              <a:ext cx="3632200" cy="4953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792814" y="1063266"/>
            <a:ext cx="4265650" cy="5304317"/>
            <a:chOff x="4792814" y="1063266"/>
            <a:chExt cx="4265650" cy="5304317"/>
          </a:xfrm>
        </p:grpSpPr>
        <p:grpSp>
          <p:nvGrpSpPr>
            <p:cNvPr id="109" name="Group 108"/>
            <p:cNvGrpSpPr/>
            <p:nvPr/>
          </p:nvGrpSpPr>
          <p:grpSpPr>
            <a:xfrm>
              <a:off x="4792814" y="1063266"/>
              <a:ext cx="3776668" cy="666617"/>
              <a:chOff x="1303671" y="2097874"/>
              <a:chExt cx="3776668" cy="666617"/>
            </a:xfrm>
          </p:grpSpPr>
          <p:sp>
            <p:nvSpPr>
              <p:cNvPr id="110" name="Rounded Rectangle 109"/>
              <p:cNvSpPr/>
              <p:nvPr/>
            </p:nvSpPr>
            <p:spPr>
              <a:xfrm>
                <a:off x="1303671" y="2097874"/>
                <a:ext cx="3776668" cy="666617"/>
              </a:xfrm>
              <a:prstGeom prst="roundRect">
                <a:avLst>
                  <a:gd name="adj" fmla="val 24566"/>
                </a:avLst>
              </a:prstGeom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tx2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US" sz="2000" dirty="0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1" name="Picture 110" descr="latex-image-1.pdf"/>
              <p:cNvPicPr>
                <a:picLocks noChangeAspect="1"/>
              </p:cNvPicPr>
              <p:nvPr/>
            </p:nvPicPr>
            <p:blipFill>
              <a:blip r:embed="rId3">
                <a:alphaModFix amt="31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30717" y="2169522"/>
                <a:ext cx="3632200" cy="495300"/>
              </a:xfrm>
              <a:prstGeom prst="rect">
                <a:avLst/>
              </a:prstGeom>
            </p:spPr>
          </p:pic>
        </p:grpSp>
        <p:sp>
          <p:nvSpPr>
            <p:cNvPr id="42" name="Rounded Rectangle 41"/>
            <p:cNvSpPr/>
            <p:nvPr/>
          </p:nvSpPr>
          <p:spPr>
            <a:xfrm>
              <a:off x="7156389" y="1063266"/>
              <a:ext cx="1902075" cy="5304317"/>
            </a:xfrm>
            <a:prstGeom prst="roundRect">
              <a:avLst/>
            </a:prstGeom>
            <a:gradFill flip="none" rotWithShape="1">
              <a:gsLst>
                <a:gs pos="0">
                  <a:schemeClr val="dk1">
                    <a:tint val="100000"/>
                    <a:shade val="100000"/>
                    <a:satMod val="130000"/>
                    <a:alpha val="28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  <a:alpha val="28000"/>
                  </a:schemeClr>
                </a:gs>
              </a:gsLst>
              <a:lin ang="16200000" scaled="0"/>
              <a:tileRect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7493" y="1138788"/>
              <a:ext cx="558800" cy="406400"/>
            </a:xfrm>
            <a:prstGeom prst="rect">
              <a:avLst/>
            </a:prstGeom>
          </p:spPr>
        </p:pic>
      </p:grpSp>
      <p:pic>
        <p:nvPicPr>
          <p:cNvPr id="52" name="Picture 51" descr="IXSFig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17" y="2071438"/>
            <a:ext cx="4572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3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Time dependent perturbation theory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50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Time dependent perturbation theory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3305396"/>
            <a:ext cx="7086600" cy="1397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226" y="2826801"/>
            <a:ext cx="8013774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spectral representation (energy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8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Time dependent perturbation theory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3305396"/>
            <a:ext cx="7086600" cy="1397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5316170"/>
            <a:ext cx="8242300" cy="10795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226" y="2826801"/>
            <a:ext cx="8013774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spectral representation (energy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1999" y="4787131"/>
            <a:ext cx="4759301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(time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16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SGF_slide_JJRehr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480" y="4747930"/>
            <a:ext cx="13589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4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Time dependent perturbation theory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3305396"/>
            <a:ext cx="7086600" cy="1397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5316170"/>
            <a:ext cx="8242300" cy="10795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226" y="2826801"/>
            <a:ext cx="8013774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spectral representation (energy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1999" y="4787131"/>
            <a:ext cx="4759301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(time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18226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113433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708640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303847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899054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494261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089468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684675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79882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875089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470293" y="1451763"/>
            <a:ext cx="1210733" cy="1320800"/>
          </a:xfrm>
          <a:prstGeom prst="line">
            <a:avLst/>
          </a:prstGeom>
          <a:ln w="762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17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Time dependent perturbation theory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9" y="1587079"/>
            <a:ext cx="8242300" cy="10795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12000" y="1058040"/>
            <a:ext cx="4759301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(time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9" y="2755099"/>
            <a:ext cx="8077200" cy="10795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311174" y="3834599"/>
            <a:ext cx="5447445" cy="1982936"/>
          </a:xfrm>
          <a:prstGeom prst="roundRect">
            <a:avLst>
              <a:gd name="adj" fmla="val 954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At time </a:t>
            </a:r>
            <a:r>
              <a:rPr lang="en-US" sz="2000" i="1" dirty="0" smtClean="0">
                <a:solidFill>
                  <a:schemeClr val="tx1"/>
                </a:solidFill>
              </a:rPr>
              <a:t>t</a:t>
            </a:r>
            <a:r>
              <a:rPr lang="en-US" sz="2000" dirty="0" smtClean="0">
                <a:solidFill>
                  <a:schemeClr val="tx1"/>
                </a:solidFill>
              </a:rPr>
              <a:t>=0 an excitation is created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In spectroscopy one probes if at time </a:t>
            </a:r>
            <a:r>
              <a:rPr lang="en-US" sz="2000" i="1" dirty="0" smtClean="0">
                <a:solidFill>
                  <a:schemeClr val="tx1"/>
                </a:solidFill>
              </a:rPr>
              <a:t>t</a:t>
            </a:r>
            <a:r>
              <a:rPr lang="en-US" sz="2000" dirty="0" smtClean="0">
                <a:solidFill>
                  <a:schemeClr val="tx1"/>
                </a:solidFill>
              </a:rPr>
              <a:t> the excitation is still at the same place, or if it moved away.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Spectroscopy probes the dynamics of the system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23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plABo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26" y="760261"/>
            <a:ext cx="2286000" cy="2254250"/>
          </a:xfrm>
          <a:prstGeom prst="rect">
            <a:avLst/>
          </a:prstGeom>
        </p:spPr>
      </p:pic>
      <p:pic>
        <p:nvPicPr>
          <p:cNvPr id="35" name="Picture 34" descr="plBo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26" y="4503022"/>
            <a:ext cx="2286000" cy="225425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4039573" y="4742599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molecule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449751" y="4416381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264981" y="4392252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26462" y="3582912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2650309" y="3618652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039573" y="2371227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274302" y="2371227"/>
            <a:ext cx="765271" cy="1247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663566" y="3495174"/>
            <a:ext cx="765271" cy="1247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428837" y="3490254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274302" y="3618652"/>
            <a:ext cx="765271" cy="1123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63566" y="2371227"/>
            <a:ext cx="765271" cy="1123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543677" y="3433986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pic>
        <p:nvPicPr>
          <p:cNvPr id="33" name="Picture 32" descr="pl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23" y="2601513"/>
            <a:ext cx="2286000" cy="2254250"/>
          </a:xfrm>
          <a:prstGeom prst="rect">
            <a:avLst/>
          </a:prstGeom>
        </p:spPr>
      </p:pic>
      <p:pic>
        <p:nvPicPr>
          <p:cNvPr id="34" name="Picture 33" descr="pl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000" y="2601513"/>
            <a:ext cx="2286000" cy="225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6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lBo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" y="4603750"/>
            <a:ext cx="2286000" cy="225425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729140" y="5386585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molecule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139318" y="5060367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954548" y="5036238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6029" y="4226898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339876" y="4262638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729140" y="3015213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63869" y="3015213"/>
            <a:ext cx="765271" cy="1247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353133" y="4139160"/>
            <a:ext cx="765271" cy="1247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118404" y="4134240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63869" y="4262638"/>
            <a:ext cx="765271" cy="1123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53133" y="3015213"/>
            <a:ext cx="765271" cy="1123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33244" y="4077972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30" y="5184901"/>
            <a:ext cx="30861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2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ardModel_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cluster of H atoms</a:t>
            </a: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atoms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897760"/>
              </p:ext>
            </p:extLst>
          </p:nvPr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/>
                <a:gridCol w="456638"/>
                <a:gridCol w="541867"/>
                <a:gridCol w="177800"/>
                <a:gridCol w="618066"/>
                <a:gridCol w="1513146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</a:t>
            </a:r>
          </a:p>
          <a:p>
            <a:pPr algn="ctr"/>
            <a:r>
              <a:rPr lang="en-US" sz="1000" dirty="0"/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</a:t>
            </a:r>
          </a:p>
          <a:p>
            <a:pPr algn="ctr"/>
            <a:r>
              <a:rPr lang="en-US" sz="1000" dirty="0" smtClean="0"/>
              <a:t>2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Cluster of H atom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323171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lBo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" y="4603750"/>
            <a:ext cx="2286000" cy="225425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729140" y="5386585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molecule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139318" y="5060367"/>
            <a:ext cx="0" cy="652436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elay 46"/>
          <p:cNvSpPr/>
          <p:nvPr/>
        </p:nvSpPr>
        <p:spPr>
          <a:xfrm rot="16663366">
            <a:off x="1310806" y="4041426"/>
            <a:ext cx="2324134" cy="122612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954548" y="5036238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6029" y="4226898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339876" y="4262638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729140" y="3015213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63869" y="3015213"/>
            <a:ext cx="765271" cy="1247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353133" y="4139160"/>
            <a:ext cx="765271" cy="12474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118404" y="4134240"/>
            <a:ext cx="6239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63869" y="4262638"/>
            <a:ext cx="765271" cy="1123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53133" y="3015213"/>
            <a:ext cx="765271" cy="11239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33244" y="4077972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pic>
        <p:nvPicPr>
          <p:cNvPr id="4" name="Picture 3" descr="psitAPESTable0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30" y="5184901"/>
            <a:ext cx="3086100" cy="11049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9" r="1"/>
          <a:stretch/>
        </p:blipFill>
        <p:spPr>
          <a:xfrm>
            <a:off x="339876" y="1171854"/>
            <a:ext cx="4755480" cy="809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7410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065017"/>
            <a:ext cx="4572000" cy="28321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molecule</a:t>
            </a:r>
            <a:endParaRPr lang="en-US" sz="2400" dirty="0"/>
          </a:p>
        </p:txBody>
      </p:sp>
      <p:pic>
        <p:nvPicPr>
          <p:cNvPr id="4" name="Picture 3" descr="psitAPESTable0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47" y="5915005"/>
            <a:ext cx="180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Excitation energy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75368" y="433795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9" r="1"/>
          <a:stretch/>
        </p:blipFill>
        <p:spPr>
          <a:xfrm>
            <a:off x="339876" y="1171854"/>
            <a:ext cx="4755480" cy="809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5654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sitAPESTable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>
          <a:xfrm>
            <a:off x="1905492" y="3776629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031006" y="3781715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156520" y="3800758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282035" y="3800758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molecule – with correlations</a:t>
            </a:r>
            <a:endParaRPr lang="en-US" sz="24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" y="4161064"/>
            <a:ext cx="5422900" cy="219710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535705" y="3771543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770918" y="3421196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631845" y="3421196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661219" y="3776629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3177633" y="3426282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820856" y="3426282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786733" y="3795672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3931236" y="344532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4309210" y="3445325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912248" y="3795672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510301" y="344532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5371228" y="3445325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6" y="1881457"/>
            <a:ext cx="3886200" cy="43815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6" y="1234274"/>
            <a:ext cx="439102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7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itAPESTable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>
          <a:xfrm>
            <a:off x="1905492" y="3776629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031006" y="3781715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156520" y="3800758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282035" y="3800758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/>
              <a:t> </a:t>
            </a:r>
            <a:r>
              <a:rPr lang="en-US" sz="2400" dirty="0" smtClean="0"/>
              <a:t>molecule – </a:t>
            </a:r>
            <a:r>
              <a:rPr lang="en-US" sz="2400" dirty="0"/>
              <a:t>with </a:t>
            </a:r>
            <a:r>
              <a:rPr lang="en-US" sz="2400" dirty="0" smtClean="0"/>
              <a:t>correlations</a:t>
            </a:r>
            <a:endParaRPr lang="en-US" sz="24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" y="4161064"/>
            <a:ext cx="5422900" cy="219710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535705" y="3771543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770918" y="3421196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631845" y="3421196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661219" y="3776629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3177633" y="3426282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820856" y="3426282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786733" y="3795672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3931236" y="344532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4309210" y="3445325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912248" y="3795672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510301" y="344532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5371228" y="3445325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6" y="1881457"/>
            <a:ext cx="38862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3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sitAPESTable1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>
          <a:xfrm>
            <a:off x="1905492" y="3776629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031006" y="3781715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156520" y="3800758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282035" y="3800758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/>
              <a:t> </a:t>
            </a:r>
            <a:r>
              <a:rPr lang="en-US" sz="2400" dirty="0" smtClean="0"/>
              <a:t>molecule – </a:t>
            </a:r>
            <a:r>
              <a:rPr lang="en-US" sz="2400" dirty="0"/>
              <a:t>with </a:t>
            </a:r>
            <a:r>
              <a:rPr lang="en-US" sz="2400" dirty="0" smtClean="0"/>
              <a:t>correlations</a:t>
            </a:r>
            <a:endParaRPr lang="en-US" sz="24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4" y="4161064"/>
            <a:ext cx="5422900" cy="219710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535705" y="3771543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770918" y="3421196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631845" y="3421196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661219" y="3776629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3177633" y="3426282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820856" y="3426282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786733" y="3795672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3931236" y="344532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4309210" y="3445325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912248" y="3795672"/>
            <a:ext cx="307781" cy="5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510301" y="3445325"/>
            <a:ext cx="0" cy="652436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5371228" y="3445325"/>
            <a:ext cx="0" cy="65243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6" y="1881457"/>
            <a:ext cx="38862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065017"/>
            <a:ext cx="4572000" cy="2832100"/>
          </a:xfrm>
          <a:prstGeom prst="rect">
            <a:avLst/>
          </a:prstGeom>
        </p:spPr>
      </p:pic>
      <p:pic>
        <p:nvPicPr>
          <p:cNvPr id="3" name="Picture 2" descr="psitAPESTable1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/>
              <a:t> </a:t>
            </a:r>
            <a:r>
              <a:rPr lang="en-US" sz="2400" dirty="0" smtClean="0"/>
              <a:t>molecule – </a:t>
            </a:r>
            <a:r>
              <a:rPr lang="en-US" sz="2400" dirty="0"/>
              <a:t>with </a:t>
            </a:r>
            <a:r>
              <a:rPr lang="en-US" sz="2400" dirty="0" smtClean="0"/>
              <a:t>correlations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1905047" y="5915005"/>
            <a:ext cx="180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Excitation energy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75368" y="433795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9" r="1"/>
          <a:stretch/>
        </p:blipFill>
        <p:spPr>
          <a:xfrm>
            <a:off x="339876" y="1171854"/>
            <a:ext cx="4755480" cy="809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7858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3065017"/>
            <a:ext cx="4572000" cy="2832100"/>
          </a:xfrm>
          <a:prstGeom prst="rect">
            <a:avLst/>
          </a:prstGeom>
        </p:spPr>
      </p:pic>
      <p:pic>
        <p:nvPicPr>
          <p:cNvPr id="3" name="Picture 2" descr="psitAPESTable1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00" y="1066541"/>
            <a:ext cx="3810000" cy="37528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Example on an H</a:t>
            </a:r>
            <a:r>
              <a:rPr lang="en-US" sz="2400" baseline="-25000" dirty="0" smtClean="0"/>
              <a:t>2</a:t>
            </a:r>
            <a:r>
              <a:rPr lang="en-US" sz="2400" dirty="0"/>
              <a:t> molecule – with </a:t>
            </a:r>
            <a:r>
              <a:rPr lang="en-US" sz="2400" dirty="0" smtClean="0"/>
              <a:t>correlations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1905047" y="5915005"/>
            <a:ext cx="180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Excitation energy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75368" y="433795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194809" y="2834179"/>
            <a:ext cx="3487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320776" y="2602188"/>
            <a:ext cx="0" cy="43202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89440" y="2039431"/>
            <a:ext cx="219032" cy="2445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418435" y="2089929"/>
            <a:ext cx="3487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94809" y="1263914"/>
            <a:ext cx="3487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67146" y="1263914"/>
            <a:ext cx="427663" cy="8260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543521" y="2008165"/>
            <a:ext cx="427663" cy="8260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71184" y="2004907"/>
            <a:ext cx="3487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767146" y="2089929"/>
            <a:ext cx="427663" cy="7442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543521" y="1263914"/>
            <a:ext cx="427663" cy="7442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981697" y="1931871"/>
            <a:ext cx="219032" cy="2445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467182" y="1066541"/>
            <a:ext cx="0" cy="43202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 rot="5400000">
            <a:off x="2719318" y="3218394"/>
            <a:ext cx="1132077" cy="363652"/>
          </a:xfrm>
          <a:prstGeom prst="curvedConnector3">
            <a:avLst>
              <a:gd name="adj1" fmla="val 36569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6200000" flipH="1">
            <a:off x="2382747" y="2201942"/>
            <a:ext cx="2756010" cy="879953"/>
          </a:xfrm>
          <a:prstGeom prst="curvedConnector3">
            <a:avLst>
              <a:gd name="adj1" fmla="val 3442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56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The problem is (almost) never in the </a:t>
            </a:r>
            <a:r>
              <a:rPr lang="en-US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transition operator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75278" y="1675641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9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The problem is (almost) never in the </a:t>
            </a:r>
            <a:r>
              <a:rPr lang="en-US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transition operator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3305396"/>
            <a:ext cx="7086600" cy="1397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226" y="2826801"/>
            <a:ext cx="8013774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spectral representation (energy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67043" y="3589401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444783" y="3589401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75278" y="1675641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The problem is (almost) never in the </a:t>
            </a:r>
            <a:r>
              <a:rPr lang="en-US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transition operator</a:t>
            </a:r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3305396"/>
            <a:ext cx="7086600" cy="1397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5316170"/>
            <a:ext cx="8242300" cy="10795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226" y="2826801"/>
            <a:ext cx="8013774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spectral representation (energy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1999" y="4787131"/>
            <a:ext cx="4759301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(time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75278" y="1675641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67043" y="3589401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444783" y="3589401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580435" y="5421998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318206" y="5421998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43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8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ardModel_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cluster of H atoms</a:t>
            </a: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atoms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061037"/>
              </p:ext>
            </p:extLst>
          </p:nvPr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/>
                <a:gridCol w="456638"/>
                <a:gridCol w="541867"/>
                <a:gridCol w="177800"/>
                <a:gridCol w="618066"/>
                <a:gridCol w="1513146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</a:t>
            </a:r>
          </a:p>
          <a:p>
            <a:pPr algn="ctr"/>
            <a:r>
              <a:rPr lang="en-US" sz="1000" dirty="0"/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</a:t>
            </a:r>
          </a:p>
          <a:p>
            <a:pPr algn="ctr"/>
            <a:r>
              <a:rPr lang="en-US" sz="1000" dirty="0" smtClean="0"/>
              <a:t>2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6575616" y="33123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8</a:t>
            </a:r>
          </a:p>
          <a:p>
            <a:pPr algn="ctr"/>
            <a:r>
              <a:rPr lang="en-US" sz="1000" dirty="0" smtClean="0"/>
              <a:t>4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Cluster of H atom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113432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The description of all the </a:t>
            </a:r>
            <a:r>
              <a:rPr lang="en-US" sz="2400" dirty="0" err="1" smtClean="0">
                <a:solidFill>
                  <a:srgbClr val="FF0000"/>
                </a:solidFill>
              </a:rPr>
              <a:t>eigenstates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can be hard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3305396"/>
            <a:ext cx="7086600" cy="1397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5316170"/>
            <a:ext cx="8242300" cy="10795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226" y="2826801"/>
            <a:ext cx="8013774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spectral representation (energy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1999" y="4787131"/>
            <a:ext cx="4759301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(time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399005" y="1675641"/>
            <a:ext cx="520372" cy="696714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38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38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The calculation of the </a:t>
            </a:r>
            <a:r>
              <a:rPr lang="en-US" sz="2400" dirty="0" err="1" smtClean="0">
                <a:solidFill>
                  <a:srgbClr val="FF0000"/>
                </a:solidFill>
              </a:rPr>
              <a:t>resolvent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of the Hamiltonian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3305396"/>
            <a:ext cx="7086600" cy="1397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5316170"/>
            <a:ext cx="8242300" cy="10795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226" y="2826801"/>
            <a:ext cx="8013774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spectral representation (energy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1999" y="4787131"/>
            <a:ext cx="4759301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(time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096234" y="3305396"/>
            <a:ext cx="2404009" cy="1397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38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38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3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The </a:t>
            </a:r>
            <a:r>
              <a:rPr lang="en-US" sz="2400" dirty="0" smtClean="0">
                <a:solidFill>
                  <a:srgbClr val="FF0000"/>
                </a:solidFill>
              </a:rPr>
              <a:t>time evolution </a:t>
            </a:r>
            <a:r>
              <a:rPr lang="en-US" sz="2400" dirty="0" smtClean="0"/>
              <a:t>of the excited state can be hard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527963"/>
            <a:ext cx="6578600" cy="1244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3305396"/>
            <a:ext cx="7086600" cy="1397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8" y="5316170"/>
            <a:ext cx="8242300" cy="10795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000" y="1054069"/>
            <a:ext cx="3484235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Fermi’s golden rule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226" y="2826801"/>
            <a:ext cx="8013774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spectral representation (energy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1999" y="4787131"/>
            <a:ext cx="4759301" cy="401009"/>
          </a:xfrm>
          <a:prstGeom prst="roundRect">
            <a:avLst>
              <a:gd name="adj" fmla="val 229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Green’s function – (time domain)</a:t>
            </a:r>
          </a:p>
          <a:p>
            <a:pPr marL="342900" indent="-342900" algn="ctr">
              <a:buFont typeface="Arial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182728" y="5476699"/>
            <a:ext cx="1270061" cy="696714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38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38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736269" y="5476699"/>
            <a:ext cx="970187" cy="696714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38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38000"/>
                </a:schemeClr>
              </a:gs>
            </a:gsLst>
            <a:lin ang="16200000" scaled="0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6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Spectroscopy – different T, same equations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612775" y="1085850"/>
            <a:ext cx="1195388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PES</a:t>
            </a:r>
          </a:p>
        </p:txBody>
      </p:sp>
      <p:grpSp>
        <p:nvGrpSpPr>
          <p:cNvPr id="10244" name="Group 111"/>
          <p:cNvGrpSpPr>
            <a:grpSpLocks/>
          </p:cNvGrpSpPr>
          <p:nvPr/>
        </p:nvGrpSpPr>
        <p:grpSpPr bwMode="auto">
          <a:xfrm>
            <a:off x="-93663" y="1535113"/>
            <a:ext cx="2139951" cy="4652962"/>
            <a:chOff x="-429174" y="1535812"/>
            <a:chExt cx="2139057" cy="4651756"/>
          </a:xfrm>
        </p:grpSpPr>
        <p:sp>
          <p:nvSpPr>
            <p:cNvPr id="106" name="Pie 105"/>
            <p:cNvSpPr/>
            <p:nvPr/>
          </p:nvSpPr>
          <p:spPr>
            <a:xfrm>
              <a:off x="-416479" y="2691212"/>
              <a:ext cx="1485280" cy="1531540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7" name="Arc 106"/>
            <p:cNvSpPr/>
            <p:nvPr/>
          </p:nvSpPr>
          <p:spPr>
            <a:xfrm>
              <a:off x="-429174" y="2718192"/>
              <a:ext cx="1497975" cy="1504560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0266" name="Group 3"/>
            <p:cNvGrpSpPr>
              <a:grpSpLocks/>
            </p:cNvGrpSpPr>
            <p:nvPr/>
          </p:nvGrpSpPr>
          <p:grpSpPr bwMode="auto">
            <a:xfrm>
              <a:off x="320619" y="1535812"/>
              <a:ext cx="1389264" cy="4651756"/>
              <a:chOff x="320619" y="1520584"/>
              <a:chExt cx="1389264" cy="4651756"/>
            </a:xfrm>
          </p:grpSpPr>
          <p:cxnSp>
            <p:nvCxnSpPr>
              <p:cNvPr id="94" name="Straight Connector 93"/>
              <p:cNvCxnSpPr/>
              <p:nvPr/>
            </p:nvCxnSpPr>
            <p:spPr>
              <a:xfrm>
                <a:off x="321401" y="5415299"/>
                <a:ext cx="1388482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321401" y="5845400"/>
                <a:ext cx="1388482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flipV="1">
                <a:off x="321401" y="2510927"/>
                <a:ext cx="0" cy="349000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 flipV="1">
                <a:off x="1148143" y="5058204"/>
                <a:ext cx="0" cy="652294"/>
              </a:xfrm>
              <a:prstGeom prst="straightConnector1">
                <a:avLst/>
              </a:prstGeom>
              <a:ln w="3810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/>
              <p:cNvCxnSpPr/>
              <p:nvPr/>
            </p:nvCxnSpPr>
            <p:spPr>
              <a:xfrm flipV="1">
                <a:off x="1343323" y="5520047"/>
                <a:ext cx="0" cy="652293"/>
              </a:xfrm>
              <a:prstGeom prst="straightConnector1">
                <a:avLst/>
              </a:prstGeom>
              <a:ln w="3810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/>
              <p:nvPr/>
            </p:nvCxnSpPr>
            <p:spPr>
              <a:xfrm flipV="1">
                <a:off x="1559133" y="5064552"/>
                <a:ext cx="0" cy="653880"/>
              </a:xfrm>
              <a:prstGeom prst="straightConnector1">
                <a:avLst/>
              </a:prstGeom>
              <a:ln w="3810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/>
              <p:cNvCxnSpPr/>
              <p:nvPr/>
            </p:nvCxnSpPr>
            <p:spPr>
              <a:xfrm>
                <a:off x="521342" y="5058204"/>
                <a:ext cx="0" cy="652294"/>
              </a:xfrm>
              <a:prstGeom prst="straightConnector1">
                <a:avLst/>
              </a:prstGeom>
              <a:ln w="38100" cmpd="sng"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/>
              <p:nvPr/>
            </p:nvCxnSpPr>
            <p:spPr>
              <a:xfrm>
                <a:off x="932333" y="5058204"/>
                <a:ext cx="0" cy="652294"/>
              </a:xfrm>
              <a:prstGeom prst="straightConnector1">
                <a:avLst/>
              </a:prstGeom>
              <a:ln w="38100" cmpd="sng"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/>
              <p:cNvCxnSpPr/>
              <p:nvPr/>
            </p:nvCxnSpPr>
            <p:spPr>
              <a:xfrm>
                <a:off x="714936" y="5512111"/>
                <a:ext cx="0" cy="652294"/>
              </a:xfrm>
              <a:prstGeom prst="straightConnector1">
                <a:avLst/>
              </a:prstGeom>
              <a:ln w="38100" cmpd="sng"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/>
              <p:cNvCxnSpPr/>
              <p:nvPr/>
            </p:nvCxnSpPr>
            <p:spPr>
              <a:xfrm flipV="1">
                <a:off x="624487" y="3060060"/>
                <a:ext cx="890215" cy="920511"/>
              </a:xfrm>
              <a:prstGeom prst="straightConnector1">
                <a:avLst/>
              </a:prstGeom>
              <a:ln>
                <a:prstDash val="solid"/>
                <a:tailEnd type="arrow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/>
              <p:cNvCxnSpPr/>
              <p:nvPr/>
            </p:nvCxnSpPr>
            <p:spPr>
              <a:xfrm flipV="1">
                <a:off x="464216" y="3637760"/>
                <a:ext cx="0" cy="469778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/>
              <p:nvPr/>
            </p:nvCxnSpPr>
            <p:spPr>
              <a:xfrm flipV="1">
                <a:off x="1567068" y="2788667"/>
                <a:ext cx="0" cy="52373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Delay 46"/>
              <p:cNvSpPr/>
              <p:nvPr/>
            </p:nvSpPr>
            <p:spPr>
              <a:xfrm rot="16663366">
                <a:off x="-423803" y="2621239"/>
                <a:ext cx="2323498" cy="122187"/>
              </a:xfrm>
              <a:custGeom>
                <a:avLst/>
                <a:gdLst>
                  <a:gd name="connsiteX0" fmla="*/ 0 w 822960"/>
                  <a:gd name="connsiteY0" fmla="*/ 0 h 822960"/>
                  <a:gd name="connsiteX1" fmla="*/ 411480 w 822960"/>
                  <a:gd name="connsiteY1" fmla="*/ 0 h 822960"/>
                  <a:gd name="connsiteX2" fmla="*/ 822960 w 822960"/>
                  <a:gd name="connsiteY2" fmla="*/ 411480 h 822960"/>
                  <a:gd name="connsiteX3" fmla="*/ 411480 w 822960"/>
                  <a:gd name="connsiteY3" fmla="*/ 822960 h 822960"/>
                  <a:gd name="connsiteX4" fmla="*/ 0 w 822960"/>
                  <a:gd name="connsiteY4" fmla="*/ 822960 h 822960"/>
                  <a:gd name="connsiteX5" fmla="*/ 0 w 822960"/>
                  <a:gd name="connsiteY5" fmla="*/ 0 h 822960"/>
                  <a:gd name="connsiteX0" fmla="*/ 0 w 935151"/>
                  <a:gd name="connsiteY0" fmla="*/ 0 h 822960"/>
                  <a:gd name="connsiteX1" fmla="*/ 411480 w 935151"/>
                  <a:gd name="connsiteY1" fmla="*/ 0 h 822960"/>
                  <a:gd name="connsiteX2" fmla="*/ 822960 w 935151"/>
                  <a:gd name="connsiteY2" fmla="*/ 411480 h 822960"/>
                  <a:gd name="connsiteX3" fmla="*/ 814705 w 935151"/>
                  <a:gd name="connsiteY3" fmla="*/ 816610 h 822960"/>
                  <a:gd name="connsiteX4" fmla="*/ 0 w 935151"/>
                  <a:gd name="connsiteY4" fmla="*/ 822960 h 822960"/>
                  <a:gd name="connsiteX5" fmla="*/ 0 w 935151"/>
                  <a:gd name="connsiteY5" fmla="*/ 0 h 822960"/>
                  <a:gd name="connsiteX0" fmla="*/ 0 w 935151"/>
                  <a:gd name="connsiteY0" fmla="*/ 0 h 822960"/>
                  <a:gd name="connsiteX1" fmla="*/ 411480 w 935151"/>
                  <a:gd name="connsiteY1" fmla="*/ 0 h 822960"/>
                  <a:gd name="connsiteX2" fmla="*/ 822960 w 935151"/>
                  <a:gd name="connsiteY2" fmla="*/ 411480 h 822960"/>
                  <a:gd name="connsiteX3" fmla="*/ 814705 w 935151"/>
                  <a:gd name="connsiteY3" fmla="*/ 816610 h 822960"/>
                  <a:gd name="connsiteX4" fmla="*/ 0 w 935151"/>
                  <a:gd name="connsiteY4" fmla="*/ 822960 h 822960"/>
                  <a:gd name="connsiteX5" fmla="*/ 0 w 935151"/>
                  <a:gd name="connsiteY5" fmla="*/ 0 h 822960"/>
                  <a:gd name="connsiteX0" fmla="*/ 0 w 934064"/>
                  <a:gd name="connsiteY0" fmla="*/ 0 h 822960"/>
                  <a:gd name="connsiteX1" fmla="*/ 411480 w 934064"/>
                  <a:gd name="connsiteY1" fmla="*/ 0 h 822960"/>
                  <a:gd name="connsiteX2" fmla="*/ 819785 w 934064"/>
                  <a:gd name="connsiteY2" fmla="*/ 478155 h 822960"/>
                  <a:gd name="connsiteX3" fmla="*/ 814705 w 934064"/>
                  <a:gd name="connsiteY3" fmla="*/ 816610 h 822960"/>
                  <a:gd name="connsiteX4" fmla="*/ 0 w 934064"/>
                  <a:gd name="connsiteY4" fmla="*/ 822960 h 822960"/>
                  <a:gd name="connsiteX5" fmla="*/ 0 w 934064"/>
                  <a:gd name="connsiteY5" fmla="*/ 0 h 822960"/>
                  <a:gd name="connsiteX0" fmla="*/ 0 w 944312"/>
                  <a:gd name="connsiteY0" fmla="*/ 0 h 822960"/>
                  <a:gd name="connsiteX1" fmla="*/ 411480 w 944312"/>
                  <a:gd name="connsiteY1" fmla="*/ 0 h 822960"/>
                  <a:gd name="connsiteX2" fmla="*/ 819785 w 944312"/>
                  <a:gd name="connsiteY2" fmla="*/ 478155 h 822960"/>
                  <a:gd name="connsiteX3" fmla="*/ 814705 w 944312"/>
                  <a:gd name="connsiteY3" fmla="*/ 816610 h 822960"/>
                  <a:gd name="connsiteX4" fmla="*/ 0 w 944312"/>
                  <a:gd name="connsiteY4" fmla="*/ 822960 h 822960"/>
                  <a:gd name="connsiteX5" fmla="*/ 0 w 944312"/>
                  <a:gd name="connsiteY5" fmla="*/ 0 h 822960"/>
                  <a:gd name="connsiteX0" fmla="*/ 0 w 938492"/>
                  <a:gd name="connsiteY0" fmla="*/ 0 h 822960"/>
                  <a:gd name="connsiteX1" fmla="*/ 411480 w 938492"/>
                  <a:gd name="connsiteY1" fmla="*/ 0 h 822960"/>
                  <a:gd name="connsiteX2" fmla="*/ 803910 w 938492"/>
                  <a:gd name="connsiteY2" fmla="*/ 614680 h 822960"/>
                  <a:gd name="connsiteX3" fmla="*/ 814705 w 938492"/>
                  <a:gd name="connsiteY3" fmla="*/ 816610 h 822960"/>
                  <a:gd name="connsiteX4" fmla="*/ 0 w 938492"/>
                  <a:gd name="connsiteY4" fmla="*/ 822960 h 822960"/>
                  <a:gd name="connsiteX5" fmla="*/ 0 w 938492"/>
                  <a:gd name="connsiteY5" fmla="*/ 0 h 822960"/>
                  <a:gd name="connsiteX0" fmla="*/ 0 w 937579"/>
                  <a:gd name="connsiteY0" fmla="*/ 0 h 822960"/>
                  <a:gd name="connsiteX1" fmla="*/ 411480 w 937579"/>
                  <a:gd name="connsiteY1" fmla="*/ 0 h 822960"/>
                  <a:gd name="connsiteX2" fmla="*/ 803910 w 937579"/>
                  <a:gd name="connsiteY2" fmla="*/ 614680 h 822960"/>
                  <a:gd name="connsiteX3" fmla="*/ 814705 w 937579"/>
                  <a:gd name="connsiteY3" fmla="*/ 816610 h 822960"/>
                  <a:gd name="connsiteX4" fmla="*/ 0 w 937579"/>
                  <a:gd name="connsiteY4" fmla="*/ 822960 h 822960"/>
                  <a:gd name="connsiteX5" fmla="*/ 0 w 937579"/>
                  <a:gd name="connsiteY5" fmla="*/ 0 h 822960"/>
                  <a:gd name="connsiteX0" fmla="*/ 0 w 969381"/>
                  <a:gd name="connsiteY0" fmla="*/ 0 h 822960"/>
                  <a:gd name="connsiteX1" fmla="*/ 411480 w 969381"/>
                  <a:gd name="connsiteY1" fmla="*/ 0 h 822960"/>
                  <a:gd name="connsiteX2" fmla="*/ 803910 w 969381"/>
                  <a:gd name="connsiteY2" fmla="*/ 614680 h 822960"/>
                  <a:gd name="connsiteX3" fmla="*/ 814705 w 969381"/>
                  <a:gd name="connsiteY3" fmla="*/ 816610 h 822960"/>
                  <a:gd name="connsiteX4" fmla="*/ 0 w 969381"/>
                  <a:gd name="connsiteY4" fmla="*/ 822960 h 822960"/>
                  <a:gd name="connsiteX5" fmla="*/ 0 w 969381"/>
                  <a:gd name="connsiteY5" fmla="*/ 0 h 822960"/>
                  <a:gd name="connsiteX0" fmla="*/ 0 w 965809"/>
                  <a:gd name="connsiteY0" fmla="*/ 0 h 822960"/>
                  <a:gd name="connsiteX1" fmla="*/ 411480 w 965809"/>
                  <a:gd name="connsiteY1" fmla="*/ 0 h 822960"/>
                  <a:gd name="connsiteX2" fmla="*/ 803910 w 965809"/>
                  <a:gd name="connsiteY2" fmla="*/ 614680 h 822960"/>
                  <a:gd name="connsiteX3" fmla="*/ 821055 w 965809"/>
                  <a:gd name="connsiteY3" fmla="*/ 816610 h 822960"/>
                  <a:gd name="connsiteX4" fmla="*/ 0 w 965809"/>
                  <a:gd name="connsiteY4" fmla="*/ 822960 h 822960"/>
                  <a:gd name="connsiteX5" fmla="*/ 0 w 965809"/>
                  <a:gd name="connsiteY5" fmla="*/ 0 h 822960"/>
                  <a:gd name="connsiteX0" fmla="*/ 0 w 977388"/>
                  <a:gd name="connsiteY0" fmla="*/ 0 h 822960"/>
                  <a:gd name="connsiteX1" fmla="*/ 411480 w 977388"/>
                  <a:gd name="connsiteY1" fmla="*/ 0 h 822960"/>
                  <a:gd name="connsiteX2" fmla="*/ 803910 w 977388"/>
                  <a:gd name="connsiteY2" fmla="*/ 614680 h 822960"/>
                  <a:gd name="connsiteX3" fmla="*/ 821055 w 977388"/>
                  <a:gd name="connsiteY3" fmla="*/ 816610 h 822960"/>
                  <a:gd name="connsiteX4" fmla="*/ 0 w 977388"/>
                  <a:gd name="connsiteY4" fmla="*/ 822960 h 822960"/>
                  <a:gd name="connsiteX5" fmla="*/ 0 w 977388"/>
                  <a:gd name="connsiteY5" fmla="*/ 0 h 822960"/>
                  <a:gd name="connsiteX0" fmla="*/ 0 w 966844"/>
                  <a:gd name="connsiteY0" fmla="*/ 0 h 822960"/>
                  <a:gd name="connsiteX1" fmla="*/ 386538 w 966844"/>
                  <a:gd name="connsiteY1" fmla="*/ 0 h 822960"/>
                  <a:gd name="connsiteX2" fmla="*/ 803910 w 966844"/>
                  <a:gd name="connsiteY2" fmla="*/ 614680 h 822960"/>
                  <a:gd name="connsiteX3" fmla="*/ 821055 w 966844"/>
                  <a:gd name="connsiteY3" fmla="*/ 816610 h 822960"/>
                  <a:gd name="connsiteX4" fmla="*/ 0 w 966844"/>
                  <a:gd name="connsiteY4" fmla="*/ 822960 h 822960"/>
                  <a:gd name="connsiteX5" fmla="*/ 0 w 966844"/>
                  <a:gd name="connsiteY5" fmla="*/ 0 h 822960"/>
                  <a:gd name="connsiteX0" fmla="*/ 0 w 966844"/>
                  <a:gd name="connsiteY0" fmla="*/ 0 h 822960"/>
                  <a:gd name="connsiteX1" fmla="*/ 386538 w 966844"/>
                  <a:gd name="connsiteY1" fmla="*/ 0 h 822960"/>
                  <a:gd name="connsiteX2" fmla="*/ 803910 w 966844"/>
                  <a:gd name="connsiteY2" fmla="*/ 614680 h 822960"/>
                  <a:gd name="connsiteX3" fmla="*/ 821055 w 966844"/>
                  <a:gd name="connsiteY3" fmla="*/ 816610 h 822960"/>
                  <a:gd name="connsiteX4" fmla="*/ 0 w 966844"/>
                  <a:gd name="connsiteY4" fmla="*/ 822960 h 822960"/>
                  <a:gd name="connsiteX5" fmla="*/ 0 w 966844"/>
                  <a:gd name="connsiteY5" fmla="*/ 0 h 822960"/>
                  <a:gd name="connsiteX0" fmla="*/ 0 w 973811"/>
                  <a:gd name="connsiteY0" fmla="*/ 0 h 822960"/>
                  <a:gd name="connsiteX1" fmla="*/ 386538 w 973811"/>
                  <a:gd name="connsiteY1" fmla="*/ 0 h 822960"/>
                  <a:gd name="connsiteX2" fmla="*/ 803910 w 973811"/>
                  <a:gd name="connsiteY2" fmla="*/ 614680 h 822960"/>
                  <a:gd name="connsiteX3" fmla="*/ 821055 w 973811"/>
                  <a:gd name="connsiteY3" fmla="*/ 816610 h 822960"/>
                  <a:gd name="connsiteX4" fmla="*/ 0 w 973811"/>
                  <a:gd name="connsiteY4" fmla="*/ 822960 h 822960"/>
                  <a:gd name="connsiteX5" fmla="*/ 0 w 973811"/>
                  <a:gd name="connsiteY5" fmla="*/ 0 h 822960"/>
                  <a:gd name="connsiteX0" fmla="*/ 0 w 976603"/>
                  <a:gd name="connsiteY0" fmla="*/ 0 h 822960"/>
                  <a:gd name="connsiteX1" fmla="*/ 386538 w 976603"/>
                  <a:gd name="connsiteY1" fmla="*/ 0 h 822960"/>
                  <a:gd name="connsiteX2" fmla="*/ 803910 w 976603"/>
                  <a:gd name="connsiteY2" fmla="*/ 614680 h 822960"/>
                  <a:gd name="connsiteX3" fmla="*/ 821055 w 976603"/>
                  <a:gd name="connsiteY3" fmla="*/ 816610 h 822960"/>
                  <a:gd name="connsiteX4" fmla="*/ 0 w 976603"/>
                  <a:gd name="connsiteY4" fmla="*/ 822960 h 822960"/>
                  <a:gd name="connsiteX5" fmla="*/ 0 w 976603"/>
                  <a:gd name="connsiteY5" fmla="*/ 0 h 822960"/>
                  <a:gd name="connsiteX0" fmla="*/ 0 w 969946"/>
                  <a:gd name="connsiteY0" fmla="*/ 0 h 822960"/>
                  <a:gd name="connsiteX1" fmla="*/ 386538 w 969946"/>
                  <a:gd name="connsiteY1" fmla="*/ 0 h 822960"/>
                  <a:gd name="connsiteX2" fmla="*/ 803910 w 969946"/>
                  <a:gd name="connsiteY2" fmla="*/ 614680 h 822960"/>
                  <a:gd name="connsiteX3" fmla="*/ 825212 w 969946"/>
                  <a:gd name="connsiteY3" fmla="*/ 816610 h 822960"/>
                  <a:gd name="connsiteX4" fmla="*/ 0 w 969946"/>
                  <a:gd name="connsiteY4" fmla="*/ 822960 h 822960"/>
                  <a:gd name="connsiteX5" fmla="*/ 0 w 969946"/>
                  <a:gd name="connsiteY5" fmla="*/ 0 h 822960"/>
                  <a:gd name="connsiteX0" fmla="*/ 0 w 975746"/>
                  <a:gd name="connsiteY0" fmla="*/ 0 h 822960"/>
                  <a:gd name="connsiteX1" fmla="*/ 386538 w 975746"/>
                  <a:gd name="connsiteY1" fmla="*/ 0 h 822960"/>
                  <a:gd name="connsiteX2" fmla="*/ 803910 w 975746"/>
                  <a:gd name="connsiteY2" fmla="*/ 614680 h 822960"/>
                  <a:gd name="connsiteX3" fmla="*/ 825212 w 975746"/>
                  <a:gd name="connsiteY3" fmla="*/ 816610 h 822960"/>
                  <a:gd name="connsiteX4" fmla="*/ 0 w 975746"/>
                  <a:gd name="connsiteY4" fmla="*/ 822960 h 822960"/>
                  <a:gd name="connsiteX5" fmla="*/ 0 w 975746"/>
                  <a:gd name="connsiteY5" fmla="*/ 0 h 822960"/>
                  <a:gd name="connsiteX0" fmla="*/ 386538 w 975746"/>
                  <a:gd name="connsiteY0" fmla="*/ 0 h 822960"/>
                  <a:gd name="connsiteX1" fmla="*/ 803910 w 975746"/>
                  <a:gd name="connsiteY1" fmla="*/ 614680 h 822960"/>
                  <a:gd name="connsiteX2" fmla="*/ 825212 w 975746"/>
                  <a:gd name="connsiteY2" fmla="*/ 816610 h 822960"/>
                  <a:gd name="connsiteX3" fmla="*/ 0 w 975746"/>
                  <a:gd name="connsiteY3" fmla="*/ 822960 h 822960"/>
                  <a:gd name="connsiteX4" fmla="*/ 59860 w 975746"/>
                  <a:gd name="connsiteY4" fmla="*/ 119946 h 822960"/>
                  <a:gd name="connsiteX0" fmla="*/ 386538 w 975746"/>
                  <a:gd name="connsiteY0" fmla="*/ 0 h 822960"/>
                  <a:gd name="connsiteX1" fmla="*/ 803910 w 975746"/>
                  <a:gd name="connsiteY1" fmla="*/ 614680 h 822960"/>
                  <a:gd name="connsiteX2" fmla="*/ 825212 w 975746"/>
                  <a:gd name="connsiteY2" fmla="*/ 816610 h 822960"/>
                  <a:gd name="connsiteX3" fmla="*/ 0 w 975746"/>
                  <a:gd name="connsiteY3" fmla="*/ 822960 h 822960"/>
                  <a:gd name="connsiteX4" fmla="*/ 1663 w 975746"/>
                  <a:gd name="connsiteY4" fmla="*/ 7497 h 822960"/>
                  <a:gd name="connsiteX0" fmla="*/ 386538 w 975746"/>
                  <a:gd name="connsiteY0" fmla="*/ 0 h 822960"/>
                  <a:gd name="connsiteX1" fmla="*/ 803910 w 975746"/>
                  <a:gd name="connsiteY1" fmla="*/ 614680 h 822960"/>
                  <a:gd name="connsiteX2" fmla="*/ 825212 w 975746"/>
                  <a:gd name="connsiteY2" fmla="*/ 816610 h 822960"/>
                  <a:gd name="connsiteX3" fmla="*/ 0 w 975746"/>
                  <a:gd name="connsiteY3" fmla="*/ 822960 h 822960"/>
                  <a:gd name="connsiteX4" fmla="*/ 1663 w 975746"/>
                  <a:gd name="connsiteY4" fmla="*/ 7497 h 822960"/>
                  <a:gd name="connsiteX0" fmla="*/ 386538 w 932530"/>
                  <a:gd name="connsiteY0" fmla="*/ 0 h 822960"/>
                  <a:gd name="connsiteX1" fmla="*/ 614365 w 932530"/>
                  <a:gd name="connsiteY1" fmla="*/ 535550 h 822960"/>
                  <a:gd name="connsiteX2" fmla="*/ 825212 w 932530"/>
                  <a:gd name="connsiteY2" fmla="*/ 816610 h 822960"/>
                  <a:gd name="connsiteX3" fmla="*/ 0 w 932530"/>
                  <a:gd name="connsiteY3" fmla="*/ 822960 h 822960"/>
                  <a:gd name="connsiteX4" fmla="*/ 1663 w 932530"/>
                  <a:gd name="connsiteY4" fmla="*/ 7497 h 822960"/>
                  <a:gd name="connsiteX0" fmla="*/ 386538 w 689638"/>
                  <a:gd name="connsiteY0" fmla="*/ 0 h 822960"/>
                  <a:gd name="connsiteX1" fmla="*/ 614365 w 689638"/>
                  <a:gd name="connsiteY1" fmla="*/ 535550 h 822960"/>
                  <a:gd name="connsiteX2" fmla="*/ 519025 w 689638"/>
                  <a:gd name="connsiteY2" fmla="*/ 820775 h 822960"/>
                  <a:gd name="connsiteX3" fmla="*/ 0 w 689638"/>
                  <a:gd name="connsiteY3" fmla="*/ 822960 h 822960"/>
                  <a:gd name="connsiteX4" fmla="*/ 1663 w 689638"/>
                  <a:gd name="connsiteY4" fmla="*/ 7497 h 822960"/>
                  <a:gd name="connsiteX0" fmla="*/ 386538 w 708160"/>
                  <a:gd name="connsiteY0" fmla="*/ 0 h 822960"/>
                  <a:gd name="connsiteX1" fmla="*/ 614365 w 708160"/>
                  <a:gd name="connsiteY1" fmla="*/ 535550 h 822960"/>
                  <a:gd name="connsiteX2" fmla="*/ 519025 w 708160"/>
                  <a:gd name="connsiteY2" fmla="*/ 820775 h 822960"/>
                  <a:gd name="connsiteX3" fmla="*/ 0 w 708160"/>
                  <a:gd name="connsiteY3" fmla="*/ 822960 h 822960"/>
                  <a:gd name="connsiteX4" fmla="*/ 1663 w 708160"/>
                  <a:gd name="connsiteY4" fmla="*/ 7497 h 822960"/>
                  <a:gd name="connsiteX0" fmla="*/ 386538 w 708160"/>
                  <a:gd name="connsiteY0" fmla="*/ 0 h 822960"/>
                  <a:gd name="connsiteX1" fmla="*/ 614365 w 708160"/>
                  <a:gd name="connsiteY1" fmla="*/ 535550 h 822960"/>
                  <a:gd name="connsiteX2" fmla="*/ 519025 w 708160"/>
                  <a:gd name="connsiteY2" fmla="*/ 820775 h 822960"/>
                  <a:gd name="connsiteX3" fmla="*/ 0 w 708160"/>
                  <a:gd name="connsiteY3" fmla="*/ 822960 h 822960"/>
                  <a:gd name="connsiteX4" fmla="*/ 1663 w 708160"/>
                  <a:gd name="connsiteY4" fmla="*/ 7497 h 822960"/>
                  <a:gd name="connsiteX0" fmla="*/ 386538 w 745430"/>
                  <a:gd name="connsiteY0" fmla="*/ 0 h 822960"/>
                  <a:gd name="connsiteX1" fmla="*/ 614365 w 745430"/>
                  <a:gd name="connsiteY1" fmla="*/ 535550 h 822960"/>
                  <a:gd name="connsiteX2" fmla="*/ 519025 w 745430"/>
                  <a:gd name="connsiteY2" fmla="*/ 820775 h 822960"/>
                  <a:gd name="connsiteX3" fmla="*/ 0 w 745430"/>
                  <a:gd name="connsiteY3" fmla="*/ 822960 h 822960"/>
                  <a:gd name="connsiteX4" fmla="*/ 1663 w 745430"/>
                  <a:gd name="connsiteY4" fmla="*/ 7497 h 822960"/>
                  <a:gd name="connsiteX0" fmla="*/ 346963 w 691795"/>
                  <a:gd name="connsiteY0" fmla="*/ 0 h 968727"/>
                  <a:gd name="connsiteX1" fmla="*/ 614365 w 691795"/>
                  <a:gd name="connsiteY1" fmla="*/ 681317 h 968727"/>
                  <a:gd name="connsiteX2" fmla="*/ 519025 w 691795"/>
                  <a:gd name="connsiteY2" fmla="*/ 966542 h 968727"/>
                  <a:gd name="connsiteX3" fmla="*/ 0 w 691795"/>
                  <a:gd name="connsiteY3" fmla="*/ 968727 h 968727"/>
                  <a:gd name="connsiteX4" fmla="*/ 1663 w 691795"/>
                  <a:gd name="connsiteY4" fmla="*/ 153264 h 968727"/>
                  <a:gd name="connsiteX0" fmla="*/ 346963 w 691795"/>
                  <a:gd name="connsiteY0" fmla="*/ 9163 h 977890"/>
                  <a:gd name="connsiteX1" fmla="*/ 614365 w 691795"/>
                  <a:gd name="connsiteY1" fmla="*/ 690480 h 977890"/>
                  <a:gd name="connsiteX2" fmla="*/ 519025 w 691795"/>
                  <a:gd name="connsiteY2" fmla="*/ 975705 h 977890"/>
                  <a:gd name="connsiteX3" fmla="*/ 0 w 691795"/>
                  <a:gd name="connsiteY3" fmla="*/ 977890 h 977890"/>
                  <a:gd name="connsiteX4" fmla="*/ 1663 w 691795"/>
                  <a:gd name="connsiteY4" fmla="*/ 0 h 977890"/>
                  <a:gd name="connsiteX0" fmla="*/ 346963 w 691795"/>
                  <a:gd name="connsiteY0" fmla="*/ 9163 h 977890"/>
                  <a:gd name="connsiteX1" fmla="*/ 614365 w 691795"/>
                  <a:gd name="connsiteY1" fmla="*/ 690480 h 977890"/>
                  <a:gd name="connsiteX2" fmla="*/ 519025 w 691795"/>
                  <a:gd name="connsiteY2" fmla="*/ 975705 h 977890"/>
                  <a:gd name="connsiteX3" fmla="*/ 0 w 691795"/>
                  <a:gd name="connsiteY3" fmla="*/ 977890 h 977890"/>
                  <a:gd name="connsiteX4" fmla="*/ 1663 w 691795"/>
                  <a:gd name="connsiteY4" fmla="*/ 0 h 977890"/>
                  <a:gd name="connsiteX0" fmla="*/ 346963 w 673753"/>
                  <a:gd name="connsiteY0" fmla="*/ 9163 h 977890"/>
                  <a:gd name="connsiteX1" fmla="*/ 566458 w 673753"/>
                  <a:gd name="connsiteY1" fmla="*/ 732127 h 977890"/>
                  <a:gd name="connsiteX2" fmla="*/ 519025 w 673753"/>
                  <a:gd name="connsiteY2" fmla="*/ 975705 h 977890"/>
                  <a:gd name="connsiteX3" fmla="*/ 0 w 673753"/>
                  <a:gd name="connsiteY3" fmla="*/ 977890 h 977890"/>
                  <a:gd name="connsiteX4" fmla="*/ 1663 w 673753"/>
                  <a:gd name="connsiteY4" fmla="*/ 0 h 977890"/>
                  <a:gd name="connsiteX0" fmla="*/ 346963 w 680947"/>
                  <a:gd name="connsiteY0" fmla="*/ 9163 h 977890"/>
                  <a:gd name="connsiteX1" fmla="*/ 566458 w 680947"/>
                  <a:gd name="connsiteY1" fmla="*/ 732127 h 977890"/>
                  <a:gd name="connsiteX2" fmla="*/ 519025 w 680947"/>
                  <a:gd name="connsiteY2" fmla="*/ 975705 h 977890"/>
                  <a:gd name="connsiteX3" fmla="*/ 0 w 680947"/>
                  <a:gd name="connsiteY3" fmla="*/ 977890 h 977890"/>
                  <a:gd name="connsiteX4" fmla="*/ 1663 w 680947"/>
                  <a:gd name="connsiteY4" fmla="*/ 0 h 977890"/>
                  <a:gd name="connsiteX0" fmla="*/ 346963 w 730933"/>
                  <a:gd name="connsiteY0" fmla="*/ 9163 h 977890"/>
                  <a:gd name="connsiteX1" fmla="*/ 566458 w 730933"/>
                  <a:gd name="connsiteY1" fmla="*/ 732127 h 977890"/>
                  <a:gd name="connsiteX2" fmla="*/ 519025 w 730933"/>
                  <a:gd name="connsiteY2" fmla="*/ 975705 h 977890"/>
                  <a:gd name="connsiteX3" fmla="*/ 0 w 730933"/>
                  <a:gd name="connsiteY3" fmla="*/ 977890 h 977890"/>
                  <a:gd name="connsiteX4" fmla="*/ 1663 w 730933"/>
                  <a:gd name="connsiteY4" fmla="*/ 0 h 977890"/>
                  <a:gd name="connsiteX0" fmla="*/ 346963 w 813803"/>
                  <a:gd name="connsiteY0" fmla="*/ 9163 h 977890"/>
                  <a:gd name="connsiteX1" fmla="*/ 566458 w 813803"/>
                  <a:gd name="connsiteY1" fmla="*/ 732127 h 977890"/>
                  <a:gd name="connsiteX2" fmla="*/ 519025 w 813803"/>
                  <a:gd name="connsiteY2" fmla="*/ 975705 h 977890"/>
                  <a:gd name="connsiteX3" fmla="*/ 0 w 813803"/>
                  <a:gd name="connsiteY3" fmla="*/ 977890 h 977890"/>
                  <a:gd name="connsiteX4" fmla="*/ 1663 w 813803"/>
                  <a:gd name="connsiteY4" fmla="*/ 0 h 977890"/>
                  <a:gd name="connsiteX0" fmla="*/ 346963 w 815467"/>
                  <a:gd name="connsiteY0" fmla="*/ 9163 h 977890"/>
                  <a:gd name="connsiteX1" fmla="*/ 570624 w 815467"/>
                  <a:gd name="connsiteY1" fmla="*/ 757116 h 977890"/>
                  <a:gd name="connsiteX2" fmla="*/ 519025 w 815467"/>
                  <a:gd name="connsiteY2" fmla="*/ 975705 h 977890"/>
                  <a:gd name="connsiteX3" fmla="*/ 0 w 815467"/>
                  <a:gd name="connsiteY3" fmla="*/ 977890 h 977890"/>
                  <a:gd name="connsiteX4" fmla="*/ 1663 w 815467"/>
                  <a:gd name="connsiteY4" fmla="*/ 0 h 977890"/>
                  <a:gd name="connsiteX0" fmla="*/ 346963 w 846834"/>
                  <a:gd name="connsiteY0" fmla="*/ 9163 h 977890"/>
                  <a:gd name="connsiteX1" fmla="*/ 570624 w 846834"/>
                  <a:gd name="connsiteY1" fmla="*/ 757116 h 977890"/>
                  <a:gd name="connsiteX2" fmla="*/ 519025 w 846834"/>
                  <a:gd name="connsiteY2" fmla="*/ 975705 h 977890"/>
                  <a:gd name="connsiteX3" fmla="*/ 0 w 846834"/>
                  <a:gd name="connsiteY3" fmla="*/ 977890 h 977890"/>
                  <a:gd name="connsiteX4" fmla="*/ 1663 w 846834"/>
                  <a:gd name="connsiteY4" fmla="*/ 0 h 977890"/>
                  <a:gd name="connsiteX0" fmla="*/ 346963 w 846834"/>
                  <a:gd name="connsiteY0" fmla="*/ 9163 h 977890"/>
                  <a:gd name="connsiteX1" fmla="*/ 570624 w 846834"/>
                  <a:gd name="connsiteY1" fmla="*/ 757116 h 977890"/>
                  <a:gd name="connsiteX2" fmla="*/ 519025 w 846834"/>
                  <a:gd name="connsiteY2" fmla="*/ 975705 h 977890"/>
                  <a:gd name="connsiteX3" fmla="*/ 0 w 846834"/>
                  <a:gd name="connsiteY3" fmla="*/ 977890 h 977890"/>
                  <a:gd name="connsiteX4" fmla="*/ 1663 w 846834"/>
                  <a:gd name="connsiteY4" fmla="*/ 0 h 977890"/>
                  <a:gd name="connsiteX0" fmla="*/ 349046 w 765461"/>
                  <a:gd name="connsiteY0" fmla="*/ 13327 h 977890"/>
                  <a:gd name="connsiteX1" fmla="*/ 570624 w 765461"/>
                  <a:gd name="connsiteY1" fmla="*/ 757116 h 977890"/>
                  <a:gd name="connsiteX2" fmla="*/ 519025 w 765461"/>
                  <a:gd name="connsiteY2" fmla="*/ 975705 h 977890"/>
                  <a:gd name="connsiteX3" fmla="*/ 0 w 765461"/>
                  <a:gd name="connsiteY3" fmla="*/ 977890 h 977890"/>
                  <a:gd name="connsiteX4" fmla="*/ 1663 w 765461"/>
                  <a:gd name="connsiteY4" fmla="*/ 0 h 977890"/>
                  <a:gd name="connsiteX0" fmla="*/ 349046 w 781069"/>
                  <a:gd name="connsiteY0" fmla="*/ 13327 h 977890"/>
                  <a:gd name="connsiteX1" fmla="*/ 570624 w 781069"/>
                  <a:gd name="connsiteY1" fmla="*/ 757116 h 977890"/>
                  <a:gd name="connsiteX2" fmla="*/ 519025 w 781069"/>
                  <a:gd name="connsiteY2" fmla="*/ 975705 h 977890"/>
                  <a:gd name="connsiteX3" fmla="*/ 0 w 781069"/>
                  <a:gd name="connsiteY3" fmla="*/ 977890 h 977890"/>
                  <a:gd name="connsiteX4" fmla="*/ 1663 w 781069"/>
                  <a:gd name="connsiteY4" fmla="*/ 0 h 977890"/>
                  <a:gd name="connsiteX0" fmla="*/ 2107021 w 2107021"/>
                  <a:gd name="connsiteY0" fmla="*/ 0 h 2555057"/>
                  <a:gd name="connsiteX1" fmla="*/ 570624 w 2107021"/>
                  <a:gd name="connsiteY1" fmla="*/ 2293086 h 2555057"/>
                  <a:gd name="connsiteX2" fmla="*/ 519025 w 2107021"/>
                  <a:gd name="connsiteY2" fmla="*/ 2511675 h 2555057"/>
                  <a:gd name="connsiteX3" fmla="*/ 0 w 2107021"/>
                  <a:gd name="connsiteY3" fmla="*/ 2513860 h 2555057"/>
                  <a:gd name="connsiteX4" fmla="*/ 1663 w 2107021"/>
                  <a:gd name="connsiteY4" fmla="*/ 1535970 h 2555057"/>
                  <a:gd name="connsiteX0" fmla="*/ 2107021 w 2107021"/>
                  <a:gd name="connsiteY0" fmla="*/ 0 h 2513860"/>
                  <a:gd name="connsiteX1" fmla="*/ 570624 w 2107021"/>
                  <a:gd name="connsiteY1" fmla="*/ 2293086 h 2513860"/>
                  <a:gd name="connsiteX2" fmla="*/ 952270 w 2107021"/>
                  <a:gd name="connsiteY2" fmla="*/ 1395514 h 2513860"/>
                  <a:gd name="connsiteX3" fmla="*/ 0 w 2107021"/>
                  <a:gd name="connsiteY3" fmla="*/ 2513860 h 2513860"/>
                  <a:gd name="connsiteX4" fmla="*/ 1663 w 2107021"/>
                  <a:gd name="connsiteY4" fmla="*/ 1535970 h 2513860"/>
                  <a:gd name="connsiteX0" fmla="*/ 2107021 w 2107021"/>
                  <a:gd name="connsiteY0" fmla="*/ 0 h 2513860"/>
                  <a:gd name="connsiteX1" fmla="*/ 570624 w 2107021"/>
                  <a:gd name="connsiteY1" fmla="*/ 2293086 h 2513860"/>
                  <a:gd name="connsiteX2" fmla="*/ 952270 w 2107021"/>
                  <a:gd name="connsiteY2" fmla="*/ 1395514 h 2513860"/>
                  <a:gd name="connsiteX3" fmla="*/ 0 w 2107021"/>
                  <a:gd name="connsiteY3" fmla="*/ 2513860 h 2513860"/>
                  <a:gd name="connsiteX4" fmla="*/ 1663 w 2107021"/>
                  <a:gd name="connsiteY4" fmla="*/ 1535970 h 2513860"/>
                  <a:gd name="connsiteX0" fmla="*/ 2107021 w 2107021"/>
                  <a:gd name="connsiteY0" fmla="*/ 0 h 2513860"/>
                  <a:gd name="connsiteX1" fmla="*/ 1403787 w 2107021"/>
                  <a:gd name="connsiteY1" fmla="*/ 960357 h 2513860"/>
                  <a:gd name="connsiteX2" fmla="*/ 952270 w 2107021"/>
                  <a:gd name="connsiteY2" fmla="*/ 1395514 h 2513860"/>
                  <a:gd name="connsiteX3" fmla="*/ 0 w 2107021"/>
                  <a:gd name="connsiteY3" fmla="*/ 2513860 h 2513860"/>
                  <a:gd name="connsiteX4" fmla="*/ 1663 w 2107021"/>
                  <a:gd name="connsiteY4" fmla="*/ 1535970 h 2513860"/>
                  <a:gd name="connsiteX0" fmla="*/ 2107021 w 2107021"/>
                  <a:gd name="connsiteY0" fmla="*/ 0 h 2513860"/>
                  <a:gd name="connsiteX1" fmla="*/ 1403787 w 2107021"/>
                  <a:gd name="connsiteY1" fmla="*/ 960357 h 2513860"/>
                  <a:gd name="connsiteX2" fmla="*/ 952270 w 2107021"/>
                  <a:gd name="connsiteY2" fmla="*/ 1395514 h 2513860"/>
                  <a:gd name="connsiteX3" fmla="*/ 0 w 2107021"/>
                  <a:gd name="connsiteY3" fmla="*/ 2513860 h 2513860"/>
                  <a:gd name="connsiteX0" fmla="*/ 1154751 w 1154751"/>
                  <a:gd name="connsiteY0" fmla="*/ 0 h 1395514"/>
                  <a:gd name="connsiteX1" fmla="*/ 451517 w 1154751"/>
                  <a:gd name="connsiteY1" fmla="*/ 960357 h 1395514"/>
                  <a:gd name="connsiteX2" fmla="*/ 0 w 1154751"/>
                  <a:gd name="connsiteY2" fmla="*/ 1395514 h 1395514"/>
                  <a:gd name="connsiteX0" fmla="*/ 2187874 w 2187874"/>
                  <a:gd name="connsiteY0" fmla="*/ 0 h 2295106"/>
                  <a:gd name="connsiteX1" fmla="*/ 1484640 w 2187874"/>
                  <a:gd name="connsiteY1" fmla="*/ 960357 h 2295106"/>
                  <a:gd name="connsiteX2" fmla="*/ 0 w 2187874"/>
                  <a:gd name="connsiteY2" fmla="*/ 2295106 h 2295106"/>
                  <a:gd name="connsiteX0" fmla="*/ 2187874 w 2187874"/>
                  <a:gd name="connsiteY0" fmla="*/ 0 h 2295465"/>
                  <a:gd name="connsiteX1" fmla="*/ 1484640 w 2187874"/>
                  <a:gd name="connsiteY1" fmla="*/ 960357 h 2295465"/>
                  <a:gd name="connsiteX2" fmla="*/ 0 w 2187874"/>
                  <a:gd name="connsiteY2" fmla="*/ 2295106 h 2295465"/>
                  <a:gd name="connsiteX0" fmla="*/ 2187874 w 2187982"/>
                  <a:gd name="connsiteY0" fmla="*/ 0 h 2295466"/>
                  <a:gd name="connsiteX1" fmla="*/ 1484640 w 2187982"/>
                  <a:gd name="connsiteY1" fmla="*/ 960357 h 2295466"/>
                  <a:gd name="connsiteX2" fmla="*/ 0 w 2187982"/>
                  <a:gd name="connsiteY2" fmla="*/ 2295106 h 2295466"/>
                  <a:gd name="connsiteX0" fmla="*/ 2187874 w 2187952"/>
                  <a:gd name="connsiteY0" fmla="*/ 0 h 2295943"/>
                  <a:gd name="connsiteX1" fmla="*/ 1351334 w 2187952"/>
                  <a:gd name="connsiteY1" fmla="*/ 1526766 h 2295943"/>
                  <a:gd name="connsiteX2" fmla="*/ 0 w 2187952"/>
                  <a:gd name="connsiteY2" fmla="*/ 2295106 h 2295943"/>
                  <a:gd name="connsiteX0" fmla="*/ 2187874 w 2187874"/>
                  <a:gd name="connsiteY0" fmla="*/ 0 h 2295106"/>
                  <a:gd name="connsiteX1" fmla="*/ 0 w 2187874"/>
                  <a:gd name="connsiteY1" fmla="*/ 2295106 h 2295106"/>
                  <a:gd name="connsiteX0" fmla="*/ 2187874 w 2187874"/>
                  <a:gd name="connsiteY0" fmla="*/ 0 h 2295106"/>
                  <a:gd name="connsiteX1" fmla="*/ 0 w 2187874"/>
                  <a:gd name="connsiteY1" fmla="*/ 2295106 h 2295106"/>
                  <a:gd name="connsiteX0" fmla="*/ 2187874 w 2187874"/>
                  <a:gd name="connsiteY0" fmla="*/ 0 h 2295106"/>
                  <a:gd name="connsiteX1" fmla="*/ 0 w 2187874"/>
                  <a:gd name="connsiteY1" fmla="*/ 2295106 h 2295106"/>
                  <a:gd name="connsiteX0" fmla="*/ 2281605 w 2281605"/>
                  <a:gd name="connsiteY0" fmla="*/ 0 h 2157668"/>
                  <a:gd name="connsiteX1" fmla="*/ 0 w 2281605"/>
                  <a:gd name="connsiteY1" fmla="*/ 2157668 h 2157668"/>
                  <a:gd name="connsiteX0" fmla="*/ 2286225 w 2286225"/>
                  <a:gd name="connsiteY0" fmla="*/ 0 h 369997"/>
                  <a:gd name="connsiteX1" fmla="*/ 0 w 2286225"/>
                  <a:gd name="connsiteY1" fmla="*/ 315 h 369997"/>
                  <a:gd name="connsiteX0" fmla="*/ 2286225 w 2286225"/>
                  <a:gd name="connsiteY0" fmla="*/ 0 h 3535"/>
                  <a:gd name="connsiteX1" fmla="*/ 0 w 2286225"/>
                  <a:gd name="connsiteY1" fmla="*/ 315 h 3535"/>
                  <a:gd name="connsiteX0" fmla="*/ 10000 w 10000"/>
                  <a:gd name="connsiteY0" fmla="*/ 4965 h 10824"/>
                  <a:gd name="connsiteX1" fmla="*/ 0 w 10000"/>
                  <a:gd name="connsiteY1" fmla="*/ 5856 h 10824"/>
                  <a:gd name="connsiteX0" fmla="*/ 10439 w 10439"/>
                  <a:gd name="connsiteY0" fmla="*/ 45652 h 51511"/>
                  <a:gd name="connsiteX1" fmla="*/ 439 w 10439"/>
                  <a:gd name="connsiteY1" fmla="*/ 46543 h 51511"/>
                  <a:gd name="connsiteX2" fmla="*/ 1810 w 10439"/>
                  <a:gd name="connsiteY2" fmla="*/ 0 h 51511"/>
                  <a:gd name="connsiteX0" fmla="*/ 10506 w 10506"/>
                  <a:gd name="connsiteY0" fmla="*/ 45652 h 852596"/>
                  <a:gd name="connsiteX1" fmla="*/ 506 w 10506"/>
                  <a:gd name="connsiteY1" fmla="*/ 46543 h 852596"/>
                  <a:gd name="connsiteX2" fmla="*/ 1877 w 10506"/>
                  <a:gd name="connsiteY2" fmla="*/ 0 h 852596"/>
                  <a:gd name="connsiteX0" fmla="*/ 10657 w 10657"/>
                  <a:gd name="connsiteY0" fmla="*/ 4969 h 1599840"/>
                  <a:gd name="connsiteX1" fmla="*/ 657 w 10657"/>
                  <a:gd name="connsiteY1" fmla="*/ 5860 h 1599840"/>
                  <a:gd name="connsiteX2" fmla="*/ 1280 w 10657"/>
                  <a:gd name="connsiteY2" fmla="*/ 948943 h 1599840"/>
                  <a:gd name="connsiteX0" fmla="*/ 10657 w 10657"/>
                  <a:gd name="connsiteY0" fmla="*/ 77119 h 1671990"/>
                  <a:gd name="connsiteX1" fmla="*/ 2210 w 10657"/>
                  <a:gd name="connsiteY1" fmla="*/ 55025 h 1671990"/>
                  <a:gd name="connsiteX2" fmla="*/ 657 w 10657"/>
                  <a:gd name="connsiteY2" fmla="*/ 78010 h 1671990"/>
                  <a:gd name="connsiteX3" fmla="*/ 1280 w 10657"/>
                  <a:gd name="connsiteY3" fmla="*/ 1021093 h 1671990"/>
                  <a:gd name="connsiteX0" fmla="*/ 10657 w 10657"/>
                  <a:gd name="connsiteY0" fmla="*/ 776095 h 2370966"/>
                  <a:gd name="connsiteX1" fmla="*/ 2493 w 10657"/>
                  <a:gd name="connsiteY1" fmla="*/ 0 h 2370966"/>
                  <a:gd name="connsiteX2" fmla="*/ 657 w 10657"/>
                  <a:gd name="connsiteY2" fmla="*/ 776986 h 2370966"/>
                  <a:gd name="connsiteX3" fmla="*/ 1280 w 10657"/>
                  <a:gd name="connsiteY3" fmla="*/ 1720069 h 2370966"/>
                  <a:gd name="connsiteX0" fmla="*/ 10657 w 10657"/>
                  <a:gd name="connsiteY0" fmla="*/ 806771 h 2401642"/>
                  <a:gd name="connsiteX1" fmla="*/ 4837 w 10657"/>
                  <a:gd name="connsiteY1" fmla="*/ 219180 h 2401642"/>
                  <a:gd name="connsiteX2" fmla="*/ 2493 w 10657"/>
                  <a:gd name="connsiteY2" fmla="*/ 30676 h 2401642"/>
                  <a:gd name="connsiteX3" fmla="*/ 657 w 10657"/>
                  <a:gd name="connsiteY3" fmla="*/ 807662 h 2401642"/>
                  <a:gd name="connsiteX4" fmla="*/ 1280 w 10657"/>
                  <a:gd name="connsiteY4" fmla="*/ 1750745 h 2401642"/>
                  <a:gd name="connsiteX0" fmla="*/ 10657 w 10657"/>
                  <a:gd name="connsiteY0" fmla="*/ 784949 h 2379820"/>
                  <a:gd name="connsiteX1" fmla="*/ 4413 w 10657"/>
                  <a:gd name="connsiteY1" fmla="*/ 786421 h 2379820"/>
                  <a:gd name="connsiteX2" fmla="*/ 2493 w 10657"/>
                  <a:gd name="connsiteY2" fmla="*/ 8854 h 2379820"/>
                  <a:gd name="connsiteX3" fmla="*/ 657 w 10657"/>
                  <a:gd name="connsiteY3" fmla="*/ 785840 h 2379820"/>
                  <a:gd name="connsiteX4" fmla="*/ 1280 w 10657"/>
                  <a:gd name="connsiteY4" fmla="*/ 1728923 h 2379820"/>
                  <a:gd name="connsiteX0" fmla="*/ 10657 w 10657"/>
                  <a:gd name="connsiteY0" fmla="*/ 785034 h 2379905"/>
                  <a:gd name="connsiteX1" fmla="*/ 6252 w 10657"/>
                  <a:gd name="connsiteY1" fmla="*/ 833631 h 2379905"/>
                  <a:gd name="connsiteX2" fmla="*/ 4413 w 10657"/>
                  <a:gd name="connsiteY2" fmla="*/ 786506 h 2379905"/>
                  <a:gd name="connsiteX3" fmla="*/ 2493 w 10657"/>
                  <a:gd name="connsiteY3" fmla="*/ 8939 h 2379905"/>
                  <a:gd name="connsiteX4" fmla="*/ 657 w 10657"/>
                  <a:gd name="connsiteY4" fmla="*/ 785925 h 2379905"/>
                  <a:gd name="connsiteX5" fmla="*/ 1280 w 10657"/>
                  <a:gd name="connsiteY5" fmla="*/ 1729008 h 2379905"/>
                  <a:gd name="connsiteX0" fmla="*/ 10657 w 10657"/>
                  <a:gd name="connsiteY0" fmla="*/ 785038 h 2379909"/>
                  <a:gd name="connsiteX1" fmla="*/ 7788 w 10657"/>
                  <a:gd name="connsiteY1" fmla="*/ 810073 h 2379909"/>
                  <a:gd name="connsiteX2" fmla="*/ 6252 w 10657"/>
                  <a:gd name="connsiteY2" fmla="*/ 833635 h 2379909"/>
                  <a:gd name="connsiteX3" fmla="*/ 4413 w 10657"/>
                  <a:gd name="connsiteY3" fmla="*/ 786510 h 2379909"/>
                  <a:gd name="connsiteX4" fmla="*/ 2493 w 10657"/>
                  <a:gd name="connsiteY4" fmla="*/ 8943 h 2379909"/>
                  <a:gd name="connsiteX5" fmla="*/ 657 w 10657"/>
                  <a:gd name="connsiteY5" fmla="*/ 785929 h 2379909"/>
                  <a:gd name="connsiteX6" fmla="*/ 1280 w 10657"/>
                  <a:gd name="connsiteY6" fmla="*/ 1729012 h 2379909"/>
                  <a:gd name="connsiteX0" fmla="*/ 10657 w 10657"/>
                  <a:gd name="connsiteY0" fmla="*/ 785038 h 2379909"/>
                  <a:gd name="connsiteX1" fmla="*/ 8980 w 10657"/>
                  <a:gd name="connsiteY1" fmla="*/ 786514 h 2379909"/>
                  <a:gd name="connsiteX2" fmla="*/ 7788 w 10657"/>
                  <a:gd name="connsiteY2" fmla="*/ 810073 h 2379909"/>
                  <a:gd name="connsiteX3" fmla="*/ 6252 w 10657"/>
                  <a:gd name="connsiteY3" fmla="*/ 833635 h 2379909"/>
                  <a:gd name="connsiteX4" fmla="*/ 4413 w 10657"/>
                  <a:gd name="connsiteY4" fmla="*/ 786510 h 2379909"/>
                  <a:gd name="connsiteX5" fmla="*/ 2493 w 10657"/>
                  <a:gd name="connsiteY5" fmla="*/ 8943 h 2379909"/>
                  <a:gd name="connsiteX6" fmla="*/ 657 w 10657"/>
                  <a:gd name="connsiteY6" fmla="*/ 785929 h 2379909"/>
                  <a:gd name="connsiteX7" fmla="*/ 1280 w 10657"/>
                  <a:gd name="connsiteY7" fmla="*/ 1729012 h 2379909"/>
                  <a:gd name="connsiteX0" fmla="*/ 15988 w 15988"/>
                  <a:gd name="connsiteY0" fmla="*/ 8975855 h 9052345"/>
                  <a:gd name="connsiteX1" fmla="*/ 14311 w 15988"/>
                  <a:gd name="connsiteY1" fmla="*/ 8977331 h 9052345"/>
                  <a:gd name="connsiteX2" fmla="*/ 13119 w 15988"/>
                  <a:gd name="connsiteY2" fmla="*/ 9000890 h 9052345"/>
                  <a:gd name="connsiteX3" fmla="*/ 11583 w 15988"/>
                  <a:gd name="connsiteY3" fmla="*/ 9024452 h 9052345"/>
                  <a:gd name="connsiteX4" fmla="*/ 9744 w 15988"/>
                  <a:gd name="connsiteY4" fmla="*/ 8977327 h 9052345"/>
                  <a:gd name="connsiteX5" fmla="*/ 7824 w 15988"/>
                  <a:gd name="connsiteY5" fmla="*/ 8199760 h 9052345"/>
                  <a:gd name="connsiteX6" fmla="*/ 5988 w 15988"/>
                  <a:gd name="connsiteY6" fmla="*/ 8976746 h 9052345"/>
                  <a:gd name="connsiteX7" fmla="*/ 84 w 15988"/>
                  <a:gd name="connsiteY7" fmla="*/ 0 h 9052345"/>
                  <a:gd name="connsiteX0" fmla="*/ 16315 w 16315"/>
                  <a:gd name="connsiteY0" fmla="*/ 8975855 h 9052345"/>
                  <a:gd name="connsiteX1" fmla="*/ 14638 w 16315"/>
                  <a:gd name="connsiteY1" fmla="*/ 8977331 h 9052345"/>
                  <a:gd name="connsiteX2" fmla="*/ 13446 w 16315"/>
                  <a:gd name="connsiteY2" fmla="*/ 9000890 h 9052345"/>
                  <a:gd name="connsiteX3" fmla="*/ 11910 w 16315"/>
                  <a:gd name="connsiteY3" fmla="*/ 9024452 h 9052345"/>
                  <a:gd name="connsiteX4" fmla="*/ 10071 w 16315"/>
                  <a:gd name="connsiteY4" fmla="*/ 8977327 h 9052345"/>
                  <a:gd name="connsiteX5" fmla="*/ 8151 w 16315"/>
                  <a:gd name="connsiteY5" fmla="*/ 8199760 h 9052345"/>
                  <a:gd name="connsiteX6" fmla="*/ 1445 w 16315"/>
                  <a:gd name="connsiteY6" fmla="*/ 22980 h 9052345"/>
                  <a:gd name="connsiteX7" fmla="*/ 411 w 16315"/>
                  <a:gd name="connsiteY7" fmla="*/ 0 h 9052345"/>
                  <a:gd name="connsiteX0" fmla="*/ 16315 w 16315"/>
                  <a:gd name="connsiteY0" fmla="*/ 9542113 h 9618603"/>
                  <a:gd name="connsiteX1" fmla="*/ 14638 w 16315"/>
                  <a:gd name="connsiteY1" fmla="*/ 9543589 h 9618603"/>
                  <a:gd name="connsiteX2" fmla="*/ 13446 w 16315"/>
                  <a:gd name="connsiteY2" fmla="*/ 9567148 h 9618603"/>
                  <a:gd name="connsiteX3" fmla="*/ 11910 w 16315"/>
                  <a:gd name="connsiteY3" fmla="*/ 9590710 h 9618603"/>
                  <a:gd name="connsiteX4" fmla="*/ 10071 w 16315"/>
                  <a:gd name="connsiteY4" fmla="*/ 9543585 h 9618603"/>
                  <a:gd name="connsiteX5" fmla="*/ 2533 w 16315"/>
                  <a:gd name="connsiteY5" fmla="*/ 753 h 9618603"/>
                  <a:gd name="connsiteX6" fmla="*/ 1445 w 16315"/>
                  <a:gd name="connsiteY6" fmla="*/ 589238 h 9618603"/>
                  <a:gd name="connsiteX7" fmla="*/ 411 w 16315"/>
                  <a:gd name="connsiteY7" fmla="*/ 566258 h 9618603"/>
                  <a:gd name="connsiteX0" fmla="*/ 16315 w 16315"/>
                  <a:gd name="connsiteY0" fmla="*/ 9547011 h 9596120"/>
                  <a:gd name="connsiteX1" fmla="*/ 14638 w 16315"/>
                  <a:gd name="connsiteY1" fmla="*/ 9548487 h 9596120"/>
                  <a:gd name="connsiteX2" fmla="*/ 13446 w 16315"/>
                  <a:gd name="connsiteY2" fmla="*/ 9572046 h 9596120"/>
                  <a:gd name="connsiteX3" fmla="*/ 11910 w 16315"/>
                  <a:gd name="connsiteY3" fmla="*/ 9595608 h 9596120"/>
                  <a:gd name="connsiteX4" fmla="*/ 3645 w 16315"/>
                  <a:gd name="connsiteY4" fmla="*/ 1254470 h 9596120"/>
                  <a:gd name="connsiteX5" fmla="*/ 2533 w 16315"/>
                  <a:gd name="connsiteY5" fmla="*/ 5651 h 9596120"/>
                  <a:gd name="connsiteX6" fmla="*/ 1445 w 16315"/>
                  <a:gd name="connsiteY6" fmla="*/ 594136 h 9596120"/>
                  <a:gd name="connsiteX7" fmla="*/ 411 w 16315"/>
                  <a:gd name="connsiteY7" fmla="*/ 571156 h 9596120"/>
                  <a:gd name="connsiteX0" fmla="*/ 16315 w 16315"/>
                  <a:gd name="connsiteY0" fmla="*/ 9564926 h 9589964"/>
                  <a:gd name="connsiteX1" fmla="*/ 14638 w 16315"/>
                  <a:gd name="connsiteY1" fmla="*/ 9566402 h 9589964"/>
                  <a:gd name="connsiteX2" fmla="*/ 13446 w 16315"/>
                  <a:gd name="connsiteY2" fmla="*/ 9589961 h 9589964"/>
                  <a:gd name="connsiteX3" fmla="*/ 4757 w 16315"/>
                  <a:gd name="connsiteY3" fmla="*/ 7 h 9589964"/>
                  <a:gd name="connsiteX4" fmla="*/ 3645 w 16315"/>
                  <a:gd name="connsiteY4" fmla="*/ 1272385 h 9589964"/>
                  <a:gd name="connsiteX5" fmla="*/ 2533 w 16315"/>
                  <a:gd name="connsiteY5" fmla="*/ 23566 h 9589964"/>
                  <a:gd name="connsiteX6" fmla="*/ 1445 w 16315"/>
                  <a:gd name="connsiteY6" fmla="*/ 612051 h 9589964"/>
                  <a:gd name="connsiteX7" fmla="*/ 411 w 16315"/>
                  <a:gd name="connsiteY7" fmla="*/ 589071 h 9589964"/>
                  <a:gd name="connsiteX0" fmla="*/ 16315 w 16315"/>
                  <a:gd name="connsiteY0" fmla="*/ 9564926 h 9566401"/>
                  <a:gd name="connsiteX1" fmla="*/ 14638 w 16315"/>
                  <a:gd name="connsiteY1" fmla="*/ 9566402 h 9566401"/>
                  <a:gd name="connsiteX2" fmla="*/ 5767 w 16315"/>
                  <a:gd name="connsiteY2" fmla="*/ 1225259 h 9566401"/>
                  <a:gd name="connsiteX3" fmla="*/ 4757 w 16315"/>
                  <a:gd name="connsiteY3" fmla="*/ 7 h 9566401"/>
                  <a:gd name="connsiteX4" fmla="*/ 3645 w 16315"/>
                  <a:gd name="connsiteY4" fmla="*/ 1272385 h 9566401"/>
                  <a:gd name="connsiteX5" fmla="*/ 2533 w 16315"/>
                  <a:gd name="connsiteY5" fmla="*/ 23566 h 9566401"/>
                  <a:gd name="connsiteX6" fmla="*/ 1445 w 16315"/>
                  <a:gd name="connsiteY6" fmla="*/ 612051 h 9566401"/>
                  <a:gd name="connsiteX7" fmla="*/ 411 w 16315"/>
                  <a:gd name="connsiteY7" fmla="*/ 589071 h 9566401"/>
                  <a:gd name="connsiteX0" fmla="*/ 16315 w 16315"/>
                  <a:gd name="connsiteY0" fmla="*/ 9564926 h 9564924"/>
                  <a:gd name="connsiteX1" fmla="*/ 6858 w 16315"/>
                  <a:gd name="connsiteY1" fmla="*/ 11 h 9564924"/>
                  <a:gd name="connsiteX2" fmla="*/ 5767 w 16315"/>
                  <a:gd name="connsiteY2" fmla="*/ 1225259 h 9564924"/>
                  <a:gd name="connsiteX3" fmla="*/ 4757 w 16315"/>
                  <a:gd name="connsiteY3" fmla="*/ 7 h 9564924"/>
                  <a:gd name="connsiteX4" fmla="*/ 3645 w 16315"/>
                  <a:gd name="connsiteY4" fmla="*/ 1272385 h 9564924"/>
                  <a:gd name="connsiteX5" fmla="*/ 2533 w 16315"/>
                  <a:gd name="connsiteY5" fmla="*/ 23566 h 9564924"/>
                  <a:gd name="connsiteX6" fmla="*/ 1445 w 16315"/>
                  <a:gd name="connsiteY6" fmla="*/ 612051 h 9564924"/>
                  <a:gd name="connsiteX7" fmla="*/ 411 w 16315"/>
                  <a:gd name="connsiteY7" fmla="*/ 589071 h 9564924"/>
                  <a:gd name="connsiteX0" fmla="*/ 7909 w 7909"/>
                  <a:gd name="connsiteY0" fmla="*/ 1247352 h 1435448"/>
                  <a:gd name="connsiteX1" fmla="*/ 6858 w 7909"/>
                  <a:gd name="connsiteY1" fmla="*/ 11 h 1435448"/>
                  <a:gd name="connsiteX2" fmla="*/ 5767 w 7909"/>
                  <a:gd name="connsiteY2" fmla="*/ 1225259 h 1435448"/>
                  <a:gd name="connsiteX3" fmla="*/ 4757 w 7909"/>
                  <a:gd name="connsiteY3" fmla="*/ 7 h 1435448"/>
                  <a:gd name="connsiteX4" fmla="*/ 3645 w 7909"/>
                  <a:gd name="connsiteY4" fmla="*/ 1272385 h 1435448"/>
                  <a:gd name="connsiteX5" fmla="*/ 2533 w 7909"/>
                  <a:gd name="connsiteY5" fmla="*/ 23566 h 1435448"/>
                  <a:gd name="connsiteX6" fmla="*/ 1445 w 7909"/>
                  <a:gd name="connsiteY6" fmla="*/ 612051 h 1435448"/>
                  <a:gd name="connsiteX7" fmla="*/ 411 w 7909"/>
                  <a:gd name="connsiteY7" fmla="*/ 589071 h 1435448"/>
                  <a:gd name="connsiteX0" fmla="*/ 9480 w 9480"/>
                  <a:gd name="connsiteY0" fmla="*/ 8690 h 8929"/>
                  <a:gd name="connsiteX1" fmla="*/ 8151 w 9480"/>
                  <a:gd name="connsiteY1" fmla="*/ 0 h 8929"/>
                  <a:gd name="connsiteX2" fmla="*/ 6772 w 9480"/>
                  <a:gd name="connsiteY2" fmla="*/ 8536 h 8929"/>
                  <a:gd name="connsiteX3" fmla="*/ 5495 w 9480"/>
                  <a:gd name="connsiteY3" fmla="*/ 0 h 8929"/>
                  <a:gd name="connsiteX4" fmla="*/ 4089 w 9480"/>
                  <a:gd name="connsiteY4" fmla="*/ 8864 h 8929"/>
                  <a:gd name="connsiteX5" fmla="*/ 2683 w 9480"/>
                  <a:gd name="connsiteY5" fmla="*/ 164 h 8929"/>
                  <a:gd name="connsiteX6" fmla="*/ 1307 w 9480"/>
                  <a:gd name="connsiteY6" fmla="*/ 4264 h 8929"/>
                  <a:gd name="connsiteX7" fmla="*/ 0 w 9480"/>
                  <a:gd name="connsiteY7" fmla="*/ 4104 h 8929"/>
                  <a:gd name="connsiteX0" fmla="*/ 9973 w 9973"/>
                  <a:gd name="connsiteY0" fmla="*/ 9732 h 10000"/>
                  <a:gd name="connsiteX1" fmla="*/ 8571 w 9973"/>
                  <a:gd name="connsiteY1" fmla="*/ 0 h 10000"/>
                  <a:gd name="connsiteX2" fmla="*/ 7116 w 9973"/>
                  <a:gd name="connsiteY2" fmla="*/ 9560 h 10000"/>
                  <a:gd name="connsiteX3" fmla="*/ 5769 w 9973"/>
                  <a:gd name="connsiteY3" fmla="*/ 0 h 10000"/>
                  <a:gd name="connsiteX4" fmla="*/ 4286 w 9973"/>
                  <a:gd name="connsiteY4" fmla="*/ 9927 h 10000"/>
                  <a:gd name="connsiteX5" fmla="*/ 2803 w 9973"/>
                  <a:gd name="connsiteY5" fmla="*/ 184 h 10000"/>
                  <a:gd name="connsiteX6" fmla="*/ 1352 w 9973"/>
                  <a:gd name="connsiteY6" fmla="*/ 4775 h 10000"/>
                  <a:gd name="connsiteX7" fmla="*/ 0 w 9973"/>
                  <a:gd name="connsiteY7" fmla="*/ 5148 h 10000"/>
                  <a:gd name="connsiteX0" fmla="*/ 10000 w 10000"/>
                  <a:gd name="connsiteY0" fmla="*/ 9732 h 10000"/>
                  <a:gd name="connsiteX1" fmla="*/ 8594 w 10000"/>
                  <a:gd name="connsiteY1" fmla="*/ 0 h 10000"/>
                  <a:gd name="connsiteX2" fmla="*/ 7135 w 10000"/>
                  <a:gd name="connsiteY2" fmla="*/ 9560 h 10000"/>
                  <a:gd name="connsiteX3" fmla="*/ 5785 w 10000"/>
                  <a:gd name="connsiteY3" fmla="*/ 0 h 10000"/>
                  <a:gd name="connsiteX4" fmla="*/ 4298 w 10000"/>
                  <a:gd name="connsiteY4" fmla="*/ 9927 h 10000"/>
                  <a:gd name="connsiteX5" fmla="*/ 2811 w 10000"/>
                  <a:gd name="connsiteY5" fmla="*/ 184 h 10000"/>
                  <a:gd name="connsiteX6" fmla="*/ 1356 w 10000"/>
                  <a:gd name="connsiteY6" fmla="*/ 4775 h 10000"/>
                  <a:gd name="connsiteX7" fmla="*/ 0 w 10000"/>
                  <a:gd name="connsiteY7" fmla="*/ 5148 h 10000"/>
                  <a:gd name="connsiteX0" fmla="*/ 10878 w 10878"/>
                  <a:gd name="connsiteY0" fmla="*/ 9732 h 10000"/>
                  <a:gd name="connsiteX1" fmla="*/ 9472 w 10878"/>
                  <a:gd name="connsiteY1" fmla="*/ 0 h 10000"/>
                  <a:gd name="connsiteX2" fmla="*/ 8013 w 10878"/>
                  <a:gd name="connsiteY2" fmla="*/ 9560 h 10000"/>
                  <a:gd name="connsiteX3" fmla="*/ 6663 w 10878"/>
                  <a:gd name="connsiteY3" fmla="*/ 0 h 10000"/>
                  <a:gd name="connsiteX4" fmla="*/ 5176 w 10878"/>
                  <a:gd name="connsiteY4" fmla="*/ 9927 h 10000"/>
                  <a:gd name="connsiteX5" fmla="*/ 3689 w 10878"/>
                  <a:gd name="connsiteY5" fmla="*/ 184 h 10000"/>
                  <a:gd name="connsiteX6" fmla="*/ 2234 w 10878"/>
                  <a:gd name="connsiteY6" fmla="*/ 4775 h 10000"/>
                  <a:gd name="connsiteX7" fmla="*/ 0 w 10878"/>
                  <a:gd name="connsiteY7" fmla="*/ 5883 h 10000"/>
                  <a:gd name="connsiteX0" fmla="*/ 10878 w 10878"/>
                  <a:gd name="connsiteY0" fmla="*/ 9732 h 10000"/>
                  <a:gd name="connsiteX1" fmla="*/ 9472 w 10878"/>
                  <a:gd name="connsiteY1" fmla="*/ 0 h 10000"/>
                  <a:gd name="connsiteX2" fmla="*/ 8013 w 10878"/>
                  <a:gd name="connsiteY2" fmla="*/ 9560 h 10000"/>
                  <a:gd name="connsiteX3" fmla="*/ 6663 w 10878"/>
                  <a:gd name="connsiteY3" fmla="*/ 0 h 10000"/>
                  <a:gd name="connsiteX4" fmla="*/ 5176 w 10878"/>
                  <a:gd name="connsiteY4" fmla="*/ 9927 h 10000"/>
                  <a:gd name="connsiteX5" fmla="*/ 3689 w 10878"/>
                  <a:gd name="connsiteY5" fmla="*/ 184 h 10000"/>
                  <a:gd name="connsiteX6" fmla="*/ 2234 w 10878"/>
                  <a:gd name="connsiteY6" fmla="*/ 4775 h 10000"/>
                  <a:gd name="connsiteX7" fmla="*/ 0 w 10878"/>
                  <a:gd name="connsiteY7" fmla="*/ 5883 h 10000"/>
                  <a:gd name="connsiteX0" fmla="*/ 15188 w 15188"/>
                  <a:gd name="connsiteY0" fmla="*/ 9916 h 10000"/>
                  <a:gd name="connsiteX1" fmla="*/ 9472 w 15188"/>
                  <a:gd name="connsiteY1" fmla="*/ 0 h 10000"/>
                  <a:gd name="connsiteX2" fmla="*/ 8013 w 15188"/>
                  <a:gd name="connsiteY2" fmla="*/ 9560 h 10000"/>
                  <a:gd name="connsiteX3" fmla="*/ 6663 w 15188"/>
                  <a:gd name="connsiteY3" fmla="*/ 0 h 10000"/>
                  <a:gd name="connsiteX4" fmla="*/ 5176 w 15188"/>
                  <a:gd name="connsiteY4" fmla="*/ 9927 h 10000"/>
                  <a:gd name="connsiteX5" fmla="*/ 3689 w 15188"/>
                  <a:gd name="connsiteY5" fmla="*/ 184 h 10000"/>
                  <a:gd name="connsiteX6" fmla="*/ 2234 w 15188"/>
                  <a:gd name="connsiteY6" fmla="*/ 4775 h 10000"/>
                  <a:gd name="connsiteX7" fmla="*/ 0 w 15188"/>
                  <a:gd name="connsiteY7" fmla="*/ 5883 h 10000"/>
                  <a:gd name="connsiteX0" fmla="*/ 15188 w 15188"/>
                  <a:gd name="connsiteY0" fmla="*/ 9916 h 10000"/>
                  <a:gd name="connsiteX1" fmla="*/ 9472 w 15188"/>
                  <a:gd name="connsiteY1" fmla="*/ 0 h 10000"/>
                  <a:gd name="connsiteX2" fmla="*/ 8013 w 15188"/>
                  <a:gd name="connsiteY2" fmla="*/ 9560 h 10000"/>
                  <a:gd name="connsiteX3" fmla="*/ 6663 w 15188"/>
                  <a:gd name="connsiteY3" fmla="*/ 0 h 10000"/>
                  <a:gd name="connsiteX4" fmla="*/ 5176 w 15188"/>
                  <a:gd name="connsiteY4" fmla="*/ 9927 h 10000"/>
                  <a:gd name="connsiteX5" fmla="*/ 3689 w 15188"/>
                  <a:gd name="connsiteY5" fmla="*/ 184 h 10000"/>
                  <a:gd name="connsiteX6" fmla="*/ 3788 w 15188"/>
                  <a:gd name="connsiteY6" fmla="*/ 5143 h 10000"/>
                  <a:gd name="connsiteX7" fmla="*/ 0 w 15188"/>
                  <a:gd name="connsiteY7" fmla="*/ 5883 h 10000"/>
                  <a:gd name="connsiteX0" fmla="*/ 15188 w 15188"/>
                  <a:gd name="connsiteY0" fmla="*/ 9916 h 10000"/>
                  <a:gd name="connsiteX1" fmla="*/ 9472 w 15188"/>
                  <a:gd name="connsiteY1" fmla="*/ 0 h 10000"/>
                  <a:gd name="connsiteX2" fmla="*/ 8013 w 15188"/>
                  <a:gd name="connsiteY2" fmla="*/ 9560 h 10000"/>
                  <a:gd name="connsiteX3" fmla="*/ 6663 w 15188"/>
                  <a:gd name="connsiteY3" fmla="*/ 0 h 10000"/>
                  <a:gd name="connsiteX4" fmla="*/ 5176 w 15188"/>
                  <a:gd name="connsiteY4" fmla="*/ 9927 h 10000"/>
                  <a:gd name="connsiteX5" fmla="*/ 5756 w 15188"/>
                  <a:gd name="connsiteY5" fmla="*/ 92 h 10000"/>
                  <a:gd name="connsiteX6" fmla="*/ 3788 w 15188"/>
                  <a:gd name="connsiteY6" fmla="*/ 5143 h 10000"/>
                  <a:gd name="connsiteX7" fmla="*/ 0 w 15188"/>
                  <a:gd name="connsiteY7" fmla="*/ 5883 h 10000"/>
                  <a:gd name="connsiteX0" fmla="*/ 15188 w 15188"/>
                  <a:gd name="connsiteY0" fmla="*/ 9916 h 10000"/>
                  <a:gd name="connsiteX1" fmla="*/ 12350 w 15188"/>
                  <a:gd name="connsiteY1" fmla="*/ 184 h 10000"/>
                  <a:gd name="connsiteX2" fmla="*/ 8013 w 15188"/>
                  <a:gd name="connsiteY2" fmla="*/ 9560 h 10000"/>
                  <a:gd name="connsiteX3" fmla="*/ 6663 w 15188"/>
                  <a:gd name="connsiteY3" fmla="*/ 0 h 10000"/>
                  <a:gd name="connsiteX4" fmla="*/ 5176 w 15188"/>
                  <a:gd name="connsiteY4" fmla="*/ 9927 h 10000"/>
                  <a:gd name="connsiteX5" fmla="*/ 5756 w 15188"/>
                  <a:gd name="connsiteY5" fmla="*/ 92 h 10000"/>
                  <a:gd name="connsiteX6" fmla="*/ 3788 w 15188"/>
                  <a:gd name="connsiteY6" fmla="*/ 5143 h 10000"/>
                  <a:gd name="connsiteX7" fmla="*/ 0 w 15188"/>
                  <a:gd name="connsiteY7" fmla="*/ 5883 h 10000"/>
                  <a:gd name="connsiteX0" fmla="*/ 15188 w 15188"/>
                  <a:gd name="connsiteY0" fmla="*/ 9916 h 10000"/>
                  <a:gd name="connsiteX1" fmla="*/ 12350 w 15188"/>
                  <a:gd name="connsiteY1" fmla="*/ 184 h 10000"/>
                  <a:gd name="connsiteX2" fmla="*/ 9445 w 15188"/>
                  <a:gd name="connsiteY2" fmla="*/ 9836 h 10000"/>
                  <a:gd name="connsiteX3" fmla="*/ 6663 w 15188"/>
                  <a:gd name="connsiteY3" fmla="*/ 0 h 10000"/>
                  <a:gd name="connsiteX4" fmla="*/ 5176 w 15188"/>
                  <a:gd name="connsiteY4" fmla="*/ 9927 h 10000"/>
                  <a:gd name="connsiteX5" fmla="*/ 5756 w 15188"/>
                  <a:gd name="connsiteY5" fmla="*/ 92 h 10000"/>
                  <a:gd name="connsiteX6" fmla="*/ 3788 w 15188"/>
                  <a:gd name="connsiteY6" fmla="*/ 5143 h 10000"/>
                  <a:gd name="connsiteX7" fmla="*/ 0 w 15188"/>
                  <a:gd name="connsiteY7" fmla="*/ 5883 h 10000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5756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5756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5756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5756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5756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5756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5188 w 15188"/>
                  <a:gd name="connsiteY0" fmla="*/ 9916 h 10112"/>
                  <a:gd name="connsiteX1" fmla="*/ 12350 w 15188"/>
                  <a:gd name="connsiteY1" fmla="*/ 184 h 10112"/>
                  <a:gd name="connsiteX2" fmla="*/ 9472 w 15188"/>
                  <a:gd name="connsiteY2" fmla="*/ 10112 h 10112"/>
                  <a:gd name="connsiteX3" fmla="*/ 6663 w 15188"/>
                  <a:gd name="connsiteY3" fmla="*/ 0 h 10112"/>
                  <a:gd name="connsiteX4" fmla="*/ 5176 w 15188"/>
                  <a:gd name="connsiteY4" fmla="*/ 9927 h 10112"/>
                  <a:gd name="connsiteX5" fmla="*/ 3783 w 15188"/>
                  <a:gd name="connsiteY5" fmla="*/ 92 h 10112"/>
                  <a:gd name="connsiteX6" fmla="*/ 3788 w 15188"/>
                  <a:gd name="connsiteY6" fmla="*/ 5143 h 10112"/>
                  <a:gd name="connsiteX7" fmla="*/ 0 w 15188"/>
                  <a:gd name="connsiteY7" fmla="*/ 5883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5864 w 17269"/>
                  <a:gd name="connsiteY5" fmla="*/ 92 h 10112"/>
                  <a:gd name="connsiteX6" fmla="*/ 5869 w 17269"/>
                  <a:gd name="connsiteY6" fmla="*/ 5143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5864 w 17269"/>
                  <a:gd name="connsiteY5" fmla="*/ 92 h 10112"/>
                  <a:gd name="connsiteX6" fmla="*/ 4369 w 17269"/>
                  <a:gd name="connsiteY6" fmla="*/ 5419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5864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7257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5798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6 h 10112"/>
                  <a:gd name="connsiteX1" fmla="*/ 14431 w 17269"/>
                  <a:gd name="connsiteY1" fmla="*/ 184 h 10112"/>
                  <a:gd name="connsiteX2" fmla="*/ 11553 w 17269"/>
                  <a:gd name="connsiteY2" fmla="*/ 10112 h 10112"/>
                  <a:gd name="connsiteX3" fmla="*/ 8744 w 17269"/>
                  <a:gd name="connsiteY3" fmla="*/ 0 h 10112"/>
                  <a:gd name="connsiteX4" fmla="*/ 5798 w 17269"/>
                  <a:gd name="connsiteY4" fmla="*/ 9927 h 10112"/>
                  <a:gd name="connsiteX5" fmla="*/ 4418 w 17269"/>
                  <a:gd name="connsiteY5" fmla="*/ 92 h 10112"/>
                  <a:gd name="connsiteX6" fmla="*/ 3031 w 17269"/>
                  <a:gd name="connsiteY6" fmla="*/ 5511 h 10112"/>
                  <a:gd name="connsiteX7" fmla="*/ 0 w 17269"/>
                  <a:gd name="connsiteY7" fmla="*/ 5607 h 10112"/>
                  <a:gd name="connsiteX0" fmla="*/ 17269 w 17269"/>
                  <a:gd name="connsiteY0" fmla="*/ 9919 h 10115"/>
                  <a:gd name="connsiteX1" fmla="*/ 14431 w 17269"/>
                  <a:gd name="connsiteY1" fmla="*/ 187 h 10115"/>
                  <a:gd name="connsiteX2" fmla="*/ 11553 w 17269"/>
                  <a:gd name="connsiteY2" fmla="*/ 10115 h 10115"/>
                  <a:gd name="connsiteX3" fmla="*/ 8744 w 17269"/>
                  <a:gd name="connsiteY3" fmla="*/ 3 h 10115"/>
                  <a:gd name="connsiteX4" fmla="*/ 5798 w 17269"/>
                  <a:gd name="connsiteY4" fmla="*/ 9930 h 10115"/>
                  <a:gd name="connsiteX5" fmla="*/ 2999 w 17269"/>
                  <a:gd name="connsiteY5" fmla="*/ 3 h 10115"/>
                  <a:gd name="connsiteX6" fmla="*/ 3031 w 17269"/>
                  <a:gd name="connsiteY6" fmla="*/ 5514 h 10115"/>
                  <a:gd name="connsiteX7" fmla="*/ 0 w 17269"/>
                  <a:gd name="connsiteY7" fmla="*/ 5610 h 10115"/>
                  <a:gd name="connsiteX0" fmla="*/ 17269 w 17269"/>
                  <a:gd name="connsiteY0" fmla="*/ 9919 h 10115"/>
                  <a:gd name="connsiteX1" fmla="*/ 14431 w 17269"/>
                  <a:gd name="connsiteY1" fmla="*/ 187 h 10115"/>
                  <a:gd name="connsiteX2" fmla="*/ 11553 w 17269"/>
                  <a:gd name="connsiteY2" fmla="*/ 10115 h 10115"/>
                  <a:gd name="connsiteX3" fmla="*/ 8744 w 17269"/>
                  <a:gd name="connsiteY3" fmla="*/ 3 h 10115"/>
                  <a:gd name="connsiteX4" fmla="*/ 5798 w 17269"/>
                  <a:gd name="connsiteY4" fmla="*/ 9930 h 10115"/>
                  <a:gd name="connsiteX5" fmla="*/ 2999 w 17269"/>
                  <a:gd name="connsiteY5" fmla="*/ 3 h 10115"/>
                  <a:gd name="connsiteX6" fmla="*/ 1585 w 17269"/>
                  <a:gd name="connsiteY6" fmla="*/ 5698 h 10115"/>
                  <a:gd name="connsiteX7" fmla="*/ 0 w 17269"/>
                  <a:gd name="connsiteY7" fmla="*/ 5610 h 10115"/>
                  <a:gd name="connsiteX0" fmla="*/ 20025 w 20025"/>
                  <a:gd name="connsiteY0" fmla="*/ 9919 h 10115"/>
                  <a:gd name="connsiteX1" fmla="*/ 17187 w 20025"/>
                  <a:gd name="connsiteY1" fmla="*/ 187 h 10115"/>
                  <a:gd name="connsiteX2" fmla="*/ 14309 w 20025"/>
                  <a:gd name="connsiteY2" fmla="*/ 10115 h 10115"/>
                  <a:gd name="connsiteX3" fmla="*/ 11500 w 20025"/>
                  <a:gd name="connsiteY3" fmla="*/ 3 h 10115"/>
                  <a:gd name="connsiteX4" fmla="*/ 8554 w 20025"/>
                  <a:gd name="connsiteY4" fmla="*/ 9930 h 10115"/>
                  <a:gd name="connsiteX5" fmla="*/ 5755 w 20025"/>
                  <a:gd name="connsiteY5" fmla="*/ 3 h 10115"/>
                  <a:gd name="connsiteX6" fmla="*/ 4341 w 20025"/>
                  <a:gd name="connsiteY6" fmla="*/ 5698 h 10115"/>
                  <a:gd name="connsiteX7" fmla="*/ 0 w 20025"/>
                  <a:gd name="connsiteY7" fmla="*/ 5702 h 10115"/>
                  <a:gd name="connsiteX0" fmla="*/ 20025 w 20025"/>
                  <a:gd name="connsiteY0" fmla="*/ 9919 h 10115"/>
                  <a:gd name="connsiteX1" fmla="*/ 17187 w 20025"/>
                  <a:gd name="connsiteY1" fmla="*/ 187 h 10115"/>
                  <a:gd name="connsiteX2" fmla="*/ 14309 w 20025"/>
                  <a:gd name="connsiteY2" fmla="*/ 10115 h 10115"/>
                  <a:gd name="connsiteX3" fmla="*/ 11500 w 20025"/>
                  <a:gd name="connsiteY3" fmla="*/ 3 h 10115"/>
                  <a:gd name="connsiteX4" fmla="*/ 8554 w 20025"/>
                  <a:gd name="connsiteY4" fmla="*/ 9930 h 10115"/>
                  <a:gd name="connsiteX5" fmla="*/ 5755 w 20025"/>
                  <a:gd name="connsiteY5" fmla="*/ 3 h 10115"/>
                  <a:gd name="connsiteX6" fmla="*/ 4341 w 20025"/>
                  <a:gd name="connsiteY6" fmla="*/ 5698 h 10115"/>
                  <a:gd name="connsiteX7" fmla="*/ 0 w 20025"/>
                  <a:gd name="connsiteY7" fmla="*/ 5702 h 10115"/>
                  <a:gd name="connsiteX0" fmla="*/ 20011 w 20011"/>
                  <a:gd name="connsiteY0" fmla="*/ 9919 h 10115"/>
                  <a:gd name="connsiteX1" fmla="*/ 17173 w 20011"/>
                  <a:gd name="connsiteY1" fmla="*/ 187 h 10115"/>
                  <a:gd name="connsiteX2" fmla="*/ 14295 w 20011"/>
                  <a:gd name="connsiteY2" fmla="*/ 10115 h 10115"/>
                  <a:gd name="connsiteX3" fmla="*/ 11486 w 20011"/>
                  <a:gd name="connsiteY3" fmla="*/ 3 h 10115"/>
                  <a:gd name="connsiteX4" fmla="*/ 8540 w 20011"/>
                  <a:gd name="connsiteY4" fmla="*/ 9930 h 10115"/>
                  <a:gd name="connsiteX5" fmla="*/ 5741 w 20011"/>
                  <a:gd name="connsiteY5" fmla="*/ 3 h 10115"/>
                  <a:gd name="connsiteX6" fmla="*/ 4327 w 20011"/>
                  <a:gd name="connsiteY6" fmla="*/ 5698 h 10115"/>
                  <a:gd name="connsiteX7" fmla="*/ 0 w 20011"/>
                  <a:gd name="connsiteY7" fmla="*/ 5059 h 10115"/>
                  <a:gd name="connsiteX0" fmla="*/ 20011 w 20011"/>
                  <a:gd name="connsiteY0" fmla="*/ 9918 h 10115"/>
                  <a:gd name="connsiteX1" fmla="*/ 17173 w 20011"/>
                  <a:gd name="connsiteY1" fmla="*/ 186 h 10115"/>
                  <a:gd name="connsiteX2" fmla="*/ 14295 w 20011"/>
                  <a:gd name="connsiteY2" fmla="*/ 10114 h 10115"/>
                  <a:gd name="connsiteX3" fmla="*/ 11486 w 20011"/>
                  <a:gd name="connsiteY3" fmla="*/ 2 h 10115"/>
                  <a:gd name="connsiteX4" fmla="*/ 8540 w 20011"/>
                  <a:gd name="connsiteY4" fmla="*/ 9929 h 10115"/>
                  <a:gd name="connsiteX5" fmla="*/ 5741 w 20011"/>
                  <a:gd name="connsiteY5" fmla="*/ 2 h 10115"/>
                  <a:gd name="connsiteX6" fmla="*/ 2881 w 20011"/>
                  <a:gd name="connsiteY6" fmla="*/ 10109 h 10115"/>
                  <a:gd name="connsiteX7" fmla="*/ 0 w 20011"/>
                  <a:gd name="connsiteY7" fmla="*/ 5058 h 10115"/>
                  <a:gd name="connsiteX0" fmla="*/ 20011 w 20011"/>
                  <a:gd name="connsiteY0" fmla="*/ 9918 h 10115"/>
                  <a:gd name="connsiteX1" fmla="*/ 17173 w 20011"/>
                  <a:gd name="connsiteY1" fmla="*/ 186 h 10115"/>
                  <a:gd name="connsiteX2" fmla="*/ 14295 w 20011"/>
                  <a:gd name="connsiteY2" fmla="*/ 10114 h 10115"/>
                  <a:gd name="connsiteX3" fmla="*/ 11486 w 20011"/>
                  <a:gd name="connsiteY3" fmla="*/ 2 h 10115"/>
                  <a:gd name="connsiteX4" fmla="*/ 8540 w 20011"/>
                  <a:gd name="connsiteY4" fmla="*/ 9929 h 10115"/>
                  <a:gd name="connsiteX5" fmla="*/ 5741 w 20011"/>
                  <a:gd name="connsiteY5" fmla="*/ 2 h 10115"/>
                  <a:gd name="connsiteX6" fmla="*/ 2881 w 20011"/>
                  <a:gd name="connsiteY6" fmla="*/ 10109 h 10115"/>
                  <a:gd name="connsiteX7" fmla="*/ 0 w 20011"/>
                  <a:gd name="connsiteY7" fmla="*/ 5058 h 10115"/>
                  <a:gd name="connsiteX0" fmla="*/ 20011 w 20011"/>
                  <a:gd name="connsiteY0" fmla="*/ 9918 h 10114"/>
                  <a:gd name="connsiteX1" fmla="*/ 17173 w 20011"/>
                  <a:gd name="connsiteY1" fmla="*/ 186 h 10114"/>
                  <a:gd name="connsiteX2" fmla="*/ 14295 w 20011"/>
                  <a:gd name="connsiteY2" fmla="*/ 10114 h 10114"/>
                  <a:gd name="connsiteX3" fmla="*/ 11486 w 20011"/>
                  <a:gd name="connsiteY3" fmla="*/ 2 h 10114"/>
                  <a:gd name="connsiteX4" fmla="*/ 8540 w 20011"/>
                  <a:gd name="connsiteY4" fmla="*/ 9929 h 10114"/>
                  <a:gd name="connsiteX5" fmla="*/ 5741 w 20011"/>
                  <a:gd name="connsiteY5" fmla="*/ 2 h 10114"/>
                  <a:gd name="connsiteX6" fmla="*/ 2881 w 20011"/>
                  <a:gd name="connsiteY6" fmla="*/ 10109 h 10114"/>
                  <a:gd name="connsiteX7" fmla="*/ 0 w 20011"/>
                  <a:gd name="connsiteY7" fmla="*/ 5058 h 10114"/>
                  <a:gd name="connsiteX0" fmla="*/ 20011 w 20011"/>
                  <a:gd name="connsiteY0" fmla="*/ 9918 h 10114"/>
                  <a:gd name="connsiteX1" fmla="*/ 17173 w 20011"/>
                  <a:gd name="connsiteY1" fmla="*/ 186 h 10114"/>
                  <a:gd name="connsiteX2" fmla="*/ 14295 w 20011"/>
                  <a:gd name="connsiteY2" fmla="*/ 10114 h 10114"/>
                  <a:gd name="connsiteX3" fmla="*/ 11486 w 20011"/>
                  <a:gd name="connsiteY3" fmla="*/ 2 h 10114"/>
                  <a:gd name="connsiteX4" fmla="*/ 8540 w 20011"/>
                  <a:gd name="connsiteY4" fmla="*/ 9929 h 10114"/>
                  <a:gd name="connsiteX5" fmla="*/ 5741 w 20011"/>
                  <a:gd name="connsiteY5" fmla="*/ 2 h 10114"/>
                  <a:gd name="connsiteX6" fmla="*/ 2881 w 20011"/>
                  <a:gd name="connsiteY6" fmla="*/ 10109 h 10114"/>
                  <a:gd name="connsiteX7" fmla="*/ 0 w 20011"/>
                  <a:gd name="connsiteY7" fmla="*/ 5058 h 10114"/>
                  <a:gd name="connsiteX0" fmla="*/ 20011 w 20011"/>
                  <a:gd name="connsiteY0" fmla="*/ 9918 h 10114"/>
                  <a:gd name="connsiteX1" fmla="*/ 17173 w 20011"/>
                  <a:gd name="connsiteY1" fmla="*/ 186 h 10114"/>
                  <a:gd name="connsiteX2" fmla="*/ 14295 w 20011"/>
                  <a:gd name="connsiteY2" fmla="*/ 10114 h 10114"/>
                  <a:gd name="connsiteX3" fmla="*/ 11486 w 20011"/>
                  <a:gd name="connsiteY3" fmla="*/ 2 h 10114"/>
                  <a:gd name="connsiteX4" fmla="*/ 8540 w 20011"/>
                  <a:gd name="connsiteY4" fmla="*/ 9929 h 10114"/>
                  <a:gd name="connsiteX5" fmla="*/ 5741 w 20011"/>
                  <a:gd name="connsiteY5" fmla="*/ 2 h 10114"/>
                  <a:gd name="connsiteX6" fmla="*/ 2881 w 20011"/>
                  <a:gd name="connsiteY6" fmla="*/ 10109 h 10114"/>
                  <a:gd name="connsiteX7" fmla="*/ 0 w 20011"/>
                  <a:gd name="connsiteY7" fmla="*/ 5058 h 10114"/>
                  <a:gd name="connsiteX0" fmla="*/ 20011 w 20011"/>
                  <a:gd name="connsiteY0" fmla="*/ 9918 h 10114"/>
                  <a:gd name="connsiteX1" fmla="*/ 17173 w 20011"/>
                  <a:gd name="connsiteY1" fmla="*/ 186 h 10114"/>
                  <a:gd name="connsiteX2" fmla="*/ 14295 w 20011"/>
                  <a:gd name="connsiteY2" fmla="*/ 10114 h 10114"/>
                  <a:gd name="connsiteX3" fmla="*/ 11486 w 20011"/>
                  <a:gd name="connsiteY3" fmla="*/ 2 h 10114"/>
                  <a:gd name="connsiteX4" fmla="*/ 8540 w 20011"/>
                  <a:gd name="connsiteY4" fmla="*/ 9929 h 10114"/>
                  <a:gd name="connsiteX5" fmla="*/ 5741 w 20011"/>
                  <a:gd name="connsiteY5" fmla="*/ 2 h 10114"/>
                  <a:gd name="connsiteX6" fmla="*/ 2881 w 20011"/>
                  <a:gd name="connsiteY6" fmla="*/ 10109 h 10114"/>
                  <a:gd name="connsiteX7" fmla="*/ 0 w 20011"/>
                  <a:gd name="connsiteY7" fmla="*/ 5058 h 10114"/>
                  <a:gd name="connsiteX0" fmla="*/ 20011 w 20231"/>
                  <a:gd name="connsiteY0" fmla="*/ 9918 h 10576"/>
                  <a:gd name="connsiteX1" fmla="*/ 20024 w 20231"/>
                  <a:gd name="connsiteY1" fmla="*/ 9837 h 10576"/>
                  <a:gd name="connsiteX2" fmla="*/ 17173 w 20231"/>
                  <a:gd name="connsiteY2" fmla="*/ 186 h 10576"/>
                  <a:gd name="connsiteX3" fmla="*/ 14295 w 20231"/>
                  <a:gd name="connsiteY3" fmla="*/ 10114 h 10576"/>
                  <a:gd name="connsiteX4" fmla="*/ 11486 w 20231"/>
                  <a:gd name="connsiteY4" fmla="*/ 2 h 10576"/>
                  <a:gd name="connsiteX5" fmla="*/ 8540 w 20231"/>
                  <a:gd name="connsiteY5" fmla="*/ 9929 h 10576"/>
                  <a:gd name="connsiteX6" fmla="*/ 5741 w 20231"/>
                  <a:gd name="connsiteY6" fmla="*/ 2 h 10576"/>
                  <a:gd name="connsiteX7" fmla="*/ 2881 w 20231"/>
                  <a:gd name="connsiteY7" fmla="*/ 10109 h 10576"/>
                  <a:gd name="connsiteX8" fmla="*/ 0 w 20231"/>
                  <a:gd name="connsiteY8" fmla="*/ 5058 h 10576"/>
                  <a:gd name="connsiteX0" fmla="*/ 20011 w 20688"/>
                  <a:gd name="connsiteY0" fmla="*/ 9918 h 10114"/>
                  <a:gd name="connsiteX1" fmla="*/ 20564 w 20688"/>
                  <a:gd name="connsiteY1" fmla="*/ 7539 h 10114"/>
                  <a:gd name="connsiteX2" fmla="*/ 17173 w 20688"/>
                  <a:gd name="connsiteY2" fmla="*/ 186 h 10114"/>
                  <a:gd name="connsiteX3" fmla="*/ 14295 w 20688"/>
                  <a:gd name="connsiteY3" fmla="*/ 10114 h 10114"/>
                  <a:gd name="connsiteX4" fmla="*/ 11486 w 20688"/>
                  <a:gd name="connsiteY4" fmla="*/ 2 h 10114"/>
                  <a:gd name="connsiteX5" fmla="*/ 8540 w 20688"/>
                  <a:gd name="connsiteY5" fmla="*/ 9929 h 10114"/>
                  <a:gd name="connsiteX6" fmla="*/ 5741 w 20688"/>
                  <a:gd name="connsiteY6" fmla="*/ 2 h 10114"/>
                  <a:gd name="connsiteX7" fmla="*/ 2881 w 20688"/>
                  <a:gd name="connsiteY7" fmla="*/ 10109 h 10114"/>
                  <a:gd name="connsiteX8" fmla="*/ 0 w 20688"/>
                  <a:gd name="connsiteY8" fmla="*/ 5058 h 10114"/>
                  <a:gd name="connsiteX0" fmla="*/ 29091 w 29091"/>
                  <a:gd name="connsiteY0" fmla="*/ 7252 h 10114"/>
                  <a:gd name="connsiteX1" fmla="*/ 20564 w 29091"/>
                  <a:gd name="connsiteY1" fmla="*/ 7539 h 10114"/>
                  <a:gd name="connsiteX2" fmla="*/ 17173 w 29091"/>
                  <a:gd name="connsiteY2" fmla="*/ 186 h 10114"/>
                  <a:gd name="connsiteX3" fmla="*/ 14295 w 29091"/>
                  <a:gd name="connsiteY3" fmla="*/ 10114 h 10114"/>
                  <a:gd name="connsiteX4" fmla="*/ 11486 w 29091"/>
                  <a:gd name="connsiteY4" fmla="*/ 2 h 10114"/>
                  <a:gd name="connsiteX5" fmla="*/ 8540 w 29091"/>
                  <a:gd name="connsiteY5" fmla="*/ 9929 h 10114"/>
                  <a:gd name="connsiteX6" fmla="*/ 5741 w 29091"/>
                  <a:gd name="connsiteY6" fmla="*/ 2 h 10114"/>
                  <a:gd name="connsiteX7" fmla="*/ 2881 w 29091"/>
                  <a:gd name="connsiteY7" fmla="*/ 10109 h 10114"/>
                  <a:gd name="connsiteX8" fmla="*/ 0 w 29091"/>
                  <a:gd name="connsiteY8" fmla="*/ 5058 h 10114"/>
                  <a:gd name="connsiteX0" fmla="*/ 29091 w 29091"/>
                  <a:gd name="connsiteY0" fmla="*/ 7252 h 10465"/>
                  <a:gd name="connsiteX1" fmla="*/ 20024 w 29091"/>
                  <a:gd name="connsiteY1" fmla="*/ 10113 h 10465"/>
                  <a:gd name="connsiteX2" fmla="*/ 17173 w 29091"/>
                  <a:gd name="connsiteY2" fmla="*/ 186 h 10465"/>
                  <a:gd name="connsiteX3" fmla="*/ 14295 w 29091"/>
                  <a:gd name="connsiteY3" fmla="*/ 10114 h 10465"/>
                  <a:gd name="connsiteX4" fmla="*/ 11486 w 29091"/>
                  <a:gd name="connsiteY4" fmla="*/ 2 h 10465"/>
                  <a:gd name="connsiteX5" fmla="*/ 8540 w 29091"/>
                  <a:gd name="connsiteY5" fmla="*/ 9929 h 10465"/>
                  <a:gd name="connsiteX6" fmla="*/ 5741 w 29091"/>
                  <a:gd name="connsiteY6" fmla="*/ 2 h 10465"/>
                  <a:gd name="connsiteX7" fmla="*/ 2881 w 29091"/>
                  <a:gd name="connsiteY7" fmla="*/ 10109 h 10465"/>
                  <a:gd name="connsiteX8" fmla="*/ 0 w 29091"/>
                  <a:gd name="connsiteY8" fmla="*/ 5058 h 10465"/>
                  <a:gd name="connsiteX0" fmla="*/ 29091 w 29091"/>
                  <a:gd name="connsiteY0" fmla="*/ 7252 h 10465"/>
                  <a:gd name="connsiteX1" fmla="*/ 20024 w 29091"/>
                  <a:gd name="connsiteY1" fmla="*/ 10113 h 10465"/>
                  <a:gd name="connsiteX2" fmla="*/ 17173 w 29091"/>
                  <a:gd name="connsiteY2" fmla="*/ 186 h 10465"/>
                  <a:gd name="connsiteX3" fmla="*/ 14295 w 29091"/>
                  <a:gd name="connsiteY3" fmla="*/ 10114 h 10465"/>
                  <a:gd name="connsiteX4" fmla="*/ 11486 w 29091"/>
                  <a:gd name="connsiteY4" fmla="*/ 2 h 10465"/>
                  <a:gd name="connsiteX5" fmla="*/ 8540 w 29091"/>
                  <a:gd name="connsiteY5" fmla="*/ 9929 h 10465"/>
                  <a:gd name="connsiteX6" fmla="*/ 5741 w 29091"/>
                  <a:gd name="connsiteY6" fmla="*/ 2 h 10465"/>
                  <a:gd name="connsiteX7" fmla="*/ 2881 w 29091"/>
                  <a:gd name="connsiteY7" fmla="*/ 10109 h 10465"/>
                  <a:gd name="connsiteX8" fmla="*/ 0 w 29091"/>
                  <a:gd name="connsiteY8" fmla="*/ 5058 h 10465"/>
                  <a:gd name="connsiteX0" fmla="*/ 29091 w 29091"/>
                  <a:gd name="connsiteY0" fmla="*/ 7252 h 11004"/>
                  <a:gd name="connsiteX1" fmla="*/ 22322 w 29091"/>
                  <a:gd name="connsiteY1" fmla="*/ 10205 h 11004"/>
                  <a:gd name="connsiteX2" fmla="*/ 20024 w 29091"/>
                  <a:gd name="connsiteY2" fmla="*/ 10113 h 11004"/>
                  <a:gd name="connsiteX3" fmla="*/ 17173 w 29091"/>
                  <a:gd name="connsiteY3" fmla="*/ 186 h 11004"/>
                  <a:gd name="connsiteX4" fmla="*/ 14295 w 29091"/>
                  <a:gd name="connsiteY4" fmla="*/ 10114 h 11004"/>
                  <a:gd name="connsiteX5" fmla="*/ 11486 w 29091"/>
                  <a:gd name="connsiteY5" fmla="*/ 2 h 11004"/>
                  <a:gd name="connsiteX6" fmla="*/ 8540 w 29091"/>
                  <a:gd name="connsiteY6" fmla="*/ 9929 h 11004"/>
                  <a:gd name="connsiteX7" fmla="*/ 5741 w 29091"/>
                  <a:gd name="connsiteY7" fmla="*/ 2 h 11004"/>
                  <a:gd name="connsiteX8" fmla="*/ 2881 w 29091"/>
                  <a:gd name="connsiteY8" fmla="*/ 10109 h 11004"/>
                  <a:gd name="connsiteX9" fmla="*/ 0 w 29091"/>
                  <a:gd name="connsiteY9" fmla="*/ 5058 h 11004"/>
                  <a:gd name="connsiteX0" fmla="*/ 29091 w 29091"/>
                  <a:gd name="connsiteY0" fmla="*/ 7252 h 10920"/>
                  <a:gd name="connsiteX1" fmla="*/ 24659 w 29091"/>
                  <a:gd name="connsiteY1" fmla="*/ 9102 h 10920"/>
                  <a:gd name="connsiteX2" fmla="*/ 22322 w 29091"/>
                  <a:gd name="connsiteY2" fmla="*/ 10205 h 10920"/>
                  <a:gd name="connsiteX3" fmla="*/ 20024 w 29091"/>
                  <a:gd name="connsiteY3" fmla="*/ 10113 h 10920"/>
                  <a:gd name="connsiteX4" fmla="*/ 17173 w 29091"/>
                  <a:gd name="connsiteY4" fmla="*/ 186 h 10920"/>
                  <a:gd name="connsiteX5" fmla="*/ 14295 w 29091"/>
                  <a:gd name="connsiteY5" fmla="*/ 10114 h 10920"/>
                  <a:gd name="connsiteX6" fmla="*/ 11486 w 29091"/>
                  <a:gd name="connsiteY6" fmla="*/ 2 h 10920"/>
                  <a:gd name="connsiteX7" fmla="*/ 8540 w 29091"/>
                  <a:gd name="connsiteY7" fmla="*/ 9929 h 10920"/>
                  <a:gd name="connsiteX8" fmla="*/ 5741 w 29091"/>
                  <a:gd name="connsiteY8" fmla="*/ 2 h 10920"/>
                  <a:gd name="connsiteX9" fmla="*/ 2881 w 29091"/>
                  <a:gd name="connsiteY9" fmla="*/ 10109 h 10920"/>
                  <a:gd name="connsiteX10" fmla="*/ 0 w 29091"/>
                  <a:gd name="connsiteY10" fmla="*/ 5058 h 10920"/>
                  <a:gd name="connsiteX0" fmla="*/ 29091 w 29091"/>
                  <a:gd name="connsiteY0" fmla="*/ 7252 h 10920"/>
                  <a:gd name="connsiteX1" fmla="*/ 26659 w 29091"/>
                  <a:gd name="connsiteY1" fmla="*/ 8275 h 10920"/>
                  <a:gd name="connsiteX2" fmla="*/ 24659 w 29091"/>
                  <a:gd name="connsiteY2" fmla="*/ 9102 h 10920"/>
                  <a:gd name="connsiteX3" fmla="*/ 22322 w 29091"/>
                  <a:gd name="connsiteY3" fmla="*/ 10205 h 10920"/>
                  <a:gd name="connsiteX4" fmla="*/ 20024 w 29091"/>
                  <a:gd name="connsiteY4" fmla="*/ 10113 h 10920"/>
                  <a:gd name="connsiteX5" fmla="*/ 17173 w 29091"/>
                  <a:gd name="connsiteY5" fmla="*/ 186 h 10920"/>
                  <a:gd name="connsiteX6" fmla="*/ 14295 w 29091"/>
                  <a:gd name="connsiteY6" fmla="*/ 10114 h 10920"/>
                  <a:gd name="connsiteX7" fmla="*/ 11486 w 29091"/>
                  <a:gd name="connsiteY7" fmla="*/ 2 h 10920"/>
                  <a:gd name="connsiteX8" fmla="*/ 8540 w 29091"/>
                  <a:gd name="connsiteY8" fmla="*/ 9929 h 10920"/>
                  <a:gd name="connsiteX9" fmla="*/ 5741 w 29091"/>
                  <a:gd name="connsiteY9" fmla="*/ 2 h 10920"/>
                  <a:gd name="connsiteX10" fmla="*/ 2881 w 29091"/>
                  <a:gd name="connsiteY10" fmla="*/ 10109 h 10920"/>
                  <a:gd name="connsiteX11" fmla="*/ 0 w 29091"/>
                  <a:gd name="connsiteY11" fmla="*/ 5058 h 10920"/>
                  <a:gd name="connsiteX0" fmla="*/ 29091 w 29091"/>
                  <a:gd name="connsiteY0" fmla="*/ 7252 h 10920"/>
                  <a:gd name="connsiteX1" fmla="*/ 28010 w 29091"/>
                  <a:gd name="connsiteY1" fmla="*/ 7631 h 10920"/>
                  <a:gd name="connsiteX2" fmla="*/ 26659 w 29091"/>
                  <a:gd name="connsiteY2" fmla="*/ 8275 h 10920"/>
                  <a:gd name="connsiteX3" fmla="*/ 24659 w 29091"/>
                  <a:gd name="connsiteY3" fmla="*/ 9102 h 10920"/>
                  <a:gd name="connsiteX4" fmla="*/ 22322 w 29091"/>
                  <a:gd name="connsiteY4" fmla="*/ 10205 h 10920"/>
                  <a:gd name="connsiteX5" fmla="*/ 20024 w 29091"/>
                  <a:gd name="connsiteY5" fmla="*/ 10113 h 10920"/>
                  <a:gd name="connsiteX6" fmla="*/ 17173 w 29091"/>
                  <a:gd name="connsiteY6" fmla="*/ 186 h 10920"/>
                  <a:gd name="connsiteX7" fmla="*/ 14295 w 29091"/>
                  <a:gd name="connsiteY7" fmla="*/ 10114 h 10920"/>
                  <a:gd name="connsiteX8" fmla="*/ 11486 w 29091"/>
                  <a:gd name="connsiteY8" fmla="*/ 2 h 10920"/>
                  <a:gd name="connsiteX9" fmla="*/ 8540 w 29091"/>
                  <a:gd name="connsiteY9" fmla="*/ 9929 h 10920"/>
                  <a:gd name="connsiteX10" fmla="*/ 5741 w 29091"/>
                  <a:gd name="connsiteY10" fmla="*/ 2 h 10920"/>
                  <a:gd name="connsiteX11" fmla="*/ 2881 w 29091"/>
                  <a:gd name="connsiteY11" fmla="*/ 10109 h 10920"/>
                  <a:gd name="connsiteX12" fmla="*/ 0 w 29091"/>
                  <a:gd name="connsiteY12" fmla="*/ 5058 h 10920"/>
                  <a:gd name="connsiteX0" fmla="*/ 29091 w 29091"/>
                  <a:gd name="connsiteY0" fmla="*/ 7252 h 10920"/>
                  <a:gd name="connsiteX1" fmla="*/ 28010 w 29091"/>
                  <a:gd name="connsiteY1" fmla="*/ 7631 h 10920"/>
                  <a:gd name="connsiteX2" fmla="*/ 26659 w 29091"/>
                  <a:gd name="connsiteY2" fmla="*/ 8275 h 10920"/>
                  <a:gd name="connsiteX3" fmla="*/ 24659 w 29091"/>
                  <a:gd name="connsiteY3" fmla="*/ 9102 h 10920"/>
                  <a:gd name="connsiteX4" fmla="*/ 22322 w 29091"/>
                  <a:gd name="connsiteY4" fmla="*/ 10205 h 10920"/>
                  <a:gd name="connsiteX5" fmla="*/ 20024 w 29091"/>
                  <a:gd name="connsiteY5" fmla="*/ 10113 h 10920"/>
                  <a:gd name="connsiteX6" fmla="*/ 17173 w 29091"/>
                  <a:gd name="connsiteY6" fmla="*/ 186 h 10920"/>
                  <a:gd name="connsiteX7" fmla="*/ 14295 w 29091"/>
                  <a:gd name="connsiteY7" fmla="*/ 10114 h 10920"/>
                  <a:gd name="connsiteX8" fmla="*/ 11486 w 29091"/>
                  <a:gd name="connsiteY8" fmla="*/ 2 h 10920"/>
                  <a:gd name="connsiteX9" fmla="*/ 8540 w 29091"/>
                  <a:gd name="connsiteY9" fmla="*/ 9929 h 10920"/>
                  <a:gd name="connsiteX10" fmla="*/ 5741 w 29091"/>
                  <a:gd name="connsiteY10" fmla="*/ 2 h 10920"/>
                  <a:gd name="connsiteX11" fmla="*/ 2881 w 29091"/>
                  <a:gd name="connsiteY11" fmla="*/ 10109 h 10920"/>
                  <a:gd name="connsiteX12" fmla="*/ 0 w 29091"/>
                  <a:gd name="connsiteY12" fmla="*/ 5058 h 10920"/>
                  <a:gd name="connsiteX0" fmla="*/ 29091 w 29091"/>
                  <a:gd name="connsiteY0" fmla="*/ 7252 h 10282"/>
                  <a:gd name="connsiteX1" fmla="*/ 28010 w 29091"/>
                  <a:gd name="connsiteY1" fmla="*/ 7631 h 10282"/>
                  <a:gd name="connsiteX2" fmla="*/ 26659 w 29091"/>
                  <a:gd name="connsiteY2" fmla="*/ 8275 h 10282"/>
                  <a:gd name="connsiteX3" fmla="*/ 24659 w 29091"/>
                  <a:gd name="connsiteY3" fmla="*/ 9102 h 10282"/>
                  <a:gd name="connsiteX4" fmla="*/ 22903 w 29091"/>
                  <a:gd name="connsiteY4" fmla="*/ 370 h 10282"/>
                  <a:gd name="connsiteX5" fmla="*/ 20024 w 29091"/>
                  <a:gd name="connsiteY5" fmla="*/ 10113 h 10282"/>
                  <a:gd name="connsiteX6" fmla="*/ 17173 w 29091"/>
                  <a:gd name="connsiteY6" fmla="*/ 186 h 10282"/>
                  <a:gd name="connsiteX7" fmla="*/ 14295 w 29091"/>
                  <a:gd name="connsiteY7" fmla="*/ 10114 h 10282"/>
                  <a:gd name="connsiteX8" fmla="*/ 11486 w 29091"/>
                  <a:gd name="connsiteY8" fmla="*/ 2 h 10282"/>
                  <a:gd name="connsiteX9" fmla="*/ 8540 w 29091"/>
                  <a:gd name="connsiteY9" fmla="*/ 9929 h 10282"/>
                  <a:gd name="connsiteX10" fmla="*/ 5741 w 29091"/>
                  <a:gd name="connsiteY10" fmla="*/ 2 h 10282"/>
                  <a:gd name="connsiteX11" fmla="*/ 2881 w 29091"/>
                  <a:gd name="connsiteY11" fmla="*/ 10109 h 10282"/>
                  <a:gd name="connsiteX12" fmla="*/ 0 w 29091"/>
                  <a:gd name="connsiteY12" fmla="*/ 5058 h 10282"/>
                  <a:gd name="connsiteX0" fmla="*/ 29091 w 29091"/>
                  <a:gd name="connsiteY0" fmla="*/ 7252 h 10282"/>
                  <a:gd name="connsiteX1" fmla="*/ 28010 w 29091"/>
                  <a:gd name="connsiteY1" fmla="*/ 7631 h 10282"/>
                  <a:gd name="connsiteX2" fmla="*/ 26659 w 29091"/>
                  <a:gd name="connsiteY2" fmla="*/ 8275 h 10282"/>
                  <a:gd name="connsiteX3" fmla="*/ 25686 w 29091"/>
                  <a:gd name="connsiteY3" fmla="*/ 10113 h 10282"/>
                  <a:gd name="connsiteX4" fmla="*/ 22903 w 29091"/>
                  <a:gd name="connsiteY4" fmla="*/ 370 h 10282"/>
                  <a:gd name="connsiteX5" fmla="*/ 20024 w 29091"/>
                  <a:gd name="connsiteY5" fmla="*/ 10113 h 10282"/>
                  <a:gd name="connsiteX6" fmla="*/ 17173 w 29091"/>
                  <a:gd name="connsiteY6" fmla="*/ 186 h 10282"/>
                  <a:gd name="connsiteX7" fmla="*/ 14295 w 29091"/>
                  <a:gd name="connsiteY7" fmla="*/ 10114 h 10282"/>
                  <a:gd name="connsiteX8" fmla="*/ 11486 w 29091"/>
                  <a:gd name="connsiteY8" fmla="*/ 2 h 10282"/>
                  <a:gd name="connsiteX9" fmla="*/ 8540 w 29091"/>
                  <a:gd name="connsiteY9" fmla="*/ 9929 h 10282"/>
                  <a:gd name="connsiteX10" fmla="*/ 5741 w 29091"/>
                  <a:gd name="connsiteY10" fmla="*/ 2 h 10282"/>
                  <a:gd name="connsiteX11" fmla="*/ 2881 w 29091"/>
                  <a:gd name="connsiteY11" fmla="*/ 10109 h 10282"/>
                  <a:gd name="connsiteX12" fmla="*/ 0 w 29091"/>
                  <a:gd name="connsiteY12" fmla="*/ 5058 h 10282"/>
                  <a:gd name="connsiteX0" fmla="*/ 29091 w 29091"/>
                  <a:gd name="connsiteY0" fmla="*/ 7252 h 10282"/>
                  <a:gd name="connsiteX1" fmla="*/ 28010 w 29091"/>
                  <a:gd name="connsiteY1" fmla="*/ 7631 h 10282"/>
                  <a:gd name="connsiteX2" fmla="*/ 28591 w 29091"/>
                  <a:gd name="connsiteY2" fmla="*/ 646 h 10282"/>
                  <a:gd name="connsiteX3" fmla="*/ 25686 w 29091"/>
                  <a:gd name="connsiteY3" fmla="*/ 10113 h 10282"/>
                  <a:gd name="connsiteX4" fmla="*/ 22903 w 29091"/>
                  <a:gd name="connsiteY4" fmla="*/ 370 h 10282"/>
                  <a:gd name="connsiteX5" fmla="*/ 20024 w 29091"/>
                  <a:gd name="connsiteY5" fmla="*/ 10113 h 10282"/>
                  <a:gd name="connsiteX6" fmla="*/ 17173 w 29091"/>
                  <a:gd name="connsiteY6" fmla="*/ 186 h 10282"/>
                  <a:gd name="connsiteX7" fmla="*/ 14295 w 29091"/>
                  <a:gd name="connsiteY7" fmla="*/ 10114 h 10282"/>
                  <a:gd name="connsiteX8" fmla="*/ 11486 w 29091"/>
                  <a:gd name="connsiteY8" fmla="*/ 2 h 10282"/>
                  <a:gd name="connsiteX9" fmla="*/ 8540 w 29091"/>
                  <a:gd name="connsiteY9" fmla="*/ 9929 h 10282"/>
                  <a:gd name="connsiteX10" fmla="*/ 5741 w 29091"/>
                  <a:gd name="connsiteY10" fmla="*/ 2 h 10282"/>
                  <a:gd name="connsiteX11" fmla="*/ 2881 w 29091"/>
                  <a:gd name="connsiteY11" fmla="*/ 10109 h 10282"/>
                  <a:gd name="connsiteX12" fmla="*/ 0 w 29091"/>
                  <a:gd name="connsiteY12" fmla="*/ 5058 h 10282"/>
                  <a:gd name="connsiteX0" fmla="*/ 34307 w 34307"/>
                  <a:gd name="connsiteY0" fmla="*/ 450 h 10282"/>
                  <a:gd name="connsiteX1" fmla="*/ 28010 w 34307"/>
                  <a:gd name="connsiteY1" fmla="*/ 7631 h 10282"/>
                  <a:gd name="connsiteX2" fmla="*/ 28591 w 34307"/>
                  <a:gd name="connsiteY2" fmla="*/ 646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591 w 34307"/>
                  <a:gd name="connsiteY2" fmla="*/ 646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591 w 34307"/>
                  <a:gd name="connsiteY2" fmla="*/ 646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591 w 34307"/>
                  <a:gd name="connsiteY2" fmla="*/ 646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591 w 34307"/>
                  <a:gd name="connsiteY2" fmla="*/ 646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591 w 34307"/>
                  <a:gd name="connsiteY2" fmla="*/ 646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605 w 34307"/>
                  <a:gd name="connsiteY2" fmla="*/ 370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605 w 34307"/>
                  <a:gd name="connsiteY2" fmla="*/ 370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605 w 34307"/>
                  <a:gd name="connsiteY2" fmla="*/ 370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605 w 34307"/>
                  <a:gd name="connsiteY2" fmla="*/ 370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282"/>
                  <a:gd name="connsiteX1" fmla="*/ 31402 w 34307"/>
                  <a:gd name="connsiteY1" fmla="*/ 10205 h 10282"/>
                  <a:gd name="connsiteX2" fmla="*/ 28605 w 34307"/>
                  <a:gd name="connsiteY2" fmla="*/ 370 h 10282"/>
                  <a:gd name="connsiteX3" fmla="*/ 25686 w 34307"/>
                  <a:gd name="connsiteY3" fmla="*/ 10113 h 10282"/>
                  <a:gd name="connsiteX4" fmla="*/ 22903 w 34307"/>
                  <a:gd name="connsiteY4" fmla="*/ 370 h 10282"/>
                  <a:gd name="connsiteX5" fmla="*/ 20024 w 34307"/>
                  <a:gd name="connsiteY5" fmla="*/ 10113 h 10282"/>
                  <a:gd name="connsiteX6" fmla="*/ 17173 w 34307"/>
                  <a:gd name="connsiteY6" fmla="*/ 186 h 10282"/>
                  <a:gd name="connsiteX7" fmla="*/ 14295 w 34307"/>
                  <a:gd name="connsiteY7" fmla="*/ 10114 h 10282"/>
                  <a:gd name="connsiteX8" fmla="*/ 11486 w 34307"/>
                  <a:gd name="connsiteY8" fmla="*/ 2 h 10282"/>
                  <a:gd name="connsiteX9" fmla="*/ 8540 w 34307"/>
                  <a:gd name="connsiteY9" fmla="*/ 9929 h 10282"/>
                  <a:gd name="connsiteX10" fmla="*/ 5741 w 34307"/>
                  <a:gd name="connsiteY10" fmla="*/ 2 h 10282"/>
                  <a:gd name="connsiteX11" fmla="*/ 2881 w 34307"/>
                  <a:gd name="connsiteY11" fmla="*/ 10109 h 10282"/>
                  <a:gd name="connsiteX12" fmla="*/ 0 w 34307"/>
                  <a:gd name="connsiteY12" fmla="*/ 5058 h 10282"/>
                  <a:gd name="connsiteX0" fmla="*/ 34307 w 34307"/>
                  <a:gd name="connsiteY0" fmla="*/ 450 h 10405"/>
                  <a:gd name="connsiteX1" fmla="*/ 31402 w 34307"/>
                  <a:gd name="connsiteY1" fmla="*/ 10205 h 10405"/>
                  <a:gd name="connsiteX2" fmla="*/ 28605 w 34307"/>
                  <a:gd name="connsiteY2" fmla="*/ 370 h 10405"/>
                  <a:gd name="connsiteX3" fmla="*/ 25686 w 34307"/>
                  <a:gd name="connsiteY3" fmla="*/ 10389 h 10405"/>
                  <a:gd name="connsiteX4" fmla="*/ 22903 w 34307"/>
                  <a:gd name="connsiteY4" fmla="*/ 370 h 10405"/>
                  <a:gd name="connsiteX5" fmla="*/ 20024 w 34307"/>
                  <a:gd name="connsiteY5" fmla="*/ 10113 h 10405"/>
                  <a:gd name="connsiteX6" fmla="*/ 17173 w 34307"/>
                  <a:gd name="connsiteY6" fmla="*/ 186 h 10405"/>
                  <a:gd name="connsiteX7" fmla="*/ 14295 w 34307"/>
                  <a:gd name="connsiteY7" fmla="*/ 10114 h 10405"/>
                  <a:gd name="connsiteX8" fmla="*/ 11486 w 34307"/>
                  <a:gd name="connsiteY8" fmla="*/ 2 h 10405"/>
                  <a:gd name="connsiteX9" fmla="*/ 8540 w 34307"/>
                  <a:gd name="connsiteY9" fmla="*/ 9929 h 10405"/>
                  <a:gd name="connsiteX10" fmla="*/ 5741 w 34307"/>
                  <a:gd name="connsiteY10" fmla="*/ 2 h 10405"/>
                  <a:gd name="connsiteX11" fmla="*/ 2881 w 34307"/>
                  <a:gd name="connsiteY11" fmla="*/ 10109 h 10405"/>
                  <a:gd name="connsiteX12" fmla="*/ 0 w 34307"/>
                  <a:gd name="connsiteY12" fmla="*/ 5058 h 10405"/>
                  <a:gd name="connsiteX0" fmla="*/ 34307 w 34307"/>
                  <a:gd name="connsiteY0" fmla="*/ 450 h 10405"/>
                  <a:gd name="connsiteX1" fmla="*/ 31402 w 34307"/>
                  <a:gd name="connsiteY1" fmla="*/ 10205 h 10405"/>
                  <a:gd name="connsiteX2" fmla="*/ 28605 w 34307"/>
                  <a:gd name="connsiteY2" fmla="*/ 370 h 10405"/>
                  <a:gd name="connsiteX3" fmla="*/ 25686 w 34307"/>
                  <a:gd name="connsiteY3" fmla="*/ 10389 h 10405"/>
                  <a:gd name="connsiteX4" fmla="*/ 22903 w 34307"/>
                  <a:gd name="connsiteY4" fmla="*/ 370 h 10405"/>
                  <a:gd name="connsiteX5" fmla="*/ 20024 w 34307"/>
                  <a:gd name="connsiteY5" fmla="*/ 10113 h 10405"/>
                  <a:gd name="connsiteX6" fmla="*/ 17173 w 34307"/>
                  <a:gd name="connsiteY6" fmla="*/ 186 h 10405"/>
                  <a:gd name="connsiteX7" fmla="*/ 14295 w 34307"/>
                  <a:gd name="connsiteY7" fmla="*/ 10114 h 10405"/>
                  <a:gd name="connsiteX8" fmla="*/ 11486 w 34307"/>
                  <a:gd name="connsiteY8" fmla="*/ 2 h 10405"/>
                  <a:gd name="connsiteX9" fmla="*/ 8540 w 34307"/>
                  <a:gd name="connsiteY9" fmla="*/ 9929 h 10405"/>
                  <a:gd name="connsiteX10" fmla="*/ 5741 w 34307"/>
                  <a:gd name="connsiteY10" fmla="*/ 2 h 10405"/>
                  <a:gd name="connsiteX11" fmla="*/ 2881 w 34307"/>
                  <a:gd name="connsiteY11" fmla="*/ 10109 h 10405"/>
                  <a:gd name="connsiteX12" fmla="*/ 0 w 34307"/>
                  <a:gd name="connsiteY12" fmla="*/ 5058 h 10405"/>
                  <a:gd name="connsiteX0" fmla="*/ 34307 w 34307"/>
                  <a:gd name="connsiteY0" fmla="*/ 450 h 10390"/>
                  <a:gd name="connsiteX1" fmla="*/ 31402 w 34307"/>
                  <a:gd name="connsiteY1" fmla="*/ 10205 h 10390"/>
                  <a:gd name="connsiteX2" fmla="*/ 28605 w 34307"/>
                  <a:gd name="connsiteY2" fmla="*/ 370 h 10390"/>
                  <a:gd name="connsiteX3" fmla="*/ 25686 w 34307"/>
                  <a:gd name="connsiteY3" fmla="*/ 10389 h 10390"/>
                  <a:gd name="connsiteX4" fmla="*/ 22903 w 34307"/>
                  <a:gd name="connsiteY4" fmla="*/ 370 h 10390"/>
                  <a:gd name="connsiteX5" fmla="*/ 20024 w 34307"/>
                  <a:gd name="connsiteY5" fmla="*/ 10113 h 10390"/>
                  <a:gd name="connsiteX6" fmla="*/ 17173 w 34307"/>
                  <a:gd name="connsiteY6" fmla="*/ 186 h 10390"/>
                  <a:gd name="connsiteX7" fmla="*/ 14295 w 34307"/>
                  <a:gd name="connsiteY7" fmla="*/ 10114 h 10390"/>
                  <a:gd name="connsiteX8" fmla="*/ 11486 w 34307"/>
                  <a:gd name="connsiteY8" fmla="*/ 2 h 10390"/>
                  <a:gd name="connsiteX9" fmla="*/ 8540 w 34307"/>
                  <a:gd name="connsiteY9" fmla="*/ 9929 h 10390"/>
                  <a:gd name="connsiteX10" fmla="*/ 5741 w 34307"/>
                  <a:gd name="connsiteY10" fmla="*/ 2 h 10390"/>
                  <a:gd name="connsiteX11" fmla="*/ 2881 w 34307"/>
                  <a:gd name="connsiteY11" fmla="*/ 10109 h 10390"/>
                  <a:gd name="connsiteX12" fmla="*/ 0 w 34307"/>
                  <a:gd name="connsiteY12" fmla="*/ 5058 h 10390"/>
                  <a:gd name="connsiteX0" fmla="*/ 34307 w 34307"/>
                  <a:gd name="connsiteY0" fmla="*/ 450 h 10390"/>
                  <a:gd name="connsiteX1" fmla="*/ 31402 w 34307"/>
                  <a:gd name="connsiteY1" fmla="*/ 10205 h 10390"/>
                  <a:gd name="connsiteX2" fmla="*/ 28605 w 34307"/>
                  <a:gd name="connsiteY2" fmla="*/ 370 h 10390"/>
                  <a:gd name="connsiteX3" fmla="*/ 25686 w 34307"/>
                  <a:gd name="connsiteY3" fmla="*/ 10389 h 10390"/>
                  <a:gd name="connsiteX4" fmla="*/ 22862 w 34307"/>
                  <a:gd name="connsiteY4" fmla="*/ 370 h 10390"/>
                  <a:gd name="connsiteX5" fmla="*/ 20024 w 34307"/>
                  <a:gd name="connsiteY5" fmla="*/ 10113 h 10390"/>
                  <a:gd name="connsiteX6" fmla="*/ 17173 w 34307"/>
                  <a:gd name="connsiteY6" fmla="*/ 186 h 10390"/>
                  <a:gd name="connsiteX7" fmla="*/ 14295 w 34307"/>
                  <a:gd name="connsiteY7" fmla="*/ 10114 h 10390"/>
                  <a:gd name="connsiteX8" fmla="*/ 11486 w 34307"/>
                  <a:gd name="connsiteY8" fmla="*/ 2 h 10390"/>
                  <a:gd name="connsiteX9" fmla="*/ 8540 w 34307"/>
                  <a:gd name="connsiteY9" fmla="*/ 9929 h 10390"/>
                  <a:gd name="connsiteX10" fmla="*/ 5741 w 34307"/>
                  <a:gd name="connsiteY10" fmla="*/ 2 h 10390"/>
                  <a:gd name="connsiteX11" fmla="*/ 2881 w 34307"/>
                  <a:gd name="connsiteY11" fmla="*/ 10109 h 10390"/>
                  <a:gd name="connsiteX12" fmla="*/ 0 w 34307"/>
                  <a:gd name="connsiteY12" fmla="*/ 5058 h 10390"/>
                  <a:gd name="connsiteX0" fmla="*/ 34307 w 34307"/>
                  <a:gd name="connsiteY0" fmla="*/ 450 h 10390"/>
                  <a:gd name="connsiteX1" fmla="*/ 31402 w 34307"/>
                  <a:gd name="connsiteY1" fmla="*/ 10205 h 10390"/>
                  <a:gd name="connsiteX2" fmla="*/ 28605 w 34307"/>
                  <a:gd name="connsiteY2" fmla="*/ 370 h 10390"/>
                  <a:gd name="connsiteX3" fmla="*/ 25686 w 34307"/>
                  <a:gd name="connsiteY3" fmla="*/ 10389 h 10390"/>
                  <a:gd name="connsiteX4" fmla="*/ 22862 w 34307"/>
                  <a:gd name="connsiteY4" fmla="*/ 370 h 10390"/>
                  <a:gd name="connsiteX5" fmla="*/ 20024 w 34307"/>
                  <a:gd name="connsiteY5" fmla="*/ 10113 h 10390"/>
                  <a:gd name="connsiteX6" fmla="*/ 17173 w 34307"/>
                  <a:gd name="connsiteY6" fmla="*/ 186 h 10390"/>
                  <a:gd name="connsiteX7" fmla="*/ 14295 w 34307"/>
                  <a:gd name="connsiteY7" fmla="*/ 10114 h 10390"/>
                  <a:gd name="connsiteX8" fmla="*/ 11486 w 34307"/>
                  <a:gd name="connsiteY8" fmla="*/ 2 h 10390"/>
                  <a:gd name="connsiteX9" fmla="*/ 8540 w 34307"/>
                  <a:gd name="connsiteY9" fmla="*/ 9929 h 10390"/>
                  <a:gd name="connsiteX10" fmla="*/ 5741 w 34307"/>
                  <a:gd name="connsiteY10" fmla="*/ 2 h 10390"/>
                  <a:gd name="connsiteX11" fmla="*/ 2881 w 34307"/>
                  <a:gd name="connsiteY11" fmla="*/ 10109 h 10390"/>
                  <a:gd name="connsiteX12" fmla="*/ 0 w 34307"/>
                  <a:gd name="connsiteY12" fmla="*/ 5058 h 10390"/>
                  <a:gd name="connsiteX0" fmla="*/ 34307 w 34307"/>
                  <a:gd name="connsiteY0" fmla="*/ 450 h 10390"/>
                  <a:gd name="connsiteX1" fmla="*/ 31402 w 34307"/>
                  <a:gd name="connsiteY1" fmla="*/ 10205 h 10390"/>
                  <a:gd name="connsiteX2" fmla="*/ 28605 w 34307"/>
                  <a:gd name="connsiteY2" fmla="*/ 370 h 10390"/>
                  <a:gd name="connsiteX3" fmla="*/ 25686 w 34307"/>
                  <a:gd name="connsiteY3" fmla="*/ 10389 h 10390"/>
                  <a:gd name="connsiteX4" fmla="*/ 22862 w 34307"/>
                  <a:gd name="connsiteY4" fmla="*/ 370 h 10390"/>
                  <a:gd name="connsiteX5" fmla="*/ 20024 w 34307"/>
                  <a:gd name="connsiteY5" fmla="*/ 10113 h 10390"/>
                  <a:gd name="connsiteX6" fmla="*/ 17173 w 34307"/>
                  <a:gd name="connsiteY6" fmla="*/ 186 h 10390"/>
                  <a:gd name="connsiteX7" fmla="*/ 14295 w 34307"/>
                  <a:gd name="connsiteY7" fmla="*/ 10114 h 10390"/>
                  <a:gd name="connsiteX8" fmla="*/ 11486 w 34307"/>
                  <a:gd name="connsiteY8" fmla="*/ 2 h 10390"/>
                  <a:gd name="connsiteX9" fmla="*/ 8540 w 34307"/>
                  <a:gd name="connsiteY9" fmla="*/ 9929 h 10390"/>
                  <a:gd name="connsiteX10" fmla="*/ 5741 w 34307"/>
                  <a:gd name="connsiteY10" fmla="*/ 2 h 10390"/>
                  <a:gd name="connsiteX11" fmla="*/ 2881 w 34307"/>
                  <a:gd name="connsiteY11" fmla="*/ 10109 h 10390"/>
                  <a:gd name="connsiteX12" fmla="*/ 0 w 34307"/>
                  <a:gd name="connsiteY12" fmla="*/ 5058 h 10390"/>
                  <a:gd name="connsiteX0" fmla="*/ 34307 w 34307"/>
                  <a:gd name="connsiteY0" fmla="*/ 450 h 10390"/>
                  <a:gd name="connsiteX1" fmla="*/ 31402 w 34307"/>
                  <a:gd name="connsiteY1" fmla="*/ 10205 h 10390"/>
                  <a:gd name="connsiteX2" fmla="*/ 28605 w 34307"/>
                  <a:gd name="connsiteY2" fmla="*/ 370 h 10390"/>
                  <a:gd name="connsiteX3" fmla="*/ 25686 w 34307"/>
                  <a:gd name="connsiteY3" fmla="*/ 10389 h 10390"/>
                  <a:gd name="connsiteX4" fmla="*/ 22862 w 34307"/>
                  <a:gd name="connsiteY4" fmla="*/ 370 h 10390"/>
                  <a:gd name="connsiteX5" fmla="*/ 20024 w 34307"/>
                  <a:gd name="connsiteY5" fmla="*/ 10113 h 10390"/>
                  <a:gd name="connsiteX6" fmla="*/ 17173 w 34307"/>
                  <a:gd name="connsiteY6" fmla="*/ 186 h 10390"/>
                  <a:gd name="connsiteX7" fmla="*/ 14295 w 34307"/>
                  <a:gd name="connsiteY7" fmla="*/ 10114 h 10390"/>
                  <a:gd name="connsiteX8" fmla="*/ 11486 w 34307"/>
                  <a:gd name="connsiteY8" fmla="*/ 2 h 10390"/>
                  <a:gd name="connsiteX9" fmla="*/ 8540 w 34307"/>
                  <a:gd name="connsiteY9" fmla="*/ 9929 h 10390"/>
                  <a:gd name="connsiteX10" fmla="*/ 5741 w 34307"/>
                  <a:gd name="connsiteY10" fmla="*/ 2 h 10390"/>
                  <a:gd name="connsiteX11" fmla="*/ 2881 w 34307"/>
                  <a:gd name="connsiteY11" fmla="*/ 10109 h 10390"/>
                  <a:gd name="connsiteX12" fmla="*/ 0 w 34307"/>
                  <a:gd name="connsiteY12" fmla="*/ 5058 h 10390"/>
                  <a:gd name="connsiteX0" fmla="*/ 34307 w 34307"/>
                  <a:gd name="connsiteY0" fmla="*/ 450 h 10483"/>
                  <a:gd name="connsiteX1" fmla="*/ 31402 w 34307"/>
                  <a:gd name="connsiteY1" fmla="*/ 10205 h 10483"/>
                  <a:gd name="connsiteX2" fmla="*/ 28605 w 34307"/>
                  <a:gd name="connsiteY2" fmla="*/ 370 h 10483"/>
                  <a:gd name="connsiteX3" fmla="*/ 25686 w 34307"/>
                  <a:gd name="connsiteY3" fmla="*/ 10389 h 10483"/>
                  <a:gd name="connsiteX4" fmla="*/ 22862 w 34307"/>
                  <a:gd name="connsiteY4" fmla="*/ 370 h 10483"/>
                  <a:gd name="connsiteX5" fmla="*/ 20038 w 34307"/>
                  <a:gd name="connsiteY5" fmla="*/ 10481 h 10483"/>
                  <a:gd name="connsiteX6" fmla="*/ 17173 w 34307"/>
                  <a:gd name="connsiteY6" fmla="*/ 186 h 10483"/>
                  <a:gd name="connsiteX7" fmla="*/ 14295 w 34307"/>
                  <a:gd name="connsiteY7" fmla="*/ 10114 h 10483"/>
                  <a:gd name="connsiteX8" fmla="*/ 11486 w 34307"/>
                  <a:gd name="connsiteY8" fmla="*/ 2 h 10483"/>
                  <a:gd name="connsiteX9" fmla="*/ 8540 w 34307"/>
                  <a:gd name="connsiteY9" fmla="*/ 9929 h 10483"/>
                  <a:gd name="connsiteX10" fmla="*/ 5741 w 34307"/>
                  <a:gd name="connsiteY10" fmla="*/ 2 h 10483"/>
                  <a:gd name="connsiteX11" fmla="*/ 2881 w 34307"/>
                  <a:gd name="connsiteY11" fmla="*/ 10109 h 10483"/>
                  <a:gd name="connsiteX12" fmla="*/ 0 w 34307"/>
                  <a:gd name="connsiteY12" fmla="*/ 5058 h 10483"/>
                  <a:gd name="connsiteX0" fmla="*/ 34307 w 34307"/>
                  <a:gd name="connsiteY0" fmla="*/ 450 h 10481"/>
                  <a:gd name="connsiteX1" fmla="*/ 31402 w 34307"/>
                  <a:gd name="connsiteY1" fmla="*/ 10205 h 10481"/>
                  <a:gd name="connsiteX2" fmla="*/ 28605 w 34307"/>
                  <a:gd name="connsiteY2" fmla="*/ 370 h 10481"/>
                  <a:gd name="connsiteX3" fmla="*/ 25686 w 34307"/>
                  <a:gd name="connsiteY3" fmla="*/ 10389 h 10481"/>
                  <a:gd name="connsiteX4" fmla="*/ 22862 w 34307"/>
                  <a:gd name="connsiteY4" fmla="*/ 370 h 10481"/>
                  <a:gd name="connsiteX5" fmla="*/ 20038 w 34307"/>
                  <a:gd name="connsiteY5" fmla="*/ 10481 h 10481"/>
                  <a:gd name="connsiteX6" fmla="*/ 17173 w 34307"/>
                  <a:gd name="connsiteY6" fmla="*/ 186 h 10481"/>
                  <a:gd name="connsiteX7" fmla="*/ 14295 w 34307"/>
                  <a:gd name="connsiteY7" fmla="*/ 10114 h 10481"/>
                  <a:gd name="connsiteX8" fmla="*/ 11486 w 34307"/>
                  <a:gd name="connsiteY8" fmla="*/ 2 h 10481"/>
                  <a:gd name="connsiteX9" fmla="*/ 8540 w 34307"/>
                  <a:gd name="connsiteY9" fmla="*/ 9929 h 10481"/>
                  <a:gd name="connsiteX10" fmla="*/ 5741 w 34307"/>
                  <a:gd name="connsiteY10" fmla="*/ 2 h 10481"/>
                  <a:gd name="connsiteX11" fmla="*/ 2881 w 34307"/>
                  <a:gd name="connsiteY11" fmla="*/ 10109 h 10481"/>
                  <a:gd name="connsiteX12" fmla="*/ 0 w 34307"/>
                  <a:gd name="connsiteY12" fmla="*/ 5058 h 10481"/>
                  <a:gd name="connsiteX0" fmla="*/ 34307 w 34307"/>
                  <a:gd name="connsiteY0" fmla="*/ 450 h 10481"/>
                  <a:gd name="connsiteX1" fmla="*/ 31402 w 34307"/>
                  <a:gd name="connsiteY1" fmla="*/ 10205 h 10481"/>
                  <a:gd name="connsiteX2" fmla="*/ 28605 w 34307"/>
                  <a:gd name="connsiteY2" fmla="*/ 370 h 10481"/>
                  <a:gd name="connsiteX3" fmla="*/ 25686 w 34307"/>
                  <a:gd name="connsiteY3" fmla="*/ 10389 h 10481"/>
                  <a:gd name="connsiteX4" fmla="*/ 22862 w 34307"/>
                  <a:gd name="connsiteY4" fmla="*/ 370 h 10481"/>
                  <a:gd name="connsiteX5" fmla="*/ 20038 w 34307"/>
                  <a:gd name="connsiteY5" fmla="*/ 10481 h 10481"/>
                  <a:gd name="connsiteX6" fmla="*/ 17173 w 34307"/>
                  <a:gd name="connsiteY6" fmla="*/ 186 h 10481"/>
                  <a:gd name="connsiteX7" fmla="*/ 14295 w 34307"/>
                  <a:gd name="connsiteY7" fmla="*/ 10114 h 10481"/>
                  <a:gd name="connsiteX8" fmla="*/ 11486 w 34307"/>
                  <a:gd name="connsiteY8" fmla="*/ 2 h 10481"/>
                  <a:gd name="connsiteX9" fmla="*/ 8540 w 34307"/>
                  <a:gd name="connsiteY9" fmla="*/ 9929 h 10481"/>
                  <a:gd name="connsiteX10" fmla="*/ 5741 w 34307"/>
                  <a:gd name="connsiteY10" fmla="*/ 2 h 10481"/>
                  <a:gd name="connsiteX11" fmla="*/ 2881 w 34307"/>
                  <a:gd name="connsiteY11" fmla="*/ 10109 h 10481"/>
                  <a:gd name="connsiteX12" fmla="*/ 0 w 34307"/>
                  <a:gd name="connsiteY12" fmla="*/ 5058 h 10481"/>
                  <a:gd name="connsiteX0" fmla="*/ 34307 w 34307"/>
                  <a:gd name="connsiteY0" fmla="*/ 450 h 10481"/>
                  <a:gd name="connsiteX1" fmla="*/ 31402 w 34307"/>
                  <a:gd name="connsiteY1" fmla="*/ 10205 h 10481"/>
                  <a:gd name="connsiteX2" fmla="*/ 28605 w 34307"/>
                  <a:gd name="connsiteY2" fmla="*/ 370 h 10481"/>
                  <a:gd name="connsiteX3" fmla="*/ 25686 w 34307"/>
                  <a:gd name="connsiteY3" fmla="*/ 10389 h 10481"/>
                  <a:gd name="connsiteX4" fmla="*/ 22862 w 34307"/>
                  <a:gd name="connsiteY4" fmla="*/ 370 h 10481"/>
                  <a:gd name="connsiteX5" fmla="*/ 20038 w 34307"/>
                  <a:gd name="connsiteY5" fmla="*/ 10481 h 10481"/>
                  <a:gd name="connsiteX6" fmla="*/ 17173 w 34307"/>
                  <a:gd name="connsiteY6" fmla="*/ 186 h 10481"/>
                  <a:gd name="connsiteX7" fmla="*/ 14295 w 34307"/>
                  <a:gd name="connsiteY7" fmla="*/ 10114 h 10481"/>
                  <a:gd name="connsiteX8" fmla="*/ 11486 w 34307"/>
                  <a:gd name="connsiteY8" fmla="*/ 2 h 10481"/>
                  <a:gd name="connsiteX9" fmla="*/ 8540 w 34307"/>
                  <a:gd name="connsiteY9" fmla="*/ 9929 h 10481"/>
                  <a:gd name="connsiteX10" fmla="*/ 5741 w 34307"/>
                  <a:gd name="connsiteY10" fmla="*/ 2 h 10481"/>
                  <a:gd name="connsiteX11" fmla="*/ 2881 w 34307"/>
                  <a:gd name="connsiteY11" fmla="*/ 10109 h 10481"/>
                  <a:gd name="connsiteX12" fmla="*/ 0 w 34307"/>
                  <a:gd name="connsiteY12" fmla="*/ 5058 h 10481"/>
                  <a:gd name="connsiteX0" fmla="*/ 36129 w 36129"/>
                  <a:gd name="connsiteY0" fmla="*/ 450 h 10481"/>
                  <a:gd name="connsiteX1" fmla="*/ 33224 w 36129"/>
                  <a:gd name="connsiteY1" fmla="*/ 10205 h 10481"/>
                  <a:gd name="connsiteX2" fmla="*/ 30427 w 36129"/>
                  <a:gd name="connsiteY2" fmla="*/ 370 h 10481"/>
                  <a:gd name="connsiteX3" fmla="*/ 27508 w 36129"/>
                  <a:gd name="connsiteY3" fmla="*/ 10389 h 10481"/>
                  <a:gd name="connsiteX4" fmla="*/ 24684 w 36129"/>
                  <a:gd name="connsiteY4" fmla="*/ 370 h 10481"/>
                  <a:gd name="connsiteX5" fmla="*/ 21860 w 36129"/>
                  <a:gd name="connsiteY5" fmla="*/ 10481 h 10481"/>
                  <a:gd name="connsiteX6" fmla="*/ 18995 w 36129"/>
                  <a:gd name="connsiteY6" fmla="*/ 186 h 10481"/>
                  <a:gd name="connsiteX7" fmla="*/ 16117 w 36129"/>
                  <a:gd name="connsiteY7" fmla="*/ 10114 h 10481"/>
                  <a:gd name="connsiteX8" fmla="*/ 13308 w 36129"/>
                  <a:gd name="connsiteY8" fmla="*/ 2 h 10481"/>
                  <a:gd name="connsiteX9" fmla="*/ 10362 w 36129"/>
                  <a:gd name="connsiteY9" fmla="*/ 9929 h 10481"/>
                  <a:gd name="connsiteX10" fmla="*/ 7563 w 36129"/>
                  <a:gd name="connsiteY10" fmla="*/ 2 h 10481"/>
                  <a:gd name="connsiteX11" fmla="*/ 4703 w 36129"/>
                  <a:gd name="connsiteY11" fmla="*/ 10109 h 10481"/>
                  <a:gd name="connsiteX12" fmla="*/ 0 w 36129"/>
                  <a:gd name="connsiteY12" fmla="*/ 4639 h 10481"/>
                  <a:gd name="connsiteX0" fmla="*/ 36129 w 36129"/>
                  <a:gd name="connsiteY0" fmla="*/ 450 h 10481"/>
                  <a:gd name="connsiteX1" fmla="*/ 33224 w 36129"/>
                  <a:gd name="connsiteY1" fmla="*/ 10205 h 10481"/>
                  <a:gd name="connsiteX2" fmla="*/ 30427 w 36129"/>
                  <a:gd name="connsiteY2" fmla="*/ 370 h 10481"/>
                  <a:gd name="connsiteX3" fmla="*/ 27508 w 36129"/>
                  <a:gd name="connsiteY3" fmla="*/ 10389 h 10481"/>
                  <a:gd name="connsiteX4" fmla="*/ 24684 w 36129"/>
                  <a:gd name="connsiteY4" fmla="*/ 370 h 10481"/>
                  <a:gd name="connsiteX5" fmla="*/ 21860 w 36129"/>
                  <a:gd name="connsiteY5" fmla="*/ 10481 h 10481"/>
                  <a:gd name="connsiteX6" fmla="*/ 18995 w 36129"/>
                  <a:gd name="connsiteY6" fmla="*/ 186 h 10481"/>
                  <a:gd name="connsiteX7" fmla="*/ 16117 w 36129"/>
                  <a:gd name="connsiteY7" fmla="*/ 10114 h 10481"/>
                  <a:gd name="connsiteX8" fmla="*/ 13308 w 36129"/>
                  <a:gd name="connsiteY8" fmla="*/ 2 h 10481"/>
                  <a:gd name="connsiteX9" fmla="*/ 10362 w 36129"/>
                  <a:gd name="connsiteY9" fmla="*/ 9929 h 10481"/>
                  <a:gd name="connsiteX10" fmla="*/ 7563 w 36129"/>
                  <a:gd name="connsiteY10" fmla="*/ 2 h 10481"/>
                  <a:gd name="connsiteX11" fmla="*/ 4703 w 36129"/>
                  <a:gd name="connsiteY11" fmla="*/ 10109 h 10481"/>
                  <a:gd name="connsiteX12" fmla="*/ 0 w 36129"/>
                  <a:gd name="connsiteY12" fmla="*/ 4639 h 10481"/>
                  <a:gd name="connsiteX0" fmla="*/ 36129 w 36129"/>
                  <a:gd name="connsiteY0" fmla="*/ 450 h 10481"/>
                  <a:gd name="connsiteX1" fmla="*/ 33224 w 36129"/>
                  <a:gd name="connsiteY1" fmla="*/ 10205 h 10481"/>
                  <a:gd name="connsiteX2" fmla="*/ 30427 w 36129"/>
                  <a:gd name="connsiteY2" fmla="*/ 370 h 10481"/>
                  <a:gd name="connsiteX3" fmla="*/ 27508 w 36129"/>
                  <a:gd name="connsiteY3" fmla="*/ 10389 h 10481"/>
                  <a:gd name="connsiteX4" fmla="*/ 24684 w 36129"/>
                  <a:gd name="connsiteY4" fmla="*/ 370 h 10481"/>
                  <a:gd name="connsiteX5" fmla="*/ 21860 w 36129"/>
                  <a:gd name="connsiteY5" fmla="*/ 10481 h 10481"/>
                  <a:gd name="connsiteX6" fmla="*/ 18995 w 36129"/>
                  <a:gd name="connsiteY6" fmla="*/ 186 h 10481"/>
                  <a:gd name="connsiteX7" fmla="*/ 16117 w 36129"/>
                  <a:gd name="connsiteY7" fmla="*/ 10114 h 10481"/>
                  <a:gd name="connsiteX8" fmla="*/ 13308 w 36129"/>
                  <a:gd name="connsiteY8" fmla="*/ 2 h 10481"/>
                  <a:gd name="connsiteX9" fmla="*/ 10362 w 36129"/>
                  <a:gd name="connsiteY9" fmla="*/ 9929 h 10481"/>
                  <a:gd name="connsiteX10" fmla="*/ 7563 w 36129"/>
                  <a:gd name="connsiteY10" fmla="*/ 2 h 10481"/>
                  <a:gd name="connsiteX11" fmla="*/ 4703 w 36129"/>
                  <a:gd name="connsiteY11" fmla="*/ 10109 h 10481"/>
                  <a:gd name="connsiteX12" fmla="*/ 0 w 36129"/>
                  <a:gd name="connsiteY12" fmla="*/ 5477 h 10481"/>
                  <a:gd name="connsiteX0" fmla="*/ 36129 w 36129"/>
                  <a:gd name="connsiteY0" fmla="*/ 450 h 10481"/>
                  <a:gd name="connsiteX1" fmla="*/ 33224 w 36129"/>
                  <a:gd name="connsiteY1" fmla="*/ 10205 h 10481"/>
                  <a:gd name="connsiteX2" fmla="*/ 30427 w 36129"/>
                  <a:gd name="connsiteY2" fmla="*/ 370 h 10481"/>
                  <a:gd name="connsiteX3" fmla="*/ 27508 w 36129"/>
                  <a:gd name="connsiteY3" fmla="*/ 10389 h 10481"/>
                  <a:gd name="connsiteX4" fmla="*/ 24684 w 36129"/>
                  <a:gd name="connsiteY4" fmla="*/ 370 h 10481"/>
                  <a:gd name="connsiteX5" fmla="*/ 21860 w 36129"/>
                  <a:gd name="connsiteY5" fmla="*/ 10481 h 10481"/>
                  <a:gd name="connsiteX6" fmla="*/ 18995 w 36129"/>
                  <a:gd name="connsiteY6" fmla="*/ 186 h 10481"/>
                  <a:gd name="connsiteX7" fmla="*/ 16117 w 36129"/>
                  <a:gd name="connsiteY7" fmla="*/ 10114 h 10481"/>
                  <a:gd name="connsiteX8" fmla="*/ 13308 w 36129"/>
                  <a:gd name="connsiteY8" fmla="*/ 2 h 10481"/>
                  <a:gd name="connsiteX9" fmla="*/ 10362 w 36129"/>
                  <a:gd name="connsiteY9" fmla="*/ 9929 h 10481"/>
                  <a:gd name="connsiteX10" fmla="*/ 7563 w 36129"/>
                  <a:gd name="connsiteY10" fmla="*/ 2 h 10481"/>
                  <a:gd name="connsiteX11" fmla="*/ 4703 w 36129"/>
                  <a:gd name="connsiteY11" fmla="*/ 10109 h 10481"/>
                  <a:gd name="connsiteX12" fmla="*/ 0 w 36129"/>
                  <a:gd name="connsiteY12" fmla="*/ 5477 h 10481"/>
                  <a:gd name="connsiteX0" fmla="*/ 36129 w 36344"/>
                  <a:gd name="connsiteY0" fmla="*/ 774 h 10805"/>
                  <a:gd name="connsiteX1" fmla="*/ 36129 w 36344"/>
                  <a:gd name="connsiteY1" fmla="*/ 708 h 10805"/>
                  <a:gd name="connsiteX2" fmla="*/ 33224 w 36344"/>
                  <a:gd name="connsiteY2" fmla="*/ 10529 h 10805"/>
                  <a:gd name="connsiteX3" fmla="*/ 30427 w 36344"/>
                  <a:gd name="connsiteY3" fmla="*/ 694 h 10805"/>
                  <a:gd name="connsiteX4" fmla="*/ 27508 w 36344"/>
                  <a:gd name="connsiteY4" fmla="*/ 10713 h 10805"/>
                  <a:gd name="connsiteX5" fmla="*/ 24684 w 36344"/>
                  <a:gd name="connsiteY5" fmla="*/ 694 h 10805"/>
                  <a:gd name="connsiteX6" fmla="*/ 21860 w 36344"/>
                  <a:gd name="connsiteY6" fmla="*/ 10805 h 10805"/>
                  <a:gd name="connsiteX7" fmla="*/ 18995 w 36344"/>
                  <a:gd name="connsiteY7" fmla="*/ 510 h 10805"/>
                  <a:gd name="connsiteX8" fmla="*/ 16117 w 36344"/>
                  <a:gd name="connsiteY8" fmla="*/ 10438 h 10805"/>
                  <a:gd name="connsiteX9" fmla="*/ 13308 w 36344"/>
                  <a:gd name="connsiteY9" fmla="*/ 326 h 10805"/>
                  <a:gd name="connsiteX10" fmla="*/ 10362 w 36344"/>
                  <a:gd name="connsiteY10" fmla="*/ 10253 h 10805"/>
                  <a:gd name="connsiteX11" fmla="*/ 7563 w 36344"/>
                  <a:gd name="connsiteY11" fmla="*/ 326 h 10805"/>
                  <a:gd name="connsiteX12" fmla="*/ 4703 w 36344"/>
                  <a:gd name="connsiteY12" fmla="*/ 10433 h 10805"/>
                  <a:gd name="connsiteX13" fmla="*/ 0 w 36344"/>
                  <a:gd name="connsiteY13" fmla="*/ 5801 h 10805"/>
                  <a:gd name="connsiteX0" fmla="*/ 36129 w 38413"/>
                  <a:gd name="connsiteY0" fmla="*/ 450 h 10481"/>
                  <a:gd name="connsiteX1" fmla="*/ 38356 w 38413"/>
                  <a:gd name="connsiteY1" fmla="*/ 4365 h 10481"/>
                  <a:gd name="connsiteX2" fmla="*/ 33224 w 38413"/>
                  <a:gd name="connsiteY2" fmla="*/ 10205 h 10481"/>
                  <a:gd name="connsiteX3" fmla="*/ 30427 w 38413"/>
                  <a:gd name="connsiteY3" fmla="*/ 370 h 10481"/>
                  <a:gd name="connsiteX4" fmla="*/ 27508 w 38413"/>
                  <a:gd name="connsiteY4" fmla="*/ 10389 h 10481"/>
                  <a:gd name="connsiteX5" fmla="*/ 24684 w 38413"/>
                  <a:gd name="connsiteY5" fmla="*/ 370 h 10481"/>
                  <a:gd name="connsiteX6" fmla="*/ 21860 w 38413"/>
                  <a:gd name="connsiteY6" fmla="*/ 10481 h 10481"/>
                  <a:gd name="connsiteX7" fmla="*/ 18995 w 38413"/>
                  <a:gd name="connsiteY7" fmla="*/ 186 h 10481"/>
                  <a:gd name="connsiteX8" fmla="*/ 16117 w 38413"/>
                  <a:gd name="connsiteY8" fmla="*/ 10114 h 10481"/>
                  <a:gd name="connsiteX9" fmla="*/ 13308 w 38413"/>
                  <a:gd name="connsiteY9" fmla="*/ 2 h 10481"/>
                  <a:gd name="connsiteX10" fmla="*/ 10362 w 38413"/>
                  <a:gd name="connsiteY10" fmla="*/ 9929 h 10481"/>
                  <a:gd name="connsiteX11" fmla="*/ 7563 w 38413"/>
                  <a:gd name="connsiteY11" fmla="*/ 2 h 10481"/>
                  <a:gd name="connsiteX12" fmla="*/ 4703 w 38413"/>
                  <a:gd name="connsiteY12" fmla="*/ 10109 h 10481"/>
                  <a:gd name="connsiteX13" fmla="*/ 0 w 38413"/>
                  <a:gd name="connsiteY13" fmla="*/ 5477 h 10481"/>
                  <a:gd name="connsiteX0" fmla="*/ 36078 w 38412"/>
                  <a:gd name="connsiteY0" fmla="*/ 3383 h 10481"/>
                  <a:gd name="connsiteX1" fmla="*/ 38356 w 38412"/>
                  <a:gd name="connsiteY1" fmla="*/ 4365 h 10481"/>
                  <a:gd name="connsiteX2" fmla="*/ 33224 w 38412"/>
                  <a:gd name="connsiteY2" fmla="*/ 10205 h 10481"/>
                  <a:gd name="connsiteX3" fmla="*/ 30427 w 38412"/>
                  <a:gd name="connsiteY3" fmla="*/ 370 h 10481"/>
                  <a:gd name="connsiteX4" fmla="*/ 27508 w 38412"/>
                  <a:gd name="connsiteY4" fmla="*/ 10389 h 10481"/>
                  <a:gd name="connsiteX5" fmla="*/ 24684 w 38412"/>
                  <a:gd name="connsiteY5" fmla="*/ 370 h 10481"/>
                  <a:gd name="connsiteX6" fmla="*/ 21860 w 38412"/>
                  <a:gd name="connsiteY6" fmla="*/ 10481 h 10481"/>
                  <a:gd name="connsiteX7" fmla="*/ 18995 w 38412"/>
                  <a:gd name="connsiteY7" fmla="*/ 186 h 10481"/>
                  <a:gd name="connsiteX8" fmla="*/ 16117 w 38412"/>
                  <a:gd name="connsiteY8" fmla="*/ 10114 h 10481"/>
                  <a:gd name="connsiteX9" fmla="*/ 13308 w 38412"/>
                  <a:gd name="connsiteY9" fmla="*/ 2 h 10481"/>
                  <a:gd name="connsiteX10" fmla="*/ 10362 w 38412"/>
                  <a:gd name="connsiteY10" fmla="*/ 9929 h 10481"/>
                  <a:gd name="connsiteX11" fmla="*/ 7563 w 38412"/>
                  <a:gd name="connsiteY11" fmla="*/ 2 h 10481"/>
                  <a:gd name="connsiteX12" fmla="*/ 4703 w 38412"/>
                  <a:gd name="connsiteY12" fmla="*/ 10109 h 10481"/>
                  <a:gd name="connsiteX13" fmla="*/ 0 w 38412"/>
                  <a:gd name="connsiteY13" fmla="*/ 5477 h 10481"/>
                  <a:gd name="connsiteX0" fmla="*/ 36078 w 36331"/>
                  <a:gd name="connsiteY0" fmla="*/ 3542 h 10640"/>
                  <a:gd name="connsiteX1" fmla="*/ 36129 w 36331"/>
                  <a:gd name="connsiteY1" fmla="*/ 334 h 10640"/>
                  <a:gd name="connsiteX2" fmla="*/ 33224 w 36331"/>
                  <a:gd name="connsiteY2" fmla="*/ 10364 h 10640"/>
                  <a:gd name="connsiteX3" fmla="*/ 30427 w 36331"/>
                  <a:gd name="connsiteY3" fmla="*/ 529 h 10640"/>
                  <a:gd name="connsiteX4" fmla="*/ 27508 w 36331"/>
                  <a:gd name="connsiteY4" fmla="*/ 10548 h 10640"/>
                  <a:gd name="connsiteX5" fmla="*/ 24684 w 36331"/>
                  <a:gd name="connsiteY5" fmla="*/ 529 h 10640"/>
                  <a:gd name="connsiteX6" fmla="*/ 21860 w 36331"/>
                  <a:gd name="connsiteY6" fmla="*/ 10640 h 10640"/>
                  <a:gd name="connsiteX7" fmla="*/ 18995 w 36331"/>
                  <a:gd name="connsiteY7" fmla="*/ 345 h 10640"/>
                  <a:gd name="connsiteX8" fmla="*/ 16117 w 36331"/>
                  <a:gd name="connsiteY8" fmla="*/ 10273 h 10640"/>
                  <a:gd name="connsiteX9" fmla="*/ 13308 w 36331"/>
                  <a:gd name="connsiteY9" fmla="*/ 161 h 10640"/>
                  <a:gd name="connsiteX10" fmla="*/ 10362 w 36331"/>
                  <a:gd name="connsiteY10" fmla="*/ 10088 h 10640"/>
                  <a:gd name="connsiteX11" fmla="*/ 7563 w 36331"/>
                  <a:gd name="connsiteY11" fmla="*/ 161 h 10640"/>
                  <a:gd name="connsiteX12" fmla="*/ 4703 w 36331"/>
                  <a:gd name="connsiteY12" fmla="*/ 10268 h 10640"/>
                  <a:gd name="connsiteX13" fmla="*/ 0 w 36331"/>
                  <a:gd name="connsiteY13" fmla="*/ 5636 h 10640"/>
                  <a:gd name="connsiteX0" fmla="*/ 42657 w 42657"/>
                  <a:gd name="connsiteY0" fmla="*/ 6980 h 10516"/>
                  <a:gd name="connsiteX1" fmla="*/ 36129 w 42657"/>
                  <a:gd name="connsiteY1" fmla="*/ 210 h 10516"/>
                  <a:gd name="connsiteX2" fmla="*/ 33224 w 42657"/>
                  <a:gd name="connsiteY2" fmla="*/ 10240 h 10516"/>
                  <a:gd name="connsiteX3" fmla="*/ 30427 w 42657"/>
                  <a:gd name="connsiteY3" fmla="*/ 405 h 10516"/>
                  <a:gd name="connsiteX4" fmla="*/ 27508 w 42657"/>
                  <a:gd name="connsiteY4" fmla="*/ 10424 h 10516"/>
                  <a:gd name="connsiteX5" fmla="*/ 24684 w 42657"/>
                  <a:gd name="connsiteY5" fmla="*/ 405 h 10516"/>
                  <a:gd name="connsiteX6" fmla="*/ 21860 w 42657"/>
                  <a:gd name="connsiteY6" fmla="*/ 10516 h 10516"/>
                  <a:gd name="connsiteX7" fmla="*/ 18995 w 42657"/>
                  <a:gd name="connsiteY7" fmla="*/ 221 h 10516"/>
                  <a:gd name="connsiteX8" fmla="*/ 16117 w 42657"/>
                  <a:gd name="connsiteY8" fmla="*/ 10149 h 10516"/>
                  <a:gd name="connsiteX9" fmla="*/ 13308 w 42657"/>
                  <a:gd name="connsiteY9" fmla="*/ 37 h 10516"/>
                  <a:gd name="connsiteX10" fmla="*/ 10362 w 42657"/>
                  <a:gd name="connsiteY10" fmla="*/ 9964 h 10516"/>
                  <a:gd name="connsiteX11" fmla="*/ 7563 w 42657"/>
                  <a:gd name="connsiteY11" fmla="*/ 37 h 10516"/>
                  <a:gd name="connsiteX12" fmla="*/ 4703 w 42657"/>
                  <a:gd name="connsiteY12" fmla="*/ 10144 h 10516"/>
                  <a:gd name="connsiteX13" fmla="*/ 0 w 42657"/>
                  <a:gd name="connsiteY13" fmla="*/ 5512 h 10516"/>
                  <a:gd name="connsiteX0" fmla="*/ 42657 w 42657"/>
                  <a:gd name="connsiteY0" fmla="*/ 6980 h 10516"/>
                  <a:gd name="connsiteX1" fmla="*/ 36129 w 42657"/>
                  <a:gd name="connsiteY1" fmla="*/ 210 h 10516"/>
                  <a:gd name="connsiteX2" fmla="*/ 33224 w 42657"/>
                  <a:gd name="connsiteY2" fmla="*/ 10240 h 10516"/>
                  <a:gd name="connsiteX3" fmla="*/ 30427 w 42657"/>
                  <a:gd name="connsiteY3" fmla="*/ 405 h 10516"/>
                  <a:gd name="connsiteX4" fmla="*/ 27508 w 42657"/>
                  <a:gd name="connsiteY4" fmla="*/ 10424 h 10516"/>
                  <a:gd name="connsiteX5" fmla="*/ 24684 w 42657"/>
                  <a:gd name="connsiteY5" fmla="*/ 405 h 10516"/>
                  <a:gd name="connsiteX6" fmla="*/ 21860 w 42657"/>
                  <a:gd name="connsiteY6" fmla="*/ 10516 h 10516"/>
                  <a:gd name="connsiteX7" fmla="*/ 18995 w 42657"/>
                  <a:gd name="connsiteY7" fmla="*/ 221 h 10516"/>
                  <a:gd name="connsiteX8" fmla="*/ 16117 w 42657"/>
                  <a:gd name="connsiteY8" fmla="*/ 10149 h 10516"/>
                  <a:gd name="connsiteX9" fmla="*/ 13308 w 42657"/>
                  <a:gd name="connsiteY9" fmla="*/ 37 h 10516"/>
                  <a:gd name="connsiteX10" fmla="*/ 10362 w 42657"/>
                  <a:gd name="connsiteY10" fmla="*/ 9964 h 10516"/>
                  <a:gd name="connsiteX11" fmla="*/ 7563 w 42657"/>
                  <a:gd name="connsiteY11" fmla="*/ 37 h 10516"/>
                  <a:gd name="connsiteX12" fmla="*/ 4703 w 42657"/>
                  <a:gd name="connsiteY12" fmla="*/ 10144 h 10516"/>
                  <a:gd name="connsiteX13" fmla="*/ 0 w 42657"/>
                  <a:gd name="connsiteY13" fmla="*/ 5512 h 10516"/>
                  <a:gd name="connsiteX0" fmla="*/ 42657 w 42657"/>
                  <a:gd name="connsiteY0" fmla="*/ 6945 h 10481"/>
                  <a:gd name="connsiteX1" fmla="*/ 36129 w 42657"/>
                  <a:gd name="connsiteY1" fmla="*/ 175 h 10481"/>
                  <a:gd name="connsiteX2" fmla="*/ 33224 w 42657"/>
                  <a:gd name="connsiteY2" fmla="*/ 10205 h 10481"/>
                  <a:gd name="connsiteX3" fmla="*/ 30427 w 42657"/>
                  <a:gd name="connsiteY3" fmla="*/ 370 h 10481"/>
                  <a:gd name="connsiteX4" fmla="*/ 27508 w 42657"/>
                  <a:gd name="connsiteY4" fmla="*/ 10389 h 10481"/>
                  <a:gd name="connsiteX5" fmla="*/ 24684 w 42657"/>
                  <a:gd name="connsiteY5" fmla="*/ 370 h 10481"/>
                  <a:gd name="connsiteX6" fmla="*/ 21860 w 42657"/>
                  <a:gd name="connsiteY6" fmla="*/ 10481 h 10481"/>
                  <a:gd name="connsiteX7" fmla="*/ 18995 w 42657"/>
                  <a:gd name="connsiteY7" fmla="*/ 186 h 10481"/>
                  <a:gd name="connsiteX8" fmla="*/ 16117 w 42657"/>
                  <a:gd name="connsiteY8" fmla="*/ 10114 h 10481"/>
                  <a:gd name="connsiteX9" fmla="*/ 13308 w 42657"/>
                  <a:gd name="connsiteY9" fmla="*/ 2 h 10481"/>
                  <a:gd name="connsiteX10" fmla="*/ 10362 w 42657"/>
                  <a:gd name="connsiteY10" fmla="*/ 9929 h 10481"/>
                  <a:gd name="connsiteX11" fmla="*/ 7563 w 42657"/>
                  <a:gd name="connsiteY11" fmla="*/ 2 h 10481"/>
                  <a:gd name="connsiteX12" fmla="*/ 4703 w 42657"/>
                  <a:gd name="connsiteY12" fmla="*/ 10109 h 10481"/>
                  <a:gd name="connsiteX13" fmla="*/ 0 w 42657"/>
                  <a:gd name="connsiteY13" fmla="*/ 5477 h 10481"/>
                  <a:gd name="connsiteX0" fmla="*/ 42657 w 42657"/>
                  <a:gd name="connsiteY0" fmla="*/ 6945 h 10481"/>
                  <a:gd name="connsiteX1" fmla="*/ 36129 w 42657"/>
                  <a:gd name="connsiteY1" fmla="*/ 175 h 10481"/>
                  <a:gd name="connsiteX2" fmla="*/ 33224 w 42657"/>
                  <a:gd name="connsiteY2" fmla="*/ 10205 h 10481"/>
                  <a:gd name="connsiteX3" fmla="*/ 30427 w 42657"/>
                  <a:gd name="connsiteY3" fmla="*/ 370 h 10481"/>
                  <a:gd name="connsiteX4" fmla="*/ 27508 w 42657"/>
                  <a:gd name="connsiteY4" fmla="*/ 10389 h 10481"/>
                  <a:gd name="connsiteX5" fmla="*/ 24684 w 42657"/>
                  <a:gd name="connsiteY5" fmla="*/ 370 h 10481"/>
                  <a:gd name="connsiteX6" fmla="*/ 21860 w 42657"/>
                  <a:gd name="connsiteY6" fmla="*/ 10481 h 10481"/>
                  <a:gd name="connsiteX7" fmla="*/ 18995 w 42657"/>
                  <a:gd name="connsiteY7" fmla="*/ 186 h 10481"/>
                  <a:gd name="connsiteX8" fmla="*/ 16117 w 42657"/>
                  <a:gd name="connsiteY8" fmla="*/ 10114 h 10481"/>
                  <a:gd name="connsiteX9" fmla="*/ 13308 w 42657"/>
                  <a:gd name="connsiteY9" fmla="*/ 2 h 10481"/>
                  <a:gd name="connsiteX10" fmla="*/ 10362 w 42657"/>
                  <a:gd name="connsiteY10" fmla="*/ 9929 h 10481"/>
                  <a:gd name="connsiteX11" fmla="*/ 7563 w 42657"/>
                  <a:gd name="connsiteY11" fmla="*/ 2 h 10481"/>
                  <a:gd name="connsiteX12" fmla="*/ 4703 w 42657"/>
                  <a:gd name="connsiteY12" fmla="*/ 10109 h 10481"/>
                  <a:gd name="connsiteX13" fmla="*/ 0 w 42657"/>
                  <a:gd name="connsiteY13" fmla="*/ 5477 h 10481"/>
                  <a:gd name="connsiteX0" fmla="*/ 42657 w 42657"/>
                  <a:gd name="connsiteY0" fmla="*/ 6945 h 10481"/>
                  <a:gd name="connsiteX1" fmla="*/ 36129 w 42657"/>
                  <a:gd name="connsiteY1" fmla="*/ 175 h 10481"/>
                  <a:gd name="connsiteX2" fmla="*/ 33224 w 42657"/>
                  <a:gd name="connsiteY2" fmla="*/ 10205 h 10481"/>
                  <a:gd name="connsiteX3" fmla="*/ 30427 w 42657"/>
                  <a:gd name="connsiteY3" fmla="*/ 370 h 10481"/>
                  <a:gd name="connsiteX4" fmla="*/ 27508 w 42657"/>
                  <a:gd name="connsiteY4" fmla="*/ 10389 h 10481"/>
                  <a:gd name="connsiteX5" fmla="*/ 24684 w 42657"/>
                  <a:gd name="connsiteY5" fmla="*/ 370 h 10481"/>
                  <a:gd name="connsiteX6" fmla="*/ 21860 w 42657"/>
                  <a:gd name="connsiteY6" fmla="*/ 10481 h 10481"/>
                  <a:gd name="connsiteX7" fmla="*/ 18995 w 42657"/>
                  <a:gd name="connsiteY7" fmla="*/ 186 h 10481"/>
                  <a:gd name="connsiteX8" fmla="*/ 16117 w 42657"/>
                  <a:gd name="connsiteY8" fmla="*/ 10114 h 10481"/>
                  <a:gd name="connsiteX9" fmla="*/ 13308 w 42657"/>
                  <a:gd name="connsiteY9" fmla="*/ 2 h 10481"/>
                  <a:gd name="connsiteX10" fmla="*/ 10362 w 42657"/>
                  <a:gd name="connsiteY10" fmla="*/ 9929 h 10481"/>
                  <a:gd name="connsiteX11" fmla="*/ 7563 w 42657"/>
                  <a:gd name="connsiteY11" fmla="*/ 2 h 10481"/>
                  <a:gd name="connsiteX12" fmla="*/ 4703 w 42657"/>
                  <a:gd name="connsiteY12" fmla="*/ 10109 h 10481"/>
                  <a:gd name="connsiteX13" fmla="*/ 0 w 42657"/>
                  <a:gd name="connsiteY13" fmla="*/ 5477 h 10481"/>
                  <a:gd name="connsiteX0" fmla="*/ 42657 w 42657"/>
                  <a:gd name="connsiteY0" fmla="*/ 7202 h 10738"/>
                  <a:gd name="connsiteX1" fmla="*/ 36129 w 42657"/>
                  <a:gd name="connsiteY1" fmla="*/ 13 h 10738"/>
                  <a:gd name="connsiteX2" fmla="*/ 33224 w 42657"/>
                  <a:gd name="connsiteY2" fmla="*/ 10462 h 10738"/>
                  <a:gd name="connsiteX3" fmla="*/ 30427 w 42657"/>
                  <a:gd name="connsiteY3" fmla="*/ 627 h 10738"/>
                  <a:gd name="connsiteX4" fmla="*/ 27508 w 42657"/>
                  <a:gd name="connsiteY4" fmla="*/ 10646 h 10738"/>
                  <a:gd name="connsiteX5" fmla="*/ 24684 w 42657"/>
                  <a:gd name="connsiteY5" fmla="*/ 627 h 10738"/>
                  <a:gd name="connsiteX6" fmla="*/ 21860 w 42657"/>
                  <a:gd name="connsiteY6" fmla="*/ 10738 h 10738"/>
                  <a:gd name="connsiteX7" fmla="*/ 18995 w 42657"/>
                  <a:gd name="connsiteY7" fmla="*/ 443 h 10738"/>
                  <a:gd name="connsiteX8" fmla="*/ 16117 w 42657"/>
                  <a:gd name="connsiteY8" fmla="*/ 10371 h 10738"/>
                  <a:gd name="connsiteX9" fmla="*/ 13308 w 42657"/>
                  <a:gd name="connsiteY9" fmla="*/ 259 h 10738"/>
                  <a:gd name="connsiteX10" fmla="*/ 10362 w 42657"/>
                  <a:gd name="connsiteY10" fmla="*/ 10186 h 10738"/>
                  <a:gd name="connsiteX11" fmla="*/ 7563 w 42657"/>
                  <a:gd name="connsiteY11" fmla="*/ 259 h 10738"/>
                  <a:gd name="connsiteX12" fmla="*/ 4703 w 42657"/>
                  <a:gd name="connsiteY12" fmla="*/ 10366 h 10738"/>
                  <a:gd name="connsiteX13" fmla="*/ 0 w 42657"/>
                  <a:gd name="connsiteY13" fmla="*/ 5734 h 10738"/>
                  <a:gd name="connsiteX0" fmla="*/ 42657 w 42657"/>
                  <a:gd name="connsiteY0" fmla="*/ 7194 h 10730"/>
                  <a:gd name="connsiteX1" fmla="*/ 36129 w 42657"/>
                  <a:gd name="connsiteY1" fmla="*/ 5 h 10730"/>
                  <a:gd name="connsiteX2" fmla="*/ 33224 w 42657"/>
                  <a:gd name="connsiteY2" fmla="*/ 10454 h 10730"/>
                  <a:gd name="connsiteX3" fmla="*/ 30427 w 42657"/>
                  <a:gd name="connsiteY3" fmla="*/ 619 h 10730"/>
                  <a:gd name="connsiteX4" fmla="*/ 27508 w 42657"/>
                  <a:gd name="connsiteY4" fmla="*/ 10638 h 10730"/>
                  <a:gd name="connsiteX5" fmla="*/ 24684 w 42657"/>
                  <a:gd name="connsiteY5" fmla="*/ 619 h 10730"/>
                  <a:gd name="connsiteX6" fmla="*/ 21860 w 42657"/>
                  <a:gd name="connsiteY6" fmla="*/ 10730 h 10730"/>
                  <a:gd name="connsiteX7" fmla="*/ 18995 w 42657"/>
                  <a:gd name="connsiteY7" fmla="*/ 435 h 10730"/>
                  <a:gd name="connsiteX8" fmla="*/ 16117 w 42657"/>
                  <a:gd name="connsiteY8" fmla="*/ 10363 h 10730"/>
                  <a:gd name="connsiteX9" fmla="*/ 13308 w 42657"/>
                  <a:gd name="connsiteY9" fmla="*/ 251 h 10730"/>
                  <a:gd name="connsiteX10" fmla="*/ 10362 w 42657"/>
                  <a:gd name="connsiteY10" fmla="*/ 10178 h 10730"/>
                  <a:gd name="connsiteX11" fmla="*/ 7563 w 42657"/>
                  <a:gd name="connsiteY11" fmla="*/ 251 h 10730"/>
                  <a:gd name="connsiteX12" fmla="*/ 4703 w 42657"/>
                  <a:gd name="connsiteY12" fmla="*/ 10358 h 10730"/>
                  <a:gd name="connsiteX13" fmla="*/ 0 w 42657"/>
                  <a:gd name="connsiteY13" fmla="*/ 5726 h 10730"/>
                  <a:gd name="connsiteX0" fmla="*/ 42657 w 42657"/>
                  <a:gd name="connsiteY0" fmla="*/ 7189 h 10725"/>
                  <a:gd name="connsiteX1" fmla="*/ 36129 w 42657"/>
                  <a:gd name="connsiteY1" fmla="*/ 0 h 10725"/>
                  <a:gd name="connsiteX2" fmla="*/ 33224 w 42657"/>
                  <a:gd name="connsiteY2" fmla="*/ 10449 h 10725"/>
                  <a:gd name="connsiteX3" fmla="*/ 30427 w 42657"/>
                  <a:gd name="connsiteY3" fmla="*/ 614 h 10725"/>
                  <a:gd name="connsiteX4" fmla="*/ 27508 w 42657"/>
                  <a:gd name="connsiteY4" fmla="*/ 10633 h 10725"/>
                  <a:gd name="connsiteX5" fmla="*/ 24684 w 42657"/>
                  <a:gd name="connsiteY5" fmla="*/ 614 h 10725"/>
                  <a:gd name="connsiteX6" fmla="*/ 21860 w 42657"/>
                  <a:gd name="connsiteY6" fmla="*/ 10725 h 10725"/>
                  <a:gd name="connsiteX7" fmla="*/ 18995 w 42657"/>
                  <a:gd name="connsiteY7" fmla="*/ 430 h 10725"/>
                  <a:gd name="connsiteX8" fmla="*/ 16117 w 42657"/>
                  <a:gd name="connsiteY8" fmla="*/ 10358 h 10725"/>
                  <a:gd name="connsiteX9" fmla="*/ 13308 w 42657"/>
                  <a:gd name="connsiteY9" fmla="*/ 246 h 10725"/>
                  <a:gd name="connsiteX10" fmla="*/ 10362 w 42657"/>
                  <a:gd name="connsiteY10" fmla="*/ 10173 h 10725"/>
                  <a:gd name="connsiteX11" fmla="*/ 7563 w 42657"/>
                  <a:gd name="connsiteY11" fmla="*/ 246 h 10725"/>
                  <a:gd name="connsiteX12" fmla="*/ 4703 w 42657"/>
                  <a:gd name="connsiteY12" fmla="*/ 10353 h 10725"/>
                  <a:gd name="connsiteX13" fmla="*/ 0 w 42657"/>
                  <a:gd name="connsiteY13" fmla="*/ 5721 h 10725"/>
                  <a:gd name="connsiteX0" fmla="*/ 42657 w 42657"/>
                  <a:gd name="connsiteY0" fmla="*/ 7191 h 10727"/>
                  <a:gd name="connsiteX1" fmla="*/ 36129 w 42657"/>
                  <a:gd name="connsiteY1" fmla="*/ 2 h 10727"/>
                  <a:gd name="connsiteX2" fmla="*/ 33224 w 42657"/>
                  <a:gd name="connsiteY2" fmla="*/ 10451 h 10727"/>
                  <a:gd name="connsiteX3" fmla="*/ 30427 w 42657"/>
                  <a:gd name="connsiteY3" fmla="*/ 616 h 10727"/>
                  <a:gd name="connsiteX4" fmla="*/ 27508 w 42657"/>
                  <a:gd name="connsiteY4" fmla="*/ 10635 h 10727"/>
                  <a:gd name="connsiteX5" fmla="*/ 24684 w 42657"/>
                  <a:gd name="connsiteY5" fmla="*/ 616 h 10727"/>
                  <a:gd name="connsiteX6" fmla="*/ 21860 w 42657"/>
                  <a:gd name="connsiteY6" fmla="*/ 10727 h 10727"/>
                  <a:gd name="connsiteX7" fmla="*/ 18995 w 42657"/>
                  <a:gd name="connsiteY7" fmla="*/ 432 h 10727"/>
                  <a:gd name="connsiteX8" fmla="*/ 16117 w 42657"/>
                  <a:gd name="connsiteY8" fmla="*/ 10360 h 10727"/>
                  <a:gd name="connsiteX9" fmla="*/ 13308 w 42657"/>
                  <a:gd name="connsiteY9" fmla="*/ 248 h 10727"/>
                  <a:gd name="connsiteX10" fmla="*/ 10362 w 42657"/>
                  <a:gd name="connsiteY10" fmla="*/ 10175 h 10727"/>
                  <a:gd name="connsiteX11" fmla="*/ 7563 w 42657"/>
                  <a:gd name="connsiteY11" fmla="*/ 248 h 10727"/>
                  <a:gd name="connsiteX12" fmla="*/ 4703 w 42657"/>
                  <a:gd name="connsiteY12" fmla="*/ 10355 h 10727"/>
                  <a:gd name="connsiteX13" fmla="*/ 0 w 42657"/>
                  <a:gd name="connsiteY13" fmla="*/ 5723 h 10727"/>
                  <a:gd name="connsiteX0" fmla="*/ 42708 w 42708"/>
                  <a:gd name="connsiteY0" fmla="*/ 5725 h 10728"/>
                  <a:gd name="connsiteX1" fmla="*/ 36129 w 42708"/>
                  <a:gd name="connsiteY1" fmla="*/ 3 h 10728"/>
                  <a:gd name="connsiteX2" fmla="*/ 33224 w 42708"/>
                  <a:gd name="connsiteY2" fmla="*/ 10452 h 10728"/>
                  <a:gd name="connsiteX3" fmla="*/ 30427 w 42708"/>
                  <a:gd name="connsiteY3" fmla="*/ 617 h 10728"/>
                  <a:gd name="connsiteX4" fmla="*/ 27508 w 42708"/>
                  <a:gd name="connsiteY4" fmla="*/ 10636 h 10728"/>
                  <a:gd name="connsiteX5" fmla="*/ 24684 w 42708"/>
                  <a:gd name="connsiteY5" fmla="*/ 617 h 10728"/>
                  <a:gd name="connsiteX6" fmla="*/ 21860 w 42708"/>
                  <a:gd name="connsiteY6" fmla="*/ 10728 h 10728"/>
                  <a:gd name="connsiteX7" fmla="*/ 18995 w 42708"/>
                  <a:gd name="connsiteY7" fmla="*/ 433 h 10728"/>
                  <a:gd name="connsiteX8" fmla="*/ 16117 w 42708"/>
                  <a:gd name="connsiteY8" fmla="*/ 10361 h 10728"/>
                  <a:gd name="connsiteX9" fmla="*/ 13308 w 42708"/>
                  <a:gd name="connsiteY9" fmla="*/ 249 h 10728"/>
                  <a:gd name="connsiteX10" fmla="*/ 10362 w 42708"/>
                  <a:gd name="connsiteY10" fmla="*/ 10176 h 10728"/>
                  <a:gd name="connsiteX11" fmla="*/ 7563 w 42708"/>
                  <a:gd name="connsiteY11" fmla="*/ 249 h 10728"/>
                  <a:gd name="connsiteX12" fmla="*/ 4703 w 42708"/>
                  <a:gd name="connsiteY12" fmla="*/ 10356 h 10728"/>
                  <a:gd name="connsiteX13" fmla="*/ 0 w 42708"/>
                  <a:gd name="connsiteY13" fmla="*/ 5724 h 10728"/>
                  <a:gd name="connsiteX0" fmla="*/ 42708 w 42708"/>
                  <a:gd name="connsiteY0" fmla="*/ 5725 h 10728"/>
                  <a:gd name="connsiteX1" fmla="*/ 36129 w 42708"/>
                  <a:gd name="connsiteY1" fmla="*/ 3 h 10728"/>
                  <a:gd name="connsiteX2" fmla="*/ 33224 w 42708"/>
                  <a:gd name="connsiteY2" fmla="*/ 10452 h 10728"/>
                  <a:gd name="connsiteX3" fmla="*/ 30427 w 42708"/>
                  <a:gd name="connsiteY3" fmla="*/ 617 h 10728"/>
                  <a:gd name="connsiteX4" fmla="*/ 27508 w 42708"/>
                  <a:gd name="connsiteY4" fmla="*/ 10636 h 10728"/>
                  <a:gd name="connsiteX5" fmla="*/ 24684 w 42708"/>
                  <a:gd name="connsiteY5" fmla="*/ 617 h 10728"/>
                  <a:gd name="connsiteX6" fmla="*/ 21860 w 42708"/>
                  <a:gd name="connsiteY6" fmla="*/ 10728 h 10728"/>
                  <a:gd name="connsiteX7" fmla="*/ 18995 w 42708"/>
                  <a:gd name="connsiteY7" fmla="*/ 433 h 10728"/>
                  <a:gd name="connsiteX8" fmla="*/ 16117 w 42708"/>
                  <a:gd name="connsiteY8" fmla="*/ 10361 h 10728"/>
                  <a:gd name="connsiteX9" fmla="*/ 13308 w 42708"/>
                  <a:gd name="connsiteY9" fmla="*/ 249 h 10728"/>
                  <a:gd name="connsiteX10" fmla="*/ 10362 w 42708"/>
                  <a:gd name="connsiteY10" fmla="*/ 10176 h 10728"/>
                  <a:gd name="connsiteX11" fmla="*/ 7563 w 42708"/>
                  <a:gd name="connsiteY11" fmla="*/ 249 h 10728"/>
                  <a:gd name="connsiteX12" fmla="*/ 4703 w 42708"/>
                  <a:gd name="connsiteY12" fmla="*/ 10356 h 10728"/>
                  <a:gd name="connsiteX13" fmla="*/ 0 w 42708"/>
                  <a:gd name="connsiteY13" fmla="*/ 5724 h 10728"/>
                  <a:gd name="connsiteX0" fmla="*/ 42708 w 42708"/>
                  <a:gd name="connsiteY0" fmla="*/ 5837 h 10840"/>
                  <a:gd name="connsiteX1" fmla="*/ 41594 w 42708"/>
                  <a:gd name="connsiteY1" fmla="*/ 5562 h 10840"/>
                  <a:gd name="connsiteX2" fmla="*/ 36129 w 42708"/>
                  <a:gd name="connsiteY2" fmla="*/ 115 h 10840"/>
                  <a:gd name="connsiteX3" fmla="*/ 33224 w 42708"/>
                  <a:gd name="connsiteY3" fmla="*/ 10564 h 10840"/>
                  <a:gd name="connsiteX4" fmla="*/ 30427 w 42708"/>
                  <a:gd name="connsiteY4" fmla="*/ 729 h 10840"/>
                  <a:gd name="connsiteX5" fmla="*/ 27508 w 42708"/>
                  <a:gd name="connsiteY5" fmla="*/ 10748 h 10840"/>
                  <a:gd name="connsiteX6" fmla="*/ 24684 w 42708"/>
                  <a:gd name="connsiteY6" fmla="*/ 729 h 10840"/>
                  <a:gd name="connsiteX7" fmla="*/ 21860 w 42708"/>
                  <a:gd name="connsiteY7" fmla="*/ 10840 h 10840"/>
                  <a:gd name="connsiteX8" fmla="*/ 18995 w 42708"/>
                  <a:gd name="connsiteY8" fmla="*/ 545 h 10840"/>
                  <a:gd name="connsiteX9" fmla="*/ 16117 w 42708"/>
                  <a:gd name="connsiteY9" fmla="*/ 10473 h 10840"/>
                  <a:gd name="connsiteX10" fmla="*/ 13308 w 42708"/>
                  <a:gd name="connsiteY10" fmla="*/ 361 h 10840"/>
                  <a:gd name="connsiteX11" fmla="*/ 10362 w 42708"/>
                  <a:gd name="connsiteY11" fmla="*/ 10288 h 10840"/>
                  <a:gd name="connsiteX12" fmla="*/ 7563 w 42708"/>
                  <a:gd name="connsiteY12" fmla="*/ 361 h 10840"/>
                  <a:gd name="connsiteX13" fmla="*/ 4703 w 42708"/>
                  <a:gd name="connsiteY13" fmla="*/ 10468 h 10840"/>
                  <a:gd name="connsiteX14" fmla="*/ 0 w 42708"/>
                  <a:gd name="connsiteY14" fmla="*/ 5836 h 10840"/>
                  <a:gd name="connsiteX0" fmla="*/ 42708 w 42708"/>
                  <a:gd name="connsiteY0" fmla="*/ 5855 h 10858"/>
                  <a:gd name="connsiteX1" fmla="*/ 41594 w 42708"/>
                  <a:gd name="connsiteY1" fmla="*/ 5580 h 10858"/>
                  <a:gd name="connsiteX2" fmla="*/ 40734 w 42708"/>
                  <a:gd name="connsiteY2" fmla="*/ 5371 h 10858"/>
                  <a:gd name="connsiteX3" fmla="*/ 36129 w 42708"/>
                  <a:gd name="connsiteY3" fmla="*/ 133 h 10858"/>
                  <a:gd name="connsiteX4" fmla="*/ 33224 w 42708"/>
                  <a:gd name="connsiteY4" fmla="*/ 10582 h 10858"/>
                  <a:gd name="connsiteX5" fmla="*/ 30427 w 42708"/>
                  <a:gd name="connsiteY5" fmla="*/ 747 h 10858"/>
                  <a:gd name="connsiteX6" fmla="*/ 27508 w 42708"/>
                  <a:gd name="connsiteY6" fmla="*/ 10766 h 10858"/>
                  <a:gd name="connsiteX7" fmla="*/ 24684 w 42708"/>
                  <a:gd name="connsiteY7" fmla="*/ 747 h 10858"/>
                  <a:gd name="connsiteX8" fmla="*/ 21860 w 42708"/>
                  <a:gd name="connsiteY8" fmla="*/ 10858 h 10858"/>
                  <a:gd name="connsiteX9" fmla="*/ 18995 w 42708"/>
                  <a:gd name="connsiteY9" fmla="*/ 563 h 10858"/>
                  <a:gd name="connsiteX10" fmla="*/ 16117 w 42708"/>
                  <a:gd name="connsiteY10" fmla="*/ 10491 h 10858"/>
                  <a:gd name="connsiteX11" fmla="*/ 13308 w 42708"/>
                  <a:gd name="connsiteY11" fmla="*/ 379 h 10858"/>
                  <a:gd name="connsiteX12" fmla="*/ 10362 w 42708"/>
                  <a:gd name="connsiteY12" fmla="*/ 10306 h 10858"/>
                  <a:gd name="connsiteX13" fmla="*/ 7563 w 42708"/>
                  <a:gd name="connsiteY13" fmla="*/ 379 h 10858"/>
                  <a:gd name="connsiteX14" fmla="*/ 4703 w 42708"/>
                  <a:gd name="connsiteY14" fmla="*/ 10486 h 10858"/>
                  <a:gd name="connsiteX15" fmla="*/ 0 w 42708"/>
                  <a:gd name="connsiteY15" fmla="*/ 5854 h 10858"/>
                  <a:gd name="connsiteX0" fmla="*/ 42708 w 42708"/>
                  <a:gd name="connsiteY0" fmla="*/ 5831 h 10834"/>
                  <a:gd name="connsiteX1" fmla="*/ 41594 w 42708"/>
                  <a:gd name="connsiteY1" fmla="*/ 5556 h 10834"/>
                  <a:gd name="connsiteX2" fmla="*/ 40734 w 42708"/>
                  <a:gd name="connsiteY2" fmla="*/ 5347 h 10834"/>
                  <a:gd name="connsiteX3" fmla="*/ 36129 w 42708"/>
                  <a:gd name="connsiteY3" fmla="*/ 109 h 10834"/>
                  <a:gd name="connsiteX4" fmla="*/ 33224 w 42708"/>
                  <a:gd name="connsiteY4" fmla="*/ 10558 h 10834"/>
                  <a:gd name="connsiteX5" fmla="*/ 30427 w 42708"/>
                  <a:gd name="connsiteY5" fmla="*/ 723 h 10834"/>
                  <a:gd name="connsiteX6" fmla="*/ 27508 w 42708"/>
                  <a:gd name="connsiteY6" fmla="*/ 10742 h 10834"/>
                  <a:gd name="connsiteX7" fmla="*/ 24684 w 42708"/>
                  <a:gd name="connsiteY7" fmla="*/ 723 h 10834"/>
                  <a:gd name="connsiteX8" fmla="*/ 21860 w 42708"/>
                  <a:gd name="connsiteY8" fmla="*/ 10834 h 10834"/>
                  <a:gd name="connsiteX9" fmla="*/ 18995 w 42708"/>
                  <a:gd name="connsiteY9" fmla="*/ 539 h 10834"/>
                  <a:gd name="connsiteX10" fmla="*/ 16117 w 42708"/>
                  <a:gd name="connsiteY10" fmla="*/ 10467 h 10834"/>
                  <a:gd name="connsiteX11" fmla="*/ 13308 w 42708"/>
                  <a:gd name="connsiteY11" fmla="*/ 355 h 10834"/>
                  <a:gd name="connsiteX12" fmla="*/ 10362 w 42708"/>
                  <a:gd name="connsiteY12" fmla="*/ 10282 h 10834"/>
                  <a:gd name="connsiteX13" fmla="*/ 7563 w 42708"/>
                  <a:gd name="connsiteY13" fmla="*/ 355 h 10834"/>
                  <a:gd name="connsiteX14" fmla="*/ 4703 w 42708"/>
                  <a:gd name="connsiteY14" fmla="*/ 10462 h 10834"/>
                  <a:gd name="connsiteX15" fmla="*/ 0 w 42708"/>
                  <a:gd name="connsiteY15" fmla="*/ 5830 h 10834"/>
                  <a:gd name="connsiteX0" fmla="*/ 42708 w 42708"/>
                  <a:gd name="connsiteY0" fmla="*/ 5831 h 10834"/>
                  <a:gd name="connsiteX1" fmla="*/ 40734 w 42708"/>
                  <a:gd name="connsiteY1" fmla="*/ 5347 h 10834"/>
                  <a:gd name="connsiteX2" fmla="*/ 36129 w 42708"/>
                  <a:gd name="connsiteY2" fmla="*/ 109 h 10834"/>
                  <a:gd name="connsiteX3" fmla="*/ 33224 w 42708"/>
                  <a:gd name="connsiteY3" fmla="*/ 10558 h 10834"/>
                  <a:gd name="connsiteX4" fmla="*/ 30427 w 42708"/>
                  <a:gd name="connsiteY4" fmla="*/ 723 h 10834"/>
                  <a:gd name="connsiteX5" fmla="*/ 27508 w 42708"/>
                  <a:gd name="connsiteY5" fmla="*/ 10742 h 10834"/>
                  <a:gd name="connsiteX6" fmla="*/ 24684 w 42708"/>
                  <a:gd name="connsiteY6" fmla="*/ 723 h 10834"/>
                  <a:gd name="connsiteX7" fmla="*/ 21860 w 42708"/>
                  <a:gd name="connsiteY7" fmla="*/ 10834 h 10834"/>
                  <a:gd name="connsiteX8" fmla="*/ 18995 w 42708"/>
                  <a:gd name="connsiteY8" fmla="*/ 539 h 10834"/>
                  <a:gd name="connsiteX9" fmla="*/ 16117 w 42708"/>
                  <a:gd name="connsiteY9" fmla="*/ 10467 h 10834"/>
                  <a:gd name="connsiteX10" fmla="*/ 13308 w 42708"/>
                  <a:gd name="connsiteY10" fmla="*/ 355 h 10834"/>
                  <a:gd name="connsiteX11" fmla="*/ 10362 w 42708"/>
                  <a:gd name="connsiteY11" fmla="*/ 10282 h 10834"/>
                  <a:gd name="connsiteX12" fmla="*/ 7563 w 42708"/>
                  <a:gd name="connsiteY12" fmla="*/ 355 h 10834"/>
                  <a:gd name="connsiteX13" fmla="*/ 4703 w 42708"/>
                  <a:gd name="connsiteY13" fmla="*/ 10462 h 10834"/>
                  <a:gd name="connsiteX14" fmla="*/ 0 w 42708"/>
                  <a:gd name="connsiteY14" fmla="*/ 5830 h 10834"/>
                  <a:gd name="connsiteX0" fmla="*/ 40734 w 40734"/>
                  <a:gd name="connsiteY0" fmla="*/ 5347 h 10834"/>
                  <a:gd name="connsiteX1" fmla="*/ 36129 w 40734"/>
                  <a:gd name="connsiteY1" fmla="*/ 109 h 10834"/>
                  <a:gd name="connsiteX2" fmla="*/ 33224 w 40734"/>
                  <a:gd name="connsiteY2" fmla="*/ 10558 h 10834"/>
                  <a:gd name="connsiteX3" fmla="*/ 30427 w 40734"/>
                  <a:gd name="connsiteY3" fmla="*/ 723 h 10834"/>
                  <a:gd name="connsiteX4" fmla="*/ 27508 w 40734"/>
                  <a:gd name="connsiteY4" fmla="*/ 10742 h 10834"/>
                  <a:gd name="connsiteX5" fmla="*/ 24684 w 40734"/>
                  <a:gd name="connsiteY5" fmla="*/ 723 h 10834"/>
                  <a:gd name="connsiteX6" fmla="*/ 21860 w 40734"/>
                  <a:gd name="connsiteY6" fmla="*/ 10834 h 10834"/>
                  <a:gd name="connsiteX7" fmla="*/ 18995 w 40734"/>
                  <a:gd name="connsiteY7" fmla="*/ 539 h 10834"/>
                  <a:gd name="connsiteX8" fmla="*/ 16117 w 40734"/>
                  <a:gd name="connsiteY8" fmla="*/ 10467 h 10834"/>
                  <a:gd name="connsiteX9" fmla="*/ 13308 w 40734"/>
                  <a:gd name="connsiteY9" fmla="*/ 355 h 10834"/>
                  <a:gd name="connsiteX10" fmla="*/ 10362 w 40734"/>
                  <a:gd name="connsiteY10" fmla="*/ 10282 h 10834"/>
                  <a:gd name="connsiteX11" fmla="*/ 7563 w 40734"/>
                  <a:gd name="connsiteY11" fmla="*/ 355 h 10834"/>
                  <a:gd name="connsiteX12" fmla="*/ 4703 w 40734"/>
                  <a:gd name="connsiteY12" fmla="*/ 10462 h 10834"/>
                  <a:gd name="connsiteX13" fmla="*/ 0 w 40734"/>
                  <a:gd name="connsiteY13" fmla="*/ 5830 h 10834"/>
                  <a:gd name="connsiteX0" fmla="*/ 40734 w 40734"/>
                  <a:gd name="connsiteY0" fmla="*/ 5356 h 10843"/>
                  <a:gd name="connsiteX1" fmla="*/ 36129 w 40734"/>
                  <a:gd name="connsiteY1" fmla="*/ 118 h 10843"/>
                  <a:gd name="connsiteX2" fmla="*/ 33224 w 40734"/>
                  <a:gd name="connsiteY2" fmla="*/ 10567 h 10843"/>
                  <a:gd name="connsiteX3" fmla="*/ 30427 w 40734"/>
                  <a:gd name="connsiteY3" fmla="*/ 732 h 10843"/>
                  <a:gd name="connsiteX4" fmla="*/ 27508 w 40734"/>
                  <a:gd name="connsiteY4" fmla="*/ 10751 h 10843"/>
                  <a:gd name="connsiteX5" fmla="*/ 24684 w 40734"/>
                  <a:gd name="connsiteY5" fmla="*/ 732 h 10843"/>
                  <a:gd name="connsiteX6" fmla="*/ 21860 w 40734"/>
                  <a:gd name="connsiteY6" fmla="*/ 10843 h 10843"/>
                  <a:gd name="connsiteX7" fmla="*/ 18995 w 40734"/>
                  <a:gd name="connsiteY7" fmla="*/ 548 h 10843"/>
                  <a:gd name="connsiteX8" fmla="*/ 16117 w 40734"/>
                  <a:gd name="connsiteY8" fmla="*/ 10476 h 10843"/>
                  <a:gd name="connsiteX9" fmla="*/ 13308 w 40734"/>
                  <a:gd name="connsiteY9" fmla="*/ 364 h 10843"/>
                  <a:gd name="connsiteX10" fmla="*/ 10362 w 40734"/>
                  <a:gd name="connsiteY10" fmla="*/ 10291 h 10843"/>
                  <a:gd name="connsiteX11" fmla="*/ 7563 w 40734"/>
                  <a:gd name="connsiteY11" fmla="*/ 364 h 10843"/>
                  <a:gd name="connsiteX12" fmla="*/ 4703 w 40734"/>
                  <a:gd name="connsiteY12" fmla="*/ 10471 h 10843"/>
                  <a:gd name="connsiteX13" fmla="*/ 0 w 40734"/>
                  <a:gd name="connsiteY13" fmla="*/ 5839 h 10843"/>
                  <a:gd name="connsiteX0" fmla="*/ 44327 w 44327"/>
                  <a:gd name="connsiteY0" fmla="*/ 5356 h 10843"/>
                  <a:gd name="connsiteX1" fmla="*/ 36129 w 44327"/>
                  <a:gd name="connsiteY1" fmla="*/ 118 h 10843"/>
                  <a:gd name="connsiteX2" fmla="*/ 33224 w 44327"/>
                  <a:gd name="connsiteY2" fmla="*/ 10567 h 10843"/>
                  <a:gd name="connsiteX3" fmla="*/ 30427 w 44327"/>
                  <a:gd name="connsiteY3" fmla="*/ 732 h 10843"/>
                  <a:gd name="connsiteX4" fmla="*/ 27508 w 44327"/>
                  <a:gd name="connsiteY4" fmla="*/ 10751 h 10843"/>
                  <a:gd name="connsiteX5" fmla="*/ 24684 w 44327"/>
                  <a:gd name="connsiteY5" fmla="*/ 732 h 10843"/>
                  <a:gd name="connsiteX6" fmla="*/ 21860 w 44327"/>
                  <a:gd name="connsiteY6" fmla="*/ 10843 h 10843"/>
                  <a:gd name="connsiteX7" fmla="*/ 18995 w 44327"/>
                  <a:gd name="connsiteY7" fmla="*/ 548 h 10843"/>
                  <a:gd name="connsiteX8" fmla="*/ 16117 w 44327"/>
                  <a:gd name="connsiteY8" fmla="*/ 10476 h 10843"/>
                  <a:gd name="connsiteX9" fmla="*/ 13308 w 44327"/>
                  <a:gd name="connsiteY9" fmla="*/ 364 h 10843"/>
                  <a:gd name="connsiteX10" fmla="*/ 10362 w 44327"/>
                  <a:gd name="connsiteY10" fmla="*/ 10291 h 10843"/>
                  <a:gd name="connsiteX11" fmla="*/ 7563 w 44327"/>
                  <a:gd name="connsiteY11" fmla="*/ 364 h 10843"/>
                  <a:gd name="connsiteX12" fmla="*/ 4703 w 44327"/>
                  <a:gd name="connsiteY12" fmla="*/ 10471 h 10843"/>
                  <a:gd name="connsiteX13" fmla="*/ 0 w 44327"/>
                  <a:gd name="connsiteY13" fmla="*/ 5839 h 10843"/>
                  <a:gd name="connsiteX0" fmla="*/ 44327 w 44327"/>
                  <a:gd name="connsiteY0" fmla="*/ 5356 h 10843"/>
                  <a:gd name="connsiteX1" fmla="*/ 36129 w 44327"/>
                  <a:gd name="connsiteY1" fmla="*/ 118 h 10843"/>
                  <a:gd name="connsiteX2" fmla="*/ 33224 w 44327"/>
                  <a:gd name="connsiteY2" fmla="*/ 10567 h 10843"/>
                  <a:gd name="connsiteX3" fmla="*/ 30427 w 44327"/>
                  <a:gd name="connsiteY3" fmla="*/ 732 h 10843"/>
                  <a:gd name="connsiteX4" fmla="*/ 27508 w 44327"/>
                  <a:gd name="connsiteY4" fmla="*/ 10751 h 10843"/>
                  <a:gd name="connsiteX5" fmla="*/ 24684 w 44327"/>
                  <a:gd name="connsiteY5" fmla="*/ 732 h 10843"/>
                  <a:gd name="connsiteX6" fmla="*/ 21860 w 44327"/>
                  <a:gd name="connsiteY6" fmla="*/ 10843 h 10843"/>
                  <a:gd name="connsiteX7" fmla="*/ 18995 w 44327"/>
                  <a:gd name="connsiteY7" fmla="*/ 548 h 10843"/>
                  <a:gd name="connsiteX8" fmla="*/ 16117 w 44327"/>
                  <a:gd name="connsiteY8" fmla="*/ 10476 h 10843"/>
                  <a:gd name="connsiteX9" fmla="*/ 13308 w 44327"/>
                  <a:gd name="connsiteY9" fmla="*/ 364 h 10843"/>
                  <a:gd name="connsiteX10" fmla="*/ 10362 w 44327"/>
                  <a:gd name="connsiteY10" fmla="*/ 10291 h 10843"/>
                  <a:gd name="connsiteX11" fmla="*/ 7563 w 44327"/>
                  <a:gd name="connsiteY11" fmla="*/ 364 h 10843"/>
                  <a:gd name="connsiteX12" fmla="*/ 4703 w 44327"/>
                  <a:gd name="connsiteY12" fmla="*/ 10471 h 10843"/>
                  <a:gd name="connsiteX13" fmla="*/ 0 w 44327"/>
                  <a:gd name="connsiteY13" fmla="*/ 5839 h 10843"/>
                  <a:gd name="connsiteX0" fmla="*/ 47717 w 47717"/>
                  <a:gd name="connsiteY0" fmla="*/ 5356 h 10843"/>
                  <a:gd name="connsiteX1" fmla="*/ 39519 w 47717"/>
                  <a:gd name="connsiteY1" fmla="*/ 118 h 10843"/>
                  <a:gd name="connsiteX2" fmla="*/ 36614 w 47717"/>
                  <a:gd name="connsiteY2" fmla="*/ 10567 h 10843"/>
                  <a:gd name="connsiteX3" fmla="*/ 33817 w 47717"/>
                  <a:gd name="connsiteY3" fmla="*/ 732 h 10843"/>
                  <a:gd name="connsiteX4" fmla="*/ 30898 w 47717"/>
                  <a:gd name="connsiteY4" fmla="*/ 10751 h 10843"/>
                  <a:gd name="connsiteX5" fmla="*/ 28074 w 47717"/>
                  <a:gd name="connsiteY5" fmla="*/ 732 h 10843"/>
                  <a:gd name="connsiteX6" fmla="*/ 25250 w 47717"/>
                  <a:gd name="connsiteY6" fmla="*/ 10843 h 10843"/>
                  <a:gd name="connsiteX7" fmla="*/ 22385 w 47717"/>
                  <a:gd name="connsiteY7" fmla="*/ 548 h 10843"/>
                  <a:gd name="connsiteX8" fmla="*/ 19507 w 47717"/>
                  <a:gd name="connsiteY8" fmla="*/ 10476 h 10843"/>
                  <a:gd name="connsiteX9" fmla="*/ 16698 w 47717"/>
                  <a:gd name="connsiteY9" fmla="*/ 364 h 10843"/>
                  <a:gd name="connsiteX10" fmla="*/ 13752 w 47717"/>
                  <a:gd name="connsiteY10" fmla="*/ 10291 h 10843"/>
                  <a:gd name="connsiteX11" fmla="*/ 10953 w 47717"/>
                  <a:gd name="connsiteY11" fmla="*/ 364 h 10843"/>
                  <a:gd name="connsiteX12" fmla="*/ 8093 w 47717"/>
                  <a:gd name="connsiteY12" fmla="*/ 10471 h 10843"/>
                  <a:gd name="connsiteX13" fmla="*/ 0 w 47717"/>
                  <a:gd name="connsiteY13" fmla="*/ 5630 h 10843"/>
                  <a:gd name="connsiteX0" fmla="*/ 47717 w 47717"/>
                  <a:gd name="connsiteY0" fmla="*/ 5356 h 10843"/>
                  <a:gd name="connsiteX1" fmla="*/ 39519 w 47717"/>
                  <a:gd name="connsiteY1" fmla="*/ 118 h 10843"/>
                  <a:gd name="connsiteX2" fmla="*/ 36614 w 47717"/>
                  <a:gd name="connsiteY2" fmla="*/ 10567 h 10843"/>
                  <a:gd name="connsiteX3" fmla="*/ 33817 w 47717"/>
                  <a:gd name="connsiteY3" fmla="*/ 732 h 10843"/>
                  <a:gd name="connsiteX4" fmla="*/ 30898 w 47717"/>
                  <a:gd name="connsiteY4" fmla="*/ 10751 h 10843"/>
                  <a:gd name="connsiteX5" fmla="*/ 28074 w 47717"/>
                  <a:gd name="connsiteY5" fmla="*/ 732 h 10843"/>
                  <a:gd name="connsiteX6" fmla="*/ 25250 w 47717"/>
                  <a:gd name="connsiteY6" fmla="*/ 10843 h 10843"/>
                  <a:gd name="connsiteX7" fmla="*/ 22385 w 47717"/>
                  <a:gd name="connsiteY7" fmla="*/ 548 h 10843"/>
                  <a:gd name="connsiteX8" fmla="*/ 19507 w 47717"/>
                  <a:gd name="connsiteY8" fmla="*/ 10476 h 10843"/>
                  <a:gd name="connsiteX9" fmla="*/ 16698 w 47717"/>
                  <a:gd name="connsiteY9" fmla="*/ 364 h 10843"/>
                  <a:gd name="connsiteX10" fmla="*/ 13752 w 47717"/>
                  <a:gd name="connsiteY10" fmla="*/ 10291 h 10843"/>
                  <a:gd name="connsiteX11" fmla="*/ 10953 w 47717"/>
                  <a:gd name="connsiteY11" fmla="*/ 364 h 10843"/>
                  <a:gd name="connsiteX12" fmla="*/ 8093 w 47717"/>
                  <a:gd name="connsiteY12" fmla="*/ 10471 h 10843"/>
                  <a:gd name="connsiteX13" fmla="*/ 0 w 47717"/>
                  <a:gd name="connsiteY13" fmla="*/ 5630 h 10843"/>
                  <a:gd name="connsiteX0" fmla="*/ 47717 w 47717"/>
                  <a:gd name="connsiteY0" fmla="*/ 5356 h 10843"/>
                  <a:gd name="connsiteX1" fmla="*/ 39519 w 47717"/>
                  <a:gd name="connsiteY1" fmla="*/ 118 h 10843"/>
                  <a:gd name="connsiteX2" fmla="*/ 36614 w 47717"/>
                  <a:gd name="connsiteY2" fmla="*/ 10567 h 10843"/>
                  <a:gd name="connsiteX3" fmla="*/ 33817 w 47717"/>
                  <a:gd name="connsiteY3" fmla="*/ 732 h 10843"/>
                  <a:gd name="connsiteX4" fmla="*/ 30898 w 47717"/>
                  <a:gd name="connsiteY4" fmla="*/ 10751 h 10843"/>
                  <a:gd name="connsiteX5" fmla="*/ 28074 w 47717"/>
                  <a:gd name="connsiteY5" fmla="*/ 732 h 10843"/>
                  <a:gd name="connsiteX6" fmla="*/ 25250 w 47717"/>
                  <a:gd name="connsiteY6" fmla="*/ 10843 h 10843"/>
                  <a:gd name="connsiteX7" fmla="*/ 22385 w 47717"/>
                  <a:gd name="connsiteY7" fmla="*/ 548 h 10843"/>
                  <a:gd name="connsiteX8" fmla="*/ 19507 w 47717"/>
                  <a:gd name="connsiteY8" fmla="*/ 10476 h 10843"/>
                  <a:gd name="connsiteX9" fmla="*/ 16698 w 47717"/>
                  <a:gd name="connsiteY9" fmla="*/ 364 h 10843"/>
                  <a:gd name="connsiteX10" fmla="*/ 13752 w 47717"/>
                  <a:gd name="connsiteY10" fmla="*/ 10291 h 10843"/>
                  <a:gd name="connsiteX11" fmla="*/ 10953 w 47717"/>
                  <a:gd name="connsiteY11" fmla="*/ 364 h 10843"/>
                  <a:gd name="connsiteX12" fmla="*/ 8093 w 47717"/>
                  <a:gd name="connsiteY12" fmla="*/ 10471 h 10843"/>
                  <a:gd name="connsiteX13" fmla="*/ 0 w 47717"/>
                  <a:gd name="connsiteY13" fmla="*/ 5630 h 10843"/>
                  <a:gd name="connsiteX0" fmla="*/ 47717 w 47717"/>
                  <a:gd name="connsiteY0" fmla="*/ 5356 h 10843"/>
                  <a:gd name="connsiteX1" fmla="*/ 39519 w 47717"/>
                  <a:gd name="connsiteY1" fmla="*/ 118 h 10843"/>
                  <a:gd name="connsiteX2" fmla="*/ 36614 w 47717"/>
                  <a:gd name="connsiteY2" fmla="*/ 10567 h 10843"/>
                  <a:gd name="connsiteX3" fmla="*/ 33817 w 47717"/>
                  <a:gd name="connsiteY3" fmla="*/ 732 h 10843"/>
                  <a:gd name="connsiteX4" fmla="*/ 30898 w 47717"/>
                  <a:gd name="connsiteY4" fmla="*/ 10751 h 10843"/>
                  <a:gd name="connsiteX5" fmla="*/ 28074 w 47717"/>
                  <a:gd name="connsiteY5" fmla="*/ 732 h 10843"/>
                  <a:gd name="connsiteX6" fmla="*/ 25250 w 47717"/>
                  <a:gd name="connsiteY6" fmla="*/ 10843 h 10843"/>
                  <a:gd name="connsiteX7" fmla="*/ 22385 w 47717"/>
                  <a:gd name="connsiteY7" fmla="*/ 548 h 10843"/>
                  <a:gd name="connsiteX8" fmla="*/ 19507 w 47717"/>
                  <a:gd name="connsiteY8" fmla="*/ 10476 h 10843"/>
                  <a:gd name="connsiteX9" fmla="*/ 16698 w 47717"/>
                  <a:gd name="connsiteY9" fmla="*/ 364 h 10843"/>
                  <a:gd name="connsiteX10" fmla="*/ 13752 w 47717"/>
                  <a:gd name="connsiteY10" fmla="*/ 10291 h 10843"/>
                  <a:gd name="connsiteX11" fmla="*/ 10953 w 47717"/>
                  <a:gd name="connsiteY11" fmla="*/ 364 h 10843"/>
                  <a:gd name="connsiteX12" fmla="*/ 8093 w 47717"/>
                  <a:gd name="connsiteY12" fmla="*/ 10471 h 10843"/>
                  <a:gd name="connsiteX13" fmla="*/ 0 w 47717"/>
                  <a:gd name="connsiteY13" fmla="*/ 5630 h 10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717" h="10843">
                    <a:moveTo>
                      <a:pt x="47717" y="5356"/>
                    </a:moveTo>
                    <a:cubicBezTo>
                      <a:pt x="40127" y="5286"/>
                      <a:pt x="40762" y="-925"/>
                      <a:pt x="39519" y="118"/>
                    </a:cubicBezTo>
                    <a:cubicBezTo>
                      <a:pt x="37973" y="277"/>
                      <a:pt x="37564" y="10569"/>
                      <a:pt x="36614" y="10567"/>
                    </a:cubicBezTo>
                    <a:cubicBezTo>
                      <a:pt x="35200" y="10629"/>
                      <a:pt x="35217" y="670"/>
                      <a:pt x="33817" y="732"/>
                    </a:cubicBezTo>
                    <a:cubicBezTo>
                      <a:pt x="32317" y="763"/>
                      <a:pt x="32317" y="10720"/>
                      <a:pt x="30898" y="10751"/>
                    </a:cubicBezTo>
                    <a:cubicBezTo>
                      <a:pt x="29459" y="10875"/>
                      <a:pt x="29495" y="748"/>
                      <a:pt x="28074" y="732"/>
                    </a:cubicBezTo>
                    <a:cubicBezTo>
                      <a:pt x="26667" y="900"/>
                      <a:pt x="26621" y="10766"/>
                      <a:pt x="25250" y="10843"/>
                    </a:cubicBezTo>
                    <a:cubicBezTo>
                      <a:pt x="23777" y="10692"/>
                      <a:pt x="23772" y="594"/>
                      <a:pt x="22385" y="548"/>
                    </a:cubicBezTo>
                    <a:cubicBezTo>
                      <a:pt x="20908" y="580"/>
                      <a:pt x="20873" y="10414"/>
                      <a:pt x="19507" y="10476"/>
                    </a:cubicBezTo>
                    <a:cubicBezTo>
                      <a:pt x="18075" y="10536"/>
                      <a:pt x="18084" y="394"/>
                      <a:pt x="16698" y="364"/>
                    </a:cubicBezTo>
                    <a:cubicBezTo>
                      <a:pt x="15243" y="426"/>
                      <a:pt x="15158" y="10445"/>
                      <a:pt x="13752" y="10291"/>
                    </a:cubicBezTo>
                    <a:cubicBezTo>
                      <a:pt x="12292" y="10413"/>
                      <a:pt x="12330" y="518"/>
                      <a:pt x="10953" y="364"/>
                    </a:cubicBezTo>
                    <a:cubicBezTo>
                      <a:pt x="9520" y="210"/>
                      <a:pt x="9542" y="10410"/>
                      <a:pt x="8093" y="10471"/>
                    </a:cubicBezTo>
                    <a:cubicBezTo>
                      <a:pt x="6669" y="10504"/>
                      <a:pt x="7971" y="5286"/>
                      <a:pt x="0" y="5630"/>
                    </a:cubicBezTo>
                  </a:path>
                </a:pathLst>
              </a:custGeom>
              <a:ln>
                <a:tailEnd type="arrow" w="lg" len="lg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571625" y="1085850"/>
            <a:ext cx="2138363" cy="5097463"/>
            <a:chOff x="1571496" y="1086597"/>
            <a:chExt cx="2139057" cy="5096926"/>
          </a:xfrm>
        </p:grpSpPr>
        <p:grpSp>
          <p:nvGrpSpPr>
            <p:cNvPr id="10246" name="Group 35"/>
            <p:cNvGrpSpPr>
              <a:grpSpLocks/>
            </p:cNvGrpSpPr>
            <p:nvPr/>
          </p:nvGrpSpPr>
          <p:grpSpPr bwMode="auto">
            <a:xfrm>
              <a:off x="1571496" y="1524983"/>
              <a:ext cx="2139057" cy="4658540"/>
              <a:chOff x="-429174" y="1529028"/>
              <a:chExt cx="2139057" cy="4658540"/>
            </a:xfrm>
          </p:grpSpPr>
          <p:sp>
            <p:nvSpPr>
              <p:cNvPr id="37" name="Pie 36"/>
              <p:cNvSpPr/>
              <p:nvPr/>
            </p:nvSpPr>
            <p:spPr>
              <a:xfrm>
                <a:off x="-416470" y="2690674"/>
                <a:ext cx="1486382" cy="1531777"/>
              </a:xfrm>
              <a:prstGeom prst="pie">
                <a:avLst>
                  <a:gd name="adj1" fmla="val 67035"/>
                  <a:gd name="adj2" fmla="val 5400000"/>
                </a:avLst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Arc 37"/>
              <p:cNvSpPr/>
              <p:nvPr/>
            </p:nvSpPr>
            <p:spPr>
              <a:xfrm>
                <a:off x="-429174" y="2719246"/>
                <a:ext cx="1499086" cy="1503205"/>
              </a:xfrm>
              <a:prstGeom prst="arc">
                <a:avLst>
                  <a:gd name="adj1" fmla="val 16200000"/>
                  <a:gd name="adj2" fmla="val 5384515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10250" name="Group 38"/>
              <p:cNvGrpSpPr>
                <a:grpSpLocks/>
              </p:cNvGrpSpPr>
              <p:nvPr/>
            </p:nvGrpSpPr>
            <p:grpSpPr bwMode="auto">
              <a:xfrm>
                <a:off x="320619" y="1529028"/>
                <a:ext cx="1389264" cy="4658540"/>
                <a:chOff x="320619" y="1513800"/>
                <a:chExt cx="1389264" cy="4658540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>
                  <a:off x="320369" y="5415182"/>
                  <a:ext cx="1389514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320369" y="5845349"/>
                  <a:ext cx="1389514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V="1">
                  <a:off x="320369" y="2510363"/>
                  <a:ext cx="0" cy="349054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V="1">
                  <a:off x="1147726" y="5058032"/>
                  <a:ext cx="0" cy="652393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 flipV="1">
                  <a:off x="1343051" y="5519946"/>
                  <a:ext cx="0" cy="652394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 flipV="1">
                  <a:off x="1559021" y="5065969"/>
                  <a:ext cx="0" cy="652394"/>
                </a:xfrm>
                <a:prstGeom prst="straightConnector1">
                  <a:avLst/>
                </a:prstGeom>
                <a:ln w="38100" cmpd="sng"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/>
                <p:cNvCxnSpPr/>
                <p:nvPr/>
              </p:nvCxnSpPr>
              <p:spPr>
                <a:xfrm>
                  <a:off x="520459" y="5058032"/>
                  <a:ext cx="0" cy="652393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>
                  <a:off x="931755" y="5058032"/>
                  <a:ext cx="0" cy="652393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/>
                <p:nvPr/>
              </p:nvCxnSpPr>
              <p:spPr>
                <a:xfrm>
                  <a:off x="714197" y="5512010"/>
                  <a:ext cx="0" cy="652393"/>
                </a:xfrm>
                <a:prstGeom prst="straightConnector1">
                  <a:avLst/>
                </a:prstGeom>
                <a:ln w="38100" cmpd="sng"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/>
                <p:nvPr/>
              </p:nvCxnSpPr>
              <p:spPr>
                <a:xfrm flipH="1" flipV="1">
                  <a:off x="366422" y="3207203"/>
                  <a:ext cx="308075" cy="773031"/>
                </a:xfrm>
                <a:prstGeom prst="straightConnector1">
                  <a:avLst/>
                </a:prstGeom>
                <a:ln>
                  <a:prstDash val="solid"/>
                  <a:tailEnd type="arrow" w="lg" len="lg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flipV="1">
                  <a:off x="725313" y="3589749"/>
                  <a:ext cx="0" cy="469850"/>
                </a:xfrm>
                <a:prstGeom prst="straightConnector1">
                  <a:avLst/>
                </a:prstGeom>
                <a:ln w="38100" cmpd="sng"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/>
                <p:cNvCxnSpPr/>
                <p:nvPr/>
              </p:nvCxnSpPr>
              <p:spPr>
                <a:xfrm flipV="1">
                  <a:off x="529987" y="2835767"/>
                  <a:ext cx="0" cy="52223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Delay 46"/>
                <p:cNvSpPr/>
                <p:nvPr/>
              </p:nvSpPr>
              <p:spPr>
                <a:xfrm rot="16663366">
                  <a:off x="-148390" y="2614307"/>
                  <a:ext cx="2323855" cy="122278"/>
                </a:xfrm>
                <a:custGeom>
                  <a:avLst/>
                  <a:gdLst>
                    <a:gd name="connsiteX0" fmla="*/ 0 w 822960"/>
                    <a:gd name="connsiteY0" fmla="*/ 0 h 822960"/>
                    <a:gd name="connsiteX1" fmla="*/ 411480 w 822960"/>
                    <a:gd name="connsiteY1" fmla="*/ 0 h 822960"/>
                    <a:gd name="connsiteX2" fmla="*/ 822960 w 822960"/>
                    <a:gd name="connsiteY2" fmla="*/ 411480 h 822960"/>
                    <a:gd name="connsiteX3" fmla="*/ 411480 w 822960"/>
                    <a:gd name="connsiteY3" fmla="*/ 822960 h 822960"/>
                    <a:gd name="connsiteX4" fmla="*/ 0 w 822960"/>
                    <a:gd name="connsiteY4" fmla="*/ 822960 h 822960"/>
                    <a:gd name="connsiteX5" fmla="*/ 0 w 822960"/>
                    <a:gd name="connsiteY5" fmla="*/ 0 h 822960"/>
                    <a:gd name="connsiteX0" fmla="*/ 0 w 935151"/>
                    <a:gd name="connsiteY0" fmla="*/ 0 h 822960"/>
                    <a:gd name="connsiteX1" fmla="*/ 411480 w 935151"/>
                    <a:gd name="connsiteY1" fmla="*/ 0 h 822960"/>
                    <a:gd name="connsiteX2" fmla="*/ 822960 w 935151"/>
                    <a:gd name="connsiteY2" fmla="*/ 411480 h 822960"/>
                    <a:gd name="connsiteX3" fmla="*/ 814705 w 935151"/>
                    <a:gd name="connsiteY3" fmla="*/ 816610 h 822960"/>
                    <a:gd name="connsiteX4" fmla="*/ 0 w 935151"/>
                    <a:gd name="connsiteY4" fmla="*/ 822960 h 822960"/>
                    <a:gd name="connsiteX5" fmla="*/ 0 w 935151"/>
                    <a:gd name="connsiteY5" fmla="*/ 0 h 822960"/>
                    <a:gd name="connsiteX0" fmla="*/ 0 w 935151"/>
                    <a:gd name="connsiteY0" fmla="*/ 0 h 822960"/>
                    <a:gd name="connsiteX1" fmla="*/ 411480 w 935151"/>
                    <a:gd name="connsiteY1" fmla="*/ 0 h 822960"/>
                    <a:gd name="connsiteX2" fmla="*/ 822960 w 935151"/>
                    <a:gd name="connsiteY2" fmla="*/ 411480 h 822960"/>
                    <a:gd name="connsiteX3" fmla="*/ 814705 w 935151"/>
                    <a:gd name="connsiteY3" fmla="*/ 816610 h 822960"/>
                    <a:gd name="connsiteX4" fmla="*/ 0 w 935151"/>
                    <a:gd name="connsiteY4" fmla="*/ 822960 h 822960"/>
                    <a:gd name="connsiteX5" fmla="*/ 0 w 935151"/>
                    <a:gd name="connsiteY5" fmla="*/ 0 h 822960"/>
                    <a:gd name="connsiteX0" fmla="*/ 0 w 934064"/>
                    <a:gd name="connsiteY0" fmla="*/ 0 h 822960"/>
                    <a:gd name="connsiteX1" fmla="*/ 411480 w 934064"/>
                    <a:gd name="connsiteY1" fmla="*/ 0 h 822960"/>
                    <a:gd name="connsiteX2" fmla="*/ 819785 w 934064"/>
                    <a:gd name="connsiteY2" fmla="*/ 478155 h 822960"/>
                    <a:gd name="connsiteX3" fmla="*/ 814705 w 934064"/>
                    <a:gd name="connsiteY3" fmla="*/ 816610 h 822960"/>
                    <a:gd name="connsiteX4" fmla="*/ 0 w 934064"/>
                    <a:gd name="connsiteY4" fmla="*/ 822960 h 822960"/>
                    <a:gd name="connsiteX5" fmla="*/ 0 w 934064"/>
                    <a:gd name="connsiteY5" fmla="*/ 0 h 822960"/>
                    <a:gd name="connsiteX0" fmla="*/ 0 w 944312"/>
                    <a:gd name="connsiteY0" fmla="*/ 0 h 822960"/>
                    <a:gd name="connsiteX1" fmla="*/ 411480 w 944312"/>
                    <a:gd name="connsiteY1" fmla="*/ 0 h 822960"/>
                    <a:gd name="connsiteX2" fmla="*/ 819785 w 944312"/>
                    <a:gd name="connsiteY2" fmla="*/ 478155 h 822960"/>
                    <a:gd name="connsiteX3" fmla="*/ 814705 w 944312"/>
                    <a:gd name="connsiteY3" fmla="*/ 816610 h 822960"/>
                    <a:gd name="connsiteX4" fmla="*/ 0 w 944312"/>
                    <a:gd name="connsiteY4" fmla="*/ 822960 h 822960"/>
                    <a:gd name="connsiteX5" fmla="*/ 0 w 944312"/>
                    <a:gd name="connsiteY5" fmla="*/ 0 h 822960"/>
                    <a:gd name="connsiteX0" fmla="*/ 0 w 938492"/>
                    <a:gd name="connsiteY0" fmla="*/ 0 h 822960"/>
                    <a:gd name="connsiteX1" fmla="*/ 411480 w 938492"/>
                    <a:gd name="connsiteY1" fmla="*/ 0 h 822960"/>
                    <a:gd name="connsiteX2" fmla="*/ 803910 w 938492"/>
                    <a:gd name="connsiteY2" fmla="*/ 614680 h 822960"/>
                    <a:gd name="connsiteX3" fmla="*/ 814705 w 938492"/>
                    <a:gd name="connsiteY3" fmla="*/ 816610 h 822960"/>
                    <a:gd name="connsiteX4" fmla="*/ 0 w 938492"/>
                    <a:gd name="connsiteY4" fmla="*/ 822960 h 822960"/>
                    <a:gd name="connsiteX5" fmla="*/ 0 w 938492"/>
                    <a:gd name="connsiteY5" fmla="*/ 0 h 822960"/>
                    <a:gd name="connsiteX0" fmla="*/ 0 w 937579"/>
                    <a:gd name="connsiteY0" fmla="*/ 0 h 822960"/>
                    <a:gd name="connsiteX1" fmla="*/ 411480 w 937579"/>
                    <a:gd name="connsiteY1" fmla="*/ 0 h 822960"/>
                    <a:gd name="connsiteX2" fmla="*/ 803910 w 937579"/>
                    <a:gd name="connsiteY2" fmla="*/ 614680 h 822960"/>
                    <a:gd name="connsiteX3" fmla="*/ 814705 w 937579"/>
                    <a:gd name="connsiteY3" fmla="*/ 816610 h 822960"/>
                    <a:gd name="connsiteX4" fmla="*/ 0 w 937579"/>
                    <a:gd name="connsiteY4" fmla="*/ 822960 h 822960"/>
                    <a:gd name="connsiteX5" fmla="*/ 0 w 937579"/>
                    <a:gd name="connsiteY5" fmla="*/ 0 h 822960"/>
                    <a:gd name="connsiteX0" fmla="*/ 0 w 969381"/>
                    <a:gd name="connsiteY0" fmla="*/ 0 h 822960"/>
                    <a:gd name="connsiteX1" fmla="*/ 411480 w 969381"/>
                    <a:gd name="connsiteY1" fmla="*/ 0 h 822960"/>
                    <a:gd name="connsiteX2" fmla="*/ 803910 w 969381"/>
                    <a:gd name="connsiteY2" fmla="*/ 614680 h 822960"/>
                    <a:gd name="connsiteX3" fmla="*/ 814705 w 969381"/>
                    <a:gd name="connsiteY3" fmla="*/ 816610 h 822960"/>
                    <a:gd name="connsiteX4" fmla="*/ 0 w 969381"/>
                    <a:gd name="connsiteY4" fmla="*/ 822960 h 822960"/>
                    <a:gd name="connsiteX5" fmla="*/ 0 w 969381"/>
                    <a:gd name="connsiteY5" fmla="*/ 0 h 822960"/>
                    <a:gd name="connsiteX0" fmla="*/ 0 w 965809"/>
                    <a:gd name="connsiteY0" fmla="*/ 0 h 822960"/>
                    <a:gd name="connsiteX1" fmla="*/ 411480 w 965809"/>
                    <a:gd name="connsiteY1" fmla="*/ 0 h 822960"/>
                    <a:gd name="connsiteX2" fmla="*/ 803910 w 965809"/>
                    <a:gd name="connsiteY2" fmla="*/ 614680 h 822960"/>
                    <a:gd name="connsiteX3" fmla="*/ 821055 w 965809"/>
                    <a:gd name="connsiteY3" fmla="*/ 816610 h 822960"/>
                    <a:gd name="connsiteX4" fmla="*/ 0 w 965809"/>
                    <a:gd name="connsiteY4" fmla="*/ 822960 h 822960"/>
                    <a:gd name="connsiteX5" fmla="*/ 0 w 965809"/>
                    <a:gd name="connsiteY5" fmla="*/ 0 h 822960"/>
                    <a:gd name="connsiteX0" fmla="*/ 0 w 977388"/>
                    <a:gd name="connsiteY0" fmla="*/ 0 h 822960"/>
                    <a:gd name="connsiteX1" fmla="*/ 411480 w 977388"/>
                    <a:gd name="connsiteY1" fmla="*/ 0 h 822960"/>
                    <a:gd name="connsiteX2" fmla="*/ 803910 w 977388"/>
                    <a:gd name="connsiteY2" fmla="*/ 614680 h 822960"/>
                    <a:gd name="connsiteX3" fmla="*/ 821055 w 977388"/>
                    <a:gd name="connsiteY3" fmla="*/ 816610 h 822960"/>
                    <a:gd name="connsiteX4" fmla="*/ 0 w 977388"/>
                    <a:gd name="connsiteY4" fmla="*/ 822960 h 822960"/>
                    <a:gd name="connsiteX5" fmla="*/ 0 w 977388"/>
                    <a:gd name="connsiteY5" fmla="*/ 0 h 822960"/>
                    <a:gd name="connsiteX0" fmla="*/ 0 w 966844"/>
                    <a:gd name="connsiteY0" fmla="*/ 0 h 822960"/>
                    <a:gd name="connsiteX1" fmla="*/ 386538 w 966844"/>
                    <a:gd name="connsiteY1" fmla="*/ 0 h 822960"/>
                    <a:gd name="connsiteX2" fmla="*/ 803910 w 966844"/>
                    <a:gd name="connsiteY2" fmla="*/ 614680 h 822960"/>
                    <a:gd name="connsiteX3" fmla="*/ 821055 w 966844"/>
                    <a:gd name="connsiteY3" fmla="*/ 816610 h 822960"/>
                    <a:gd name="connsiteX4" fmla="*/ 0 w 966844"/>
                    <a:gd name="connsiteY4" fmla="*/ 822960 h 822960"/>
                    <a:gd name="connsiteX5" fmla="*/ 0 w 966844"/>
                    <a:gd name="connsiteY5" fmla="*/ 0 h 822960"/>
                    <a:gd name="connsiteX0" fmla="*/ 0 w 966844"/>
                    <a:gd name="connsiteY0" fmla="*/ 0 h 822960"/>
                    <a:gd name="connsiteX1" fmla="*/ 386538 w 966844"/>
                    <a:gd name="connsiteY1" fmla="*/ 0 h 822960"/>
                    <a:gd name="connsiteX2" fmla="*/ 803910 w 966844"/>
                    <a:gd name="connsiteY2" fmla="*/ 614680 h 822960"/>
                    <a:gd name="connsiteX3" fmla="*/ 821055 w 966844"/>
                    <a:gd name="connsiteY3" fmla="*/ 816610 h 822960"/>
                    <a:gd name="connsiteX4" fmla="*/ 0 w 966844"/>
                    <a:gd name="connsiteY4" fmla="*/ 822960 h 822960"/>
                    <a:gd name="connsiteX5" fmla="*/ 0 w 966844"/>
                    <a:gd name="connsiteY5" fmla="*/ 0 h 822960"/>
                    <a:gd name="connsiteX0" fmla="*/ 0 w 973811"/>
                    <a:gd name="connsiteY0" fmla="*/ 0 h 822960"/>
                    <a:gd name="connsiteX1" fmla="*/ 386538 w 973811"/>
                    <a:gd name="connsiteY1" fmla="*/ 0 h 822960"/>
                    <a:gd name="connsiteX2" fmla="*/ 803910 w 973811"/>
                    <a:gd name="connsiteY2" fmla="*/ 614680 h 822960"/>
                    <a:gd name="connsiteX3" fmla="*/ 821055 w 973811"/>
                    <a:gd name="connsiteY3" fmla="*/ 816610 h 822960"/>
                    <a:gd name="connsiteX4" fmla="*/ 0 w 973811"/>
                    <a:gd name="connsiteY4" fmla="*/ 822960 h 822960"/>
                    <a:gd name="connsiteX5" fmla="*/ 0 w 973811"/>
                    <a:gd name="connsiteY5" fmla="*/ 0 h 822960"/>
                    <a:gd name="connsiteX0" fmla="*/ 0 w 976603"/>
                    <a:gd name="connsiteY0" fmla="*/ 0 h 822960"/>
                    <a:gd name="connsiteX1" fmla="*/ 386538 w 976603"/>
                    <a:gd name="connsiteY1" fmla="*/ 0 h 822960"/>
                    <a:gd name="connsiteX2" fmla="*/ 803910 w 976603"/>
                    <a:gd name="connsiteY2" fmla="*/ 614680 h 822960"/>
                    <a:gd name="connsiteX3" fmla="*/ 821055 w 976603"/>
                    <a:gd name="connsiteY3" fmla="*/ 816610 h 822960"/>
                    <a:gd name="connsiteX4" fmla="*/ 0 w 976603"/>
                    <a:gd name="connsiteY4" fmla="*/ 822960 h 822960"/>
                    <a:gd name="connsiteX5" fmla="*/ 0 w 976603"/>
                    <a:gd name="connsiteY5" fmla="*/ 0 h 822960"/>
                    <a:gd name="connsiteX0" fmla="*/ 0 w 969946"/>
                    <a:gd name="connsiteY0" fmla="*/ 0 h 822960"/>
                    <a:gd name="connsiteX1" fmla="*/ 386538 w 969946"/>
                    <a:gd name="connsiteY1" fmla="*/ 0 h 822960"/>
                    <a:gd name="connsiteX2" fmla="*/ 803910 w 969946"/>
                    <a:gd name="connsiteY2" fmla="*/ 614680 h 822960"/>
                    <a:gd name="connsiteX3" fmla="*/ 825212 w 969946"/>
                    <a:gd name="connsiteY3" fmla="*/ 816610 h 822960"/>
                    <a:gd name="connsiteX4" fmla="*/ 0 w 969946"/>
                    <a:gd name="connsiteY4" fmla="*/ 822960 h 822960"/>
                    <a:gd name="connsiteX5" fmla="*/ 0 w 969946"/>
                    <a:gd name="connsiteY5" fmla="*/ 0 h 822960"/>
                    <a:gd name="connsiteX0" fmla="*/ 0 w 975746"/>
                    <a:gd name="connsiteY0" fmla="*/ 0 h 822960"/>
                    <a:gd name="connsiteX1" fmla="*/ 386538 w 975746"/>
                    <a:gd name="connsiteY1" fmla="*/ 0 h 822960"/>
                    <a:gd name="connsiteX2" fmla="*/ 803910 w 975746"/>
                    <a:gd name="connsiteY2" fmla="*/ 614680 h 822960"/>
                    <a:gd name="connsiteX3" fmla="*/ 825212 w 975746"/>
                    <a:gd name="connsiteY3" fmla="*/ 816610 h 822960"/>
                    <a:gd name="connsiteX4" fmla="*/ 0 w 975746"/>
                    <a:gd name="connsiteY4" fmla="*/ 822960 h 822960"/>
                    <a:gd name="connsiteX5" fmla="*/ 0 w 975746"/>
                    <a:gd name="connsiteY5" fmla="*/ 0 h 822960"/>
                    <a:gd name="connsiteX0" fmla="*/ 386538 w 975746"/>
                    <a:gd name="connsiteY0" fmla="*/ 0 h 822960"/>
                    <a:gd name="connsiteX1" fmla="*/ 803910 w 975746"/>
                    <a:gd name="connsiteY1" fmla="*/ 614680 h 822960"/>
                    <a:gd name="connsiteX2" fmla="*/ 825212 w 975746"/>
                    <a:gd name="connsiteY2" fmla="*/ 816610 h 822960"/>
                    <a:gd name="connsiteX3" fmla="*/ 0 w 975746"/>
                    <a:gd name="connsiteY3" fmla="*/ 822960 h 822960"/>
                    <a:gd name="connsiteX4" fmla="*/ 59860 w 975746"/>
                    <a:gd name="connsiteY4" fmla="*/ 119946 h 822960"/>
                    <a:gd name="connsiteX0" fmla="*/ 386538 w 975746"/>
                    <a:gd name="connsiteY0" fmla="*/ 0 h 822960"/>
                    <a:gd name="connsiteX1" fmla="*/ 803910 w 975746"/>
                    <a:gd name="connsiteY1" fmla="*/ 614680 h 822960"/>
                    <a:gd name="connsiteX2" fmla="*/ 825212 w 975746"/>
                    <a:gd name="connsiteY2" fmla="*/ 816610 h 822960"/>
                    <a:gd name="connsiteX3" fmla="*/ 0 w 975746"/>
                    <a:gd name="connsiteY3" fmla="*/ 822960 h 822960"/>
                    <a:gd name="connsiteX4" fmla="*/ 1663 w 975746"/>
                    <a:gd name="connsiteY4" fmla="*/ 7497 h 822960"/>
                    <a:gd name="connsiteX0" fmla="*/ 386538 w 975746"/>
                    <a:gd name="connsiteY0" fmla="*/ 0 h 822960"/>
                    <a:gd name="connsiteX1" fmla="*/ 803910 w 975746"/>
                    <a:gd name="connsiteY1" fmla="*/ 614680 h 822960"/>
                    <a:gd name="connsiteX2" fmla="*/ 825212 w 975746"/>
                    <a:gd name="connsiteY2" fmla="*/ 816610 h 822960"/>
                    <a:gd name="connsiteX3" fmla="*/ 0 w 975746"/>
                    <a:gd name="connsiteY3" fmla="*/ 822960 h 822960"/>
                    <a:gd name="connsiteX4" fmla="*/ 1663 w 975746"/>
                    <a:gd name="connsiteY4" fmla="*/ 7497 h 822960"/>
                    <a:gd name="connsiteX0" fmla="*/ 386538 w 932530"/>
                    <a:gd name="connsiteY0" fmla="*/ 0 h 822960"/>
                    <a:gd name="connsiteX1" fmla="*/ 614365 w 932530"/>
                    <a:gd name="connsiteY1" fmla="*/ 535550 h 822960"/>
                    <a:gd name="connsiteX2" fmla="*/ 825212 w 932530"/>
                    <a:gd name="connsiteY2" fmla="*/ 816610 h 822960"/>
                    <a:gd name="connsiteX3" fmla="*/ 0 w 932530"/>
                    <a:gd name="connsiteY3" fmla="*/ 822960 h 822960"/>
                    <a:gd name="connsiteX4" fmla="*/ 1663 w 932530"/>
                    <a:gd name="connsiteY4" fmla="*/ 7497 h 822960"/>
                    <a:gd name="connsiteX0" fmla="*/ 386538 w 689638"/>
                    <a:gd name="connsiteY0" fmla="*/ 0 h 822960"/>
                    <a:gd name="connsiteX1" fmla="*/ 614365 w 689638"/>
                    <a:gd name="connsiteY1" fmla="*/ 535550 h 822960"/>
                    <a:gd name="connsiteX2" fmla="*/ 519025 w 689638"/>
                    <a:gd name="connsiteY2" fmla="*/ 820775 h 822960"/>
                    <a:gd name="connsiteX3" fmla="*/ 0 w 689638"/>
                    <a:gd name="connsiteY3" fmla="*/ 822960 h 822960"/>
                    <a:gd name="connsiteX4" fmla="*/ 1663 w 689638"/>
                    <a:gd name="connsiteY4" fmla="*/ 7497 h 822960"/>
                    <a:gd name="connsiteX0" fmla="*/ 386538 w 708160"/>
                    <a:gd name="connsiteY0" fmla="*/ 0 h 822960"/>
                    <a:gd name="connsiteX1" fmla="*/ 614365 w 708160"/>
                    <a:gd name="connsiteY1" fmla="*/ 535550 h 822960"/>
                    <a:gd name="connsiteX2" fmla="*/ 519025 w 708160"/>
                    <a:gd name="connsiteY2" fmla="*/ 820775 h 822960"/>
                    <a:gd name="connsiteX3" fmla="*/ 0 w 708160"/>
                    <a:gd name="connsiteY3" fmla="*/ 822960 h 822960"/>
                    <a:gd name="connsiteX4" fmla="*/ 1663 w 708160"/>
                    <a:gd name="connsiteY4" fmla="*/ 7497 h 822960"/>
                    <a:gd name="connsiteX0" fmla="*/ 386538 w 708160"/>
                    <a:gd name="connsiteY0" fmla="*/ 0 h 822960"/>
                    <a:gd name="connsiteX1" fmla="*/ 614365 w 708160"/>
                    <a:gd name="connsiteY1" fmla="*/ 535550 h 822960"/>
                    <a:gd name="connsiteX2" fmla="*/ 519025 w 708160"/>
                    <a:gd name="connsiteY2" fmla="*/ 820775 h 822960"/>
                    <a:gd name="connsiteX3" fmla="*/ 0 w 708160"/>
                    <a:gd name="connsiteY3" fmla="*/ 822960 h 822960"/>
                    <a:gd name="connsiteX4" fmla="*/ 1663 w 708160"/>
                    <a:gd name="connsiteY4" fmla="*/ 7497 h 822960"/>
                    <a:gd name="connsiteX0" fmla="*/ 386538 w 745430"/>
                    <a:gd name="connsiteY0" fmla="*/ 0 h 822960"/>
                    <a:gd name="connsiteX1" fmla="*/ 614365 w 745430"/>
                    <a:gd name="connsiteY1" fmla="*/ 535550 h 822960"/>
                    <a:gd name="connsiteX2" fmla="*/ 519025 w 745430"/>
                    <a:gd name="connsiteY2" fmla="*/ 820775 h 822960"/>
                    <a:gd name="connsiteX3" fmla="*/ 0 w 745430"/>
                    <a:gd name="connsiteY3" fmla="*/ 822960 h 822960"/>
                    <a:gd name="connsiteX4" fmla="*/ 1663 w 745430"/>
                    <a:gd name="connsiteY4" fmla="*/ 7497 h 822960"/>
                    <a:gd name="connsiteX0" fmla="*/ 346963 w 691795"/>
                    <a:gd name="connsiteY0" fmla="*/ 0 h 968727"/>
                    <a:gd name="connsiteX1" fmla="*/ 614365 w 691795"/>
                    <a:gd name="connsiteY1" fmla="*/ 681317 h 968727"/>
                    <a:gd name="connsiteX2" fmla="*/ 519025 w 691795"/>
                    <a:gd name="connsiteY2" fmla="*/ 966542 h 968727"/>
                    <a:gd name="connsiteX3" fmla="*/ 0 w 691795"/>
                    <a:gd name="connsiteY3" fmla="*/ 968727 h 968727"/>
                    <a:gd name="connsiteX4" fmla="*/ 1663 w 691795"/>
                    <a:gd name="connsiteY4" fmla="*/ 153264 h 968727"/>
                    <a:gd name="connsiteX0" fmla="*/ 346963 w 691795"/>
                    <a:gd name="connsiteY0" fmla="*/ 9163 h 977890"/>
                    <a:gd name="connsiteX1" fmla="*/ 614365 w 691795"/>
                    <a:gd name="connsiteY1" fmla="*/ 690480 h 977890"/>
                    <a:gd name="connsiteX2" fmla="*/ 519025 w 691795"/>
                    <a:gd name="connsiteY2" fmla="*/ 975705 h 977890"/>
                    <a:gd name="connsiteX3" fmla="*/ 0 w 691795"/>
                    <a:gd name="connsiteY3" fmla="*/ 977890 h 977890"/>
                    <a:gd name="connsiteX4" fmla="*/ 1663 w 691795"/>
                    <a:gd name="connsiteY4" fmla="*/ 0 h 977890"/>
                    <a:gd name="connsiteX0" fmla="*/ 346963 w 691795"/>
                    <a:gd name="connsiteY0" fmla="*/ 9163 h 977890"/>
                    <a:gd name="connsiteX1" fmla="*/ 614365 w 691795"/>
                    <a:gd name="connsiteY1" fmla="*/ 690480 h 977890"/>
                    <a:gd name="connsiteX2" fmla="*/ 519025 w 691795"/>
                    <a:gd name="connsiteY2" fmla="*/ 975705 h 977890"/>
                    <a:gd name="connsiteX3" fmla="*/ 0 w 691795"/>
                    <a:gd name="connsiteY3" fmla="*/ 977890 h 977890"/>
                    <a:gd name="connsiteX4" fmla="*/ 1663 w 691795"/>
                    <a:gd name="connsiteY4" fmla="*/ 0 h 977890"/>
                    <a:gd name="connsiteX0" fmla="*/ 346963 w 673753"/>
                    <a:gd name="connsiteY0" fmla="*/ 9163 h 977890"/>
                    <a:gd name="connsiteX1" fmla="*/ 566458 w 673753"/>
                    <a:gd name="connsiteY1" fmla="*/ 732127 h 977890"/>
                    <a:gd name="connsiteX2" fmla="*/ 519025 w 673753"/>
                    <a:gd name="connsiteY2" fmla="*/ 975705 h 977890"/>
                    <a:gd name="connsiteX3" fmla="*/ 0 w 673753"/>
                    <a:gd name="connsiteY3" fmla="*/ 977890 h 977890"/>
                    <a:gd name="connsiteX4" fmla="*/ 1663 w 673753"/>
                    <a:gd name="connsiteY4" fmla="*/ 0 h 977890"/>
                    <a:gd name="connsiteX0" fmla="*/ 346963 w 680947"/>
                    <a:gd name="connsiteY0" fmla="*/ 9163 h 977890"/>
                    <a:gd name="connsiteX1" fmla="*/ 566458 w 680947"/>
                    <a:gd name="connsiteY1" fmla="*/ 732127 h 977890"/>
                    <a:gd name="connsiteX2" fmla="*/ 519025 w 680947"/>
                    <a:gd name="connsiteY2" fmla="*/ 975705 h 977890"/>
                    <a:gd name="connsiteX3" fmla="*/ 0 w 680947"/>
                    <a:gd name="connsiteY3" fmla="*/ 977890 h 977890"/>
                    <a:gd name="connsiteX4" fmla="*/ 1663 w 680947"/>
                    <a:gd name="connsiteY4" fmla="*/ 0 h 977890"/>
                    <a:gd name="connsiteX0" fmla="*/ 346963 w 730933"/>
                    <a:gd name="connsiteY0" fmla="*/ 9163 h 977890"/>
                    <a:gd name="connsiteX1" fmla="*/ 566458 w 730933"/>
                    <a:gd name="connsiteY1" fmla="*/ 732127 h 977890"/>
                    <a:gd name="connsiteX2" fmla="*/ 519025 w 730933"/>
                    <a:gd name="connsiteY2" fmla="*/ 975705 h 977890"/>
                    <a:gd name="connsiteX3" fmla="*/ 0 w 730933"/>
                    <a:gd name="connsiteY3" fmla="*/ 977890 h 977890"/>
                    <a:gd name="connsiteX4" fmla="*/ 1663 w 730933"/>
                    <a:gd name="connsiteY4" fmla="*/ 0 h 977890"/>
                    <a:gd name="connsiteX0" fmla="*/ 346963 w 813803"/>
                    <a:gd name="connsiteY0" fmla="*/ 9163 h 977890"/>
                    <a:gd name="connsiteX1" fmla="*/ 566458 w 813803"/>
                    <a:gd name="connsiteY1" fmla="*/ 732127 h 977890"/>
                    <a:gd name="connsiteX2" fmla="*/ 519025 w 813803"/>
                    <a:gd name="connsiteY2" fmla="*/ 975705 h 977890"/>
                    <a:gd name="connsiteX3" fmla="*/ 0 w 813803"/>
                    <a:gd name="connsiteY3" fmla="*/ 977890 h 977890"/>
                    <a:gd name="connsiteX4" fmla="*/ 1663 w 813803"/>
                    <a:gd name="connsiteY4" fmla="*/ 0 h 977890"/>
                    <a:gd name="connsiteX0" fmla="*/ 346963 w 815467"/>
                    <a:gd name="connsiteY0" fmla="*/ 9163 h 977890"/>
                    <a:gd name="connsiteX1" fmla="*/ 570624 w 815467"/>
                    <a:gd name="connsiteY1" fmla="*/ 757116 h 977890"/>
                    <a:gd name="connsiteX2" fmla="*/ 519025 w 815467"/>
                    <a:gd name="connsiteY2" fmla="*/ 975705 h 977890"/>
                    <a:gd name="connsiteX3" fmla="*/ 0 w 815467"/>
                    <a:gd name="connsiteY3" fmla="*/ 977890 h 977890"/>
                    <a:gd name="connsiteX4" fmla="*/ 1663 w 815467"/>
                    <a:gd name="connsiteY4" fmla="*/ 0 h 977890"/>
                    <a:gd name="connsiteX0" fmla="*/ 346963 w 846834"/>
                    <a:gd name="connsiteY0" fmla="*/ 9163 h 977890"/>
                    <a:gd name="connsiteX1" fmla="*/ 570624 w 846834"/>
                    <a:gd name="connsiteY1" fmla="*/ 757116 h 977890"/>
                    <a:gd name="connsiteX2" fmla="*/ 519025 w 846834"/>
                    <a:gd name="connsiteY2" fmla="*/ 975705 h 977890"/>
                    <a:gd name="connsiteX3" fmla="*/ 0 w 846834"/>
                    <a:gd name="connsiteY3" fmla="*/ 977890 h 977890"/>
                    <a:gd name="connsiteX4" fmla="*/ 1663 w 846834"/>
                    <a:gd name="connsiteY4" fmla="*/ 0 h 977890"/>
                    <a:gd name="connsiteX0" fmla="*/ 346963 w 846834"/>
                    <a:gd name="connsiteY0" fmla="*/ 9163 h 977890"/>
                    <a:gd name="connsiteX1" fmla="*/ 570624 w 846834"/>
                    <a:gd name="connsiteY1" fmla="*/ 757116 h 977890"/>
                    <a:gd name="connsiteX2" fmla="*/ 519025 w 846834"/>
                    <a:gd name="connsiteY2" fmla="*/ 975705 h 977890"/>
                    <a:gd name="connsiteX3" fmla="*/ 0 w 846834"/>
                    <a:gd name="connsiteY3" fmla="*/ 977890 h 977890"/>
                    <a:gd name="connsiteX4" fmla="*/ 1663 w 846834"/>
                    <a:gd name="connsiteY4" fmla="*/ 0 h 977890"/>
                    <a:gd name="connsiteX0" fmla="*/ 349046 w 765461"/>
                    <a:gd name="connsiteY0" fmla="*/ 13327 h 977890"/>
                    <a:gd name="connsiteX1" fmla="*/ 570624 w 765461"/>
                    <a:gd name="connsiteY1" fmla="*/ 757116 h 977890"/>
                    <a:gd name="connsiteX2" fmla="*/ 519025 w 765461"/>
                    <a:gd name="connsiteY2" fmla="*/ 975705 h 977890"/>
                    <a:gd name="connsiteX3" fmla="*/ 0 w 765461"/>
                    <a:gd name="connsiteY3" fmla="*/ 977890 h 977890"/>
                    <a:gd name="connsiteX4" fmla="*/ 1663 w 765461"/>
                    <a:gd name="connsiteY4" fmla="*/ 0 h 977890"/>
                    <a:gd name="connsiteX0" fmla="*/ 349046 w 781069"/>
                    <a:gd name="connsiteY0" fmla="*/ 13327 h 977890"/>
                    <a:gd name="connsiteX1" fmla="*/ 570624 w 781069"/>
                    <a:gd name="connsiteY1" fmla="*/ 757116 h 977890"/>
                    <a:gd name="connsiteX2" fmla="*/ 519025 w 781069"/>
                    <a:gd name="connsiteY2" fmla="*/ 975705 h 977890"/>
                    <a:gd name="connsiteX3" fmla="*/ 0 w 781069"/>
                    <a:gd name="connsiteY3" fmla="*/ 977890 h 977890"/>
                    <a:gd name="connsiteX4" fmla="*/ 1663 w 781069"/>
                    <a:gd name="connsiteY4" fmla="*/ 0 h 977890"/>
                    <a:gd name="connsiteX0" fmla="*/ 2107021 w 2107021"/>
                    <a:gd name="connsiteY0" fmla="*/ 0 h 2555057"/>
                    <a:gd name="connsiteX1" fmla="*/ 570624 w 2107021"/>
                    <a:gd name="connsiteY1" fmla="*/ 2293086 h 2555057"/>
                    <a:gd name="connsiteX2" fmla="*/ 519025 w 2107021"/>
                    <a:gd name="connsiteY2" fmla="*/ 2511675 h 2555057"/>
                    <a:gd name="connsiteX3" fmla="*/ 0 w 2107021"/>
                    <a:gd name="connsiteY3" fmla="*/ 2513860 h 2555057"/>
                    <a:gd name="connsiteX4" fmla="*/ 1663 w 2107021"/>
                    <a:gd name="connsiteY4" fmla="*/ 1535970 h 2555057"/>
                    <a:gd name="connsiteX0" fmla="*/ 2107021 w 2107021"/>
                    <a:gd name="connsiteY0" fmla="*/ 0 h 2513860"/>
                    <a:gd name="connsiteX1" fmla="*/ 570624 w 2107021"/>
                    <a:gd name="connsiteY1" fmla="*/ 2293086 h 2513860"/>
                    <a:gd name="connsiteX2" fmla="*/ 952270 w 2107021"/>
                    <a:gd name="connsiteY2" fmla="*/ 1395514 h 2513860"/>
                    <a:gd name="connsiteX3" fmla="*/ 0 w 2107021"/>
                    <a:gd name="connsiteY3" fmla="*/ 2513860 h 2513860"/>
                    <a:gd name="connsiteX4" fmla="*/ 1663 w 2107021"/>
                    <a:gd name="connsiteY4" fmla="*/ 1535970 h 2513860"/>
                    <a:gd name="connsiteX0" fmla="*/ 2107021 w 2107021"/>
                    <a:gd name="connsiteY0" fmla="*/ 0 h 2513860"/>
                    <a:gd name="connsiteX1" fmla="*/ 570624 w 2107021"/>
                    <a:gd name="connsiteY1" fmla="*/ 2293086 h 2513860"/>
                    <a:gd name="connsiteX2" fmla="*/ 952270 w 2107021"/>
                    <a:gd name="connsiteY2" fmla="*/ 1395514 h 2513860"/>
                    <a:gd name="connsiteX3" fmla="*/ 0 w 2107021"/>
                    <a:gd name="connsiteY3" fmla="*/ 2513860 h 2513860"/>
                    <a:gd name="connsiteX4" fmla="*/ 1663 w 2107021"/>
                    <a:gd name="connsiteY4" fmla="*/ 1535970 h 2513860"/>
                    <a:gd name="connsiteX0" fmla="*/ 2107021 w 2107021"/>
                    <a:gd name="connsiteY0" fmla="*/ 0 h 2513860"/>
                    <a:gd name="connsiteX1" fmla="*/ 1403787 w 2107021"/>
                    <a:gd name="connsiteY1" fmla="*/ 960357 h 2513860"/>
                    <a:gd name="connsiteX2" fmla="*/ 952270 w 2107021"/>
                    <a:gd name="connsiteY2" fmla="*/ 1395514 h 2513860"/>
                    <a:gd name="connsiteX3" fmla="*/ 0 w 2107021"/>
                    <a:gd name="connsiteY3" fmla="*/ 2513860 h 2513860"/>
                    <a:gd name="connsiteX4" fmla="*/ 1663 w 2107021"/>
                    <a:gd name="connsiteY4" fmla="*/ 1535970 h 2513860"/>
                    <a:gd name="connsiteX0" fmla="*/ 2107021 w 2107021"/>
                    <a:gd name="connsiteY0" fmla="*/ 0 h 2513860"/>
                    <a:gd name="connsiteX1" fmla="*/ 1403787 w 2107021"/>
                    <a:gd name="connsiteY1" fmla="*/ 960357 h 2513860"/>
                    <a:gd name="connsiteX2" fmla="*/ 952270 w 2107021"/>
                    <a:gd name="connsiteY2" fmla="*/ 1395514 h 2513860"/>
                    <a:gd name="connsiteX3" fmla="*/ 0 w 2107021"/>
                    <a:gd name="connsiteY3" fmla="*/ 2513860 h 2513860"/>
                    <a:gd name="connsiteX0" fmla="*/ 1154751 w 1154751"/>
                    <a:gd name="connsiteY0" fmla="*/ 0 h 1395514"/>
                    <a:gd name="connsiteX1" fmla="*/ 451517 w 1154751"/>
                    <a:gd name="connsiteY1" fmla="*/ 960357 h 1395514"/>
                    <a:gd name="connsiteX2" fmla="*/ 0 w 1154751"/>
                    <a:gd name="connsiteY2" fmla="*/ 1395514 h 1395514"/>
                    <a:gd name="connsiteX0" fmla="*/ 2187874 w 2187874"/>
                    <a:gd name="connsiteY0" fmla="*/ 0 h 2295106"/>
                    <a:gd name="connsiteX1" fmla="*/ 1484640 w 2187874"/>
                    <a:gd name="connsiteY1" fmla="*/ 960357 h 2295106"/>
                    <a:gd name="connsiteX2" fmla="*/ 0 w 2187874"/>
                    <a:gd name="connsiteY2" fmla="*/ 2295106 h 2295106"/>
                    <a:gd name="connsiteX0" fmla="*/ 2187874 w 2187874"/>
                    <a:gd name="connsiteY0" fmla="*/ 0 h 2295465"/>
                    <a:gd name="connsiteX1" fmla="*/ 1484640 w 2187874"/>
                    <a:gd name="connsiteY1" fmla="*/ 960357 h 2295465"/>
                    <a:gd name="connsiteX2" fmla="*/ 0 w 2187874"/>
                    <a:gd name="connsiteY2" fmla="*/ 2295106 h 2295465"/>
                    <a:gd name="connsiteX0" fmla="*/ 2187874 w 2187982"/>
                    <a:gd name="connsiteY0" fmla="*/ 0 h 2295466"/>
                    <a:gd name="connsiteX1" fmla="*/ 1484640 w 2187982"/>
                    <a:gd name="connsiteY1" fmla="*/ 960357 h 2295466"/>
                    <a:gd name="connsiteX2" fmla="*/ 0 w 2187982"/>
                    <a:gd name="connsiteY2" fmla="*/ 2295106 h 2295466"/>
                    <a:gd name="connsiteX0" fmla="*/ 2187874 w 2187952"/>
                    <a:gd name="connsiteY0" fmla="*/ 0 h 2295943"/>
                    <a:gd name="connsiteX1" fmla="*/ 1351334 w 2187952"/>
                    <a:gd name="connsiteY1" fmla="*/ 1526766 h 2295943"/>
                    <a:gd name="connsiteX2" fmla="*/ 0 w 2187952"/>
                    <a:gd name="connsiteY2" fmla="*/ 2295106 h 2295943"/>
                    <a:gd name="connsiteX0" fmla="*/ 2187874 w 2187874"/>
                    <a:gd name="connsiteY0" fmla="*/ 0 h 2295106"/>
                    <a:gd name="connsiteX1" fmla="*/ 0 w 2187874"/>
                    <a:gd name="connsiteY1" fmla="*/ 2295106 h 2295106"/>
                    <a:gd name="connsiteX0" fmla="*/ 2187874 w 2187874"/>
                    <a:gd name="connsiteY0" fmla="*/ 0 h 2295106"/>
                    <a:gd name="connsiteX1" fmla="*/ 0 w 2187874"/>
                    <a:gd name="connsiteY1" fmla="*/ 2295106 h 2295106"/>
                    <a:gd name="connsiteX0" fmla="*/ 2187874 w 2187874"/>
                    <a:gd name="connsiteY0" fmla="*/ 0 h 2295106"/>
                    <a:gd name="connsiteX1" fmla="*/ 0 w 2187874"/>
                    <a:gd name="connsiteY1" fmla="*/ 2295106 h 2295106"/>
                    <a:gd name="connsiteX0" fmla="*/ 2281605 w 2281605"/>
                    <a:gd name="connsiteY0" fmla="*/ 0 h 2157668"/>
                    <a:gd name="connsiteX1" fmla="*/ 0 w 2281605"/>
                    <a:gd name="connsiteY1" fmla="*/ 2157668 h 2157668"/>
                    <a:gd name="connsiteX0" fmla="*/ 2286225 w 2286225"/>
                    <a:gd name="connsiteY0" fmla="*/ 0 h 369997"/>
                    <a:gd name="connsiteX1" fmla="*/ 0 w 2286225"/>
                    <a:gd name="connsiteY1" fmla="*/ 315 h 369997"/>
                    <a:gd name="connsiteX0" fmla="*/ 2286225 w 2286225"/>
                    <a:gd name="connsiteY0" fmla="*/ 0 h 3535"/>
                    <a:gd name="connsiteX1" fmla="*/ 0 w 2286225"/>
                    <a:gd name="connsiteY1" fmla="*/ 315 h 3535"/>
                    <a:gd name="connsiteX0" fmla="*/ 10000 w 10000"/>
                    <a:gd name="connsiteY0" fmla="*/ 4965 h 10824"/>
                    <a:gd name="connsiteX1" fmla="*/ 0 w 10000"/>
                    <a:gd name="connsiteY1" fmla="*/ 5856 h 10824"/>
                    <a:gd name="connsiteX0" fmla="*/ 10439 w 10439"/>
                    <a:gd name="connsiteY0" fmla="*/ 45652 h 51511"/>
                    <a:gd name="connsiteX1" fmla="*/ 439 w 10439"/>
                    <a:gd name="connsiteY1" fmla="*/ 46543 h 51511"/>
                    <a:gd name="connsiteX2" fmla="*/ 1810 w 10439"/>
                    <a:gd name="connsiteY2" fmla="*/ 0 h 51511"/>
                    <a:gd name="connsiteX0" fmla="*/ 10506 w 10506"/>
                    <a:gd name="connsiteY0" fmla="*/ 45652 h 852596"/>
                    <a:gd name="connsiteX1" fmla="*/ 506 w 10506"/>
                    <a:gd name="connsiteY1" fmla="*/ 46543 h 852596"/>
                    <a:gd name="connsiteX2" fmla="*/ 1877 w 10506"/>
                    <a:gd name="connsiteY2" fmla="*/ 0 h 852596"/>
                    <a:gd name="connsiteX0" fmla="*/ 10657 w 10657"/>
                    <a:gd name="connsiteY0" fmla="*/ 4969 h 1599840"/>
                    <a:gd name="connsiteX1" fmla="*/ 657 w 10657"/>
                    <a:gd name="connsiteY1" fmla="*/ 5860 h 1599840"/>
                    <a:gd name="connsiteX2" fmla="*/ 1280 w 10657"/>
                    <a:gd name="connsiteY2" fmla="*/ 948943 h 1599840"/>
                    <a:gd name="connsiteX0" fmla="*/ 10657 w 10657"/>
                    <a:gd name="connsiteY0" fmla="*/ 77119 h 1671990"/>
                    <a:gd name="connsiteX1" fmla="*/ 2210 w 10657"/>
                    <a:gd name="connsiteY1" fmla="*/ 55025 h 1671990"/>
                    <a:gd name="connsiteX2" fmla="*/ 657 w 10657"/>
                    <a:gd name="connsiteY2" fmla="*/ 78010 h 1671990"/>
                    <a:gd name="connsiteX3" fmla="*/ 1280 w 10657"/>
                    <a:gd name="connsiteY3" fmla="*/ 1021093 h 1671990"/>
                    <a:gd name="connsiteX0" fmla="*/ 10657 w 10657"/>
                    <a:gd name="connsiteY0" fmla="*/ 776095 h 2370966"/>
                    <a:gd name="connsiteX1" fmla="*/ 2493 w 10657"/>
                    <a:gd name="connsiteY1" fmla="*/ 0 h 2370966"/>
                    <a:gd name="connsiteX2" fmla="*/ 657 w 10657"/>
                    <a:gd name="connsiteY2" fmla="*/ 776986 h 2370966"/>
                    <a:gd name="connsiteX3" fmla="*/ 1280 w 10657"/>
                    <a:gd name="connsiteY3" fmla="*/ 1720069 h 2370966"/>
                    <a:gd name="connsiteX0" fmla="*/ 10657 w 10657"/>
                    <a:gd name="connsiteY0" fmla="*/ 806771 h 2401642"/>
                    <a:gd name="connsiteX1" fmla="*/ 4837 w 10657"/>
                    <a:gd name="connsiteY1" fmla="*/ 219180 h 2401642"/>
                    <a:gd name="connsiteX2" fmla="*/ 2493 w 10657"/>
                    <a:gd name="connsiteY2" fmla="*/ 30676 h 2401642"/>
                    <a:gd name="connsiteX3" fmla="*/ 657 w 10657"/>
                    <a:gd name="connsiteY3" fmla="*/ 807662 h 2401642"/>
                    <a:gd name="connsiteX4" fmla="*/ 1280 w 10657"/>
                    <a:gd name="connsiteY4" fmla="*/ 1750745 h 2401642"/>
                    <a:gd name="connsiteX0" fmla="*/ 10657 w 10657"/>
                    <a:gd name="connsiteY0" fmla="*/ 784949 h 2379820"/>
                    <a:gd name="connsiteX1" fmla="*/ 4413 w 10657"/>
                    <a:gd name="connsiteY1" fmla="*/ 786421 h 2379820"/>
                    <a:gd name="connsiteX2" fmla="*/ 2493 w 10657"/>
                    <a:gd name="connsiteY2" fmla="*/ 8854 h 2379820"/>
                    <a:gd name="connsiteX3" fmla="*/ 657 w 10657"/>
                    <a:gd name="connsiteY3" fmla="*/ 785840 h 2379820"/>
                    <a:gd name="connsiteX4" fmla="*/ 1280 w 10657"/>
                    <a:gd name="connsiteY4" fmla="*/ 1728923 h 2379820"/>
                    <a:gd name="connsiteX0" fmla="*/ 10657 w 10657"/>
                    <a:gd name="connsiteY0" fmla="*/ 785034 h 2379905"/>
                    <a:gd name="connsiteX1" fmla="*/ 6252 w 10657"/>
                    <a:gd name="connsiteY1" fmla="*/ 833631 h 2379905"/>
                    <a:gd name="connsiteX2" fmla="*/ 4413 w 10657"/>
                    <a:gd name="connsiteY2" fmla="*/ 786506 h 2379905"/>
                    <a:gd name="connsiteX3" fmla="*/ 2493 w 10657"/>
                    <a:gd name="connsiteY3" fmla="*/ 8939 h 2379905"/>
                    <a:gd name="connsiteX4" fmla="*/ 657 w 10657"/>
                    <a:gd name="connsiteY4" fmla="*/ 785925 h 2379905"/>
                    <a:gd name="connsiteX5" fmla="*/ 1280 w 10657"/>
                    <a:gd name="connsiteY5" fmla="*/ 1729008 h 2379905"/>
                    <a:gd name="connsiteX0" fmla="*/ 10657 w 10657"/>
                    <a:gd name="connsiteY0" fmla="*/ 785038 h 2379909"/>
                    <a:gd name="connsiteX1" fmla="*/ 7788 w 10657"/>
                    <a:gd name="connsiteY1" fmla="*/ 810073 h 2379909"/>
                    <a:gd name="connsiteX2" fmla="*/ 6252 w 10657"/>
                    <a:gd name="connsiteY2" fmla="*/ 833635 h 2379909"/>
                    <a:gd name="connsiteX3" fmla="*/ 4413 w 10657"/>
                    <a:gd name="connsiteY3" fmla="*/ 786510 h 2379909"/>
                    <a:gd name="connsiteX4" fmla="*/ 2493 w 10657"/>
                    <a:gd name="connsiteY4" fmla="*/ 8943 h 2379909"/>
                    <a:gd name="connsiteX5" fmla="*/ 657 w 10657"/>
                    <a:gd name="connsiteY5" fmla="*/ 785929 h 2379909"/>
                    <a:gd name="connsiteX6" fmla="*/ 1280 w 10657"/>
                    <a:gd name="connsiteY6" fmla="*/ 1729012 h 2379909"/>
                    <a:gd name="connsiteX0" fmla="*/ 10657 w 10657"/>
                    <a:gd name="connsiteY0" fmla="*/ 785038 h 2379909"/>
                    <a:gd name="connsiteX1" fmla="*/ 8980 w 10657"/>
                    <a:gd name="connsiteY1" fmla="*/ 786514 h 2379909"/>
                    <a:gd name="connsiteX2" fmla="*/ 7788 w 10657"/>
                    <a:gd name="connsiteY2" fmla="*/ 810073 h 2379909"/>
                    <a:gd name="connsiteX3" fmla="*/ 6252 w 10657"/>
                    <a:gd name="connsiteY3" fmla="*/ 833635 h 2379909"/>
                    <a:gd name="connsiteX4" fmla="*/ 4413 w 10657"/>
                    <a:gd name="connsiteY4" fmla="*/ 786510 h 2379909"/>
                    <a:gd name="connsiteX5" fmla="*/ 2493 w 10657"/>
                    <a:gd name="connsiteY5" fmla="*/ 8943 h 2379909"/>
                    <a:gd name="connsiteX6" fmla="*/ 657 w 10657"/>
                    <a:gd name="connsiteY6" fmla="*/ 785929 h 2379909"/>
                    <a:gd name="connsiteX7" fmla="*/ 1280 w 10657"/>
                    <a:gd name="connsiteY7" fmla="*/ 1729012 h 2379909"/>
                    <a:gd name="connsiteX0" fmla="*/ 15988 w 15988"/>
                    <a:gd name="connsiteY0" fmla="*/ 8975855 h 9052345"/>
                    <a:gd name="connsiteX1" fmla="*/ 14311 w 15988"/>
                    <a:gd name="connsiteY1" fmla="*/ 8977331 h 9052345"/>
                    <a:gd name="connsiteX2" fmla="*/ 13119 w 15988"/>
                    <a:gd name="connsiteY2" fmla="*/ 9000890 h 9052345"/>
                    <a:gd name="connsiteX3" fmla="*/ 11583 w 15988"/>
                    <a:gd name="connsiteY3" fmla="*/ 9024452 h 9052345"/>
                    <a:gd name="connsiteX4" fmla="*/ 9744 w 15988"/>
                    <a:gd name="connsiteY4" fmla="*/ 8977327 h 9052345"/>
                    <a:gd name="connsiteX5" fmla="*/ 7824 w 15988"/>
                    <a:gd name="connsiteY5" fmla="*/ 8199760 h 9052345"/>
                    <a:gd name="connsiteX6" fmla="*/ 5988 w 15988"/>
                    <a:gd name="connsiteY6" fmla="*/ 8976746 h 9052345"/>
                    <a:gd name="connsiteX7" fmla="*/ 84 w 15988"/>
                    <a:gd name="connsiteY7" fmla="*/ 0 h 9052345"/>
                    <a:gd name="connsiteX0" fmla="*/ 16315 w 16315"/>
                    <a:gd name="connsiteY0" fmla="*/ 8975855 h 9052345"/>
                    <a:gd name="connsiteX1" fmla="*/ 14638 w 16315"/>
                    <a:gd name="connsiteY1" fmla="*/ 8977331 h 9052345"/>
                    <a:gd name="connsiteX2" fmla="*/ 13446 w 16315"/>
                    <a:gd name="connsiteY2" fmla="*/ 9000890 h 9052345"/>
                    <a:gd name="connsiteX3" fmla="*/ 11910 w 16315"/>
                    <a:gd name="connsiteY3" fmla="*/ 9024452 h 9052345"/>
                    <a:gd name="connsiteX4" fmla="*/ 10071 w 16315"/>
                    <a:gd name="connsiteY4" fmla="*/ 8977327 h 9052345"/>
                    <a:gd name="connsiteX5" fmla="*/ 8151 w 16315"/>
                    <a:gd name="connsiteY5" fmla="*/ 8199760 h 9052345"/>
                    <a:gd name="connsiteX6" fmla="*/ 1445 w 16315"/>
                    <a:gd name="connsiteY6" fmla="*/ 22980 h 9052345"/>
                    <a:gd name="connsiteX7" fmla="*/ 411 w 16315"/>
                    <a:gd name="connsiteY7" fmla="*/ 0 h 9052345"/>
                    <a:gd name="connsiteX0" fmla="*/ 16315 w 16315"/>
                    <a:gd name="connsiteY0" fmla="*/ 9542113 h 9618603"/>
                    <a:gd name="connsiteX1" fmla="*/ 14638 w 16315"/>
                    <a:gd name="connsiteY1" fmla="*/ 9543589 h 9618603"/>
                    <a:gd name="connsiteX2" fmla="*/ 13446 w 16315"/>
                    <a:gd name="connsiteY2" fmla="*/ 9567148 h 9618603"/>
                    <a:gd name="connsiteX3" fmla="*/ 11910 w 16315"/>
                    <a:gd name="connsiteY3" fmla="*/ 9590710 h 9618603"/>
                    <a:gd name="connsiteX4" fmla="*/ 10071 w 16315"/>
                    <a:gd name="connsiteY4" fmla="*/ 9543585 h 9618603"/>
                    <a:gd name="connsiteX5" fmla="*/ 2533 w 16315"/>
                    <a:gd name="connsiteY5" fmla="*/ 753 h 9618603"/>
                    <a:gd name="connsiteX6" fmla="*/ 1445 w 16315"/>
                    <a:gd name="connsiteY6" fmla="*/ 589238 h 9618603"/>
                    <a:gd name="connsiteX7" fmla="*/ 411 w 16315"/>
                    <a:gd name="connsiteY7" fmla="*/ 566258 h 9618603"/>
                    <a:gd name="connsiteX0" fmla="*/ 16315 w 16315"/>
                    <a:gd name="connsiteY0" fmla="*/ 9547011 h 9596120"/>
                    <a:gd name="connsiteX1" fmla="*/ 14638 w 16315"/>
                    <a:gd name="connsiteY1" fmla="*/ 9548487 h 9596120"/>
                    <a:gd name="connsiteX2" fmla="*/ 13446 w 16315"/>
                    <a:gd name="connsiteY2" fmla="*/ 9572046 h 9596120"/>
                    <a:gd name="connsiteX3" fmla="*/ 11910 w 16315"/>
                    <a:gd name="connsiteY3" fmla="*/ 9595608 h 9596120"/>
                    <a:gd name="connsiteX4" fmla="*/ 3645 w 16315"/>
                    <a:gd name="connsiteY4" fmla="*/ 1254470 h 9596120"/>
                    <a:gd name="connsiteX5" fmla="*/ 2533 w 16315"/>
                    <a:gd name="connsiteY5" fmla="*/ 5651 h 9596120"/>
                    <a:gd name="connsiteX6" fmla="*/ 1445 w 16315"/>
                    <a:gd name="connsiteY6" fmla="*/ 594136 h 9596120"/>
                    <a:gd name="connsiteX7" fmla="*/ 411 w 16315"/>
                    <a:gd name="connsiteY7" fmla="*/ 571156 h 9596120"/>
                    <a:gd name="connsiteX0" fmla="*/ 16315 w 16315"/>
                    <a:gd name="connsiteY0" fmla="*/ 9564926 h 9589964"/>
                    <a:gd name="connsiteX1" fmla="*/ 14638 w 16315"/>
                    <a:gd name="connsiteY1" fmla="*/ 9566402 h 9589964"/>
                    <a:gd name="connsiteX2" fmla="*/ 13446 w 16315"/>
                    <a:gd name="connsiteY2" fmla="*/ 9589961 h 9589964"/>
                    <a:gd name="connsiteX3" fmla="*/ 4757 w 16315"/>
                    <a:gd name="connsiteY3" fmla="*/ 7 h 9589964"/>
                    <a:gd name="connsiteX4" fmla="*/ 3645 w 16315"/>
                    <a:gd name="connsiteY4" fmla="*/ 1272385 h 9589964"/>
                    <a:gd name="connsiteX5" fmla="*/ 2533 w 16315"/>
                    <a:gd name="connsiteY5" fmla="*/ 23566 h 9589964"/>
                    <a:gd name="connsiteX6" fmla="*/ 1445 w 16315"/>
                    <a:gd name="connsiteY6" fmla="*/ 612051 h 9589964"/>
                    <a:gd name="connsiteX7" fmla="*/ 411 w 16315"/>
                    <a:gd name="connsiteY7" fmla="*/ 589071 h 9589964"/>
                    <a:gd name="connsiteX0" fmla="*/ 16315 w 16315"/>
                    <a:gd name="connsiteY0" fmla="*/ 9564926 h 9566401"/>
                    <a:gd name="connsiteX1" fmla="*/ 14638 w 16315"/>
                    <a:gd name="connsiteY1" fmla="*/ 9566402 h 9566401"/>
                    <a:gd name="connsiteX2" fmla="*/ 5767 w 16315"/>
                    <a:gd name="connsiteY2" fmla="*/ 1225259 h 9566401"/>
                    <a:gd name="connsiteX3" fmla="*/ 4757 w 16315"/>
                    <a:gd name="connsiteY3" fmla="*/ 7 h 9566401"/>
                    <a:gd name="connsiteX4" fmla="*/ 3645 w 16315"/>
                    <a:gd name="connsiteY4" fmla="*/ 1272385 h 9566401"/>
                    <a:gd name="connsiteX5" fmla="*/ 2533 w 16315"/>
                    <a:gd name="connsiteY5" fmla="*/ 23566 h 9566401"/>
                    <a:gd name="connsiteX6" fmla="*/ 1445 w 16315"/>
                    <a:gd name="connsiteY6" fmla="*/ 612051 h 9566401"/>
                    <a:gd name="connsiteX7" fmla="*/ 411 w 16315"/>
                    <a:gd name="connsiteY7" fmla="*/ 589071 h 9566401"/>
                    <a:gd name="connsiteX0" fmla="*/ 16315 w 16315"/>
                    <a:gd name="connsiteY0" fmla="*/ 9564926 h 9564924"/>
                    <a:gd name="connsiteX1" fmla="*/ 6858 w 16315"/>
                    <a:gd name="connsiteY1" fmla="*/ 11 h 9564924"/>
                    <a:gd name="connsiteX2" fmla="*/ 5767 w 16315"/>
                    <a:gd name="connsiteY2" fmla="*/ 1225259 h 9564924"/>
                    <a:gd name="connsiteX3" fmla="*/ 4757 w 16315"/>
                    <a:gd name="connsiteY3" fmla="*/ 7 h 9564924"/>
                    <a:gd name="connsiteX4" fmla="*/ 3645 w 16315"/>
                    <a:gd name="connsiteY4" fmla="*/ 1272385 h 9564924"/>
                    <a:gd name="connsiteX5" fmla="*/ 2533 w 16315"/>
                    <a:gd name="connsiteY5" fmla="*/ 23566 h 9564924"/>
                    <a:gd name="connsiteX6" fmla="*/ 1445 w 16315"/>
                    <a:gd name="connsiteY6" fmla="*/ 612051 h 9564924"/>
                    <a:gd name="connsiteX7" fmla="*/ 411 w 16315"/>
                    <a:gd name="connsiteY7" fmla="*/ 589071 h 9564924"/>
                    <a:gd name="connsiteX0" fmla="*/ 7909 w 7909"/>
                    <a:gd name="connsiteY0" fmla="*/ 1247352 h 1435448"/>
                    <a:gd name="connsiteX1" fmla="*/ 6858 w 7909"/>
                    <a:gd name="connsiteY1" fmla="*/ 11 h 1435448"/>
                    <a:gd name="connsiteX2" fmla="*/ 5767 w 7909"/>
                    <a:gd name="connsiteY2" fmla="*/ 1225259 h 1435448"/>
                    <a:gd name="connsiteX3" fmla="*/ 4757 w 7909"/>
                    <a:gd name="connsiteY3" fmla="*/ 7 h 1435448"/>
                    <a:gd name="connsiteX4" fmla="*/ 3645 w 7909"/>
                    <a:gd name="connsiteY4" fmla="*/ 1272385 h 1435448"/>
                    <a:gd name="connsiteX5" fmla="*/ 2533 w 7909"/>
                    <a:gd name="connsiteY5" fmla="*/ 23566 h 1435448"/>
                    <a:gd name="connsiteX6" fmla="*/ 1445 w 7909"/>
                    <a:gd name="connsiteY6" fmla="*/ 612051 h 1435448"/>
                    <a:gd name="connsiteX7" fmla="*/ 411 w 7909"/>
                    <a:gd name="connsiteY7" fmla="*/ 589071 h 1435448"/>
                    <a:gd name="connsiteX0" fmla="*/ 9480 w 9480"/>
                    <a:gd name="connsiteY0" fmla="*/ 8690 h 8929"/>
                    <a:gd name="connsiteX1" fmla="*/ 8151 w 9480"/>
                    <a:gd name="connsiteY1" fmla="*/ 0 h 8929"/>
                    <a:gd name="connsiteX2" fmla="*/ 6772 w 9480"/>
                    <a:gd name="connsiteY2" fmla="*/ 8536 h 8929"/>
                    <a:gd name="connsiteX3" fmla="*/ 5495 w 9480"/>
                    <a:gd name="connsiteY3" fmla="*/ 0 h 8929"/>
                    <a:gd name="connsiteX4" fmla="*/ 4089 w 9480"/>
                    <a:gd name="connsiteY4" fmla="*/ 8864 h 8929"/>
                    <a:gd name="connsiteX5" fmla="*/ 2683 w 9480"/>
                    <a:gd name="connsiteY5" fmla="*/ 164 h 8929"/>
                    <a:gd name="connsiteX6" fmla="*/ 1307 w 9480"/>
                    <a:gd name="connsiteY6" fmla="*/ 4264 h 8929"/>
                    <a:gd name="connsiteX7" fmla="*/ 0 w 9480"/>
                    <a:gd name="connsiteY7" fmla="*/ 4104 h 8929"/>
                    <a:gd name="connsiteX0" fmla="*/ 9973 w 9973"/>
                    <a:gd name="connsiteY0" fmla="*/ 9732 h 10000"/>
                    <a:gd name="connsiteX1" fmla="*/ 8571 w 9973"/>
                    <a:gd name="connsiteY1" fmla="*/ 0 h 10000"/>
                    <a:gd name="connsiteX2" fmla="*/ 7116 w 9973"/>
                    <a:gd name="connsiteY2" fmla="*/ 9560 h 10000"/>
                    <a:gd name="connsiteX3" fmla="*/ 5769 w 9973"/>
                    <a:gd name="connsiteY3" fmla="*/ 0 h 10000"/>
                    <a:gd name="connsiteX4" fmla="*/ 4286 w 9973"/>
                    <a:gd name="connsiteY4" fmla="*/ 9927 h 10000"/>
                    <a:gd name="connsiteX5" fmla="*/ 2803 w 9973"/>
                    <a:gd name="connsiteY5" fmla="*/ 184 h 10000"/>
                    <a:gd name="connsiteX6" fmla="*/ 1352 w 9973"/>
                    <a:gd name="connsiteY6" fmla="*/ 4775 h 10000"/>
                    <a:gd name="connsiteX7" fmla="*/ 0 w 9973"/>
                    <a:gd name="connsiteY7" fmla="*/ 5148 h 10000"/>
                    <a:gd name="connsiteX0" fmla="*/ 10000 w 10000"/>
                    <a:gd name="connsiteY0" fmla="*/ 9732 h 10000"/>
                    <a:gd name="connsiteX1" fmla="*/ 8594 w 10000"/>
                    <a:gd name="connsiteY1" fmla="*/ 0 h 10000"/>
                    <a:gd name="connsiteX2" fmla="*/ 7135 w 10000"/>
                    <a:gd name="connsiteY2" fmla="*/ 9560 h 10000"/>
                    <a:gd name="connsiteX3" fmla="*/ 5785 w 10000"/>
                    <a:gd name="connsiteY3" fmla="*/ 0 h 10000"/>
                    <a:gd name="connsiteX4" fmla="*/ 4298 w 10000"/>
                    <a:gd name="connsiteY4" fmla="*/ 9927 h 10000"/>
                    <a:gd name="connsiteX5" fmla="*/ 2811 w 10000"/>
                    <a:gd name="connsiteY5" fmla="*/ 184 h 10000"/>
                    <a:gd name="connsiteX6" fmla="*/ 1356 w 10000"/>
                    <a:gd name="connsiteY6" fmla="*/ 4775 h 10000"/>
                    <a:gd name="connsiteX7" fmla="*/ 0 w 10000"/>
                    <a:gd name="connsiteY7" fmla="*/ 5148 h 10000"/>
                    <a:gd name="connsiteX0" fmla="*/ 10878 w 10878"/>
                    <a:gd name="connsiteY0" fmla="*/ 9732 h 10000"/>
                    <a:gd name="connsiteX1" fmla="*/ 9472 w 10878"/>
                    <a:gd name="connsiteY1" fmla="*/ 0 h 10000"/>
                    <a:gd name="connsiteX2" fmla="*/ 8013 w 10878"/>
                    <a:gd name="connsiteY2" fmla="*/ 9560 h 10000"/>
                    <a:gd name="connsiteX3" fmla="*/ 6663 w 10878"/>
                    <a:gd name="connsiteY3" fmla="*/ 0 h 10000"/>
                    <a:gd name="connsiteX4" fmla="*/ 5176 w 10878"/>
                    <a:gd name="connsiteY4" fmla="*/ 9927 h 10000"/>
                    <a:gd name="connsiteX5" fmla="*/ 3689 w 10878"/>
                    <a:gd name="connsiteY5" fmla="*/ 184 h 10000"/>
                    <a:gd name="connsiteX6" fmla="*/ 2234 w 10878"/>
                    <a:gd name="connsiteY6" fmla="*/ 4775 h 10000"/>
                    <a:gd name="connsiteX7" fmla="*/ 0 w 10878"/>
                    <a:gd name="connsiteY7" fmla="*/ 5883 h 10000"/>
                    <a:gd name="connsiteX0" fmla="*/ 10878 w 10878"/>
                    <a:gd name="connsiteY0" fmla="*/ 9732 h 10000"/>
                    <a:gd name="connsiteX1" fmla="*/ 9472 w 10878"/>
                    <a:gd name="connsiteY1" fmla="*/ 0 h 10000"/>
                    <a:gd name="connsiteX2" fmla="*/ 8013 w 10878"/>
                    <a:gd name="connsiteY2" fmla="*/ 9560 h 10000"/>
                    <a:gd name="connsiteX3" fmla="*/ 6663 w 10878"/>
                    <a:gd name="connsiteY3" fmla="*/ 0 h 10000"/>
                    <a:gd name="connsiteX4" fmla="*/ 5176 w 10878"/>
                    <a:gd name="connsiteY4" fmla="*/ 9927 h 10000"/>
                    <a:gd name="connsiteX5" fmla="*/ 3689 w 10878"/>
                    <a:gd name="connsiteY5" fmla="*/ 184 h 10000"/>
                    <a:gd name="connsiteX6" fmla="*/ 2234 w 10878"/>
                    <a:gd name="connsiteY6" fmla="*/ 4775 h 10000"/>
                    <a:gd name="connsiteX7" fmla="*/ 0 w 10878"/>
                    <a:gd name="connsiteY7" fmla="*/ 5883 h 10000"/>
                    <a:gd name="connsiteX0" fmla="*/ 15188 w 15188"/>
                    <a:gd name="connsiteY0" fmla="*/ 9916 h 10000"/>
                    <a:gd name="connsiteX1" fmla="*/ 9472 w 15188"/>
                    <a:gd name="connsiteY1" fmla="*/ 0 h 10000"/>
                    <a:gd name="connsiteX2" fmla="*/ 8013 w 15188"/>
                    <a:gd name="connsiteY2" fmla="*/ 9560 h 10000"/>
                    <a:gd name="connsiteX3" fmla="*/ 6663 w 15188"/>
                    <a:gd name="connsiteY3" fmla="*/ 0 h 10000"/>
                    <a:gd name="connsiteX4" fmla="*/ 5176 w 15188"/>
                    <a:gd name="connsiteY4" fmla="*/ 9927 h 10000"/>
                    <a:gd name="connsiteX5" fmla="*/ 3689 w 15188"/>
                    <a:gd name="connsiteY5" fmla="*/ 184 h 10000"/>
                    <a:gd name="connsiteX6" fmla="*/ 2234 w 15188"/>
                    <a:gd name="connsiteY6" fmla="*/ 4775 h 10000"/>
                    <a:gd name="connsiteX7" fmla="*/ 0 w 15188"/>
                    <a:gd name="connsiteY7" fmla="*/ 5883 h 10000"/>
                    <a:gd name="connsiteX0" fmla="*/ 15188 w 15188"/>
                    <a:gd name="connsiteY0" fmla="*/ 9916 h 10000"/>
                    <a:gd name="connsiteX1" fmla="*/ 9472 w 15188"/>
                    <a:gd name="connsiteY1" fmla="*/ 0 h 10000"/>
                    <a:gd name="connsiteX2" fmla="*/ 8013 w 15188"/>
                    <a:gd name="connsiteY2" fmla="*/ 9560 h 10000"/>
                    <a:gd name="connsiteX3" fmla="*/ 6663 w 15188"/>
                    <a:gd name="connsiteY3" fmla="*/ 0 h 10000"/>
                    <a:gd name="connsiteX4" fmla="*/ 5176 w 15188"/>
                    <a:gd name="connsiteY4" fmla="*/ 9927 h 10000"/>
                    <a:gd name="connsiteX5" fmla="*/ 3689 w 15188"/>
                    <a:gd name="connsiteY5" fmla="*/ 184 h 10000"/>
                    <a:gd name="connsiteX6" fmla="*/ 3788 w 15188"/>
                    <a:gd name="connsiteY6" fmla="*/ 5143 h 10000"/>
                    <a:gd name="connsiteX7" fmla="*/ 0 w 15188"/>
                    <a:gd name="connsiteY7" fmla="*/ 5883 h 10000"/>
                    <a:gd name="connsiteX0" fmla="*/ 15188 w 15188"/>
                    <a:gd name="connsiteY0" fmla="*/ 9916 h 10000"/>
                    <a:gd name="connsiteX1" fmla="*/ 9472 w 15188"/>
                    <a:gd name="connsiteY1" fmla="*/ 0 h 10000"/>
                    <a:gd name="connsiteX2" fmla="*/ 8013 w 15188"/>
                    <a:gd name="connsiteY2" fmla="*/ 9560 h 10000"/>
                    <a:gd name="connsiteX3" fmla="*/ 6663 w 15188"/>
                    <a:gd name="connsiteY3" fmla="*/ 0 h 10000"/>
                    <a:gd name="connsiteX4" fmla="*/ 5176 w 15188"/>
                    <a:gd name="connsiteY4" fmla="*/ 9927 h 10000"/>
                    <a:gd name="connsiteX5" fmla="*/ 5756 w 15188"/>
                    <a:gd name="connsiteY5" fmla="*/ 92 h 10000"/>
                    <a:gd name="connsiteX6" fmla="*/ 3788 w 15188"/>
                    <a:gd name="connsiteY6" fmla="*/ 5143 h 10000"/>
                    <a:gd name="connsiteX7" fmla="*/ 0 w 15188"/>
                    <a:gd name="connsiteY7" fmla="*/ 5883 h 10000"/>
                    <a:gd name="connsiteX0" fmla="*/ 15188 w 15188"/>
                    <a:gd name="connsiteY0" fmla="*/ 9916 h 10000"/>
                    <a:gd name="connsiteX1" fmla="*/ 12350 w 15188"/>
                    <a:gd name="connsiteY1" fmla="*/ 184 h 10000"/>
                    <a:gd name="connsiteX2" fmla="*/ 8013 w 15188"/>
                    <a:gd name="connsiteY2" fmla="*/ 9560 h 10000"/>
                    <a:gd name="connsiteX3" fmla="*/ 6663 w 15188"/>
                    <a:gd name="connsiteY3" fmla="*/ 0 h 10000"/>
                    <a:gd name="connsiteX4" fmla="*/ 5176 w 15188"/>
                    <a:gd name="connsiteY4" fmla="*/ 9927 h 10000"/>
                    <a:gd name="connsiteX5" fmla="*/ 5756 w 15188"/>
                    <a:gd name="connsiteY5" fmla="*/ 92 h 10000"/>
                    <a:gd name="connsiteX6" fmla="*/ 3788 w 15188"/>
                    <a:gd name="connsiteY6" fmla="*/ 5143 h 10000"/>
                    <a:gd name="connsiteX7" fmla="*/ 0 w 15188"/>
                    <a:gd name="connsiteY7" fmla="*/ 5883 h 10000"/>
                    <a:gd name="connsiteX0" fmla="*/ 15188 w 15188"/>
                    <a:gd name="connsiteY0" fmla="*/ 9916 h 10000"/>
                    <a:gd name="connsiteX1" fmla="*/ 12350 w 15188"/>
                    <a:gd name="connsiteY1" fmla="*/ 184 h 10000"/>
                    <a:gd name="connsiteX2" fmla="*/ 9445 w 15188"/>
                    <a:gd name="connsiteY2" fmla="*/ 9836 h 10000"/>
                    <a:gd name="connsiteX3" fmla="*/ 6663 w 15188"/>
                    <a:gd name="connsiteY3" fmla="*/ 0 h 10000"/>
                    <a:gd name="connsiteX4" fmla="*/ 5176 w 15188"/>
                    <a:gd name="connsiteY4" fmla="*/ 9927 h 10000"/>
                    <a:gd name="connsiteX5" fmla="*/ 5756 w 15188"/>
                    <a:gd name="connsiteY5" fmla="*/ 92 h 10000"/>
                    <a:gd name="connsiteX6" fmla="*/ 3788 w 15188"/>
                    <a:gd name="connsiteY6" fmla="*/ 5143 h 10000"/>
                    <a:gd name="connsiteX7" fmla="*/ 0 w 15188"/>
                    <a:gd name="connsiteY7" fmla="*/ 5883 h 10000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5756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5756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5756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5756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5756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5756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5188 w 15188"/>
                    <a:gd name="connsiteY0" fmla="*/ 9916 h 10112"/>
                    <a:gd name="connsiteX1" fmla="*/ 12350 w 15188"/>
                    <a:gd name="connsiteY1" fmla="*/ 184 h 10112"/>
                    <a:gd name="connsiteX2" fmla="*/ 9472 w 15188"/>
                    <a:gd name="connsiteY2" fmla="*/ 10112 h 10112"/>
                    <a:gd name="connsiteX3" fmla="*/ 6663 w 15188"/>
                    <a:gd name="connsiteY3" fmla="*/ 0 h 10112"/>
                    <a:gd name="connsiteX4" fmla="*/ 5176 w 15188"/>
                    <a:gd name="connsiteY4" fmla="*/ 9927 h 10112"/>
                    <a:gd name="connsiteX5" fmla="*/ 3783 w 15188"/>
                    <a:gd name="connsiteY5" fmla="*/ 92 h 10112"/>
                    <a:gd name="connsiteX6" fmla="*/ 3788 w 15188"/>
                    <a:gd name="connsiteY6" fmla="*/ 5143 h 10112"/>
                    <a:gd name="connsiteX7" fmla="*/ 0 w 15188"/>
                    <a:gd name="connsiteY7" fmla="*/ 5883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5864 w 17269"/>
                    <a:gd name="connsiteY5" fmla="*/ 92 h 10112"/>
                    <a:gd name="connsiteX6" fmla="*/ 5869 w 17269"/>
                    <a:gd name="connsiteY6" fmla="*/ 5143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5864 w 17269"/>
                    <a:gd name="connsiteY5" fmla="*/ 92 h 10112"/>
                    <a:gd name="connsiteX6" fmla="*/ 4369 w 17269"/>
                    <a:gd name="connsiteY6" fmla="*/ 5419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5864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7257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5798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6 h 10112"/>
                    <a:gd name="connsiteX1" fmla="*/ 14431 w 17269"/>
                    <a:gd name="connsiteY1" fmla="*/ 184 h 10112"/>
                    <a:gd name="connsiteX2" fmla="*/ 11553 w 17269"/>
                    <a:gd name="connsiteY2" fmla="*/ 10112 h 10112"/>
                    <a:gd name="connsiteX3" fmla="*/ 8744 w 17269"/>
                    <a:gd name="connsiteY3" fmla="*/ 0 h 10112"/>
                    <a:gd name="connsiteX4" fmla="*/ 5798 w 17269"/>
                    <a:gd name="connsiteY4" fmla="*/ 9927 h 10112"/>
                    <a:gd name="connsiteX5" fmla="*/ 4418 w 17269"/>
                    <a:gd name="connsiteY5" fmla="*/ 92 h 10112"/>
                    <a:gd name="connsiteX6" fmla="*/ 3031 w 17269"/>
                    <a:gd name="connsiteY6" fmla="*/ 5511 h 10112"/>
                    <a:gd name="connsiteX7" fmla="*/ 0 w 17269"/>
                    <a:gd name="connsiteY7" fmla="*/ 5607 h 10112"/>
                    <a:gd name="connsiteX0" fmla="*/ 17269 w 17269"/>
                    <a:gd name="connsiteY0" fmla="*/ 9919 h 10115"/>
                    <a:gd name="connsiteX1" fmla="*/ 14431 w 17269"/>
                    <a:gd name="connsiteY1" fmla="*/ 187 h 10115"/>
                    <a:gd name="connsiteX2" fmla="*/ 11553 w 17269"/>
                    <a:gd name="connsiteY2" fmla="*/ 10115 h 10115"/>
                    <a:gd name="connsiteX3" fmla="*/ 8744 w 17269"/>
                    <a:gd name="connsiteY3" fmla="*/ 3 h 10115"/>
                    <a:gd name="connsiteX4" fmla="*/ 5798 w 17269"/>
                    <a:gd name="connsiteY4" fmla="*/ 9930 h 10115"/>
                    <a:gd name="connsiteX5" fmla="*/ 2999 w 17269"/>
                    <a:gd name="connsiteY5" fmla="*/ 3 h 10115"/>
                    <a:gd name="connsiteX6" fmla="*/ 3031 w 17269"/>
                    <a:gd name="connsiteY6" fmla="*/ 5514 h 10115"/>
                    <a:gd name="connsiteX7" fmla="*/ 0 w 17269"/>
                    <a:gd name="connsiteY7" fmla="*/ 5610 h 10115"/>
                    <a:gd name="connsiteX0" fmla="*/ 17269 w 17269"/>
                    <a:gd name="connsiteY0" fmla="*/ 9919 h 10115"/>
                    <a:gd name="connsiteX1" fmla="*/ 14431 w 17269"/>
                    <a:gd name="connsiteY1" fmla="*/ 187 h 10115"/>
                    <a:gd name="connsiteX2" fmla="*/ 11553 w 17269"/>
                    <a:gd name="connsiteY2" fmla="*/ 10115 h 10115"/>
                    <a:gd name="connsiteX3" fmla="*/ 8744 w 17269"/>
                    <a:gd name="connsiteY3" fmla="*/ 3 h 10115"/>
                    <a:gd name="connsiteX4" fmla="*/ 5798 w 17269"/>
                    <a:gd name="connsiteY4" fmla="*/ 9930 h 10115"/>
                    <a:gd name="connsiteX5" fmla="*/ 2999 w 17269"/>
                    <a:gd name="connsiteY5" fmla="*/ 3 h 10115"/>
                    <a:gd name="connsiteX6" fmla="*/ 1585 w 17269"/>
                    <a:gd name="connsiteY6" fmla="*/ 5698 h 10115"/>
                    <a:gd name="connsiteX7" fmla="*/ 0 w 17269"/>
                    <a:gd name="connsiteY7" fmla="*/ 5610 h 10115"/>
                    <a:gd name="connsiteX0" fmla="*/ 20025 w 20025"/>
                    <a:gd name="connsiteY0" fmla="*/ 9919 h 10115"/>
                    <a:gd name="connsiteX1" fmla="*/ 17187 w 20025"/>
                    <a:gd name="connsiteY1" fmla="*/ 187 h 10115"/>
                    <a:gd name="connsiteX2" fmla="*/ 14309 w 20025"/>
                    <a:gd name="connsiteY2" fmla="*/ 10115 h 10115"/>
                    <a:gd name="connsiteX3" fmla="*/ 11500 w 20025"/>
                    <a:gd name="connsiteY3" fmla="*/ 3 h 10115"/>
                    <a:gd name="connsiteX4" fmla="*/ 8554 w 20025"/>
                    <a:gd name="connsiteY4" fmla="*/ 9930 h 10115"/>
                    <a:gd name="connsiteX5" fmla="*/ 5755 w 20025"/>
                    <a:gd name="connsiteY5" fmla="*/ 3 h 10115"/>
                    <a:gd name="connsiteX6" fmla="*/ 4341 w 20025"/>
                    <a:gd name="connsiteY6" fmla="*/ 5698 h 10115"/>
                    <a:gd name="connsiteX7" fmla="*/ 0 w 20025"/>
                    <a:gd name="connsiteY7" fmla="*/ 5702 h 10115"/>
                    <a:gd name="connsiteX0" fmla="*/ 20025 w 20025"/>
                    <a:gd name="connsiteY0" fmla="*/ 9919 h 10115"/>
                    <a:gd name="connsiteX1" fmla="*/ 17187 w 20025"/>
                    <a:gd name="connsiteY1" fmla="*/ 187 h 10115"/>
                    <a:gd name="connsiteX2" fmla="*/ 14309 w 20025"/>
                    <a:gd name="connsiteY2" fmla="*/ 10115 h 10115"/>
                    <a:gd name="connsiteX3" fmla="*/ 11500 w 20025"/>
                    <a:gd name="connsiteY3" fmla="*/ 3 h 10115"/>
                    <a:gd name="connsiteX4" fmla="*/ 8554 w 20025"/>
                    <a:gd name="connsiteY4" fmla="*/ 9930 h 10115"/>
                    <a:gd name="connsiteX5" fmla="*/ 5755 w 20025"/>
                    <a:gd name="connsiteY5" fmla="*/ 3 h 10115"/>
                    <a:gd name="connsiteX6" fmla="*/ 4341 w 20025"/>
                    <a:gd name="connsiteY6" fmla="*/ 5698 h 10115"/>
                    <a:gd name="connsiteX7" fmla="*/ 0 w 20025"/>
                    <a:gd name="connsiteY7" fmla="*/ 5702 h 10115"/>
                    <a:gd name="connsiteX0" fmla="*/ 20011 w 20011"/>
                    <a:gd name="connsiteY0" fmla="*/ 9919 h 10115"/>
                    <a:gd name="connsiteX1" fmla="*/ 17173 w 20011"/>
                    <a:gd name="connsiteY1" fmla="*/ 187 h 10115"/>
                    <a:gd name="connsiteX2" fmla="*/ 14295 w 20011"/>
                    <a:gd name="connsiteY2" fmla="*/ 10115 h 10115"/>
                    <a:gd name="connsiteX3" fmla="*/ 11486 w 20011"/>
                    <a:gd name="connsiteY3" fmla="*/ 3 h 10115"/>
                    <a:gd name="connsiteX4" fmla="*/ 8540 w 20011"/>
                    <a:gd name="connsiteY4" fmla="*/ 9930 h 10115"/>
                    <a:gd name="connsiteX5" fmla="*/ 5741 w 20011"/>
                    <a:gd name="connsiteY5" fmla="*/ 3 h 10115"/>
                    <a:gd name="connsiteX6" fmla="*/ 4327 w 20011"/>
                    <a:gd name="connsiteY6" fmla="*/ 5698 h 10115"/>
                    <a:gd name="connsiteX7" fmla="*/ 0 w 20011"/>
                    <a:gd name="connsiteY7" fmla="*/ 5059 h 10115"/>
                    <a:gd name="connsiteX0" fmla="*/ 20011 w 20011"/>
                    <a:gd name="connsiteY0" fmla="*/ 9918 h 10115"/>
                    <a:gd name="connsiteX1" fmla="*/ 17173 w 20011"/>
                    <a:gd name="connsiteY1" fmla="*/ 186 h 10115"/>
                    <a:gd name="connsiteX2" fmla="*/ 14295 w 20011"/>
                    <a:gd name="connsiteY2" fmla="*/ 10114 h 10115"/>
                    <a:gd name="connsiteX3" fmla="*/ 11486 w 20011"/>
                    <a:gd name="connsiteY3" fmla="*/ 2 h 10115"/>
                    <a:gd name="connsiteX4" fmla="*/ 8540 w 20011"/>
                    <a:gd name="connsiteY4" fmla="*/ 9929 h 10115"/>
                    <a:gd name="connsiteX5" fmla="*/ 5741 w 20011"/>
                    <a:gd name="connsiteY5" fmla="*/ 2 h 10115"/>
                    <a:gd name="connsiteX6" fmla="*/ 2881 w 20011"/>
                    <a:gd name="connsiteY6" fmla="*/ 10109 h 10115"/>
                    <a:gd name="connsiteX7" fmla="*/ 0 w 20011"/>
                    <a:gd name="connsiteY7" fmla="*/ 5058 h 10115"/>
                    <a:gd name="connsiteX0" fmla="*/ 20011 w 20011"/>
                    <a:gd name="connsiteY0" fmla="*/ 9918 h 10115"/>
                    <a:gd name="connsiteX1" fmla="*/ 17173 w 20011"/>
                    <a:gd name="connsiteY1" fmla="*/ 186 h 10115"/>
                    <a:gd name="connsiteX2" fmla="*/ 14295 w 20011"/>
                    <a:gd name="connsiteY2" fmla="*/ 10114 h 10115"/>
                    <a:gd name="connsiteX3" fmla="*/ 11486 w 20011"/>
                    <a:gd name="connsiteY3" fmla="*/ 2 h 10115"/>
                    <a:gd name="connsiteX4" fmla="*/ 8540 w 20011"/>
                    <a:gd name="connsiteY4" fmla="*/ 9929 h 10115"/>
                    <a:gd name="connsiteX5" fmla="*/ 5741 w 20011"/>
                    <a:gd name="connsiteY5" fmla="*/ 2 h 10115"/>
                    <a:gd name="connsiteX6" fmla="*/ 2881 w 20011"/>
                    <a:gd name="connsiteY6" fmla="*/ 10109 h 10115"/>
                    <a:gd name="connsiteX7" fmla="*/ 0 w 20011"/>
                    <a:gd name="connsiteY7" fmla="*/ 5058 h 10115"/>
                    <a:gd name="connsiteX0" fmla="*/ 20011 w 20011"/>
                    <a:gd name="connsiteY0" fmla="*/ 9918 h 10114"/>
                    <a:gd name="connsiteX1" fmla="*/ 17173 w 20011"/>
                    <a:gd name="connsiteY1" fmla="*/ 186 h 10114"/>
                    <a:gd name="connsiteX2" fmla="*/ 14295 w 20011"/>
                    <a:gd name="connsiteY2" fmla="*/ 10114 h 10114"/>
                    <a:gd name="connsiteX3" fmla="*/ 11486 w 20011"/>
                    <a:gd name="connsiteY3" fmla="*/ 2 h 10114"/>
                    <a:gd name="connsiteX4" fmla="*/ 8540 w 20011"/>
                    <a:gd name="connsiteY4" fmla="*/ 9929 h 10114"/>
                    <a:gd name="connsiteX5" fmla="*/ 5741 w 20011"/>
                    <a:gd name="connsiteY5" fmla="*/ 2 h 10114"/>
                    <a:gd name="connsiteX6" fmla="*/ 2881 w 20011"/>
                    <a:gd name="connsiteY6" fmla="*/ 10109 h 10114"/>
                    <a:gd name="connsiteX7" fmla="*/ 0 w 20011"/>
                    <a:gd name="connsiteY7" fmla="*/ 5058 h 10114"/>
                    <a:gd name="connsiteX0" fmla="*/ 20011 w 20011"/>
                    <a:gd name="connsiteY0" fmla="*/ 9918 h 10114"/>
                    <a:gd name="connsiteX1" fmla="*/ 17173 w 20011"/>
                    <a:gd name="connsiteY1" fmla="*/ 186 h 10114"/>
                    <a:gd name="connsiteX2" fmla="*/ 14295 w 20011"/>
                    <a:gd name="connsiteY2" fmla="*/ 10114 h 10114"/>
                    <a:gd name="connsiteX3" fmla="*/ 11486 w 20011"/>
                    <a:gd name="connsiteY3" fmla="*/ 2 h 10114"/>
                    <a:gd name="connsiteX4" fmla="*/ 8540 w 20011"/>
                    <a:gd name="connsiteY4" fmla="*/ 9929 h 10114"/>
                    <a:gd name="connsiteX5" fmla="*/ 5741 w 20011"/>
                    <a:gd name="connsiteY5" fmla="*/ 2 h 10114"/>
                    <a:gd name="connsiteX6" fmla="*/ 2881 w 20011"/>
                    <a:gd name="connsiteY6" fmla="*/ 10109 h 10114"/>
                    <a:gd name="connsiteX7" fmla="*/ 0 w 20011"/>
                    <a:gd name="connsiteY7" fmla="*/ 5058 h 10114"/>
                    <a:gd name="connsiteX0" fmla="*/ 20011 w 20011"/>
                    <a:gd name="connsiteY0" fmla="*/ 9918 h 10114"/>
                    <a:gd name="connsiteX1" fmla="*/ 17173 w 20011"/>
                    <a:gd name="connsiteY1" fmla="*/ 186 h 10114"/>
                    <a:gd name="connsiteX2" fmla="*/ 14295 w 20011"/>
                    <a:gd name="connsiteY2" fmla="*/ 10114 h 10114"/>
                    <a:gd name="connsiteX3" fmla="*/ 11486 w 20011"/>
                    <a:gd name="connsiteY3" fmla="*/ 2 h 10114"/>
                    <a:gd name="connsiteX4" fmla="*/ 8540 w 20011"/>
                    <a:gd name="connsiteY4" fmla="*/ 9929 h 10114"/>
                    <a:gd name="connsiteX5" fmla="*/ 5741 w 20011"/>
                    <a:gd name="connsiteY5" fmla="*/ 2 h 10114"/>
                    <a:gd name="connsiteX6" fmla="*/ 2881 w 20011"/>
                    <a:gd name="connsiteY6" fmla="*/ 10109 h 10114"/>
                    <a:gd name="connsiteX7" fmla="*/ 0 w 20011"/>
                    <a:gd name="connsiteY7" fmla="*/ 5058 h 10114"/>
                    <a:gd name="connsiteX0" fmla="*/ 20011 w 20011"/>
                    <a:gd name="connsiteY0" fmla="*/ 9918 h 10114"/>
                    <a:gd name="connsiteX1" fmla="*/ 17173 w 20011"/>
                    <a:gd name="connsiteY1" fmla="*/ 186 h 10114"/>
                    <a:gd name="connsiteX2" fmla="*/ 14295 w 20011"/>
                    <a:gd name="connsiteY2" fmla="*/ 10114 h 10114"/>
                    <a:gd name="connsiteX3" fmla="*/ 11486 w 20011"/>
                    <a:gd name="connsiteY3" fmla="*/ 2 h 10114"/>
                    <a:gd name="connsiteX4" fmla="*/ 8540 w 20011"/>
                    <a:gd name="connsiteY4" fmla="*/ 9929 h 10114"/>
                    <a:gd name="connsiteX5" fmla="*/ 5741 w 20011"/>
                    <a:gd name="connsiteY5" fmla="*/ 2 h 10114"/>
                    <a:gd name="connsiteX6" fmla="*/ 2881 w 20011"/>
                    <a:gd name="connsiteY6" fmla="*/ 10109 h 10114"/>
                    <a:gd name="connsiteX7" fmla="*/ 0 w 20011"/>
                    <a:gd name="connsiteY7" fmla="*/ 5058 h 10114"/>
                    <a:gd name="connsiteX0" fmla="*/ 20011 w 20231"/>
                    <a:gd name="connsiteY0" fmla="*/ 9918 h 10576"/>
                    <a:gd name="connsiteX1" fmla="*/ 20024 w 20231"/>
                    <a:gd name="connsiteY1" fmla="*/ 9837 h 10576"/>
                    <a:gd name="connsiteX2" fmla="*/ 17173 w 20231"/>
                    <a:gd name="connsiteY2" fmla="*/ 186 h 10576"/>
                    <a:gd name="connsiteX3" fmla="*/ 14295 w 20231"/>
                    <a:gd name="connsiteY3" fmla="*/ 10114 h 10576"/>
                    <a:gd name="connsiteX4" fmla="*/ 11486 w 20231"/>
                    <a:gd name="connsiteY4" fmla="*/ 2 h 10576"/>
                    <a:gd name="connsiteX5" fmla="*/ 8540 w 20231"/>
                    <a:gd name="connsiteY5" fmla="*/ 9929 h 10576"/>
                    <a:gd name="connsiteX6" fmla="*/ 5741 w 20231"/>
                    <a:gd name="connsiteY6" fmla="*/ 2 h 10576"/>
                    <a:gd name="connsiteX7" fmla="*/ 2881 w 20231"/>
                    <a:gd name="connsiteY7" fmla="*/ 10109 h 10576"/>
                    <a:gd name="connsiteX8" fmla="*/ 0 w 20231"/>
                    <a:gd name="connsiteY8" fmla="*/ 5058 h 10576"/>
                    <a:gd name="connsiteX0" fmla="*/ 20011 w 20688"/>
                    <a:gd name="connsiteY0" fmla="*/ 9918 h 10114"/>
                    <a:gd name="connsiteX1" fmla="*/ 20564 w 20688"/>
                    <a:gd name="connsiteY1" fmla="*/ 7539 h 10114"/>
                    <a:gd name="connsiteX2" fmla="*/ 17173 w 20688"/>
                    <a:gd name="connsiteY2" fmla="*/ 186 h 10114"/>
                    <a:gd name="connsiteX3" fmla="*/ 14295 w 20688"/>
                    <a:gd name="connsiteY3" fmla="*/ 10114 h 10114"/>
                    <a:gd name="connsiteX4" fmla="*/ 11486 w 20688"/>
                    <a:gd name="connsiteY4" fmla="*/ 2 h 10114"/>
                    <a:gd name="connsiteX5" fmla="*/ 8540 w 20688"/>
                    <a:gd name="connsiteY5" fmla="*/ 9929 h 10114"/>
                    <a:gd name="connsiteX6" fmla="*/ 5741 w 20688"/>
                    <a:gd name="connsiteY6" fmla="*/ 2 h 10114"/>
                    <a:gd name="connsiteX7" fmla="*/ 2881 w 20688"/>
                    <a:gd name="connsiteY7" fmla="*/ 10109 h 10114"/>
                    <a:gd name="connsiteX8" fmla="*/ 0 w 20688"/>
                    <a:gd name="connsiteY8" fmla="*/ 5058 h 10114"/>
                    <a:gd name="connsiteX0" fmla="*/ 29091 w 29091"/>
                    <a:gd name="connsiteY0" fmla="*/ 7252 h 10114"/>
                    <a:gd name="connsiteX1" fmla="*/ 20564 w 29091"/>
                    <a:gd name="connsiteY1" fmla="*/ 7539 h 10114"/>
                    <a:gd name="connsiteX2" fmla="*/ 17173 w 29091"/>
                    <a:gd name="connsiteY2" fmla="*/ 186 h 10114"/>
                    <a:gd name="connsiteX3" fmla="*/ 14295 w 29091"/>
                    <a:gd name="connsiteY3" fmla="*/ 10114 h 10114"/>
                    <a:gd name="connsiteX4" fmla="*/ 11486 w 29091"/>
                    <a:gd name="connsiteY4" fmla="*/ 2 h 10114"/>
                    <a:gd name="connsiteX5" fmla="*/ 8540 w 29091"/>
                    <a:gd name="connsiteY5" fmla="*/ 9929 h 10114"/>
                    <a:gd name="connsiteX6" fmla="*/ 5741 w 29091"/>
                    <a:gd name="connsiteY6" fmla="*/ 2 h 10114"/>
                    <a:gd name="connsiteX7" fmla="*/ 2881 w 29091"/>
                    <a:gd name="connsiteY7" fmla="*/ 10109 h 10114"/>
                    <a:gd name="connsiteX8" fmla="*/ 0 w 29091"/>
                    <a:gd name="connsiteY8" fmla="*/ 5058 h 10114"/>
                    <a:gd name="connsiteX0" fmla="*/ 29091 w 29091"/>
                    <a:gd name="connsiteY0" fmla="*/ 7252 h 10465"/>
                    <a:gd name="connsiteX1" fmla="*/ 20024 w 29091"/>
                    <a:gd name="connsiteY1" fmla="*/ 10113 h 10465"/>
                    <a:gd name="connsiteX2" fmla="*/ 17173 w 29091"/>
                    <a:gd name="connsiteY2" fmla="*/ 186 h 10465"/>
                    <a:gd name="connsiteX3" fmla="*/ 14295 w 29091"/>
                    <a:gd name="connsiteY3" fmla="*/ 10114 h 10465"/>
                    <a:gd name="connsiteX4" fmla="*/ 11486 w 29091"/>
                    <a:gd name="connsiteY4" fmla="*/ 2 h 10465"/>
                    <a:gd name="connsiteX5" fmla="*/ 8540 w 29091"/>
                    <a:gd name="connsiteY5" fmla="*/ 9929 h 10465"/>
                    <a:gd name="connsiteX6" fmla="*/ 5741 w 29091"/>
                    <a:gd name="connsiteY6" fmla="*/ 2 h 10465"/>
                    <a:gd name="connsiteX7" fmla="*/ 2881 w 29091"/>
                    <a:gd name="connsiteY7" fmla="*/ 10109 h 10465"/>
                    <a:gd name="connsiteX8" fmla="*/ 0 w 29091"/>
                    <a:gd name="connsiteY8" fmla="*/ 5058 h 10465"/>
                    <a:gd name="connsiteX0" fmla="*/ 29091 w 29091"/>
                    <a:gd name="connsiteY0" fmla="*/ 7252 h 10465"/>
                    <a:gd name="connsiteX1" fmla="*/ 20024 w 29091"/>
                    <a:gd name="connsiteY1" fmla="*/ 10113 h 10465"/>
                    <a:gd name="connsiteX2" fmla="*/ 17173 w 29091"/>
                    <a:gd name="connsiteY2" fmla="*/ 186 h 10465"/>
                    <a:gd name="connsiteX3" fmla="*/ 14295 w 29091"/>
                    <a:gd name="connsiteY3" fmla="*/ 10114 h 10465"/>
                    <a:gd name="connsiteX4" fmla="*/ 11486 w 29091"/>
                    <a:gd name="connsiteY4" fmla="*/ 2 h 10465"/>
                    <a:gd name="connsiteX5" fmla="*/ 8540 w 29091"/>
                    <a:gd name="connsiteY5" fmla="*/ 9929 h 10465"/>
                    <a:gd name="connsiteX6" fmla="*/ 5741 w 29091"/>
                    <a:gd name="connsiteY6" fmla="*/ 2 h 10465"/>
                    <a:gd name="connsiteX7" fmla="*/ 2881 w 29091"/>
                    <a:gd name="connsiteY7" fmla="*/ 10109 h 10465"/>
                    <a:gd name="connsiteX8" fmla="*/ 0 w 29091"/>
                    <a:gd name="connsiteY8" fmla="*/ 5058 h 10465"/>
                    <a:gd name="connsiteX0" fmla="*/ 29091 w 29091"/>
                    <a:gd name="connsiteY0" fmla="*/ 7252 h 11004"/>
                    <a:gd name="connsiteX1" fmla="*/ 22322 w 29091"/>
                    <a:gd name="connsiteY1" fmla="*/ 10205 h 11004"/>
                    <a:gd name="connsiteX2" fmla="*/ 20024 w 29091"/>
                    <a:gd name="connsiteY2" fmla="*/ 10113 h 11004"/>
                    <a:gd name="connsiteX3" fmla="*/ 17173 w 29091"/>
                    <a:gd name="connsiteY3" fmla="*/ 186 h 11004"/>
                    <a:gd name="connsiteX4" fmla="*/ 14295 w 29091"/>
                    <a:gd name="connsiteY4" fmla="*/ 10114 h 11004"/>
                    <a:gd name="connsiteX5" fmla="*/ 11486 w 29091"/>
                    <a:gd name="connsiteY5" fmla="*/ 2 h 11004"/>
                    <a:gd name="connsiteX6" fmla="*/ 8540 w 29091"/>
                    <a:gd name="connsiteY6" fmla="*/ 9929 h 11004"/>
                    <a:gd name="connsiteX7" fmla="*/ 5741 w 29091"/>
                    <a:gd name="connsiteY7" fmla="*/ 2 h 11004"/>
                    <a:gd name="connsiteX8" fmla="*/ 2881 w 29091"/>
                    <a:gd name="connsiteY8" fmla="*/ 10109 h 11004"/>
                    <a:gd name="connsiteX9" fmla="*/ 0 w 29091"/>
                    <a:gd name="connsiteY9" fmla="*/ 5058 h 11004"/>
                    <a:gd name="connsiteX0" fmla="*/ 29091 w 29091"/>
                    <a:gd name="connsiteY0" fmla="*/ 7252 h 10920"/>
                    <a:gd name="connsiteX1" fmla="*/ 24659 w 29091"/>
                    <a:gd name="connsiteY1" fmla="*/ 9102 h 10920"/>
                    <a:gd name="connsiteX2" fmla="*/ 22322 w 29091"/>
                    <a:gd name="connsiteY2" fmla="*/ 10205 h 10920"/>
                    <a:gd name="connsiteX3" fmla="*/ 20024 w 29091"/>
                    <a:gd name="connsiteY3" fmla="*/ 10113 h 10920"/>
                    <a:gd name="connsiteX4" fmla="*/ 17173 w 29091"/>
                    <a:gd name="connsiteY4" fmla="*/ 186 h 10920"/>
                    <a:gd name="connsiteX5" fmla="*/ 14295 w 29091"/>
                    <a:gd name="connsiteY5" fmla="*/ 10114 h 10920"/>
                    <a:gd name="connsiteX6" fmla="*/ 11486 w 29091"/>
                    <a:gd name="connsiteY6" fmla="*/ 2 h 10920"/>
                    <a:gd name="connsiteX7" fmla="*/ 8540 w 29091"/>
                    <a:gd name="connsiteY7" fmla="*/ 9929 h 10920"/>
                    <a:gd name="connsiteX8" fmla="*/ 5741 w 29091"/>
                    <a:gd name="connsiteY8" fmla="*/ 2 h 10920"/>
                    <a:gd name="connsiteX9" fmla="*/ 2881 w 29091"/>
                    <a:gd name="connsiteY9" fmla="*/ 10109 h 10920"/>
                    <a:gd name="connsiteX10" fmla="*/ 0 w 29091"/>
                    <a:gd name="connsiteY10" fmla="*/ 5058 h 10920"/>
                    <a:gd name="connsiteX0" fmla="*/ 29091 w 29091"/>
                    <a:gd name="connsiteY0" fmla="*/ 7252 h 10920"/>
                    <a:gd name="connsiteX1" fmla="*/ 26659 w 29091"/>
                    <a:gd name="connsiteY1" fmla="*/ 8275 h 10920"/>
                    <a:gd name="connsiteX2" fmla="*/ 24659 w 29091"/>
                    <a:gd name="connsiteY2" fmla="*/ 9102 h 10920"/>
                    <a:gd name="connsiteX3" fmla="*/ 22322 w 29091"/>
                    <a:gd name="connsiteY3" fmla="*/ 10205 h 10920"/>
                    <a:gd name="connsiteX4" fmla="*/ 20024 w 29091"/>
                    <a:gd name="connsiteY4" fmla="*/ 10113 h 10920"/>
                    <a:gd name="connsiteX5" fmla="*/ 17173 w 29091"/>
                    <a:gd name="connsiteY5" fmla="*/ 186 h 10920"/>
                    <a:gd name="connsiteX6" fmla="*/ 14295 w 29091"/>
                    <a:gd name="connsiteY6" fmla="*/ 10114 h 10920"/>
                    <a:gd name="connsiteX7" fmla="*/ 11486 w 29091"/>
                    <a:gd name="connsiteY7" fmla="*/ 2 h 10920"/>
                    <a:gd name="connsiteX8" fmla="*/ 8540 w 29091"/>
                    <a:gd name="connsiteY8" fmla="*/ 9929 h 10920"/>
                    <a:gd name="connsiteX9" fmla="*/ 5741 w 29091"/>
                    <a:gd name="connsiteY9" fmla="*/ 2 h 10920"/>
                    <a:gd name="connsiteX10" fmla="*/ 2881 w 29091"/>
                    <a:gd name="connsiteY10" fmla="*/ 10109 h 10920"/>
                    <a:gd name="connsiteX11" fmla="*/ 0 w 29091"/>
                    <a:gd name="connsiteY11" fmla="*/ 5058 h 10920"/>
                    <a:gd name="connsiteX0" fmla="*/ 29091 w 29091"/>
                    <a:gd name="connsiteY0" fmla="*/ 7252 h 10920"/>
                    <a:gd name="connsiteX1" fmla="*/ 28010 w 29091"/>
                    <a:gd name="connsiteY1" fmla="*/ 7631 h 10920"/>
                    <a:gd name="connsiteX2" fmla="*/ 26659 w 29091"/>
                    <a:gd name="connsiteY2" fmla="*/ 8275 h 10920"/>
                    <a:gd name="connsiteX3" fmla="*/ 24659 w 29091"/>
                    <a:gd name="connsiteY3" fmla="*/ 9102 h 10920"/>
                    <a:gd name="connsiteX4" fmla="*/ 22322 w 29091"/>
                    <a:gd name="connsiteY4" fmla="*/ 10205 h 10920"/>
                    <a:gd name="connsiteX5" fmla="*/ 20024 w 29091"/>
                    <a:gd name="connsiteY5" fmla="*/ 10113 h 10920"/>
                    <a:gd name="connsiteX6" fmla="*/ 17173 w 29091"/>
                    <a:gd name="connsiteY6" fmla="*/ 186 h 10920"/>
                    <a:gd name="connsiteX7" fmla="*/ 14295 w 29091"/>
                    <a:gd name="connsiteY7" fmla="*/ 10114 h 10920"/>
                    <a:gd name="connsiteX8" fmla="*/ 11486 w 29091"/>
                    <a:gd name="connsiteY8" fmla="*/ 2 h 10920"/>
                    <a:gd name="connsiteX9" fmla="*/ 8540 w 29091"/>
                    <a:gd name="connsiteY9" fmla="*/ 9929 h 10920"/>
                    <a:gd name="connsiteX10" fmla="*/ 5741 w 29091"/>
                    <a:gd name="connsiteY10" fmla="*/ 2 h 10920"/>
                    <a:gd name="connsiteX11" fmla="*/ 2881 w 29091"/>
                    <a:gd name="connsiteY11" fmla="*/ 10109 h 10920"/>
                    <a:gd name="connsiteX12" fmla="*/ 0 w 29091"/>
                    <a:gd name="connsiteY12" fmla="*/ 5058 h 10920"/>
                    <a:gd name="connsiteX0" fmla="*/ 29091 w 29091"/>
                    <a:gd name="connsiteY0" fmla="*/ 7252 h 10920"/>
                    <a:gd name="connsiteX1" fmla="*/ 28010 w 29091"/>
                    <a:gd name="connsiteY1" fmla="*/ 7631 h 10920"/>
                    <a:gd name="connsiteX2" fmla="*/ 26659 w 29091"/>
                    <a:gd name="connsiteY2" fmla="*/ 8275 h 10920"/>
                    <a:gd name="connsiteX3" fmla="*/ 24659 w 29091"/>
                    <a:gd name="connsiteY3" fmla="*/ 9102 h 10920"/>
                    <a:gd name="connsiteX4" fmla="*/ 22322 w 29091"/>
                    <a:gd name="connsiteY4" fmla="*/ 10205 h 10920"/>
                    <a:gd name="connsiteX5" fmla="*/ 20024 w 29091"/>
                    <a:gd name="connsiteY5" fmla="*/ 10113 h 10920"/>
                    <a:gd name="connsiteX6" fmla="*/ 17173 w 29091"/>
                    <a:gd name="connsiteY6" fmla="*/ 186 h 10920"/>
                    <a:gd name="connsiteX7" fmla="*/ 14295 w 29091"/>
                    <a:gd name="connsiteY7" fmla="*/ 10114 h 10920"/>
                    <a:gd name="connsiteX8" fmla="*/ 11486 w 29091"/>
                    <a:gd name="connsiteY8" fmla="*/ 2 h 10920"/>
                    <a:gd name="connsiteX9" fmla="*/ 8540 w 29091"/>
                    <a:gd name="connsiteY9" fmla="*/ 9929 h 10920"/>
                    <a:gd name="connsiteX10" fmla="*/ 5741 w 29091"/>
                    <a:gd name="connsiteY10" fmla="*/ 2 h 10920"/>
                    <a:gd name="connsiteX11" fmla="*/ 2881 w 29091"/>
                    <a:gd name="connsiteY11" fmla="*/ 10109 h 10920"/>
                    <a:gd name="connsiteX12" fmla="*/ 0 w 29091"/>
                    <a:gd name="connsiteY12" fmla="*/ 5058 h 10920"/>
                    <a:gd name="connsiteX0" fmla="*/ 29091 w 29091"/>
                    <a:gd name="connsiteY0" fmla="*/ 7252 h 10282"/>
                    <a:gd name="connsiteX1" fmla="*/ 28010 w 29091"/>
                    <a:gd name="connsiteY1" fmla="*/ 7631 h 10282"/>
                    <a:gd name="connsiteX2" fmla="*/ 26659 w 29091"/>
                    <a:gd name="connsiteY2" fmla="*/ 8275 h 10282"/>
                    <a:gd name="connsiteX3" fmla="*/ 24659 w 29091"/>
                    <a:gd name="connsiteY3" fmla="*/ 9102 h 10282"/>
                    <a:gd name="connsiteX4" fmla="*/ 22903 w 29091"/>
                    <a:gd name="connsiteY4" fmla="*/ 370 h 10282"/>
                    <a:gd name="connsiteX5" fmla="*/ 20024 w 29091"/>
                    <a:gd name="connsiteY5" fmla="*/ 10113 h 10282"/>
                    <a:gd name="connsiteX6" fmla="*/ 17173 w 29091"/>
                    <a:gd name="connsiteY6" fmla="*/ 186 h 10282"/>
                    <a:gd name="connsiteX7" fmla="*/ 14295 w 29091"/>
                    <a:gd name="connsiteY7" fmla="*/ 10114 h 10282"/>
                    <a:gd name="connsiteX8" fmla="*/ 11486 w 29091"/>
                    <a:gd name="connsiteY8" fmla="*/ 2 h 10282"/>
                    <a:gd name="connsiteX9" fmla="*/ 8540 w 29091"/>
                    <a:gd name="connsiteY9" fmla="*/ 9929 h 10282"/>
                    <a:gd name="connsiteX10" fmla="*/ 5741 w 29091"/>
                    <a:gd name="connsiteY10" fmla="*/ 2 h 10282"/>
                    <a:gd name="connsiteX11" fmla="*/ 2881 w 29091"/>
                    <a:gd name="connsiteY11" fmla="*/ 10109 h 10282"/>
                    <a:gd name="connsiteX12" fmla="*/ 0 w 29091"/>
                    <a:gd name="connsiteY12" fmla="*/ 5058 h 10282"/>
                    <a:gd name="connsiteX0" fmla="*/ 29091 w 29091"/>
                    <a:gd name="connsiteY0" fmla="*/ 7252 h 10282"/>
                    <a:gd name="connsiteX1" fmla="*/ 28010 w 29091"/>
                    <a:gd name="connsiteY1" fmla="*/ 7631 h 10282"/>
                    <a:gd name="connsiteX2" fmla="*/ 26659 w 29091"/>
                    <a:gd name="connsiteY2" fmla="*/ 8275 h 10282"/>
                    <a:gd name="connsiteX3" fmla="*/ 25686 w 29091"/>
                    <a:gd name="connsiteY3" fmla="*/ 10113 h 10282"/>
                    <a:gd name="connsiteX4" fmla="*/ 22903 w 29091"/>
                    <a:gd name="connsiteY4" fmla="*/ 370 h 10282"/>
                    <a:gd name="connsiteX5" fmla="*/ 20024 w 29091"/>
                    <a:gd name="connsiteY5" fmla="*/ 10113 h 10282"/>
                    <a:gd name="connsiteX6" fmla="*/ 17173 w 29091"/>
                    <a:gd name="connsiteY6" fmla="*/ 186 h 10282"/>
                    <a:gd name="connsiteX7" fmla="*/ 14295 w 29091"/>
                    <a:gd name="connsiteY7" fmla="*/ 10114 h 10282"/>
                    <a:gd name="connsiteX8" fmla="*/ 11486 w 29091"/>
                    <a:gd name="connsiteY8" fmla="*/ 2 h 10282"/>
                    <a:gd name="connsiteX9" fmla="*/ 8540 w 29091"/>
                    <a:gd name="connsiteY9" fmla="*/ 9929 h 10282"/>
                    <a:gd name="connsiteX10" fmla="*/ 5741 w 29091"/>
                    <a:gd name="connsiteY10" fmla="*/ 2 h 10282"/>
                    <a:gd name="connsiteX11" fmla="*/ 2881 w 29091"/>
                    <a:gd name="connsiteY11" fmla="*/ 10109 h 10282"/>
                    <a:gd name="connsiteX12" fmla="*/ 0 w 29091"/>
                    <a:gd name="connsiteY12" fmla="*/ 5058 h 10282"/>
                    <a:gd name="connsiteX0" fmla="*/ 29091 w 29091"/>
                    <a:gd name="connsiteY0" fmla="*/ 7252 h 10282"/>
                    <a:gd name="connsiteX1" fmla="*/ 28010 w 29091"/>
                    <a:gd name="connsiteY1" fmla="*/ 7631 h 10282"/>
                    <a:gd name="connsiteX2" fmla="*/ 28591 w 29091"/>
                    <a:gd name="connsiteY2" fmla="*/ 646 h 10282"/>
                    <a:gd name="connsiteX3" fmla="*/ 25686 w 29091"/>
                    <a:gd name="connsiteY3" fmla="*/ 10113 h 10282"/>
                    <a:gd name="connsiteX4" fmla="*/ 22903 w 29091"/>
                    <a:gd name="connsiteY4" fmla="*/ 370 h 10282"/>
                    <a:gd name="connsiteX5" fmla="*/ 20024 w 29091"/>
                    <a:gd name="connsiteY5" fmla="*/ 10113 h 10282"/>
                    <a:gd name="connsiteX6" fmla="*/ 17173 w 29091"/>
                    <a:gd name="connsiteY6" fmla="*/ 186 h 10282"/>
                    <a:gd name="connsiteX7" fmla="*/ 14295 w 29091"/>
                    <a:gd name="connsiteY7" fmla="*/ 10114 h 10282"/>
                    <a:gd name="connsiteX8" fmla="*/ 11486 w 29091"/>
                    <a:gd name="connsiteY8" fmla="*/ 2 h 10282"/>
                    <a:gd name="connsiteX9" fmla="*/ 8540 w 29091"/>
                    <a:gd name="connsiteY9" fmla="*/ 9929 h 10282"/>
                    <a:gd name="connsiteX10" fmla="*/ 5741 w 29091"/>
                    <a:gd name="connsiteY10" fmla="*/ 2 h 10282"/>
                    <a:gd name="connsiteX11" fmla="*/ 2881 w 29091"/>
                    <a:gd name="connsiteY11" fmla="*/ 10109 h 10282"/>
                    <a:gd name="connsiteX12" fmla="*/ 0 w 29091"/>
                    <a:gd name="connsiteY12" fmla="*/ 5058 h 10282"/>
                    <a:gd name="connsiteX0" fmla="*/ 34307 w 34307"/>
                    <a:gd name="connsiteY0" fmla="*/ 450 h 10282"/>
                    <a:gd name="connsiteX1" fmla="*/ 28010 w 34307"/>
                    <a:gd name="connsiteY1" fmla="*/ 7631 h 10282"/>
                    <a:gd name="connsiteX2" fmla="*/ 28591 w 34307"/>
                    <a:gd name="connsiteY2" fmla="*/ 646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591 w 34307"/>
                    <a:gd name="connsiteY2" fmla="*/ 646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591 w 34307"/>
                    <a:gd name="connsiteY2" fmla="*/ 646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591 w 34307"/>
                    <a:gd name="connsiteY2" fmla="*/ 646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591 w 34307"/>
                    <a:gd name="connsiteY2" fmla="*/ 646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591 w 34307"/>
                    <a:gd name="connsiteY2" fmla="*/ 646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605 w 34307"/>
                    <a:gd name="connsiteY2" fmla="*/ 370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605 w 34307"/>
                    <a:gd name="connsiteY2" fmla="*/ 370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605 w 34307"/>
                    <a:gd name="connsiteY2" fmla="*/ 370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605 w 34307"/>
                    <a:gd name="connsiteY2" fmla="*/ 370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282"/>
                    <a:gd name="connsiteX1" fmla="*/ 31402 w 34307"/>
                    <a:gd name="connsiteY1" fmla="*/ 10205 h 10282"/>
                    <a:gd name="connsiteX2" fmla="*/ 28605 w 34307"/>
                    <a:gd name="connsiteY2" fmla="*/ 370 h 10282"/>
                    <a:gd name="connsiteX3" fmla="*/ 25686 w 34307"/>
                    <a:gd name="connsiteY3" fmla="*/ 10113 h 10282"/>
                    <a:gd name="connsiteX4" fmla="*/ 22903 w 34307"/>
                    <a:gd name="connsiteY4" fmla="*/ 370 h 10282"/>
                    <a:gd name="connsiteX5" fmla="*/ 20024 w 34307"/>
                    <a:gd name="connsiteY5" fmla="*/ 10113 h 10282"/>
                    <a:gd name="connsiteX6" fmla="*/ 17173 w 34307"/>
                    <a:gd name="connsiteY6" fmla="*/ 186 h 10282"/>
                    <a:gd name="connsiteX7" fmla="*/ 14295 w 34307"/>
                    <a:gd name="connsiteY7" fmla="*/ 10114 h 10282"/>
                    <a:gd name="connsiteX8" fmla="*/ 11486 w 34307"/>
                    <a:gd name="connsiteY8" fmla="*/ 2 h 10282"/>
                    <a:gd name="connsiteX9" fmla="*/ 8540 w 34307"/>
                    <a:gd name="connsiteY9" fmla="*/ 9929 h 10282"/>
                    <a:gd name="connsiteX10" fmla="*/ 5741 w 34307"/>
                    <a:gd name="connsiteY10" fmla="*/ 2 h 10282"/>
                    <a:gd name="connsiteX11" fmla="*/ 2881 w 34307"/>
                    <a:gd name="connsiteY11" fmla="*/ 10109 h 10282"/>
                    <a:gd name="connsiteX12" fmla="*/ 0 w 34307"/>
                    <a:gd name="connsiteY12" fmla="*/ 5058 h 10282"/>
                    <a:gd name="connsiteX0" fmla="*/ 34307 w 34307"/>
                    <a:gd name="connsiteY0" fmla="*/ 450 h 10405"/>
                    <a:gd name="connsiteX1" fmla="*/ 31402 w 34307"/>
                    <a:gd name="connsiteY1" fmla="*/ 10205 h 10405"/>
                    <a:gd name="connsiteX2" fmla="*/ 28605 w 34307"/>
                    <a:gd name="connsiteY2" fmla="*/ 370 h 10405"/>
                    <a:gd name="connsiteX3" fmla="*/ 25686 w 34307"/>
                    <a:gd name="connsiteY3" fmla="*/ 10389 h 10405"/>
                    <a:gd name="connsiteX4" fmla="*/ 22903 w 34307"/>
                    <a:gd name="connsiteY4" fmla="*/ 370 h 10405"/>
                    <a:gd name="connsiteX5" fmla="*/ 20024 w 34307"/>
                    <a:gd name="connsiteY5" fmla="*/ 10113 h 10405"/>
                    <a:gd name="connsiteX6" fmla="*/ 17173 w 34307"/>
                    <a:gd name="connsiteY6" fmla="*/ 186 h 10405"/>
                    <a:gd name="connsiteX7" fmla="*/ 14295 w 34307"/>
                    <a:gd name="connsiteY7" fmla="*/ 10114 h 10405"/>
                    <a:gd name="connsiteX8" fmla="*/ 11486 w 34307"/>
                    <a:gd name="connsiteY8" fmla="*/ 2 h 10405"/>
                    <a:gd name="connsiteX9" fmla="*/ 8540 w 34307"/>
                    <a:gd name="connsiteY9" fmla="*/ 9929 h 10405"/>
                    <a:gd name="connsiteX10" fmla="*/ 5741 w 34307"/>
                    <a:gd name="connsiteY10" fmla="*/ 2 h 10405"/>
                    <a:gd name="connsiteX11" fmla="*/ 2881 w 34307"/>
                    <a:gd name="connsiteY11" fmla="*/ 10109 h 10405"/>
                    <a:gd name="connsiteX12" fmla="*/ 0 w 34307"/>
                    <a:gd name="connsiteY12" fmla="*/ 5058 h 10405"/>
                    <a:gd name="connsiteX0" fmla="*/ 34307 w 34307"/>
                    <a:gd name="connsiteY0" fmla="*/ 450 h 10405"/>
                    <a:gd name="connsiteX1" fmla="*/ 31402 w 34307"/>
                    <a:gd name="connsiteY1" fmla="*/ 10205 h 10405"/>
                    <a:gd name="connsiteX2" fmla="*/ 28605 w 34307"/>
                    <a:gd name="connsiteY2" fmla="*/ 370 h 10405"/>
                    <a:gd name="connsiteX3" fmla="*/ 25686 w 34307"/>
                    <a:gd name="connsiteY3" fmla="*/ 10389 h 10405"/>
                    <a:gd name="connsiteX4" fmla="*/ 22903 w 34307"/>
                    <a:gd name="connsiteY4" fmla="*/ 370 h 10405"/>
                    <a:gd name="connsiteX5" fmla="*/ 20024 w 34307"/>
                    <a:gd name="connsiteY5" fmla="*/ 10113 h 10405"/>
                    <a:gd name="connsiteX6" fmla="*/ 17173 w 34307"/>
                    <a:gd name="connsiteY6" fmla="*/ 186 h 10405"/>
                    <a:gd name="connsiteX7" fmla="*/ 14295 w 34307"/>
                    <a:gd name="connsiteY7" fmla="*/ 10114 h 10405"/>
                    <a:gd name="connsiteX8" fmla="*/ 11486 w 34307"/>
                    <a:gd name="connsiteY8" fmla="*/ 2 h 10405"/>
                    <a:gd name="connsiteX9" fmla="*/ 8540 w 34307"/>
                    <a:gd name="connsiteY9" fmla="*/ 9929 h 10405"/>
                    <a:gd name="connsiteX10" fmla="*/ 5741 w 34307"/>
                    <a:gd name="connsiteY10" fmla="*/ 2 h 10405"/>
                    <a:gd name="connsiteX11" fmla="*/ 2881 w 34307"/>
                    <a:gd name="connsiteY11" fmla="*/ 10109 h 10405"/>
                    <a:gd name="connsiteX12" fmla="*/ 0 w 34307"/>
                    <a:gd name="connsiteY12" fmla="*/ 5058 h 10405"/>
                    <a:gd name="connsiteX0" fmla="*/ 34307 w 34307"/>
                    <a:gd name="connsiteY0" fmla="*/ 450 h 10390"/>
                    <a:gd name="connsiteX1" fmla="*/ 31402 w 34307"/>
                    <a:gd name="connsiteY1" fmla="*/ 10205 h 10390"/>
                    <a:gd name="connsiteX2" fmla="*/ 28605 w 34307"/>
                    <a:gd name="connsiteY2" fmla="*/ 370 h 10390"/>
                    <a:gd name="connsiteX3" fmla="*/ 25686 w 34307"/>
                    <a:gd name="connsiteY3" fmla="*/ 10389 h 10390"/>
                    <a:gd name="connsiteX4" fmla="*/ 22903 w 34307"/>
                    <a:gd name="connsiteY4" fmla="*/ 370 h 10390"/>
                    <a:gd name="connsiteX5" fmla="*/ 20024 w 34307"/>
                    <a:gd name="connsiteY5" fmla="*/ 10113 h 10390"/>
                    <a:gd name="connsiteX6" fmla="*/ 17173 w 34307"/>
                    <a:gd name="connsiteY6" fmla="*/ 186 h 10390"/>
                    <a:gd name="connsiteX7" fmla="*/ 14295 w 34307"/>
                    <a:gd name="connsiteY7" fmla="*/ 10114 h 10390"/>
                    <a:gd name="connsiteX8" fmla="*/ 11486 w 34307"/>
                    <a:gd name="connsiteY8" fmla="*/ 2 h 10390"/>
                    <a:gd name="connsiteX9" fmla="*/ 8540 w 34307"/>
                    <a:gd name="connsiteY9" fmla="*/ 9929 h 10390"/>
                    <a:gd name="connsiteX10" fmla="*/ 5741 w 34307"/>
                    <a:gd name="connsiteY10" fmla="*/ 2 h 10390"/>
                    <a:gd name="connsiteX11" fmla="*/ 2881 w 34307"/>
                    <a:gd name="connsiteY11" fmla="*/ 10109 h 10390"/>
                    <a:gd name="connsiteX12" fmla="*/ 0 w 34307"/>
                    <a:gd name="connsiteY12" fmla="*/ 5058 h 10390"/>
                    <a:gd name="connsiteX0" fmla="*/ 34307 w 34307"/>
                    <a:gd name="connsiteY0" fmla="*/ 450 h 10390"/>
                    <a:gd name="connsiteX1" fmla="*/ 31402 w 34307"/>
                    <a:gd name="connsiteY1" fmla="*/ 10205 h 10390"/>
                    <a:gd name="connsiteX2" fmla="*/ 28605 w 34307"/>
                    <a:gd name="connsiteY2" fmla="*/ 370 h 10390"/>
                    <a:gd name="connsiteX3" fmla="*/ 25686 w 34307"/>
                    <a:gd name="connsiteY3" fmla="*/ 10389 h 10390"/>
                    <a:gd name="connsiteX4" fmla="*/ 22862 w 34307"/>
                    <a:gd name="connsiteY4" fmla="*/ 370 h 10390"/>
                    <a:gd name="connsiteX5" fmla="*/ 20024 w 34307"/>
                    <a:gd name="connsiteY5" fmla="*/ 10113 h 10390"/>
                    <a:gd name="connsiteX6" fmla="*/ 17173 w 34307"/>
                    <a:gd name="connsiteY6" fmla="*/ 186 h 10390"/>
                    <a:gd name="connsiteX7" fmla="*/ 14295 w 34307"/>
                    <a:gd name="connsiteY7" fmla="*/ 10114 h 10390"/>
                    <a:gd name="connsiteX8" fmla="*/ 11486 w 34307"/>
                    <a:gd name="connsiteY8" fmla="*/ 2 h 10390"/>
                    <a:gd name="connsiteX9" fmla="*/ 8540 w 34307"/>
                    <a:gd name="connsiteY9" fmla="*/ 9929 h 10390"/>
                    <a:gd name="connsiteX10" fmla="*/ 5741 w 34307"/>
                    <a:gd name="connsiteY10" fmla="*/ 2 h 10390"/>
                    <a:gd name="connsiteX11" fmla="*/ 2881 w 34307"/>
                    <a:gd name="connsiteY11" fmla="*/ 10109 h 10390"/>
                    <a:gd name="connsiteX12" fmla="*/ 0 w 34307"/>
                    <a:gd name="connsiteY12" fmla="*/ 5058 h 10390"/>
                    <a:gd name="connsiteX0" fmla="*/ 34307 w 34307"/>
                    <a:gd name="connsiteY0" fmla="*/ 450 h 10390"/>
                    <a:gd name="connsiteX1" fmla="*/ 31402 w 34307"/>
                    <a:gd name="connsiteY1" fmla="*/ 10205 h 10390"/>
                    <a:gd name="connsiteX2" fmla="*/ 28605 w 34307"/>
                    <a:gd name="connsiteY2" fmla="*/ 370 h 10390"/>
                    <a:gd name="connsiteX3" fmla="*/ 25686 w 34307"/>
                    <a:gd name="connsiteY3" fmla="*/ 10389 h 10390"/>
                    <a:gd name="connsiteX4" fmla="*/ 22862 w 34307"/>
                    <a:gd name="connsiteY4" fmla="*/ 370 h 10390"/>
                    <a:gd name="connsiteX5" fmla="*/ 20024 w 34307"/>
                    <a:gd name="connsiteY5" fmla="*/ 10113 h 10390"/>
                    <a:gd name="connsiteX6" fmla="*/ 17173 w 34307"/>
                    <a:gd name="connsiteY6" fmla="*/ 186 h 10390"/>
                    <a:gd name="connsiteX7" fmla="*/ 14295 w 34307"/>
                    <a:gd name="connsiteY7" fmla="*/ 10114 h 10390"/>
                    <a:gd name="connsiteX8" fmla="*/ 11486 w 34307"/>
                    <a:gd name="connsiteY8" fmla="*/ 2 h 10390"/>
                    <a:gd name="connsiteX9" fmla="*/ 8540 w 34307"/>
                    <a:gd name="connsiteY9" fmla="*/ 9929 h 10390"/>
                    <a:gd name="connsiteX10" fmla="*/ 5741 w 34307"/>
                    <a:gd name="connsiteY10" fmla="*/ 2 h 10390"/>
                    <a:gd name="connsiteX11" fmla="*/ 2881 w 34307"/>
                    <a:gd name="connsiteY11" fmla="*/ 10109 h 10390"/>
                    <a:gd name="connsiteX12" fmla="*/ 0 w 34307"/>
                    <a:gd name="connsiteY12" fmla="*/ 5058 h 10390"/>
                    <a:gd name="connsiteX0" fmla="*/ 34307 w 34307"/>
                    <a:gd name="connsiteY0" fmla="*/ 450 h 10390"/>
                    <a:gd name="connsiteX1" fmla="*/ 31402 w 34307"/>
                    <a:gd name="connsiteY1" fmla="*/ 10205 h 10390"/>
                    <a:gd name="connsiteX2" fmla="*/ 28605 w 34307"/>
                    <a:gd name="connsiteY2" fmla="*/ 370 h 10390"/>
                    <a:gd name="connsiteX3" fmla="*/ 25686 w 34307"/>
                    <a:gd name="connsiteY3" fmla="*/ 10389 h 10390"/>
                    <a:gd name="connsiteX4" fmla="*/ 22862 w 34307"/>
                    <a:gd name="connsiteY4" fmla="*/ 370 h 10390"/>
                    <a:gd name="connsiteX5" fmla="*/ 20024 w 34307"/>
                    <a:gd name="connsiteY5" fmla="*/ 10113 h 10390"/>
                    <a:gd name="connsiteX6" fmla="*/ 17173 w 34307"/>
                    <a:gd name="connsiteY6" fmla="*/ 186 h 10390"/>
                    <a:gd name="connsiteX7" fmla="*/ 14295 w 34307"/>
                    <a:gd name="connsiteY7" fmla="*/ 10114 h 10390"/>
                    <a:gd name="connsiteX8" fmla="*/ 11486 w 34307"/>
                    <a:gd name="connsiteY8" fmla="*/ 2 h 10390"/>
                    <a:gd name="connsiteX9" fmla="*/ 8540 w 34307"/>
                    <a:gd name="connsiteY9" fmla="*/ 9929 h 10390"/>
                    <a:gd name="connsiteX10" fmla="*/ 5741 w 34307"/>
                    <a:gd name="connsiteY10" fmla="*/ 2 h 10390"/>
                    <a:gd name="connsiteX11" fmla="*/ 2881 w 34307"/>
                    <a:gd name="connsiteY11" fmla="*/ 10109 h 10390"/>
                    <a:gd name="connsiteX12" fmla="*/ 0 w 34307"/>
                    <a:gd name="connsiteY12" fmla="*/ 5058 h 10390"/>
                    <a:gd name="connsiteX0" fmla="*/ 34307 w 34307"/>
                    <a:gd name="connsiteY0" fmla="*/ 450 h 10390"/>
                    <a:gd name="connsiteX1" fmla="*/ 31402 w 34307"/>
                    <a:gd name="connsiteY1" fmla="*/ 10205 h 10390"/>
                    <a:gd name="connsiteX2" fmla="*/ 28605 w 34307"/>
                    <a:gd name="connsiteY2" fmla="*/ 370 h 10390"/>
                    <a:gd name="connsiteX3" fmla="*/ 25686 w 34307"/>
                    <a:gd name="connsiteY3" fmla="*/ 10389 h 10390"/>
                    <a:gd name="connsiteX4" fmla="*/ 22862 w 34307"/>
                    <a:gd name="connsiteY4" fmla="*/ 370 h 10390"/>
                    <a:gd name="connsiteX5" fmla="*/ 20024 w 34307"/>
                    <a:gd name="connsiteY5" fmla="*/ 10113 h 10390"/>
                    <a:gd name="connsiteX6" fmla="*/ 17173 w 34307"/>
                    <a:gd name="connsiteY6" fmla="*/ 186 h 10390"/>
                    <a:gd name="connsiteX7" fmla="*/ 14295 w 34307"/>
                    <a:gd name="connsiteY7" fmla="*/ 10114 h 10390"/>
                    <a:gd name="connsiteX8" fmla="*/ 11486 w 34307"/>
                    <a:gd name="connsiteY8" fmla="*/ 2 h 10390"/>
                    <a:gd name="connsiteX9" fmla="*/ 8540 w 34307"/>
                    <a:gd name="connsiteY9" fmla="*/ 9929 h 10390"/>
                    <a:gd name="connsiteX10" fmla="*/ 5741 w 34307"/>
                    <a:gd name="connsiteY10" fmla="*/ 2 h 10390"/>
                    <a:gd name="connsiteX11" fmla="*/ 2881 w 34307"/>
                    <a:gd name="connsiteY11" fmla="*/ 10109 h 10390"/>
                    <a:gd name="connsiteX12" fmla="*/ 0 w 34307"/>
                    <a:gd name="connsiteY12" fmla="*/ 5058 h 10390"/>
                    <a:gd name="connsiteX0" fmla="*/ 34307 w 34307"/>
                    <a:gd name="connsiteY0" fmla="*/ 450 h 10483"/>
                    <a:gd name="connsiteX1" fmla="*/ 31402 w 34307"/>
                    <a:gd name="connsiteY1" fmla="*/ 10205 h 10483"/>
                    <a:gd name="connsiteX2" fmla="*/ 28605 w 34307"/>
                    <a:gd name="connsiteY2" fmla="*/ 370 h 10483"/>
                    <a:gd name="connsiteX3" fmla="*/ 25686 w 34307"/>
                    <a:gd name="connsiteY3" fmla="*/ 10389 h 10483"/>
                    <a:gd name="connsiteX4" fmla="*/ 22862 w 34307"/>
                    <a:gd name="connsiteY4" fmla="*/ 370 h 10483"/>
                    <a:gd name="connsiteX5" fmla="*/ 20038 w 34307"/>
                    <a:gd name="connsiteY5" fmla="*/ 10481 h 10483"/>
                    <a:gd name="connsiteX6" fmla="*/ 17173 w 34307"/>
                    <a:gd name="connsiteY6" fmla="*/ 186 h 10483"/>
                    <a:gd name="connsiteX7" fmla="*/ 14295 w 34307"/>
                    <a:gd name="connsiteY7" fmla="*/ 10114 h 10483"/>
                    <a:gd name="connsiteX8" fmla="*/ 11486 w 34307"/>
                    <a:gd name="connsiteY8" fmla="*/ 2 h 10483"/>
                    <a:gd name="connsiteX9" fmla="*/ 8540 w 34307"/>
                    <a:gd name="connsiteY9" fmla="*/ 9929 h 10483"/>
                    <a:gd name="connsiteX10" fmla="*/ 5741 w 34307"/>
                    <a:gd name="connsiteY10" fmla="*/ 2 h 10483"/>
                    <a:gd name="connsiteX11" fmla="*/ 2881 w 34307"/>
                    <a:gd name="connsiteY11" fmla="*/ 10109 h 10483"/>
                    <a:gd name="connsiteX12" fmla="*/ 0 w 34307"/>
                    <a:gd name="connsiteY12" fmla="*/ 5058 h 10483"/>
                    <a:gd name="connsiteX0" fmla="*/ 34307 w 34307"/>
                    <a:gd name="connsiteY0" fmla="*/ 450 h 10481"/>
                    <a:gd name="connsiteX1" fmla="*/ 31402 w 34307"/>
                    <a:gd name="connsiteY1" fmla="*/ 10205 h 10481"/>
                    <a:gd name="connsiteX2" fmla="*/ 28605 w 34307"/>
                    <a:gd name="connsiteY2" fmla="*/ 370 h 10481"/>
                    <a:gd name="connsiteX3" fmla="*/ 25686 w 34307"/>
                    <a:gd name="connsiteY3" fmla="*/ 10389 h 10481"/>
                    <a:gd name="connsiteX4" fmla="*/ 22862 w 34307"/>
                    <a:gd name="connsiteY4" fmla="*/ 370 h 10481"/>
                    <a:gd name="connsiteX5" fmla="*/ 20038 w 34307"/>
                    <a:gd name="connsiteY5" fmla="*/ 10481 h 10481"/>
                    <a:gd name="connsiteX6" fmla="*/ 17173 w 34307"/>
                    <a:gd name="connsiteY6" fmla="*/ 186 h 10481"/>
                    <a:gd name="connsiteX7" fmla="*/ 14295 w 34307"/>
                    <a:gd name="connsiteY7" fmla="*/ 10114 h 10481"/>
                    <a:gd name="connsiteX8" fmla="*/ 11486 w 34307"/>
                    <a:gd name="connsiteY8" fmla="*/ 2 h 10481"/>
                    <a:gd name="connsiteX9" fmla="*/ 8540 w 34307"/>
                    <a:gd name="connsiteY9" fmla="*/ 9929 h 10481"/>
                    <a:gd name="connsiteX10" fmla="*/ 5741 w 34307"/>
                    <a:gd name="connsiteY10" fmla="*/ 2 h 10481"/>
                    <a:gd name="connsiteX11" fmla="*/ 2881 w 34307"/>
                    <a:gd name="connsiteY11" fmla="*/ 10109 h 10481"/>
                    <a:gd name="connsiteX12" fmla="*/ 0 w 34307"/>
                    <a:gd name="connsiteY12" fmla="*/ 5058 h 10481"/>
                    <a:gd name="connsiteX0" fmla="*/ 34307 w 34307"/>
                    <a:gd name="connsiteY0" fmla="*/ 450 h 10481"/>
                    <a:gd name="connsiteX1" fmla="*/ 31402 w 34307"/>
                    <a:gd name="connsiteY1" fmla="*/ 10205 h 10481"/>
                    <a:gd name="connsiteX2" fmla="*/ 28605 w 34307"/>
                    <a:gd name="connsiteY2" fmla="*/ 370 h 10481"/>
                    <a:gd name="connsiteX3" fmla="*/ 25686 w 34307"/>
                    <a:gd name="connsiteY3" fmla="*/ 10389 h 10481"/>
                    <a:gd name="connsiteX4" fmla="*/ 22862 w 34307"/>
                    <a:gd name="connsiteY4" fmla="*/ 370 h 10481"/>
                    <a:gd name="connsiteX5" fmla="*/ 20038 w 34307"/>
                    <a:gd name="connsiteY5" fmla="*/ 10481 h 10481"/>
                    <a:gd name="connsiteX6" fmla="*/ 17173 w 34307"/>
                    <a:gd name="connsiteY6" fmla="*/ 186 h 10481"/>
                    <a:gd name="connsiteX7" fmla="*/ 14295 w 34307"/>
                    <a:gd name="connsiteY7" fmla="*/ 10114 h 10481"/>
                    <a:gd name="connsiteX8" fmla="*/ 11486 w 34307"/>
                    <a:gd name="connsiteY8" fmla="*/ 2 h 10481"/>
                    <a:gd name="connsiteX9" fmla="*/ 8540 w 34307"/>
                    <a:gd name="connsiteY9" fmla="*/ 9929 h 10481"/>
                    <a:gd name="connsiteX10" fmla="*/ 5741 w 34307"/>
                    <a:gd name="connsiteY10" fmla="*/ 2 h 10481"/>
                    <a:gd name="connsiteX11" fmla="*/ 2881 w 34307"/>
                    <a:gd name="connsiteY11" fmla="*/ 10109 h 10481"/>
                    <a:gd name="connsiteX12" fmla="*/ 0 w 34307"/>
                    <a:gd name="connsiteY12" fmla="*/ 5058 h 10481"/>
                    <a:gd name="connsiteX0" fmla="*/ 34307 w 34307"/>
                    <a:gd name="connsiteY0" fmla="*/ 450 h 10481"/>
                    <a:gd name="connsiteX1" fmla="*/ 31402 w 34307"/>
                    <a:gd name="connsiteY1" fmla="*/ 10205 h 10481"/>
                    <a:gd name="connsiteX2" fmla="*/ 28605 w 34307"/>
                    <a:gd name="connsiteY2" fmla="*/ 370 h 10481"/>
                    <a:gd name="connsiteX3" fmla="*/ 25686 w 34307"/>
                    <a:gd name="connsiteY3" fmla="*/ 10389 h 10481"/>
                    <a:gd name="connsiteX4" fmla="*/ 22862 w 34307"/>
                    <a:gd name="connsiteY4" fmla="*/ 370 h 10481"/>
                    <a:gd name="connsiteX5" fmla="*/ 20038 w 34307"/>
                    <a:gd name="connsiteY5" fmla="*/ 10481 h 10481"/>
                    <a:gd name="connsiteX6" fmla="*/ 17173 w 34307"/>
                    <a:gd name="connsiteY6" fmla="*/ 186 h 10481"/>
                    <a:gd name="connsiteX7" fmla="*/ 14295 w 34307"/>
                    <a:gd name="connsiteY7" fmla="*/ 10114 h 10481"/>
                    <a:gd name="connsiteX8" fmla="*/ 11486 w 34307"/>
                    <a:gd name="connsiteY8" fmla="*/ 2 h 10481"/>
                    <a:gd name="connsiteX9" fmla="*/ 8540 w 34307"/>
                    <a:gd name="connsiteY9" fmla="*/ 9929 h 10481"/>
                    <a:gd name="connsiteX10" fmla="*/ 5741 w 34307"/>
                    <a:gd name="connsiteY10" fmla="*/ 2 h 10481"/>
                    <a:gd name="connsiteX11" fmla="*/ 2881 w 34307"/>
                    <a:gd name="connsiteY11" fmla="*/ 10109 h 10481"/>
                    <a:gd name="connsiteX12" fmla="*/ 0 w 34307"/>
                    <a:gd name="connsiteY12" fmla="*/ 5058 h 10481"/>
                    <a:gd name="connsiteX0" fmla="*/ 36129 w 36129"/>
                    <a:gd name="connsiteY0" fmla="*/ 450 h 10481"/>
                    <a:gd name="connsiteX1" fmla="*/ 33224 w 36129"/>
                    <a:gd name="connsiteY1" fmla="*/ 10205 h 10481"/>
                    <a:gd name="connsiteX2" fmla="*/ 30427 w 36129"/>
                    <a:gd name="connsiteY2" fmla="*/ 370 h 10481"/>
                    <a:gd name="connsiteX3" fmla="*/ 27508 w 36129"/>
                    <a:gd name="connsiteY3" fmla="*/ 10389 h 10481"/>
                    <a:gd name="connsiteX4" fmla="*/ 24684 w 36129"/>
                    <a:gd name="connsiteY4" fmla="*/ 370 h 10481"/>
                    <a:gd name="connsiteX5" fmla="*/ 21860 w 36129"/>
                    <a:gd name="connsiteY5" fmla="*/ 10481 h 10481"/>
                    <a:gd name="connsiteX6" fmla="*/ 18995 w 36129"/>
                    <a:gd name="connsiteY6" fmla="*/ 186 h 10481"/>
                    <a:gd name="connsiteX7" fmla="*/ 16117 w 36129"/>
                    <a:gd name="connsiteY7" fmla="*/ 10114 h 10481"/>
                    <a:gd name="connsiteX8" fmla="*/ 13308 w 36129"/>
                    <a:gd name="connsiteY8" fmla="*/ 2 h 10481"/>
                    <a:gd name="connsiteX9" fmla="*/ 10362 w 36129"/>
                    <a:gd name="connsiteY9" fmla="*/ 9929 h 10481"/>
                    <a:gd name="connsiteX10" fmla="*/ 7563 w 36129"/>
                    <a:gd name="connsiteY10" fmla="*/ 2 h 10481"/>
                    <a:gd name="connsiteX11" fmla="*/ 4703 w 36129"/>
                    <a:gd name="connsiteY11" fmla="*/ 10109 h 10481"/>
                    <a:gd name="connsiteX12" fmla="*/ 0 w 36129"/>
                    <a:gd name="connsiteY12" fmla="*/ 4639 h 10481"/>
                    <a:gd name="connsiteX0" fmla="*/ 36129 w 36129"/>
                    <a:gd name="connsiteY0" fmla="*/ 450 h 10481"/>
                    <a:gd name="connsiteX1" fmla="*/ 33224 w 36129"/>
                    <a:gd name="connsiteY1" fmla="*/ 10205 h 10481"/>
                    <a:gd name="connsiteX2" fmla="*/ 30427 w 36129"/>
                    <a:gd name="connsiteY2" fmla="*/ 370 h 10481"/>
                    <a:gd name="connsiteX3" fmla="*/ 27508 w 36129"/>
                    <a:gd name="connsiteY3" fmla="*/ 10389 h 10481"/>
                    <a:gd name="connsiteX4" fmla="*/ 24684 w 36129"/>
                    <a:gd name="connsiteY4" fmla="*/ 370 h 10481"/>
                    <a:gd name="connsiteX5" fmla="*/ 21860 w 36129"/>
                    <a:gd name="connsiteY5" fmla="*/ 10481 h 10481"/>
                    <a:gd name="connsiteX6" fmla="*/ 18995 w 36129"/>
                    <a:gd name="connsiteY6" fmla="*/ 186 h 10481"/>
                    <a:gd name="connsiteX7" fmla="*/ 16117 w 36129"/>
                    <a:gd name="connsiteY7" fmla="*/ 10114 h 10481"/>
                    <a:gd name="connsiteX8" fmla="*/ 13308 w 36129"/>
                    <a:gd name="connsiteY8" fmla="*/ 2 h 10481"/>
                    <a:gd name="connsiteX9" fmla="*/ 10362 w 36129"/>
                    <a:gd name="connsiteY9" fmla="*/ 9929 h 10481"/>
                    <a:gd name="connsiteX10" fmla="*/ 7563 w 36129"/>
                    <a:gd name="connsiteY10" fmla="*/ 2 h 10481"/>
                    <a:gd name="connsiteX11" fmla="*/ 4703 w 36129"/>
                    <a:gd name="connsiteY11" fmla="*/ 10109 h 10481"/>
                    <a:gd name="connsiteX12" fmla="*/ 0 w 36129"/>
                    <a:gd name="connsiteY12" fmla="*/ 4639 h 10481"/>
                    <a:gd name="connsiteX0" fmla="*/ 36129 w 36129"/>
                    <a:gd name="connsiteY0" fmla="*/ 450 h 10481"/>
                    <a:gd name="connsiteX1" fmla="*/ 33224 w 36129"/>
                    <a:gd name="connsiteY1" fmla="*/ 10205 h 10481"/>
                    <a:gd name="connsiteX2" fmla="*/ 30427 w 36129"/>
                    <a:gd name="connsiteY2" fmla="*/ 370 h 10481"/>
                    <a:gd name="connsiteX3" fmla="*/ 27508 w 36129"/>
                    <a:gd name="connsiteY3" fmla="*/ 10389 h 10481"/>
                    <a:gd name="connsiteX4" fmla="*/ 24684 w 36129"/>
                    <a:gd name="connsiteY4" fmla="*/ 370 h 10481"/>
                    <a:gd name="connsiteX5" fmla="*/ 21860 w 36129"/>
                    <a:gd name="connsiteY5" fmla="*/ 10481 h 10481"/>
                    <a:gd name="connsiteX6" fmla="*/ 18995 w 36129"/>
                    <a:gd name="connsiteY6" fmla="*/ 186 h 10481"/>
                    <a:gd name="connsiteX7" fmla="*/ 16117 w 36129"/>
                    <a:gd name="connsiteY7" fmla="*/ 10114 h 10481"/>
                    <a:gd name="connsiteX8" fmla="*/ 13308 w 36129"/>
                    <a:gd name="connsiteY8" fmla="*/ 2 h 10481"/>
                    <a:gd name="connsiteX9" fmla="*/ 10362 w 36129"/>
                    <a:gd name="connsiteY9" fmla="*/ 9929 h 10481"/>
                    <a:gd name="connsiteX10" fmla="*/ 7563 w 36129"/>
                    <a:gd name="connsiteY10" fmla="*/ 2 h 10481"/>
                    <a:gd name="connsiteX11" fmla="*/ 4703 w 36129"/>
                    <a:gd name="connsiteY11" fmla="*/ 10109 h 10481"/>
                    <a:gd name="connsiteX12" fmla="*/ 0 w 36129"/>
                    <a:gd name="connsiteY12" fmla="*/ 5477 h 10481"/>
                    <a:gd name="connsiteX0" fmla="*/ 36129 w 36129"/>
                    <a:gd name="connsiteY0" fmla="*/ 450 h 10481"/>
                    <a:gd name="connsiteX1" fmla="*/ 33224 w 36129"/>
                    <a:gd name="connsiteY1" fmla="*/ 10205 h 10481"/>
                    <a:gd name="connsiteX2" fmla="*/ 30427 w 36129"/>
                    <a:gd name="connsiteY2" fmla="*/ 370 h 10481"/>
                    <a:gd name="connsiteX3" fmla="*/ 27508 w 36129"/>
                    <a:gd name="connsiteY3" fmla="*/ 10389 h 10481"/>
                    <a:gd name="connsiteX4" fmla="*/ 24684 w 36129"/>
                    <a:gd name="connsiteY4" fmla="*/ 370 h 10481"/>
                    <a:gd name="connsiteX5" fmla="*/ 21860 w 36129"/>
                    <a:gd name="connsiteY5" fmla="*/ 10481 h 10481"/>
                    <a:gd name="connsiteX6" fmla="*/ 18995 w 36129"/>
                    <a:gd name="connsiteY6" fmla="*/ 186 h 10481"/>
                    <a:gd name="connsiteX7" fmla="*/ 16117 w 36129"/>
                    <a:gd name="connsiteY7" fmla="*/ 10114 h 10481"/>
                    <a:gd name="connsiteX8" fmla="*/ 13308 w 36129"/>
                    <a:gd name="connsiteY8" fmla="*/ 2 h 10481"/>
                    <a:gd name="connsiteX9" fmla="*/ 10362 w 36129"/>
                    <a:gd name="connsiteY9" fmla="*/ 9929 h 10481"/>
                    <a:gd name="connsiteX10" fmla="*/ 7563 w 36129"/>
                    <a:gd name="connsiteY10" fmla="*/ 2 h 10481"/>
                    <a:gd name="connsiteX11" fmla="*/ 4703 w 36129"/>
                    <a:gd name="connsiteY11" fmla="*/ 10109 h 10481"/>
                    <a:gd name="connsiteX12" fmla="*/ 0 w 36129"/>
                    <a:gd name="connsiteY12" fmla="*/ 5477 h 10481"/>
                    <a:gd name="connsiteX0" fmla="*/ 36129 w 36344"/>
                    <a:gd name="connsiteY0" fmla="*/ 774 h 10805"/>
                    <a:gd name="connsiteX1" fmla="*/ 36129 w 36344"/>
                    <a:gd name="connsiteY1" fmla="*/ 708 h 10805"/>
                    <a:gd name="connsiteX2" fmla="*/ 33224 w 36344"/>
                    <a:gd name="connsiteY2" fmla="*/ 10529 h 10805"/>
                    <a:gd name="connsiteX3" fmla="*/ 30427 w 36344"/>
                    <a:gd name="connsiteY3" fmla="*/ 694 h 10805"/>
                    <a:gd name="connsiteX4" fmla="*/ 27508 w 36344"/>
                    <a:gd name="connsiteY4" fmla="*/ 10713 h 10805"/>
                    <a:gd name="connsiteX5" fmla="*/ 24684 w 36344"/>
                    <a:gd name="connsiteY5" fmla="*/ 694 h 10805"/>
                    <a:gd name="connsiteX6" fmla="*/ 21860 w 36344"/>
                    <a:gd name="connsiteY6" fmla="*/ 10805 h 10805"/>
                    <a:gd name="connsiteX7" fmla="*/ 18995 w 36344"/>
                    <a:gd name="connsiteY7" fmla="*/ 510 h 10805"/>
                    <a:gd name="connsiteX8" fmla="*/ 16117 w 36344"/>
                    <a:gd name="connsiteY8" fmla="*/ 10438 h 10805"/>
                    <a:gd name="connsiteX9" fmla="*/ 13308 w 36344"/>
                    <a:gd name="connsiteY9" fmla="*/ 326 h 10805"/>
                    <a:gd name="connsiteX10" fmla="*/ 10362 w 36344"/>
                    <a:gd name="connsiteY10" fmla="*/ 10253 h 10805"/>
                    <a:gd name="connsiteX11" fmla="*/ 7563 w 36344"/>
                    <a:gd name="connsiteY11" fmla="*/ 326 h 10805"/>
                    <a:gd name="connsiteX12" fmla="*/ 4703 w 36344"/>
                    <a:gd name="connsiteY12" fmla="*/ 10433 h 10805"/>
                    <a:gd name="connsiteX13" fmla="*/ 0 w 36344"/>
                    <a:gd name="connsiteY13" fmla="*/ 5801 h 10805"/>
                    <a:gd name="connsiteX0" fmla="*/ 36129 w 38413"/>
                    <a:gd name="connsiteY0" fmla="*/ 450 h 10481"/>
                    <a:gd name="connsiteX1" fmla="*/ 38356 w 38413"/>
                    <a:gd name="connsiteY1" fmla="*/ 4365 h 10481"/>
                    <a:gd name="connsiteX2" fmla="*/ 33224 w 38413"/>
                    <a:gd name="connsiteY2" fmla="*/ 10205 h 10481"/>
                    <a:gd name="connsiteX3" fmla="*/ 30427 w 38413"/>
                    <a:gd name="connsiteY3" fmla="*/ 370 h 10481"/>
                    <a:gd name="connsiteX4" fmla="*/ 27508 w 38413"/>
                    <a:gd name="connsiteY4" fmla="*/ 10389 h 10481"/>
                    <a:gd name="connsiteX5" fmla="*/ 24684 w 38413"/>
                    <a:gd name="connsiteY5" fmla="*/ 370 h 10481"/>
                    <a:gd name="connsiteX6" fmla="*/ 21860 w 38413"/>
                    <a:gd name="connsiteY6" fmla="*/ 10481 h 10481"/>
                    <a:gd name="connsiteX7" fmla="*/ 18995 w 38413"/>
                    <a:gd name="connsiteY7" fmla="*/ 186 h 10481"/>
                    <a:gd name="connsiteX8" fmla="*/ 16117 w 38413"/>
                    <a:gd name="connsiteY8" fmla="*/ 10114 h 10481"/>
                    <a:gd name="connsiteX9" fmla="*/ 13308 w 38413"/>
                    <a:gd name="connsiteY9" fmla="*/ 2 h 10481"/>
                    <a:gd name="connsiteX10" fmla="*/ 10362 w 38413"/>
                    <a:gd name="connsiteY10" fmla="*/ 9929 h 10481"/>
                    <a:gd name="connsiteX11" fmla="*/ 7563 w 38413"/>
                    <a:gd name="connsiteY11" fmla="*/ 2 h 10481"/>
                    <a:gd name="connsiteX12" fmla="*/ 4703 w 38413"/>
                    <a:gd name="connsiteY12" fmla="*/ 10109 h 10481"/>
                    <a:gd name="connsiteX13" fmla="*/ 0 w 38413"/>
                    <a:gd name="connsiteY13" fmla="*/ 5477 h 10481"/>
                    <a:gd name="connsiteX0" fmla="*/ 36078 w 38412"/>
                    <a:gd name="connsiteY0" fmla="*/ 3383 h 10481"/>
                    <a:gd name="connsiteX1" fmla="*/ 38356 w 38412"/>
                    <a:gd name="connsiteY1" fmla="*/ 4365 h 10481"/>
                    <a:gd name="connsiteX2" fmla="*/ 33224 w 38412"/>
                    <a:gd name="connsiteY2" fmla="*/ 10205 h 10481"/>
                    <a:gd name="connsiteX3" fmla="*/ 30427 w 38412"/>
                    <a:gd name="connsiteY3" fmla="*/ 370 h 10481"/>
                    <a:gd name="connsiteX4" fmla="*/ 27508 w 38412"/>
                    <a:gd name="connsiteY4" fmla="*/ 10389 h 10481"/>
                    <a:gd name="connsiteX5" fmla="*/ 24684 w 38412"/>
                    <a:gd name="connsiteY5" fmla="*/ 370 h 10481"/>
                    <a:gd name="connsiteX6" fmla="*/ 21860 w 38412"/>
                    <a:gd name="connsiteY6" fmla="*/ 10481 h 10481"/>
                    <a:gd name="connsiteX7" fmla="*/ 18995 w 38412"/>
                    <a:gd name="connsiteY7" fmla="*/ 186 h 10481"/>
                    <a:gd name="connsiteX8" fmla="*/ 16117 w 38412"/>
                    <a:gd name="connsiteY8" fmla="*/ 10114 h 10481"/>
                    <a:gd name="connsiteX9" fmla="*/ 13308 w 38412"/>
                    <a:gd name="connsiteY9" fmla="*/ 2 h 10481"/>
                    <a:gd name="connsiteX10" fmla="*/ 10362 w 38412"/>
                    <a:gd name="connsiteY10" fmla="*/ 9929 h 10481"/>
                    <a:gd name="connsiteX11" fmla="*/ 7563 w 38412"/>
                    <a:gd name="connsiteY11" fmla="*/ 2 h 10481"/>
                    <a:gd name="connsiteX12" fmla="*/ 4703 w 38412"/>
                    <a:gd name="connsiteY12" fmla="*/ 10109 h 10481"/>
                    <a:gd name="connsiteX13" fmla="*/ 0 w 38412"/>
                    <a:gd name="connsiteY13" fmla="*/ 5477 h 10481"/>
                    <a:gd name="connsiteX0" fmla="*/ 36078 w 36331"/>
                    <a:gd name="connsiteY0" fmla="*/ 3542 h 10640"/>
                    <a:gd name="connsiteX1" fmla="*/ 36129 w 36331"/>
                    <a:gd name="connsiteY1" fmla="*/ 334 h 10640"/>
                    <a:gd name="connsiteX2" fmla="*/ 33224 w 36331"/>
                    <a:gd name="connsiteY2" fmla="*/ 10364 h 10640"/>
                    <a:gd name="connsiteX3" fmla="*/ 30427 w 36331"/>
                    <a:gd name="connsiteY3" fmla="*/ 529 h 10640"/>
                    <a:gd name="connsiteX4" fmla="*/ 27508 w 36331"/>
                    <a:gd name="connsiteY4" fmla="*/ 10548 h 10640"/>
                    <a:gd name="connsiteX5" fmla="*/ 24684 w 36331"/>
                    <a:gd name="connsiteY5" fmla="*/ 529 h 10640"/>
                    <a:gd name="connsiteX6" fmla="*/ 21860 w 36331"/>
                    <a:gd name="connsiteY6" fmla="*/ 10640 h 10640"/>
                    <a:gd name="connsiteX7" fmla="*/ 18995 w 36331"/>
                    <a:gd name="connsiteY7" fmla="*/ 345 h 10640"/>
                    <a:gd name="connsiteX8" fmla="*/ 16117 w 36331"/>
                    <a:gd name="connsiteY8" fmla="*/ 10273 h 10640"/>
                    <a:gd name="connsiteX9" fmla="*/ 13308 w 36331"/>
                    <a:gd name="connsiteY9" fmla="*/ 161 h 10640"/>
                    <a:gd name="connsiteX10" fmla="*/ 10362 w 36331"/>
                    <a:gd name="connsiteY10" fmla="*/ 10088 h 10640"/>
                    <a:gd name="connsiteX11" fmla="*/ 7563 w 36331"/>
                    <a:gd name="connsiteY11" fmla="*/ 161 h 10640"/>
                    <a:gd name="connsiteX12" fmla="*/ 4703 w 36331"/>
                    <a:gd name="connsiteY12" fmla="*/ 10268 h 10640"/>
                    <a:gd name="connsiteX13" fmla="*/ 0 w 36331"/>
                    <a:gd name="connsiteY13" fmla="*/ 5636 h 10640"/>
                    <a:gd name="connsiteX0" fmla="*/ 42657 w 42657"/>
                    <a:gd name="connsiteY0" fmla="*/ 6980 h 10516"/>
                    <a:gd name="connsiteX1" fmla="*/ 36129 w 42657"/>
                    <a:gd name="connsiteY1" fmla="*/ 210 h 10516"/>
                    <a:gd name="connsiteX2" fmla="*/ 33224 w 42657"/>
                    <a:gd name="connsiteY2" fmla="*/ 10240 h 10516"/>
                    <a:gd name="connsiteX3" fmla="*/ 30427 w 42657"/>
                    <a:gd name="connsiteY3" fmla="*/ 405 h 10516"/>
                    <a:gd name="connsiteX4" fmla="*/ 27508 w 42657"/>
                    <a:gd name="connsiteY4" fmla="*/ 10424 h 10516"/>
                    <a:gd name="connsiteX5" fmla="*/ 24684 w 42657"/>
                    <a:gd name="connsiteY5" fmla="*/ 405 h 10516"/>
                    <a:gd name="connsiteX6" fmla="*/ 21860 w 42657"/>
                    <a:gd name="connsiteY6" fmla="*/ 10516 h 10516"/>
                    <a:gd name="connsiteX7" fmla="*/ 18995 w 42657"/>
                    <a:gd name="connsiteY7" fmla="*/ 221 h 10516"/>
                    <a:gd name="connsiteX8" fmla="*/ 16117 w 42657"/>
                    <a:gd name="connsiteY8" fmla="*/ 10149 h 10516"/>
                    <a:gd name="connsiteX9" fmla="*/ 13308 w 42657"/>
                    <a:gd name="connsiteY9" fmla="*/ 37 h 10516"/>
                    <a:gd name="connsiteX10" fmla="*/ 10362 w 42657"/>
                    <a:gd name="connsiteY10" fmla="*/ 9964 h 10516"/>
                    <a:gd name="connsiteX11" fmla="*/ 7563 w 42657"/>
                    <a:gd name="connsiteY11" fmla="*/ 37 h 10516"/>
                    <a:gd name="connsiteX12" fmla="*/ 4703 w 42657"/>
                    <a:gd name="connsiteY12" fmla="*/ 10144 h 10516"/>
                    <a:gd name="connsiteX13" fmla="*/ 0 w 42657"/>
                    <a:gd name="connsiteY13" fmla="*/ 5512 h 10516"/>
                    <a:gd name="connsiteX0" fmla="*/ 42657 w 42657"/>
                    <a:gd name="connsiteY0" fmla="*/ 6980 h 10516"/>
                    <a:gd name="connsiteX1" fmla="*/ 36129 w 42657"/>
                    <a:gd name="connsiteY1" fmla="*/ 210 h 10516"/>
                    <a:gd name="connsiteX2" fmla="*/ 33224 w 42657"/>
                    <a:gd name="connsiteY2" fmla="*/ 10240 h 10516"/>
                    <a:gd name="connsiteX3" fmla="*/ 30427 w 42657"/>
                    <a:gd name="connsiteY3" fmla="*/ 405 h 10516"/>
                    <a:gd name="connsiteX4" fmla="*/ 27508 w 42657"/>
                    <a:gd name="connsiteY4" fmla="*/ 10424 h 10516"/>
                    <a:gd name="connsiteX5" fmla="*/ 24684 w 42657"/>
                    <a:gd name="connsiteY5" fmla="*/ 405 h 10516"/>
                    <a:gd name="connsiteX6" fmla="*/ 21860 w 42657"/>
                    <a:gd name="connsiteY6" fmla="*/ 10516 h 10516"/>
                    <a:gd name="connsiteX7" fmla="*/ 18995 w 42657"/>
                    <a:gd name="connsiteY7" fmla="*/ 221 h 10516"/>
                    <a:gd name="connsiteX8" fmla="*/ 16117 w 42657"/>
                    <a:gd name="connsiteY8" fmla="*/ 10149 h 10516"/>
                    <a:gd name="connsiteX9" fmla="*/ 13308 w 42657"/>
                    <a:gd name="connsiteY9" fmla="*/ 37 h 10516"/>
                    <a:gd name="connsiteX10" fmla="*/ 10362 w 42657"/>
                    <a:gd name="connsiteY10" fmla="*/ 9964 h 10516"/>
                    <a:gd name="connsiteX11" fmla="*/ 7563 w 42657"/>
                    <a:gd name="connsiteY11" fmla="*/ 37 h 10516"/>
                    <a:gd name="connsiteX12" fmla="*/ 4703 w 42657"/>
                    <a:gd name="connsiteY12" fmla="*/ 10144 h 10516"/>
                    <a:gd name="connsiteX13" fmla="*/ 0 w 42657"/>
                    <a:gd name="connsiteY13" fmla="*/ 5512 h 10516"/>
                    <a:gd name="connsiteX0" fmla="*/ 42657 w 42657"/>
                    <a:gd name="connsiteY0" fmla="*/ 6945 h 10481"/>
                    <a:gd name="connsiteX1" fmla="*/ 36129 w 42657"/>
                    <a:gd name="connsiteY1" fmla="*/ 175 h 10481"/>
                    <a:gd name="connsiteX2" fmla="*/ 33224 w 42657"/>
                    <a:gd name="connsiteY2" fmla="*/ 10205 h 10481"/>
                    <a:gd name="connsiteX3" fmla="*/ 30427 w 42657"/>
                    <a:gd name="connsiteY3" fmla="*/ 370 h 10481"/>
                    <a:gd name="connsiteX4" fmla="*/ 27508 w 42657"/>
                    <a:gd name="connsiteY4" fmla="*/ 10389 h 10481"/>
                    <a:gd name="connsiteX5" fmla="*/ 24684 w 42657"/>
                    <a:gd name="connsiteY5" fmla="*/ 370 h 10481"/>
                    <a:gd name="connsiteX6" fmla="*/ 21860 w 42657"/>
                    <a:gd name="connsiteY6" fmla="*/ 10481 h 10481"/>
                    <a:gd name="connsiteX7" fmla="*/ 18995 w 42657"/>
                    <a:gd name="connsiteY7" fmla="*/ 186 h 10481"/>
                    <a:gd name="connsiteX8" fmla="*/ 16117 w 42657"/>
                    <a:gd name="connsiteY8" fmla="*/ 10114 h 10481"/>
                    <a:gd name="connsiteX9" fmla="*/ 13308 w 42657"/>
                    <a:gd name="connsiteY9" fmla="*/ 2 h 10481"/>
                    <a:gd name="connsiteX10" fmla="*/ 10362 w 42657"/>
                    <a:gd name="connsiteY10" fmla="*/ 9929 h 10481"/>
                    <a:gd name="connsiteX11" fmla="*/ 7563 w 42657"/>
                    <a:gd name="connsiteY11" fmla="*/ 2 h 10481"/>
                    <a:gd name="connsiteX12" fmla="*/ 4703 w 42657"/>
                    <a:gd name="connsiteY12" fmla="*/ 10109 h 10481"/>
                    <a:gd name="connsiteX13" fmla="*/ 0 w 42657"/>
                    <a:gd name="connsiteY13" fmla="*/ 5477 h 10481"/>
                    <a:gd name="connsiteX0" fmla="*/ 42657 w 42657"/>
                    <a:gd name="connsiteY0" fmla="*/ 6945 h 10481"/>
                    <a:gd name="connsiteX1" fmla="*/ 36129 w 42657"/>
                    <a:gd name="connsiteY1" fmla="*/ 175 h 10481"/>
                    <a:gd name="connsiteX2" fmla="*/ 33224 w 42657"/>
                    <a:gd name="connsiteY2" fmla="*/ 10205 h 10481"/>
                    <a:gd name="connsiteX3" fmla="*/ 30427 w 42657"/>
                    <a:gd name="connsiteY3" fmla="*/ 370 h 10481"/>
                    <a:gd name="connsiteX4" fmla="*/ 27508 w 42657"/>
                    <a:gd name="connsiteY4" fmla="*/ 10389 h 10481"/>
                    <a:gd name="connsiteX5" fmla="*/ 24684 w 42657"/>
                    <a:gd name="connsiteY5" fmla="*/ 370 h 10481"/>
                    <a:gd name="connsiteX6" fmla="*/ 21860 w 42657"/>
                    <a:gd name="connsiteY6" fmla="*/ 10481 h 10481"/>
                    <a:gd name="connsiteX7" fmla="*/ 18995 w 42657"/>
                    <a:gd name="connsiteY7" fmla="*/ 186 h 10481"/>
                    <a:gd name="connsiteX8" fmla="*/ 16117 w 42657"/>
                    <a:gd name="connsiteY8" fmla="*/ 10114 h 10481"/>
                    <a:gd name="connsiteX9" fmla="*/ 13308 w 42657"/>
                    <a:gd name="connsiteY9" fmla="*/ 2 h 10481"/>
                    <a:gd name="connsiteX10" fmla="*/ 10362 w 42657"/>
                    <a:gd name="connsiteY10" fmla="*/ 9929 h 10481"/>
                    <a:gd name="connsiteX11" fmla="*/ 7563 w 42657"/>
                    <a:gd name="connsiteY11" fmla="*/ 2 h 10481"/>
                    <a:gd name="connsiteX12" fmla="*/ 4703 w 42657"/>
                    <a:gd name="connsiteY12" fmla="*/ 10109 h 10481"/>
                    <a:gd name="connsiteX13" fmla="*/ 0 w 42657"/>
                    <a:gd name="connsiteY13" fmla="*/ 5477 h 10481"/>
                    <a:gd name="connsiteX0" fmla="*/ 42657 w 42657"/>
                    <a:gd name="connsiteY0" fmla="*/ 6945 h 10481"/>
                    <a:gd name="connsiteX1" fmla="*/ 36129 w 42657"/>
                    <a:gd name="connsiteY1" fmla="*/ 175 h 10481"/>
                    <a:gd name="connsiteX2" fmla="*/ 33224 w 42657"/>
                    <a:gd name="connsiteY2" fmla="*/ 10205 h 10481"/>
                    <a:gd name="connsiteX3" fmla="*/ 30427 w 42657"/>
                    <a:gd name="connsiteY3" fmla="*/ 370 h 10481"/>
                    <a:gd name="connsiteX4" fmla="*/ 27508 w 42657"/>
                    <a:gd name="connsiteY4" fmla="*/ 10389 h 10481"/>
                    <a:gd name="connsiteX5" fmla="*/ 24684 w 42657"/>
                    <a:gd name="connsiteY5" fmla="*/ 370 h 10481"/>
                    <a:gd name="connsiteX6" fmla="*/ 21860 w 42657"/>
                    <a:gd name="connsiteY6" fmla="*/ 10481 h 10481"/>
                    <a:gd name="connsiteX7" fmla="*/ 18995 w 42657"/>
                    <a:gd name="connsiteY7" fmla="*/ 186 h 10481"/>
                    <a:gd name="connsiteX8" fmla="*/ 16117 w 42657"/>
                    <a:gd name="connsiteY8" fmla="*/ 10114 h 10481"/>
                    <a:gd name="connsiteX9" fmla="*/ 13308 w 42657"/>
                    <a:gd name="connsiteY9" fmla="*/ 2 h 10481"/>
                    <a:gd name="connsiteX10" fmla="*/ 10362 w 42657"/>
                    <a:gd name="connsiteY10" fmla="*/ 9929 h 10481"/>
                    <a:gd name="connsiteX11" fmla="*/ 7563 w 42657"/>
                    <a:gd name="connsiteY11" fmla="*/ 2 h 10481"/>
                    <a:gd name="connsiteX12" fmla="*/ 4703 w 42657"/>
                    <a:gd name="connsiteY12" fmla="*/ 10109 h 10481"/>
                    <a:gd name="connsiteX13" fmla="*/ 0 w 42657"/>
                    <a:gd name="connsiteY13" fmla="*/ 5477 h 10481"/>
                    <a:gd name="connsiteX0" fmla="*/ 42657 w 42657"/>
                    <a:gd name="connsiteY0" fmla="*/ 7202 h 10738"/>
                    <a:gd name="connsiteX1" fmla="*/ 36129 w 42657"/>
                    <a:gd name="connsiteY1" fmla="*/ 13 h 10738"/>
                    <a:gd name="connsiteX2" fmla="*/ 33224 w 42657"/>
                    <a:gd name="connsiteY2" fmla="*/ 10462 h 10738"/>
                    <a:gd name="connsiteX3" fmla="*/ 30427 w 42657"/>
                    <a:gd name="connsiteY3" fmla="*/ 627 h 10738"/>
                    <a:gd name="connsiteX4" fmla="*/ 27508 w 42657"/>
                    <a:gd name="connsiteY4" fmla="*/ 10646 h 10738"/>
                    <a:gd name="connsiteX5" fmla="*/ 24684 w 42657"/>
                    <a:gd name="connsiteY5" fmla="*/ 627 h 10738"/>
                    <a:gd name="connsiteX6" fmla="*/ 21860 w 42657"/>
                    <a:gd name="connsiteY6" fmla="*/ 10738 h 10738"/>
                    <a:gd name="connsiteX7" fmla="*/ 18995 w 42657"/>
                    <a:gd name="connsiteY7" fmla="*/ 443 h 10738"/>
                    <a:gd name="connsiteX8" fmla="*/ 16117 w 42657"/>
                    <a:gd name="connsiteY8" fmla="*/ 10371 h 10738"/>
                    <a:gd name="connsiteX9" fmla="*/ 13308 w 42657"/>
                    <a:gd name="connsiteY9" fmla="*/ 259 h 10738"/>
                    <a:gd name="connsiteX10" fmla="*/ 10362 w 42657"/>
                    <a:gd name="connsiteY10" fmla="*/ 10186 h 10738"/>
                    <a:gd name="connsiteX11" fmla="*/ 7563 w 42657"/>
                    <a:gd name="connsiteY11" fmla="*/ 259 h 10738"/>
                    <a:gd name="connsiteX12" fmla="*/ 4703 w 42657"/>
                    <a:gd name="connsiteY12" fmla="*/ 10366 h 10738"/>
                    <a:gd name="connsiteX13" fmla="*/ 0 w 42657"/>
                    <a:gd name="connsiteY13" fmla="*/ 5734 h 10738"/>
                    <a:gd name="connsiteX0" fmla="*/ 42657 w 42657"/>
                    <a:gd name="connsiteY0" fmla="*/ 7194 h 10730"/>
                    <a:gd name="connsiteX1" fmla="*/ 36129 w 42657"/>
                    <a:gd name="connsiteY1" fmla="*/ 5 h 10730"/>
                    <a:gd name="connsiteX2" fmla="*/ 33224 w 42657"/>
                    <a:gd name="connsiteY2" fmla="*/ 10454 h 10730"/>
                    <a:gd name="connsiteX3" fmla="*/ 30427 w 42657"/>
                    <a:gd name="connsiteY3" fmla="*/ 619 h 10730"/>
                    <a:gd name="connsiteX4" fmla="*/ 27508 w 42657"/>
                    <a:gd name="connsiteY4" fmla="*/ 10638 h 10730"/>
                    <a:gd name="connsiteX5" fmla="*/ 24684 w 42657"/>
                    <a:gd name="connsiteY5" fmla="*/ 619 h 10730"/>
                    <a:gd name="connsiteX6" fmla="*/ 21860 w 42657"/>
                    <a:gd name="connsiteY6" fmla="*/ 10730 h 10730"/>
                    <a:gd name="connsiteX7" fmla="*/ 18995 w 42657"/>
                    <a:gd name="connsiteY7" fmla="*/ 435 h 10730"/>
                    <a:gd name="connsiteX8" fmla="*/ 16117 w 42657"/>
                    <a:gd name="connsiteY8" fmla="*/ 10363 h 10730"/>
                    <a:gd name="connsiteX9" fmla="*/ 13308 w 42657"/>
                    <a:gd name="connsiteY9" fmla="*/ 251 h 10730"/>
                    <a:gd name="connsiteX10" fmla="*/ 10362 w 42657"/>
                    <a:gd name="connsiteY10" fmla="*/ 10178 h 10730"/>
                    <a:gd name="connsiteX11" fmla="*/ 7563 w 42657"/>
                    <a:gd name="connsiteY11" fmla="*/ 251 h 10730"/>
                    <a:gd name="connsiteX12" fmla="*/ 4703 w 42657"/>
                    <a:gd name="connsiteY12" fmla="*/ 10358 h 10730"/>
                    <a:gd name="connsiteX13" fmla="*/ 0 w 42657"/>
                    <a:gd name="connsiteY13" fmla="*/ 5726 h 10730"/>
                    <a:gd name="connsiteX0" fmla="*/ 42657 w 42657"/>
                    <a:gd name="connsiteY0" fmla="*/ 7189 h 10725"/>
                    <a:gd name="connsiteX1" fmla="*/ 36129 w 42657"/>
                    <a:gd name="connsiteY1" fmla="*/ 0 h 10725"/>
                    <a:gd name="connsiteX2" fmla="*/ 33224 w 42657"/>
                    <a:gd name="connsiteY2" fmla="*/ 10449 h 10725"/>
                    <a:gd name="connsiteX3" fmla="*/ 30427 w 42657"/>
                    <a:gd name="connsiteY3" fmla="*/ 614 h 10725"/>
                    <a:gd name="connsiteX4" fmla="*/ 27508 w 42657"/>
                    <a:gd name="connsiteY4" fmla="*/ 10633 h 10725"/>
                    <a:gd name="connsiteX5" fmla="*/ 24684 w 42657"/>
                    <a:gd name="connsiteY5" fmla="*/ 614 h 10725"/>
                    <a:gd name="connsiteX6" fmla="*/ 21860 w 42657"/>
                    <a:gd name="connsiteY6" fmla="*/ 10725 h 10725"/>
                    <a:gd name="connsiteX7" fmla="*/ 18995 w 42657"/>
                    <a:gd name="connsiteY7" fmla="*/ 430 h 10725"/>
                    <a:gd name="connsiteX8" fmla="*/ 16117 w 42657"/>
                    <a:gd name="connsiteY8" fmla="*/ 10358 h 10725"/>
                    <a:gd name="connsiteX9" fmla="*/ 13308 w 42657"/>
                    <a:gd name="connsiteY9" fmla="*/ 246 h 10725"/>
                    <a:gd name="connsiteX10" fmla="*/ 10362 w 42657"/>
                    <a:gd name="connsiteY10" fmla="*/ 10173 h 10725"/>
                    <a:gd name="connsiteX11" fmla="*/ 7563 w 42657"/>
                    <a:gd name="connsiteY11" fmla="*/ 246 h 10725"/>
                    <a:gd name="connsiteX12" fmla="*/ 4703 w 42657"/>
                    <a:gd name="connsiteY12" fmla="*/ 10353 h 10725"/>
                    <a:gd name="connsiteX13" fmla="*/ 0 w 42657"/>
                    <a:gd name="connsiteY13" fmla="*/ 5721 h 10725"/>
                    <a:gd name="connsiteX0" fmla="*/ 42657 w 42657"/>
                    <a:gd name="connsiteY0" fmla="*/ 7191 h 10727"/>
                    <a:gd name="connsiteX1" fmla="*/ 36129 w 42657"/>
                    <a:gd name="connsiteY1" fmla="*/ 2 h 10727"/>
                    <a:gd name="connsiteX2" fmla="*/ 33224 w 42657"/>
                    <a:gd name="connsiteY2" fmla="*/ 10451 h 10727"/>
                    <a:gd name="connsiteX3" fmla="*/ 30427 w 42657"/>
                    <a:gd name="connsiteY3" fmla="*/ 616 h 10727"/>
                    <a:gd name="connsiteX4" fmla="*/ 27508 w 42657"/>
                    <a:gd name="connsiteY4" fmla="*/ 10635 h 10727"/>
                    <a:gd name="connsiteX5" fmla="*/ 24684 w 42657"/>
                    <a:gd name="connsiteY5" fmla="*/ 616 h 10727"/>
                    <a:gd name="connsiteX6" fmla="*/ 21860 w 42657"/>
                    <a:gd name="connsiteY6" fmla="*/ 10727 h 10727"/>
                    <a:gd name="connsiteX7" fmla="*/ 18995 w 42657"/>
                    <a:gd name="connsiteY7" fmla="*/ 432 h 10727"/>
                    <a:gd name="connsiteX8" fmla="*/ 16117 w 42657"/>
                    <a:gd name="connsiteY8" fmla="*/ 10360 h 10727"/>
                    <a:gd name="connsiteX9" fmla="*/ 13308 w 42657"/>
                    <a:gd name="connsiteY9" fmla="*/ 248 h 10727"/>
                    <a:gd name="connsiteX10" fmla="*/ 10362 w 42657"/>
                    <a:gd name="connsiteY10" fmla="*/ 10175 h 10727"/>
                    <a:gd name="connsiteX11" fmla="*/ 7563 w 42657"/>
                    <a:gd name="connsiteY11" fmla="*/ 248 h 10727"/>
                    <a:gd name="connsiteX12" fmla="*/ 4703 w 42657"/>
                    <a:gd name="connsiteY12" fmla="*/ 10355 h 10727"/>
                    <a:gd name="connsiteX13" fmla="*/ 0 w 42657"/>
                    <a:gd name="connsiteY13" fmla="*/ 5723 h 10727"/>
                    <a:gd name="connsiteX0" fmla="*/ 42708 w 42708"/>
                    <a:gd name="connsiteY0" fmla="*/ 5725 h 10728"/>
                    <a:gd name="connsiteX1" fmla="*/ 36129 w 42708"/>
                    <a:gd name="connsiteY1" fmla="*/ 3 h 10728"/>
                    <a:gd name="connsiteX2" fmla="*/ 33224 w 42708"/>
                    <a:gd name="connsiteY2" fmla="*/ 10452 h 10728"/>
                    <a:gd name="connsiteX3" fmla="*/ 30427 w 42708"/>
                    <a:gd name="connsiteY3" fmla="*/ 617 h 10728"/>
                    <a:gd name="connsiteX4" fmla="*/ 27508 w 42708"/>
                    <a:gd name="connsiteY4" fmla="*/ 10636 h 10728"/>
                    <a:gd name="connsiteX5" fmla="*/ 24684 w 42708"/>
                    <a:gd name="connsiteY5" fmla="*/ 617 h 10728"/>
                    <a:gd name="connsiteX6" fmla="*/ 21860 w 42708"/>
                    <a:gd name="connsiteY6" fmla="*/ 10728 h 10728"/>
                    <a:gd name="connsiteX7" fmla="*/ 18995 w 42708"/>
                    <a:gd name="connsiteY7" fmla="*/ 433 h 10728"/>
                    <a:gd name="connsiteX8" fmla="*/ 16117 w 42708"/>
                    <a:gd name="connsiteY8" fmla="*/ 10361 h 10728"/>
                    <a:gd name="connsiteX9" fmla="*/ 13308 w 42708"/>
                    <a:gd name="connsiteY9" fmla="*/ 249 h 10728"/>
                    <a:gd name="connsiteX10" fmla="*/ 10362 w 42708"/>
                    <a:gd name="connsiteY10" fmla="*/ 10176 h 10728"/>
                    <a:gd name="connsiteX11" fmla="*/ 7563 w 42708"/>
                    <a:gd name="connsiteY11" fmla="*/ 249 h 10728"/>
                    <a:gd name="connsiteX12" fmla="*/ 4703 w 42708"/>
                    <a:gd name="connsiteY12" fmla="*/ 10356 h 10728"/>
                    <a:gd name="connsiteX13" fmla="*/ 0 w 42708"/>
                    <a:gd name="connsiteY13" fmla="*/ 5724 h 10728"/>
                    <a:gd name="connsiteX0" fmla="*/ 42708 w 42708"/>
                    <a:gd name="connsiteY0" fmla="*/ 5725 h 10728"/>
                    <a:gd name="connsiteX1" fmla="*/ 36129 w 42708"/>
                    <a:gd name="connsiteY1" fmla="*/ 3 h 10728"/>
                    <a:gd name="connsiteX2" fmla="*/ 33224 w 42708"/>
                    <a:gd name="connsiteY2" fmla="*/ 10452 h 10728"/>
                    <a:gd name="connsiteX3" fmla="*/ 30427 w 42708"/>
                    <a:gd name="connsiteY3" fmla="*/ 617 h 10728"/>
                    <a:gd name="connsiteX4" fmla="*/ 27508 w 42708"/>
                    <a:gd name="connsiteY4" fmla="*/ 10636 h 10728"/>
                    <a:gd name="connsiteX5" fmla="*/ 24684 w 42708"/>
                    <a:gd name="connsiteY5" fmla="*/ 617 h 10728"/>
                    <a:gd name="connsiteX6" fmla="*/ 21860 w 42708"/>
                    <a:gd name="connsiteY6" fmla="*/ 10728 h 10728"/>
                    <a:gd name="connsiteX7" fmla="*/ 18995 w 42708"/>
                    <a:gd name="connsiteY7" fmla="*/ 433 h 10728"/>
                    <a:gd name="connsiteX8" fmla="*/ 16117 w 42708"/>
                    <a:gd name="connsiteY8" fmla="*/ 10361 h 10728"/>
                    <a:gd name="connsiteX9" fmla="*/ 13308 w 42708"/>
                    <a:gd name="connsiteY9" fmla="*/ 249 h 10728"/>
                    <a:gd name="connsiteX10" fmla="*/ 10362 w 42708"/>
                    <a:gd name="connsiteY10" fmla="*/ 10176 h 10728"/>
                    <a:gd name="connsiteX11" fmla="*/ 7563 w 42708"/>
                    <a:gd name="connsiteY11" fmla="*/ 249 h 10728"/>
                    <a:gd name="connsiteX12" fmla="*/ 4703 w 42708"/>
                    <a:gd name="connsiteY12" fmla="*/ 10356 h 10728"/>
                    <a:gd name="connsiteX13" fmla="*/ 0 w 42708"/>
                    <a:gd name="connsiteY13" fmla="*/ 5724 h 10728"/>
                    <a:gd name="connsiteX0" fmla="*/ 42708 w 42708"/>
                    <a:gd name="connsiteY0" fmla="*/ 5837 h 10840"/>
                    <a:gd name="connsiteX1" fmla="*/ 41594 w 42708"/>
                    <a:gd name="connsiteY1" fmla="*/ 5562 h 10840"/>
                    <a:gd name="connsiteX2" fmla="*/ 36129 w 42708"/>
                    <a:gd name="connsiteY2" fmla="*/ 115 h 10840"/>
                    <a:gd name="connsiteX3" fmla="*/ 33224 w 42708"/>
                    <a:gd name="connsiteY3" fmla="*/ 10564 h 10840"/>
                    <a:gd name="connsiteX4" fmla="*/ 30427 w 42708"/>
                    <a:gd name="connsiteY4" fmla="*/ 729 h 10840"/>
                    <a:gd name="connsiteX5" fmla="*/ 27508 w 42708"/>
                    <a:gd name="connsiteY5" fmla="*/ 10748 h 10840"/>
                    <a:gd name="connsiteX6" fmla="*/ 24684 w 42708"/>
                    <a:gd name="connsiteY6" fmla="*/ 729 h 10840"/>
                    <a:gd name="connsiteX7" fmla="*/ 21860 w 42708"/>
                    <a:gd name="connsiteY7" fmla="*/ 10840 h 10840"/>
                    <a:gd name="connsiteX8" fmla="*/ 18995 w 42708"/>
                    <a:gd name="connsiteY8" fmla="*/ 545 h 10840"/>
                    <a:gd name="connsiteX9" fmla="*/ 16117 w 42708"/>
                    <a:gd name="connsiteY9" fmla="*/ 10473 h 10840"/>
                    <a:gd name="connsiteX10" fmla="*/ 13308 w 42708"/>
                    <a:gd name="connsiteY10" fmla="*/ 361 h 10840"/>
                    <a:gd name="connsiteX11" fmla="*/ 10362 w 42708"/>
                    <a:gd name="connsiteY11" fmla="*/ 10288 h 10840"/>
                    <a:gd name="connsiteX12" fmla="*/ 7563 w 42708"/>
                    <a:gd name="connsiteY12" fmla="*/ 361 h 10840"/>
                    <a:gd name="connsiteX13" fmla="*/ 4703 w 42708"/>
                    <a:gd name="connsiteY13" fmla="*/ 10468 h 10840"/>
                    <a:gd name="connsiteX14" fmla="*/ 0 w 42708"/>
                    <a:gd name="connsiteY14" fmla="*/ 5836 h 10840"/>
                    <a:gd name="connsiteX0" fmla="*/ 42708 w 42708"/>
                    <a:gd name="connsiteY0" fmla="*/ 5855 h 10858"/>
                    <a:gd name="connsiteX1" fmla="*/ 41594 w 42708"/>
                    <a:gd name="connsiteY1" fmla="*/ 5580 h 10858"/>
                    <a:gd name="connsiteX2" fmla="*/ 40734 w 42708"/>
                    <a:gd name="connsiteY2" fmla="*/ 5371 h 10858"/>
                    <a:gd name="connsiteX3" fmla="*/ 36129 w 42708"/>
                    <a:gd name="connsiteY3" fmla="*/ 133 h 10858"/>
                    <a:gd name="connsiteX4" fmla="*/ 33224 w 42708"/>
                    <a:gd name="connsiteY4" fmla="*/ 10582 h 10858"/>
                    <a:gd name="connsiteX5" fmla="*/ 30427 w 42708"/>
                    <a:gd name="connsiteY5" fmla="*/ 747 h 10858"/>
                    <a:gd name="connsiteX6" fmla="*/ 27508 w 42708"/>
                    <a:gd name="connsiteY6" fmla="*/ 10766 h 10858"/>
                    <a:gd name="connsiteX7" fmla="*/ 24684 w 42708"/>
                    <a:gd name="connsiteY7" fmla="*/ 747 h 10858"/>
                    <a:gd name="connsiteX8" fmla="*/ 21860 w 42708"/>
                    <a:gd name="connsiteY8" fmla="*/ 10858 h 10858"/>
                    <a:gd name="connsiteX9" fmla="*/ 18995 w 42708"/>
                    <a:gd name="connsiteY9" fmla="*/ 563 h 10858"/>
                    <a:gd name="connsiteX10" fmla="*/ 16117 w 42708"/>
                    <a:gd name="connsiteY10" fmla="*/ 10491 h 10858"/>
                    <a:gd name="connsiteX11" fmla="*/ 13308 w 42708"/>
                    <a:gd name="connsiteY11" fmla="*/ 379 h 10858"/>
                    <a:gd name="connsiteX12" fmla="*/ 10362 w 42708"/>
                    <a:gd name="connsiteY12" fmla="*/ 10306 h 10858"/>
                    <a:gd name="connsiteX13" fmla="*/ 7563 w 42708"/>
                    <a:gd name="connsiteY13" fmla="*/ 379 h 10858"/>
                    <a:gd name="connsiteX14" fmla="*/ 4703 w 42708"/>
                    <a:gd name="connsiteY14" fmla="*/ 10486 h 10858"/>
                    <a:gd name="connsiteX15" fmla="*/ 0 w 42708"/>
                    <a:gd name="connsiteY15" fmla="*/ 5854 h 10858"/>
                    <a:gd name="connsiteX0" fmla="*/ 42708 w 42708"/>
                    <a:gd name="connsiteY0" fmla="*/ 5831 h 10834"/>
                    <a:gd name="connsiteX1" fmla="*/ 41594 w 42708"/>
                    <a:gd name="connsiteY1" fmla="*/ 5556 h 10834"/>
                    <a:gd name="connsiteX2" fmla="*/ 40734 w 42708"/>
                    <a:gd name="connsiteY2" fmla="*/ 5347 h 10834"/>
                    <a:gd name="connsiteX3" fmla="*/ 36129 w 42708"/>
                    <a:gd name="connsiteY3" fmla="*/ 109 h 10834"/>
                    <a:gd name="connsiteX4" fmla="*/ 33224 w 42708"/>
                    <a:gd name="connsiteY4" fmla="*/ 10558 h 10834"/>
                    <a:gd name="connsiteX5" fmla="*/ 30427 w 42708"/>
                    <a:gd name="connsiteY5" fmla="*/ 723 h 10834"/>
                    <a:gd name="connsiteX6" fmla="*/ 27508 w 42708"/>
                    <a:gd name="connsiteY6" fmla="*/ 10742 h 10834"/>
                    <a:gd name="connsiteX7" fmla="*/ 24684 w 42708"/>
                    <a:gd name="connsiteY7" fmla="*/ 723 h 10834"/>
                    <a:gd name="connsiteX8" fmla="*/ 21860 w 42708"/>
                    <a:gd name="connsiteY8" fmla="*/ 10834 h 10834"/>
                    <a:gd name="connsiteX9" fmla="*/ 18995 w 42708"/>
                    <a:gd name="connsiteY9" fmla="*/ 539 h 10834"/>
                    <a:gd name="connsiteX10" fmla="*/ 16117 w 42708"/>
                    <a:gd name="connsiteY10" fmla="*/ 10467 h 10834"/>
                    <a:gd name="connsiteX11" fmla="*/ 13308 w 42708"/>
                    <a:gd name="connsiteY11" fmla="*/ 355 h 10834"/>
                    <a:gd name="connsiteX12" fmla="*/ 10362 w 42708"/>
                    <a:gd name="connsiteY12" fmla="*/ 10282 h 10834"/>
                    <a:gd name="connsiteX13" fmla="*/ 7563 w 42708"/>
                    <a:gd name="connsiteY13" fmla="*/ 355 h 10834"/>
                    <a:gd name="connsiteX14" fmla="*/ 4703 w 42708"/>
                    <a:gd name="connsiteY14" fmla="*/ 10462 h 10834"/>
                    <a:gd name="connsiteX15" fmla="*/ 0 w 42708"/>
                    <a:gd name="connsiteY15" fmla="*/ 5830 h 10834"/>
                    <a:gd name="connsiteX0" fmla="*/ 42708 w 42708"/>
                    <a:gd name="connsiteY0" fmla="*/ 5831 h 10834"/>
                    <a:gd name="connsiteX1" fmla="*/ 40734 w 42708"/>
                    <a:gd name="connsiteY1" fmla="*/ 5347 h 10834"/>
                    <a:gd name="connsiteX2" fmla="*/ 36129 w 42708"/>
                    <a:gd name="connsiteY2" fmla="*/ 109 h 10834"/>
                    <a:gd name="connsiteX3" fmla="*/ 33224 w 42708"/>
                    <a:gd name="connsiteY3" fmla="*/ 10558 h 10834"/>
                    <a:gd name="connsiteX4" fmla="*/ 30427 w 42708"/>
                    <a:gd name="connsiteY4" fmla="*/ 723 h 10834"/>
                    <a:gd name="connsiteX5" fmla="*/ 27508 w 42708"/>
                    <a:gd name="connsiteY5" fmla="*/ 10742 h 10834"/>
                    <a:gd name="connsiteX6" fmla="*/ 24684 w 42708"/>
                    <a:gd name="connsiteY6" fmla="*/ 723 h 10834"/>
                    <a:gd name="connsiteX7" fmla="*/ 21860 w 42708"/>
                    <a:gd name="connsiteY7" fmla="*/ 10834 h 10834"/>
                    <a:gd name="connsiteX8" fmla="*/ 18995 w 42708"/>
                    <a:gd name="connsiteY8" fmla="*/ 539 h 10834"/>
                    <a:gd name="connsiteX9" fmla="*/ 16117 w 42708"/>
                    <a:gd name="connsiteY9" fmla="*/ 10467 h 10834"/>
                    <a:gd name="connsiteX10" fmla="*/ 13308 w 42708"/>
                    <a:gd name="connsiteY10" fmla="*/ 355 h 10834"/>
                    <a:gd name="connsiteX11" fmla="*/ 10362 w 42708"/>
                    <a:gd name="connsiteY11" fmla="*/ 10282 h 10834"/>
                    <a:gd name="connsiteX12" fmla="*/ 7563 w 42708"/>
                    <a:gd name="connsiteY12" fmla="*/ 355 h 10834"/>
                    <a:gd name="connsiteX13" fmla="*/ 4703 w 42708"/>
                    <a:gd name="connsiteY13" fmla="*/ 10462 h 10834"/>
                    <a:gd name="connsiteX14" fmla="*/ 0 w 42708"/>
                    <a:gd name="connsiteY14" fmla="*/ 5830 h 10834"/>
                    <a:gd name="connsiteX0" fmla="*/ 40734 w 40734"/>
                    <a:gd name="connsiteY0" fmla="*/ 5347 h 10834"/>
                    <a:gd name="connsiteX1" fmla="*/ 36129 w 40734"/>
                    <a:gd name="connsiteY1" fmla="*/ 109 h 10834"/>
                    <a:gd name="connsiteX2" fmla="*/ 33224 w 40734"/>
                    <a:gd name="connsiteY2" fmla="*/ 10558 h 10834"/>
                    <a:gd name="connsiteX3" fmla="*/ 30427 w 40734"/>
                    <a:gd name="connsiteY3" fmla="*/ 723 h 10834"/>
                    <a:gd name="connsiteX4" fmla="*/ 27508 w 40734"/>
                    <a:gd name="connsiteY4" fmla="*/ 10742 h 10834"/>
                    <a:gd name="connsiteX5" fmla="*/ 24684 w 40734"/>
                    <a:gd name="connsiteY5" fmla="*/ 723 h 10834"/>
                    <a:gd name="connsiteX6" fmla="*/ 21860 w 40734"/>
                    <a:gd name="connsiteY6" fmla="*/ 10834 h 10834"/>
                    <a:gd name="connsiteX7" fmla="*/ 18995 w 40734"/>
                    <a:gd name="connsiteY7" fmla="*/ 539 h 10834"/>
                    <a:gd name="connsiteX8" fmla="*/ 16117 w 40734"/>
                    <a:gd name="connsiteY8" fmla="*/ 10467 h 10834"/>
                    <a:gd name="connsiteX9" fmla="*/ 13308 w 40734"/>
                    <a:gd name="connsiteY9" fmla="*/ 355 h 10834"/>
                    <a:gd name="connsiteX10" fmla="*/ 10362 w 40734"/>
                    <a:gd name="connsiteY10" fmla="*/ 10282 h 10834"/>
                    <a:gd name="connsiteX11" fmla="*/ 7563 w 40734"/>
                    <a:gd name="connsiteY11" fmla="*/ 355 h 10834"/>
                    <a:gd name="connsiteX12" fmla="*/ 4703 w 40734"/>
                    <a:gd name="connsiteY12" fmla="*/ 10462 h 10834"/>
                    <a:gd name="connsiteX13" fmla="*/ 0 w 40734"/>
                    <a:gd name="connsiteY13" fmla="*/ 5830 h 10834"/>
                    <a:gd name="connsiteX0" fmla="*/ 40734 w 40734"/>
                    <a:gd name="connsiteY0" fmla="*/ 5356 h 10843"/>
                    <a:gd name="connsiteX1" fmla="*/ 36129 w 40734"/>
                    <a:gd name="connsiteY1" fmla="*/ 118 h 10843"/>
                    <a:gd name="connsiteX2" fmla="*/ 33224 w 40734"/>
                    <a:gd name="connsiteY2" fmla="*/ 10567 h 10843"/>
                    <a:gd name="connsiteX3" fmla="*/ 30427 w 40734"/>
                    <a:gd name="connsiteY3" fmla="*/ 732 h 10843"/>
                    <a:gd name="connsiteX4" fmla="*/ 27508 w 40734"/>
                    <a:gd name="connsiteY4" fmla="*/ 10751 h 10843"/>
                    <a:gd name="connsiteX5" fmla="*/ 24684 w 40734"/>
                    <a:gd name="connsiteY5" fmla="*/ 732 h 10843"/>
                    <a:gd name="connsiteX6" fmla="*/ 21860 w 40734"/>
                    <a:gd name="connsiteY6" fmla="*/ 10843 h 10843"/>
                    <a:gd name="connsiteX7" fmla="*/ 18995 w 40734"/>
                    <a:gd name="connsiteY7" fmla="*/ 548 h 10843"/>
                    <a:gd name="connsiteX8" fmla="*/ 16117 w 40734"/>
                    <a:gd name="connsiteY8" fmla="*/ 10476 h 10843"/>
                    <a:gd name="connsiteX9" fmla="*/ 13308 w 40734"/>
                    <a:gd name="connsiteY9" fmla="*/ 364 h 10843"/>
                    <a:gd name="connsiteX10" fmla="*/ 10362 w 40734"/>
                    <a:gd name="connsiteY10" fmla="*/ 10291 h 10843"/>
                    <a:gd name="connsiteX11" fmla="*/ 7563 w 40734"/>
                    <a:gd name="connsiteY11" fmla="*/ 364 h 10843"/>
                    <a:gd name="connsiteX12" fmla="*/ 4703 w 40734"/>
                    <a:gd name="connsiteY12" fmla="*/ 10471 h 10843"/>
                    <a:gd name="connsiteX13" fmla="*/ 0 w 40734"/>
                    <a:gd name="connsiteY13" fmla="*/ 5839 h 10843"/>
                    <a:gd name="connsiteX0" fmla="*/ 44327 w 44327"/>
                    <a:gd name="connsiteY0" fmla="*/ 5356 h 10843"/>
                    <a:gd name="connsiteX1" fmla="*/ 36129 w 44327"/>
                    <a:gd name="connsiteY1" fmla="*/ 118 h 10843"/>
                    <a:gd name="connsiteX2" fmla="*/ 33224 w 44327"/>
                    <a:gd name="connsiteY2" fmla="*/ 10567 h 10843"/>
                    <a:gd name="connsiteX3" fmla="*/ 30427 w 44327"/>
                    <a:gd name="connsiteY3" fmla="*/ 732 h 10843"/>
                    <a:gd name="connsiteX4" fmla="*/ 27508 w 44327"/>
                    <a:gd name="connsiteY4" fmla="*/ 10751 h 10843"/>
                    <a:gd name="connsiteX5" fmla="*/ 24684 w 44327"/>
                    <a:gd name="connsiteY5" fmla="*/ 732 h 10843"/>
                    <a:gd name="connsiteX6" fmla="*/ 21860 w 44327"/>
                    <a:gd name="connsiteY6" fmla="*/ 10843 h 10843"/>
                    <a:gd name="connsiteX7" fmla="*/ 18995 w 44327"/>
                    <a:gd name="connsiteY7" fmla="*/ 548 h 10843"/>
                    <a:gd name="connsiteX8" fmla="*/ 16117 w 44327"/>
                    <a:gd name="connsiteY8" fmla="*/ 10476 h 10843"/>
                    <a:gd name="connsiteX9" fmla="*/ 13308 w 44327"/>
                    <a:gd name="connsiteY9" fmla="*/ 364 h 10843"/>
                    <a:gd name="connsiteX10" fmla="*/ 10362 w 44327"/>
                    <a:gd name="connsiteY10" fmla="*/ 10291 h 10843"/>
                    <a:gd name="connsiteX11" fmla="*/ 7563 w 44327"/>
                    <a:gd name="connsiteY11" fmla="*/ 364 h 10843"/>
                    <a:gd name="connsiteX12" fmla="*/ 4703 w 44327"/>
                    <a:gd name="connsiteY12" fmla="*/ 10471 h 10843"/>
                    <a:gd name="connsiteX13" fmla="*/ 0 w 44327"/>
                    <a:gd name="connsiteY13" fmla="*/ 5839 h 10843"/>
                    <a:gd name="connsiteX0" fmla="*/ 44327 w 44327"/>
                    <a:gd name="connsiteY0" fmla="*/ 5356 h 10843"/>
                    <a:gd name="connsiteX1" fmla="*/ 36129 w 44327"/>
                    <a:gd name="connsiteY1" fmla="*/ 118 h 10843"/>
                    <a:gd name="connsiteX2" fmla="*/ 33224 w 44327"/>
                    <a:gd name="connsiteY2" fmla="*/ 10567 h 10843"/>
                    <a:gd name="connsiteX3" fmla="*/ 30427 w 44327"/>
                    <a:gd name="connsiteY3" fmla="*/ 732 h 10843"/>
                    <a:gd name="connsiteX4" fmla="*/ 27508 w 44327"/>
                    <a:gd name="connsiteY4" fmla="*/ 10751 h 10843"/>
                    <a:gd name="connsiteX5" fmla="*/ 24684 w 44327"/>
                    <a:gd name="connsiteY5" fmla="*/ 732 h 10843"/>
                    <a:gd name="connsiteX6" fmla="*/ 21860 w 44327"/>
                    <a:gd name="connsiteY6" fmla="*/ 10843 h 10843"/>
                    <a:gd name="connsiteX7" fmla="*/ 18995 w 44327"/>
                    <a:gd name="connsiteY7" fmla="*/ 548 h 10843"/>
                    <a:gd name="connsiteX8" fmla="*/ 16117 w 44327"/>
                    <a:gd name="connsiteY8" fmla="*/ 10476 h 10843"/>
                    <a:gd name="connsiteX9" fmla="*/ 13308 w 44327"/>
                    <a:gd name="connsiteY9" fmla="*/ 364 h 10843"/>
                    <a:gd name="connsiteX10" fmla="*/ 10362 w 44327"/>
                    <a:gd name="connsiteY10" fmla="*/ 10291 h 10843"/>
                    <a:gd name="connsiteX11" fmla="*/ 7563 w 44327"/>
                    <a:gd name="connsiteY11" fmla="*/ 364 h 10843"/>
                    <a:gd name="connsiteX12" fmla="*/ 4703 w 44327"/>
                    <a:gd name="connsiteY12" fmla="*/ 10471 h 10843"/>
                    <a:gd name="connsiteX13" fmla="*/ 0 w 44327"/>
                    <a:gd name="connsiteY13" fmla="*/ 5839 h 10843"/>
                    <a:gd name="connsiteX0" fmla="*/ 47717 w 47717"/>
                    <a:gd name="connsiteY0" fmla="*/ 5356 h 10843"/>
                    <a:gd name="connsiteX1" fmla="*/ 39519 w 47717"/>
                    <a:gd name="connsiteY1" fmla="*/ 118 h 10843"/>
                    <a:gd name="connsiteX2" fmla="*/ 36614 w 47717"/>
                    <a:gd name="connsiteY2" fmla="*/ 10567 h 10843"/>
                    <a:gd name="connsiteX3" fmla="*/ 33817 w 47717"/>
                    <a:gd name="connsiteY3" fmla="*/ 732 h 10843"/>
                    <a:gd name="connsiteX4" fmla="*/ 30898 w 47717"/>
                    <a:gd name="connsiteY4" fmla="*/ 10751 h 10843"/>
                    <a:gd name="connsiteX5" fmla="*/ 28074 w 47717"/>
                    <a:gd name="connsiteY5" fmla="*/ 732 h 10843"/>
                    <a:gd name="connsiteX6" fmla="*/ 25250 w 47717"/>
                    <a:gd name="connsiteY6" fmla="*/ 10843 h 10843"/>
                    <a:gd name="connsiteX7" fmla="*/ 22385 w 47717"/>
                    <a:gd name="connsiteY7" fmla="*/ 548 h 10843"/>
                    <a:gd name="connsiteX8" fmla="*/ 19507 w 47717"/>
                    <a:gd name="connsiteY8" fmla="*/ 10476 h 10843"/>
                    <a:gd name="connsiteX9" fmla="*/ 16698 w 47717"/>
                    <a:gd name="connsiteY9" fmla="*/ 364 h 10843"/>
                    <a:gd name="connsiteX10" fmla="*/ 13752 w 47717"/>
                    <a:gd name="connsiteY10" fmla="*/ 10291 h 10843"/>
                    <a:gd name="connsiteX11" fmla="*/ 10953 w 47717"/>
                    <a:gd name="connsiteY11" fmla="*/ 364 h 10843"/>
                    <a:gd name="connsiteX12" fmla="*/ 8093 w 47717"/>
                    <a:gd name="connsiteY12" fmla="*/ 10471 h 10843"/>
                    <a:gd name="connsiteX13" fmla="*/ 0 w 47717"/>
                    <a:gd name="connsiteY13" fmla="*/ 5630 h 10843"/>
                    <a:gd name="connsiteX0" fmla="*/ 47717 w 47717"/>
                    <a:gd name="connsiteY0" fmla="*/ 5356 h 10843"/>
                    <a:gd name="connsiteX1" fmla="*/ 39519 w 47717"/>
                    <a:gd name="connsiteY1" fmla="*/ 118 h 10843"/>
                    <a:gd name="connsiteX2" fmla="*/ 36614 w 47717"/>
                    <a:gd name="connsiteY2" fmla="*/ 10567 h 10843"/>
                    <a:gd name="connsiteX3" fmla="*/ 33817 w 47717"/>
                    <a:gd name="connsiteY3" fmla="*/ 732 h 10843"/>
                    <a:gd name="connsiteX4" fmla="*/ 30898 w 47717"/>
                    <a:gd name="connsiteY4" fmla="*/ 10751 h 10843"/>
                    <a:gd name="connsiteX5" fmla="*/ 28074 w 47717"/>
                    <a:gd name="connsiteY5" fmla="*/ 732 h 10843"/>
                    <a:gd name="connsiteX6" fmla="*/ 25250 w 47717"/>
                    <a:gd name="connsiteY6" fmla="*/ 10843 h 10843"/>
                    <a:gd name="connsiteX7" fmla="*/ 22385 w 47717"/>
                    <a:gd name="connsiteY7" fmla="*/ 548 h 10843"/>
                    <a:gd name="connsiteX8" fmla="*/ 19507 w 47717"/>
                    <a:gd name="connsiteY8" fmla="*/ 10476 h 10843"/>
                    <a:gd name="connsiteX9" fmla="*/ 16698 w 47717"/>
                    <a:gd name="connsiteY9" fmla="*/ 364 h 10843"/>
                    <a:gd name="connsiteX10" fmla="*/ 13752 w 47717"/>
                    <a:gd name="connsiteY10" fmla="*/ 10291 h 10843"/>
                    <a:gd name="connsiteX11" fmla="*/ 10953 w 47717"/>
                    <a:gd name="connsiteY11" fmla="*/ 364 h 10843"/>
                    <a:gd name="connsiteX12" fmla="*/ 8093 w 47717"/>
                    <a:gd name="connsiteY12" fmla="*/ 10471 h 10843"/>
                    <a:gd name="connsiteX13" fmla="*/ 0 w 47717"/>
                    <a:gd name="connsiteY13" fmla="*/ 5630 h 10843"/>
                    <a:gd name="connsiteX0" fmla="*/ 47717 w 47717"/>
                    <a:gd name="connsiteY0" fmla="*/ 5356 h 10843"/>
                    <a:gd name="connsiteX1" fmla="*/ 39519 w 47717"/>
                    <a:gd name="connsiteY1" fmla="*/ 118 h 10843"/>
                    <a:gd name="connsiteX2" fmla="*/ 36614 w 47717"/>
                    <a:gd name="connsiteY2" fmla="*/ 10567 h 10843"/>
                    <a:gd name="connsiteX3" fmla="*/ 33817 w 47717"/>
                    <a:gd name="connsiteY3" fmla="*/ 732 h 10843"/>
                    <a:gd name="connsiteX4" fmla="*/ 30898 w 47717"/>
                    <a:gd name="connsiteY4" fmla="*/ 10751 h 10843"/>
                    <a:gd name="connsiteX5" fmla="*/ 28074 w 47717"/>
                    <a:gd name="connsiteY5" fmla="*/ 732 h 10843"/>
                    <a:gd name="connsiteX6" fmla="*/ 25250 w 47717"/>
                    <a:gd name="connsiteY6" fmla="*/ 10843 h 10843"/>
                    <a:gd name="connsiteX7" fmla="*/ 22385 w 47717"/>
                    <a:gd name="connsiteY7" fmla="*/ 548 h 10843"/>
                    <a:gd name="connsiteX8" fmla="*/ 19507 w 47717"/>
                    <a:gd name="connsiteY8" fmla="*/ 10476 h 10843"/>
                    <a:gd name="connsiteX9" fmla="*/ 16698 w 47717"/>
                    <a:gd name="connsiteY9" fmla="*/ 364 h 10843"/>
                    <a:gd name="connsiteX10" fmla="*/ 13752 w 47717"/>
                    <a:gd name="connsiteY10" fmla="*/ 10291 h 10843"/>
                    <a:gd name="connsiteX11" fmla="*/ 10953 w 47717"/>
                    <a:gd name="connsiteY11" fmla="*/ 364 h 10843"/>
                    <a:gd name="connsiteX12" fmla="*/ 8093 w 47717"/>
                    <a:gd name="connsiteY12" fmla="*/ 10471 h 10843"/>
                    <a:gd name="connsiteX13" fmla="*/ 0 w 47717"/>
                    <a:gd name="connsiteY13" fmla="*/ 5630 h 10843"/>
                    <a:gd name="connsiteX0" fmla="*/ 47717 w 47717"/>
                    <a:gd name="connsiteY0" fmla="*/ 5356 h 10843"/>
                    <a:gd name="connsiteX1" fmla="*/ 39519 w 47717"/>
                    <a:gd name="connsiteY1" fmla="*/ 118 h 10843"/>
                    <a:gd name="connsiteX2" fmla="*/ 36614 w 47717"/>
                    <a:gd name="connsiteY2" fmla="*/ 10567 h 10843"/>
                    <a:gd name="connsiteX3" fmla="*/ 33817 w 47717"/>
                    <a:gd name="connsiteY3" fmla="*/ 732 h 10843"/>
                    <a:gd name="connsiteX4" fmla="*/ 30898 w 47717"/>
                    <a:gd name="connsiteY4" fmla="*/ 10751 h 10843"/>
                    <a:gd name="connsiteX5" fmla="*/ 28074 w 47717"/>
                    <a:gd name="connsiteY5" fmla="*/ 732 h 10843"/>
                    <a:gd name="connsiteX6" fmla="*/ 25250 w 47717"/>
                    <a:gd name="connsiteY6" fmla="*/ 10843 h 10843"/>
                    <a:gd name="connsiteX7" fmla="*/ 22385 w 47717"/>
                    <a:gd name="connsiteY7" fmla="*/ 548 h 10843"/>
                    <a:gd name="connsiteX8" fmla="*/ 19507 w 47717"/>
                    <a:gd name="connsiteY8" fmla="*/ 10476 h 10843"/>
                    <a:gd name="connsiteX9" fmla="*/ 16698 w 47717"/>
                    <a:gd name="connsiteY9" fmla="*/ 364 h 10843"/>
                    <a:gd name="connsiteX10" fmla="*/ 13752 w 47717"/>
                    <a:gd name="connsiteY10" fmla="*/ 10291 h 10843"/>
                    <a:gd name="connsiteX11" fmla="*/ 10953 w 47717"/>
                    <a:gd name="connsiteY11" fmla="*/ 364 h 10843"/>
                    <a:gd name="connsiteX12" fmla="*/ 8093 w 47717"/>
                    <a:gd name="connsiteY12" fmla="*/ 10471 h 10843"/>
                    <a:gd name="connsiteX13" fmla="*/ 0 w 47717"/>
                    <a:gd name="connsiteY13" fmla="*/ 5630 h 10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7717" h="10843">
                      <a:moveTo>
                        <a:pt x="47717" y="5356"/>
                      </a:moveTo>
                      <a:cubicBezTo>
                        <a:pt x="40127" y="5286"/>
                        <a:pt x="40762" y="-925"/>
                        <a:pt x="39519" y="118"/>
                      </a:cubicBezTo>
                      <a:cubicBezTo>
                        <a:pt x="37973" y="277"/>
                        <a:pt x="37564" y="10569"/>
                        <a:pt x="36614" y="10567"/>
                      </a:cubicBezTo>
                      <a:cubicBezTo>
                        <a:pt x="35200" y="10629"/>
                        <a:pt x="35217" y="670"/>
                        <a:pt x="33817" y="732"/>
                      </a:cubicBezTo>
                      <a:cubicBezTo>
                        <a:pt x="32317" y="763"/>
                        <a:pt x="32317" y="10720"/>
                        <a:pt x="30898" y="10751"/>
                      </a:cubicBezTo>
                      <a:cubicBezTo>
                        <a:pt x="29459" y="10875"/>
                        <a:pt x="29495" y="748"/>
                        <a:pt x="28074" y="732"/>
                      </a:cubicBezTo>
                      <a:cubicBezTo>
                        <a:pt x="26667" y="900"/>
                        <a:pt x="26621" y="10766"/>
                        <a:pt x="25250" y="10843"/>
                      </a:cubicBezTo>
                      <a:cubicBezTo>
                        <a:pt x="23777" y="10692"/>
                        <a:pt x="23772" y="594"/>
                        <a:pt x="22385" y="548"/>
                      </a:cubicBezTo>
                      <a:cubicBezTo>
                        <a:pt x="20908" y="580"/>
                        <a:pt x="20873" y="10414"/>
                        <a:pt x="19507" y="10476"/>
                      </a:cubicBezTo>
                      <a:cubicBezTo>
                        <a:pt x="18075" y="10536"/>
                        <a:pt x="18084" y="394"/>
                        <a:pt x="16698" y="364"/>
                      </a:cubicBezTo>
                      <a:cubicBezTo>
                        <a:pt x="15243" y="426"/>
                        <a:pt x="15158" y="10445"/>
                        <a:pt x="13752" y="10291"/>
                      </a:cubicBezTo>
                      <a:cubicBezTo>
                        <a:pt x="12292" y="10413"/>
                        <a:pt x="12330" y="518"/>
                        <a:pt x="10953" y="364"/>
                      </a:cubicBezTo>
                      <a:cubicBezTo>
                        <a:pt x="9520" y="210"/>
                        <a:pt x="9542" y="10410"/>
                        <a:pt x="8093" y="10471"/>
                      </a:cubicBezTo>
                      <a:cubicBezTo>
                        <a:pt x="6669" y="10504"/>
                        <a:pt x="7971" y="5286"/>
                        <a:pt x="0" y="5630"/>
                      </a:cubicBezTo>
                    </a:path>
                  </a:pathLst>
                </a:custGeom>
                <a:ln>
                  <a:tailEnd type="arrow" w="lg" len="lg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sp>
          <p:nvSpPr>
            <p:cNvPr id="22" name="Rounded Rectangle 21"/>
            <p:cNvSpPr/>
            <p:nvPr/>
          </p:nvSpPr>
          <p:spPr>
            <a:xfrm>
              <a:off x="2292455" y="1086597"/>
              <a:ext cx="1195776" cy="403183"/>
            </a:xfrm>
            <a:prstGeom prst="roundRect">
              <a:avLst>
                <a:gd name="adj" fmla="val 17238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Optics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451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X-ray </a:t>
            </a:r>
            <a:r>
              <a:rPr lang="en-US" sz="2400" dirty="0" smtClean="0"/>
              <a:t>spectroscopy – </a:t>
            </a:r>
            <a:r>
              <a:rPr lang="en-US" sz="2400" dirty="0"/>
              <a:t>different T, same equations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612775" y="1085850"/>
            <a:ext cx="1195388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PES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73513" y="1085850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RXD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54675" y="1085850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RIXS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335838" y="1085850"/>
            <a:ext cx="1195387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schemeClr val="tx1"/>
                </a:solidFill>
              </a:rPr>
              <a:t>nIXS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260725" y="2184400"/>
            <a:ext cx="2138363" cy="4003675"/>
            <a:chOff x="2719492" y="2184214"/>
            <a:chExt cx="2139057" cy="4003354"/>
          </a:xfrm>
        </p:grpSpPr>
        <p:sp>
          <p:nvSpPr>
            <p:cNvPr id="13" name="Pie 12"/>
            <p:cNvSpPr/>
            <p:nvPr/>
          </p:nvSpPr>
          <p:spPr>
            <a:xfrm>
              <a:off x="2732196" y="2706460"/>
              <a:ext cx="1486382" cy="1531814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469035" y="5430392"/>
              <a:ext cx="138951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469035" y="5860569"/>
              <a:ext cx="138951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Arc 16"/>
            <p:cNvSpPr/>
            <p:nvPr/>
          </p:nvSpPr>
          <p:spPr>
            <a:xfrm>
              <a:off x="2719492" y="2733445"/>
              <a:ext cx="1499086" cy="1504829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3469035" y="2525500"/>
              <a:ext cx="0" cy="34906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4296392" y="5073232"/>
              <a:ext cx="0" cy="652411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4491717" y="5535158"/>
              <a:ext cx="0" cy="65241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707687" y="5081170"/>
              <a:ext cx="0" cy="65241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669125" y="5073232"/>
              <a:ext cx="0" cy="65241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080422" y="5073232"/>
              <a:ext cx="0" cy="65241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Delay 46"/>
            <p:cNvSpPr/>
            <p:nvPr/>
          </p:nvSpPr>
          <p:spPr>
            <a:xfrm rot="16028308">
              <a:off x="3200337" y="3285032"/>
              <a:ext cx="2323914" cy="122278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3862863" y="5527221"/>
              <a:ext cx="0" cy="65241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3573844" y="3312837"/>
              <a:ext cx="957574" cy="2214384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Delay 46"/>
            <p:cNvSpPr/>
            <p:nvPr/>
          </p:nvSpPr>
          <p:spPr>
            <a:xfrm rot="5979994">
              <a:off x="3545731" y="3292175"/>
              <a:ext cx="2323914" cy="123865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726294" y="3350933"/>
              <a:ext cx="957574" cy="2214384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1571625" y="2525713"/>
            <a:ext cx="2138363" cy="3662362"/>
            <a:chOff x="-99908" y="2525441"/>
            <a:chExt cx="2139057" cy="3662127"/>
          </a:xfrm>
        </p:grpSpPr>
        <p:sp>
          <p:nvSpPr>
            <p:cNvPr id="31" name="Pie 30"/>
            <p:cNvSpPr/>
            <p:nvPr/>
          </p:nvSpPr>
          <p:spPr>
            <a:xfrm>
              <a:off x="-87204" y="2706404"/>
              <a:ext cx="1486382" cy="1531839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649635" y="5430380"/>
              <a:ext cx="138951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49635" y="5860564"/>
              <a:ext cx="138951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Arc 33"/>
            <p:cNvSpPr/>
            <p:nvPr/>
          </p:nvSpPr>
          <p:spPr>
            <a:xfrm>
              <a:off x="-99908" y="2733390"/>
              <a:ext cx="1499086" cy="150485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 flipV="1">
              <a:off x="649635" y="2525441"/>
              <a:ext cx="0" cy="34906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1476992" y="5073215"/>
              <a:ext cx="0" cy="652421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1672317" y="5535148"/>
              <a:ext cx="0" cy="65242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1888287" y="5081152"/>
              <a:ext cx="0" cy="65242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849725" y="5073215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1261022" y="5073215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Delay 46"/>
            <p:cNvSpPr/>
            <p:nvPr/>
          </p:nvSpPr>
          <p:spPr>
            <a:xfrm rot="3765503">
              <a:off x="392829" y="4279491"/>
              <a:ext cx="2323951" cy="123865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2"/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1043463" y="5527210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>
            <a:grpSpLocks/>
          </p:cNvGrpSpPr>
          <p:nvPr/>
        </p:nvGrpSpPr>
        <p:grpSpPr bwMode="auto">
          <a:xfrm>
            <a:off x="4949825" y="1933575"/>
            <a:ext cx="2139950" cy="4254500"/>
            <a:chOff x="-99908" y="1925406"/>
            <a:chExt cx="2139057" cy="4254548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650667" y="5422708"/>
              <a:ext cx="138848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50667" y="5854513"/>
              <a:ext cx="138848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650667" y="2517551"/>
              <a:ext cx="0" cy="34909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1477409" y="5065516"/>
              <a:ext cx="0" cy="65247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1671003" y="5527485"/>
              <a:ext cx="0" cy="65246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1888400" y="5073455"/>
              <a:ext cx="0" cy="65246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849021" y="5065516"/>
              <a:ext cx="0" cy="65247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1261599" y="5065516"/>
              <a:ext cx="0" cy="65247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Delay 46"/>
            <p:cNvSpPr/>
            <p:nvPr/>
          </p:nvSpPr>
          <p:spPr>
            <a:xfrm rot="15986418">
              <a:off x="335975" y="3281173"/>
              <a:ext cx="2324126" cy="123773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>
              <a:off x="1042615" y="5519547"/>
              <a:ext cx="0" cy="65247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Delay 46"/>
            <p:cNvSpPr/>
            <p:nvPr/>
          </p:nvSpPr>
          <p:spPr>
            <a:xfrm rot="5974411">
              <a:off x="465190" y="3286729"/>
              <a:ext cx="2844832" cy="122187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rgbClr val="FF0000"/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1" name="Pie 70"/>
            <p:cNvSpPr/>
            <p:nvPr/>
          </p:nvSpPr>
          <p:spPr>
            <a:xfrm>
              <a:off x="-87213" y="2698528"/>
              <a:ext cx="1485280" cy="1531954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Arc 71"/>
            <p:cNvSpPr/>
            <p:nvPr/>
          </p:nvSpPr>
          <p:spPr>
            <a:xfrm>
              <a:off x="-99908" y="2727103"/>
              <a:ext cx="1497975" cy="1503379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 flipV="1">
              <a:off x="755398" y="3304960"/>
              <a:ext cx="956863" cy="2214587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907734" y="3343060"/>
              <a:ext cx="956863" cy="2214587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V="1">
              <a:off x="793482" y="3644688"/>
              <a:ext cx="0" cy="469905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810937" y="2781079"/>
              <a:ext cx="0" cy="52388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>
            <a:grpSpLocks/>
          </p:cNvGrpSpPr>
          <p:nvPr/>
        </p:nvGrpSpPr>
        <p:grpSpPr bwMode="auto">
          <a:xfrm>
            <a:off x="6626225" y="2525713"/>
            <a:ext cx="2139950" cy="3662362"/>
            <a:chOff x="6265584" y="2525441"/>
            <a:chExt cx="2139057" cy="3662127"/>
          </a:xfrm>
        </p:grpSpPr>
        <p:sp>
          <p:nvSpPr>
            <p:cNvPr id="78" name="Pie 77"/>
            <p:cNvSpPr/>
            <p:nvPr/>
          </p:nvSpPr>
          <p:spPr>
            <a:xfrm>
              <a:off x="6278279" y="2706404"/>
              <a:ext cx="1485280" cy="1531839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7016159" y="5430380"/>
              <a:ext cx="138848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7016159" y="5860564"/>
              <a:ext cx="138848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Arc 80"/>
            <p:cNvSpPr/>
            <p:nvPr/>
          </p:nvSpPr>
          <p:spPr>
            <a:xfrm>
              <a:off x="6265584" y="2733390"/>
              <a:ext cx="1497975" cy="150485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82" name="Straight Connector 81"/>
            <p:cNvCxnSpPr/>
            <p:nvPr/>
          </p:nvCxnSpPr>
          <p:spPr>
            <a:xfrm flipV="1">
              <a:off x="7016159" y="2525441"/>
              <a:ext cx="0" cy="34906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7842901" y="5073215"/>
              <a:ext cx="0" cy="652421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8036495" y="5535148"/>
              <a:ext cx="0" cy="65242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V="1">
              <a:off x="8253892" y="5081152"/>
              <a:ext cx="0" cy="65242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7214513" y="5073215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7627091" y="5073215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Delay 46"/>
            <p:cNvSpPr/>
            <p:nvPr/>
          </p:nvSpPr>
          <p:spPr>
            <a:xfrm rot="16663366">
              <a:off x="7378546" y="3864433"/>
              <a:ext cx="1161975" cy="122186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4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7408107" y="5527210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H="1" flipV="1">
              <a:off x="7147866" y="3312790"/>
              <a:ext cx="958450" cy="2214420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2" name="Delay 46"/>
            <p:cNvSpPr/>
            <p:nvPr/>
          </p:nvSpPr>
          <p:spPr>
            <a:xfrm rot="6927349">
              <a:off x="7543526" y="3932690"/>
              <a:ext cx="1454057" cy="122186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1276" name="Group 24"/>
          <p:cNvGrpSpPr>
            <a:grpSpLocks/>
          </p:cNvGrpSpPr>
          <p:nvPr/>
        </p:nvGrpSpPr>
        <p:grpSpPr bwMode="auto">
          <a:xfrm>
            <a:off x="-93663" y="2342837"/>
            <a:ext cx="2139951" cy="3845235"/>
            <a:chOff x="-92997" y="2342778"/>
            <a:chExt cx="2139057" cy="3844790"/>
          </a:xfrm>
        </p:grpSpPr>
        <p:sp>
          <p:nvSpPr>
            <p:cNvPr id="106" name="Pie 105"/>
            <p:cNvSpPr/>
            <p:nvPr/>
          </p:nvSpPr>
          <p:spPr>
            <a:xfrm>
              <a:off x="-80302" y="2690712"/>
              <a:ext cx="1485280" cy="153334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7" name="Arc 106"/>
            <p:cNvSpPr/>
            <p:nvPr/>
          </p:nvSpPr>
          <p:spPr>
            <a:xfrm>
              <a:off x="-92997" y="2719284"/>
              <a:ext cx="1497975" cy="150477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94" name="Straight Connector 93"/>
            <p:cNvCxnSpPr/>
            <p:nvPr/>
          </p:nvCxnSpPr>
          <p:spPr>
            <a:xfrm>
              <a:off x="657577" y="5430419"/>
              <a:ext cx="138848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657577" y="5860581"/>
              <a:ext cx="138848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V="1">
              <a:off x="657577" y="2525631"/>
              <a:ext cx="0" cy="349050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V="1">
              <a:off x="1484320" y="5073272"/>
              <a:ext cx="0" cy="652387"/>
            </a:xfrm>
            <a:prstGeom prst="straightConnector1">
              <a:avLst/>
            </a:prstGeom>
            <a:ln w="38100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1677914" y="5535182"/>
              <a:ext cx="0" cy="65238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V="1">
              <a:off x="1895310" y="5081209"/>
              <a:ext cx="0" cy="65238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>
              <a:off x="855932" y="5073272"/>
              <a:ext cx="0" cy="652387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>
              <a:off x="1268510" y="5073272"/>
              <a:ext cx="0" cy="652387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>
              <a:off x="1049526" y="5527245"/>
              <a:ext cx="0" cy="652387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flipV="1">
              <a:off x="1484320" y="3100239"/>
              <a:ext cx="366559" cy="2303195"/>
            </a:xfrm>
            <a:prstGeom prst="straightConnector1">
              <a:avLst/>
            </a:prstGeom>
            <a:ln>
              <a:prstDash val="solid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02" name="Delay 46"/>
            <p:cNvSpPr/>
            <p:nvPr/>
          </p:nvSpPr>
          <p:spPr>
            <a:xfrm rot="15532151">
              <a:off x="58196" y="3782010"/>
              <a:ext cx="2323830" cy="122187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 flipV="1">
              <a:off x="1949907" y="2342778"/>
              <a:ext cx="0" cy="652387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Rounded Rectangle 92"/>
          <p:cNvSpPr/>
          <p:nvPr/>
        </p:nvSpPr>
        <p:spPr>
          <a:xfrm>
            <a:off x="612775" y="1554378"/>
            <a:ext cx="1195388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solidFill>
                  <a:schemeClr val="tx1"/>
                </a:solidFill>
              </a:rPr>
              <a:t>cPES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612775" y="2022205"/>
            <a:ext cx="1195388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XPS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92350" y="1085850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XAS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2292350" y="1554378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NEXAFS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2292350" y="2022205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XAFS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1" name="Rounded Rectangle 110"/>
          <p:cNvSpPr/>
          <p:nvPr/>
        </p:nvSpPr>
        <p:spPr>
          <a:xfrm>
            <a:off x="5654675" y="1539994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XES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2" name="Rounded Rectangle 111"/>
          <p:cNvSpPr/>
          <p:nvPr/>
        </p:nvSpPr>
        <p:spPr>
          <a:xfrm>
            <a:off x="5654675" y="1994895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FY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7335838" y="1539994"/>
            <a:ext cx="1195387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X-Raman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2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8" grpId="0" animBg="1"/>
      <p:bldP spid="105" grpId="0" animBg="1"/>
      <p:bldP spid="109" grpId="0" animBg="1"/>
      <p:bldP spid="111" grpId="0" animBg="1"/>
      <p:bldP spid="112" grpId="0" animBg="1"/>
      <p:bldP spid="11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e 36"/>
          <p:cNvSpPr/>
          <p:nvPr/>
        </p:nvSpPr>
        <p:spPr bwMode="auto">
          <a:xfrm>
            <a:off x="-80963" y="2686050"/>
            <a:ext cx="1485900" cy="1531938"/>
          </a:xfrm>
          <a:prstGeom prst="pie">
            <a:avLst>
              <a:gd name="adj1" fmla="val 67035"/>
              <a:gd name="adj2" fmla="val 5400000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Arc 37"/>
          <p:cNvSpPr/>
          <p:nvPr/>
        </p:nvSpPr>
        <p:spPr bwMode="auto">
          <a:xfrm>
            <a:off x="-93663" y="2714625"/>
            <a:ext cx="1498600" cy="1503363"/>
          </a:xfrm>
          <a:prstGeom prst="arc">
            <a:avLst>
              <a:gd name="adj1" fmla="val 16200000"/>
              <a:gd name="adj2" fmla="val 53845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0" name="Straight Connector 39"/>
          <p:cNvCxnSpPr/>
          <p:nvPr/>
        </p:nvCxnSpPr>
        <p:spPr bwMode="auto">
          <a:xfrm>
            <a:off x="655637" y="5426075"/>
            <a:ext cx="13890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 bwMode="auto">
          <a:xfrm>
            <a:off x="655637" y="5856288"/>
            <a:ext cx="13890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 bwMode="auto">
          <a:xfrm flipV="1">
            <a:off x="655637" y="2520950"/>
            <a:ext cx="0" cy="34909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 bwMode="auto">
          <a:xfrm flipV="1">
            <a:off x="1482725" y="5068888"/>
            <a:ext cx="0" cy="652462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 bwMode="auto">
          <a:xfrm flipV="1">
            <a:off x="1677987" y="5530850"/>
            <a:ext cx="0" cy="652463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 bwMode="auto">
          <a:xfrm flipV="1">
            <a:off x="1893887" y="5076825"/>
            <a:ext cx="0" cy="652463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 bwMode="auto">
          <a:xfrm>
            <a:off x="855662" y="5068888"/>
            <a:ext cx="0" cy="652462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 bwMode="auto">
          <a:xfrm>
            <a:off x="1266825" y="5068888"/>
            <a:ext cx="0" cy="652462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 bwMode="auto">
          <a:xfrm>
            <a:off x="1049337" y="5522913"/>
            <a:ext cx="0" cy="652462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 bwMode="auto">
          <a:xfrm flipH="1" flipV="1">
            <a:off x="701675" y="3217863"/>
            <a:ext cx="307975" cy="773112"/>
          </a:xfrm>
          <a:prstGeom prst="straightConnector1">
            <a:avLst/>
          </a:prstGeom>
          <a:ln>
            <a:prstDash val="solid"/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 bwMode="auto">
          <a:xfrm flipV="1">
            <a:off x="1060450" y="3600450"/>
            <a:ext cx="0" cy="46990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 bwMode="auto">
          <a:xfrm flipV="1">
            <a:off x="865187" y="2846388"/>
            <a:ext cx="0" cy="5222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Delay 46"/>
          <p:cNvSpPr/>
          <p:nvPr/>
        </p:nvSpPr>
        <p:spPr bwMode="auto">
          <a:xfrm rot="16663366">
            <a:off x="186531" y="2624931"/>
            <a:ext cx="2324100" cy="122238"/>
          </a:xfrm>
          <a:custGeom>
            <a:avLst/>
            <a:gdLst>
              <a:gd name="connsiteX0" fmla="*/ 0 w 822960"/>
              <a:gd name="connsiteY0" fmla="*/ 0 h 822960"/>
              <a:gd name="connsiteX1" fmla="*/ 411480 w 822960"/>
              <a:gd name="connsiteY1" fmla="*/ 0 h 822960"/>
              <a:gd name="connsiteX2" fmla="*/ 822960 w 822960"/>
              <a:gd name="connsiteY2" fmla="*/ 411480 h 822960"/>
              <a:gd name="connsiteX3" fmla="*/ 411480 w 822960"/>
              <a:gd name="connsiteY3" fmla="*/ 822960 h 822960"/>
              <a:gd name="connsiteX4" fmla="*/ 0 w 822960"/>
              <a:gd name="connsiteY4" fmla="*/ 822960 h 822960"/>
              <a:gd name="connsiteX5" fmla="*/ 0 w 822960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5151"/>
              <a:gd name="connsiteY0" fmla="*/ 0 h 822960"/>
              <a:gd name="connsiteX1" fmla="*/ 411480 w 935151"/>
              <a:gd name="connsiteY1" fmla="*/ 0 h 822960"/>
              <a:gd name="connsiteX2" fmla="*/ 822960 w 935151"/>
              <a:gd name="connsiteY2" fmla="*/ 411480 h 822960"/>
              <a:gd name="connsiteX3" fmla="*/ 814705 w 935151"/>
              <a:gd name="connsiteY3" fmla="*/ 816610 h 822960"/>
              <a:gd name="connsiteX4" fmla="*/ 0 w 935151"/>
              <a:gd name="connsiteY4" fmla="*/ 822960 h 822960"/>
              <a:gd name="connsiteX5" fmla="*/ 0 w 935151"/>
              <a:gd name="connsiteY5" fmla="*/ 0 h 822960"/>
              <a:gd name="connsiteX0" fmla="*/ 0 w 934064"/>
              <a:gd name="connsiteY0" fmla="*/ 0 h 822960"/>
              <a:gd name="connsiteX1" fmla="*/ 411480 w 934064"/>
              <a:gd name="connsiteY1" fmla="*/ 0 h 822960"/>
              <a:gd name="connsiteX2" fmla="*/ 819785 w 934064"/>
              <a:gd name="connsiteY2" fmla="*/ 478155 h 822960"/>
              <a:gd name="connsiteX3" fmla="*/ 814705 w 934064"/>
              <a:gd name="connsiteY3" fmla="*/ 816610 h 822960"/>
              <a:gd name="connsiteX4" fmla="*/ 0 w 934064"/>
              <a:gd name="connsiteY4" fmla="*/ 822960 h 822960"/>
              <a:gd name="connsiteX5" fmla="*/ 0 w 934064"/>
              <a:gd name="connsiteY5" fmla="*/ 0 h 822960"/>
              <a:gd name="connsiteX0" fmla="*/ 0 w 944312"/>
              <a:gd name="connsiteY0" fmla="*/ 0 h 822960"/>
              <a:gd name="connsiteX1" fmla="*/ 411480 w 944312"/>
              <a:gd name="connsiteY1" fmla="*/ 0 h 822960"/>
              <a:gd name="connsiteX2" fmla="*/ 819785 w 944312"/>
              <a:gd name="connsiteY2" fmla="*/ 478155 h 822960"/>
              <a:gd name="connsiteX3" fmla="*/ 814705 w 944312"/>
              <a:gd name="connsiteY3" fmla="*/ 816610 h 822960"/>
              <a:gd name="connsiteX4" fmla="*/ 0 w 944312"/>
              <a:gd name="connsiteY4" fmla="*/ 822960 h 822960"/>
              <a:gd name="connsiteX5" fmla="*/ 0 w 944312"/>
              <a:gd name="connsiteY5" fmla="*/ 0 h 822960"/>
              <a:gd name="connsiteX0" fmla="*/ 0 w 938492"/>
              <a:gd name="connsiteY0" fmla="*/ 0 h 822960"/>
              <a:gd name="connsiteX1" fmla="*/ 411480 w 938492"/>
              <a:gd name="connsiteY1" fmla="*/ 0 h 822960"/>
              <a:gd name="connsiteX2" fmla="*/ 803910 w 938492"/>
              <a:gd name="connsiteY2" fmla="*/ 614680 h 822960"/>
              <a:gd name="connsiteX3" fmla="*/ 814705 w 938492"/>
              <a:gd name="connsiteY3" fmla="*/ 816610 h 822960"/>
              <a:gd name="connsiteX4" fmla="*/ 0 w 938492"/>
              <a:gd name="connsiteY4" fmla="*/ 822960 h 822960"/>
              <a:gd name="connsiteX5" fmla="*/ 0 w 938492"/>
              <a:gd name="connsiteY5" fmla="*/ 0 h 822960"/>
              <a:gd name="connsiteX0" fmla="*/ 0 w 937579"/>
              <a:gd name="connsiteY0" fmla="*/ 0 h 822960"/>
              <a:gd name="connsiteX1" fmla="*/ 411480 w 937579"/>
              <a:gd name="connsiteY1" fmla="*/ 0 h 822960"/>
              <a:gd name="connsiteX2" fmla="*/ 803910 w 937579"/>
              <a:gd name="connsiteY2" fmla="*/ 614680 h 822960"/>
              <a:gd name="connsiteX3" fmla="*/ 814705 w 937579"/>
              <a:gd name="connsiteY3" fmla="*/ 816610 h 822960"/>
              <a:gd name="connsiteX4" fmla="*/ 0 w 937579"/>
              <a:gd name="connsiteY4" fmla="*/ 822960 h 822960"/>
              <a:gd name="connsiteX5" fmla="*/ 0 w 937579"/>
              <a:gd name="connsiteY5" fmla="*/ 0 h 822960"/>
              <a:gd name="connsiteX0" fmla="*/ 0 w 969381"/>
              <a:gd name="connsiteY0" fmla="*/ 0 h 822960"/>
              <a:gd name="connsiteX1" fmla="*/ 411480 w 969381"/>
              <a:gd name="connsiteY1" fmla="*/ 0 h 822960"/>
              <a:gd name="connsiteX2" fmla="*/ 803910 w 969381"/>
              <a:gd name="connsiteY2" fmla="*/ 614680 h 822960"/>
              <a:gd name="connsiteX3" fmla="*/ 814705 w 969381"/>
              <a:gd name="connsiteY3" fmla="*/ 816610 h 822960"/>
              <a:gd name="connsiteX4" fmla="*/ 0 w 969381"/>
              <a:gd name="connsiteY4" fmla="*/ 822960 h 822960"/>
              <a:gd name="connsiteX5" fmla="*/ 0 w 969381"/>
              <a:gd name="connsiteY5" fmla="*/ 0 h 822960"/>
              <a:gd name="connsiteX0" fmla="*/ 0 w 965809"/>
              <a:gd name="connsiteY0" fmla="*/ 0 h 822960"/>
              <a:gd name="connsiteX1" fmla="*/ 411480 w 965809"/>
              <a:gd name="connsiteY1" fmla="*/ 0 h 822960"/>
              <a:gd name="connsiteX2" fmla="*/ 803910 w 965809"/>
              <a:gd name="connsiteY2" fmla="*/ 614680 h 822960"/>
              <a:gd name="connsiteX3" fmla="*/ 821055 w 965809"/>
              <a:gd name="connsiteY3" fmla="*/ 816610 h 822960"/>
              <a:gd name="connsiteX4" fmla="*/ 0 w 965809"/>
              <a:gd name="connsiteY4" fmla="*/ 822960 h 822960"/>
              <a:gd name="connsiteX5" fmla="*/ 0 w 965809"/>
              <a:gd name="connsiteY5" fmla="*/ 0 h 822960"/>
              <a:gd name="connsiteX0" fmla="*/ 0 w 977388"/>
              <a:gd name="connsiteY0" fmla="*/ 0 h 822960"/>
              <a:gd name="connsiteX1" fmla="*/ 411480 w 977388"/>
              <a:gd name="connsiteY1" fmla="*/ 0 h 822960"/>
              <a:gd name="connsiteX2" fmla="*/ 803910 w 977388"/>
              <a:gd name="connsiteY2" fmla="*/ 614680 h 822960"/>
              <a:gd name="connsiteX3" fmla="*/ 821055 w 977388"/>
              <a:gd name="connsiteY3" fmla="*/ 816610 h 822960"/>
              <a:gd name="connsiteX4" fmla="*/ 0 w 977388"/>
              <a:gd name="connsiteY4" fmla="*/ 822960 h 822960"/>
              <a:gd name="connsiteX5" fmla="*/ 0 w 977388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66844"/>
              <a:gd name="connsiteY0" fmla="*/ 0 h 822960"/>
              <a:gd name="connsiteX1" fmla="*/ 386538 w 966844"/>
              <a:gd name="connsiteY1" fmla="*/ 0 h 822960"/>
              <a:gd name="connsiteX2" fmla="*/ 803910 w 966844"/>
              <a:gd name="connsiteY2" fmla="*/ 614680 h 822960"/>
              <a:gd name="connsiteX3" fmla="*/ 821055 w 966844"/>
              <a:gd name="connsiteY3" fmla="*/ 816610 h 822960"/>
              <a:gd name="connsiteX4" fmla="*/ 0 w 966844"/>
              <a:gd name="connsiteY4" fmla="*/ 822960 h 822960"/>
              <a:gd name="connsiteX5" fmla="*/ 0 w 966844"/>
              <a:gd name="connsiteY5" fmla="*/ 0 h 822960"/>
              <a:gd name="connsiteX0" fmla="*/ 0 w 973811"/>
              <a:gd name="connsiteY0" fmla="*/ 0 h 822960"/>
              <a:gd name="connsiteX1" fmla="*/ 386538 w 973811"/>
              <a:gd name="connsiteY1" fmla="*/ 0 h 822960"/>
              <a:gd name="connsiteX2" fmla="*/ 803910 w 973811"/>
              <a:gd name="connsiteY2" fmla="*/ 614680 h 822960"/>
              <a:gd name="connsiteX3" fmla="*/ 821055 w 973811"/>
              <a:gd name="connsiteY3" fmla="*/ 816610 h 822960"/>
              <a:gd name="connsiteX4" fmla="*/ 0 w 973811"/>
              <a:gd name="connsiteY4" fmla="*/ 822960 h 822960"/>
              <a:gd name="connsiteX5" fmla="*/ 0 w 973811"/>
              <a:gd name="connsiteY5" fmla="*/ 0 h 822960"/>
              <a:gd name="connsiteX0" fmla="*/ 0 w 976603"/>
              <a:gd name="connsiteY0" fmla="*/ 0 h 822960"/>
              <a:gd name="connsiteX1" fmla="*/ 386538 w 976603"/>
              <a:gd name="connsiteY1" fmla="*/ 0 h 822960"/>
              <a:gd name="connsiteX2" fmla="*/ 803910 w 976603"/>
              <a:gd name="connsiteY2" fmla="*/ 614680 h 822960"/>
              <a:gd name="connsiteX3" fmla="*/ 821055 w 976603"/>
              <a:gd name="connsiteY3" fmla="*/ 816610 h 822960"/>
              <a:gd name="connsiteX4" fmla="*/ 0 w 976603"/>
              <a:gd name="connsiteY4" fmla="*/ 822960 h 822960"/>
              <a:gd name="connsiteX5" fmla="*/ 0 w 976603"/>
              <a:gd name="connsiteY5" fmla="*/ 0 h 822960"/>
              <a:gd name="connsiteX0" fmla="*/ 0 w 969946"/>
              <a:gd name="connsiteY0" fmla="*/ 0 h 822960"/>
              <a:gd name="connsiteX1" fmla="*/ 386538 w 969946"/>
              <a:gd name="connsiteY1" fmla="*/ 0 h 822960"/>
              <a:gd name="connsiteX2" fmla="*/ 803910 w 969946"/>
              <a:gd name="connsiteY2" fmla="*/ 614680 h 822960"/>
              <a:gd name="connsiteX3" fmla="*/ 825212 w 969946"/>
              <a:gd name="connsiteY3" fmla="*/ 816610 h 822960"/>
              <a:gd name="connsiteX4" fmla="*/ 0 w 969946"/>
              <a:gd name="connsiteY4" fmla="*/ 822960 h 822960"/>
              <a:gd name="connsiteX5" fmla="*/ 0 w 969946"/>
              <a:gd name="connsiteY5" fmla="*/ 0 h 822960"/>
              <a:gd name="connsiteX0" fmla="*/ 0 w 975746"/>
              <a:gd name="connsiteY0" fmla="*/ 0 h 822960"/>
              <a:gd name="connsiteX1" fmla="*/ 386538 w 975746"/>
              <a:gd name="connsiteY1" fmla="*/ 0 h 822960"/>
              <a:gd name="connsiteX2" fmla="*/ 803910 w 975746"/>
              <a:gd name="connsiteY2" fmla="*/ 614680 h 822960"/>
              <a:gd name="connsiteX3" fmla="*/ 825212 w 975746"/>
              <a:gd name="connsiteY3" fmla="*/ 816610 h 822960"/>
              <a:gd name="connsiteX4" fmla="*/ 0 w 975746"/>
              <a:gd name="connsiteY4" fmla="*/ 822960 h 822960"/>
              <a:gd name="connsiteX5" fmla="*/ 0 w 975746"/>
              <a:gd name="connsiteY5" fmla="*/ 0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59860 w 975746"/>
              <a:gd name="connsiteY4" fmla="*/ 119946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75746"/>
              <a:gd name="connsiteY0" fmla="*/ 0 h 822960"/>
              <a:gd name="connsiteX1" fmla="*/ 803910 w 975746"/>
              <a:gd name="connsiteY1" fmla="*/ 614680 h 822960"/>
              <a:gd name="connsiteX2" fmla="*/ 825212 w 975746"/>
              <a:gd name="connsiteY2" fmla="*/ 816610 h 822960"/>
              <a:gd name="connsiteX3" fmla="*/ 0 w 975746"/>
              <a:gd name="connsiteY3" fmla="*/ 822960 h 822960"/>
              <a:gd name="connsiteX4" fmla="*/ 1663 w 975746"/>
              <a:gd name="connsiteY4" fmla="*/ 7497 h 822960"/>
              <a:gd name="connsiteX0" fmla="*/ 386538 w 932530"/>
              <a:gd name="connsiteY0" fmla="*/ 0 h 822960"/>
              <a:gd name="connsiteX1" fmla="*/ 614365 w 932530"/>
              <a:gd name="connsiteY1" fmla="*/ 535550 h 822960"/>
              <a:gd name="connsiteX2" fmla="*/ 825212 w 932530"/>
              <a:gd name="connsiteY2" fmla="*/ 816610 h 822960"/>
              <a:gd name="connsiteX3" fmla="*/ 0 w 932530"/>
              <a:gd name="connsiteY3" fmla="*/ 822960 h 822960"/>
              <a:gd name="connsiteX4" fmla="*/ 1663 w 932530"/>
              <a:gd name="connsiteY4" fmla="*/ 7497 h 822960"/>
              <a:gd name="connsiteX0" fmla="*/ 386538 w 689638"/>
              <a:gd name="connsiteY0" fmla="*/ 0 h 822960"/>
              <a:gd name="connsiteX1" fmla="*/ 614365 w 689638"/>
              <a:gd name="connsiteY1" fmla="*/ 535550 h 822960"/>
              <a:gd name="connsiteX2" fmla="*/ 519025 w 689638"/>
              <a:gd name="connsiteY2" fmla="*/ 820775 h 822960"/>
              <a:gd name="connsiteX3" fmla="*/ 0 w 689638"/>
              <a:gd name="connsiteY3" fmla="*/ 822960 h 822960"/>
              <a:gd name="connsiteX4" fmla="*/ 1663 w 689638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08160"/>
              <a:gd name="connsiteY0" fmla="*/ 0 h 822960"/>
              <a:gd name="connsiteX1" fmla="*/ 614365 w 708160"/>
              <a:gd name="connsiteY1" fmla="*/ 535550 h 822960"/>
              <a:gd name="connsiteX2" fmla="*/ 519025 w 708160"/>
              <a:gd name="connsiteY2" fmla="*/ 820775 h 822960"/>
              <a:gd name="connsiteX3" fmla="*/ 0 w 708160"/>
              <a:gd name="connsiteY3" fmla="*/ 822960 h 822960"/>
              <a:gd name="connsiteX4" fmla="*/ 1663 w 708160"/>
              <a:gd name="connsiteY4" fmla="*/ 7497 h 822960"/>
              <a:gd name="connsiteX0" fmla="*/ 386538 w 745430"/>
              <a:gd name="connsiteY0" fmla="*/ 0 h 822960"/>
              <a:gd name="connsiteX1" fmla="*/ 614365 w 745430"/>
              <a:gd name="connsiteY1" fmla="*/ 535550 h 822960"/>
              <a:gd name="connsiteX2" fmla="*/ 519025 w 745430"/>
              <a:gd name="connsiteY2" fmla="*/ 820775 h 822960"/>
              <a:gd name="connsiteX3" fmla="*/ 0 w 745430"/>
              <a:gd name="connsiteY3" fmla="*/ 822960 h 822960"/>
              <a:gd name="connsiteX4" fmla="*/ 1663 w 745430"/>
              <a:gd name="connsiteY4" fmla="*/ 7497 h 822960"/>
              <a:gd name="connsiteX0" fmla="*/ 346963 w 691795"/>
              <a:gd name="connsiteY0" fmla="*/ 0 h 968727"/>
              <a:gd name="connsiteX1" fmla="*/ 614365 w 691795"/>
              <a:gd name="connsiteY1" fmla="*/ 681317 h 968727"/>
              <a:gd name="connsiteX2" fmla="*/ 519025 w 691795"/>
              <a:gd name="connsiteY2" fmla="*/ 966542 h 968727"/>
              <a:gd name="connsiteX3" fmla="*/ 0 w 691795"/>
              <a:gd name="connsiteY3" fmla="*/ 968727 h 968727"/>
              <a:gd name="connsiteX4" fmla="*/ 1663 w 691795"/>
              <a:gd name="connsiteY4" fmla="*/ 153264 h 968727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91795"/>
              <a:gd name="connsiteY0" fmla="*/ 9163 h 977890"/>
              <a:gd name="connsiteX1" fmla="*/ 614365 w 691795"/>
              <a:gd name="connsiteY1" fmla="*/ 690480 h 977890"/>
              <a:gd name="connsiteX2" fmla="*/ 519025 w 691795"/>
              <a:gd name="connsiteY2" fmla="*/ 975705 h 977890"/>
              <a:gd name="connsiteX3" fmla="*/ 0 w 691795"/>
              <a:gd name="connsiteY3" fmla="*/ 977890 h 977890"/>
              <a:gd name="connsiteX4" fmla="*/ 1663 w 691795"/>
              <a:gd name="connsiteY4" fmla="*/ 0 h 977890"/>
              <a:gd name="connsiteX0" fmla="*/ 346963 w 673753"/>
              <a:gd name="connsiteY0" fmla="*/ 9163 h 977890"/>
              <a:gd name="connsiteX1" fmla="*/ 566458 w 673753"/>
              <a:gd name="connsiteY1" fmla="*/ 732127 h 977890"/>
              <a:gd name="connsiteX2" fmla="*/ 519025 w 673753"/>
              <a:gd name="connsiteY2" fmla="*/ 975705 h 977890"/>
              <a:gd name="connsiteX3" fmla="*/ 0 w 673753"/>
              <a:gd name="connsiteY3" fmla="*/ 977890 h 977890"/>
              <a:gd name="connsiteX4" fmla="*/ 1663 w 673753"/>
              <a:gd name="connsiteY4" fmla="*/ 0 h 977890"/>
              <a:gd name="connsiteX0" fmla="*/ 346963 w 680947"/>
              <a:gd name="connsiteY0" fmla="*/ 9163 h 977890"/>
              <a:gd name="connsiteX1" fmla="*/ 566458 w 680947"/>
              <a:gd name="connsiteY1" fmla="*/ 732127 h 977890"/>
              <a:gd name="connsiteX2" fmla="*/ 519025 w 680947"/>
              <a:gd name="connsiteY2" fmla="*/ 975705 h 977890"/>
              <a:gd name="connsiteX3" fmla="*/ 0 w 680947"/>
              <a:gd name="connsiteY3" fmla="*/ 977890 h 977890"/>
              <a:gd name="connsiteX4" fmla="*/ 1663 w 680947"/>
              <a:gd name="connsiteY4" fmla="*/ 0 h 977890"/>
              <a:gd name="connsiteX0" fmla="*/ 346963 w 730933"/>
              <a:gd name="connsiteY0" fmla="*/ 9163 h 977890"/>
              <a:gd name="connsiteX1" fmla="*/ 566458 w 730933"/>
              <a:gd name="connsiteY1" fmla="*/ 732127 h 977890"/>
              <a:gd name="connsiteX2" fmla="*/ 519025 w 730933"/>
              <a:gd name="connsiteY2" fmla="*/ 975705 h 977890"/>
              <a:gd name="connsiteX3" fmla="*/ 0 w 730933"/>
              <a:gd name="connsiteY3" fmla="*/ 977890 h 977890"/>
              <a:gd name="connsiteX4" fmla="*/ 1663 w 730933"/>
              <a:gd name="connsiteY4" fmla="*/ 0 h 977890"/>
              <a:gd name="connsiteX0" fmla="*/ 346963 w 813803"/>
              <a:gd name="connsiteY0" fmla="*/ 9163 h 977890"/>
              <a:gd name="connsiteX1" fmla="*/ 566458 w 813803"/>
              <a:gd name="connsiteY1" fmla="*/ 732127 h 977890"/>
              <a:gd name="connsiteX2" fmla="*/ 519025 w 813803"/>
              <a:gd name="connsiteY2" fmla="*/ 975705 h 977890"/>
              <a:gd name="connsiteX3" fmla="*/ 0 w 813803"/>
              <a:gd name="connsiteY3" fmla="*/ 977890 h 977890"/>
              <a:gd name="connsiteX4" fmla="*/ 1663 w 813803"/>
              <a:gd name="connsiteY4" fmla="*/ 0 h 977890"/>
              <a:gd name="connsiteX0" fmla="*/ 346963 w 815467"/>
              <a:gd name="connsiteY0" fmla="*/ 9163 h 977890"/>
              <a:gd name="connsiteX1" fmla="*/ 570624 w 815467"/>
              <a:gd name="connsiteY1" fmla="*/ 757116 h 977890"/>
              <a:gd name="connsiteX2" fmla="*/ 519025 w 815467"/>
              <a:gd name="connsiteY2" fmla="*/ 975705 h 977890"/>
              <a:gd name="connsiteX3" fmla="*/ 0 w 815467"/>
              <a:gd name="connsiteY3" fmla="*/ 977890 h 977890"/>
              <a:gd name="connsiteX4" fmla="*/ 1663 w 815467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6963 w 846834"/>
              <a:gd name="connsiteY0" fmla="*/ 9163 h 977890"/>
              <a:gd name="connsiteX1" fmla="*/ 570624 w 846834"/>
              <a:gd name="connsiteY1" fmla="*/ 757116 h 977890"/>
              <a:gd name="connsiteX2" fmla="*/ 519025 w 846834"/>
              <a:gd name="connsiteY2" fmla="*/ 975705 h 977890"/>
              <a:gd name="connsiteX3" fmla="*/ 0 w 846834"/>
              <a:gd name="connsiteY3" fmla="*/ 977890 h 977890"/>
              <a:gd name="connsiteX4" fmla="*/ 1663 w 846834"/>
              <a:gd name="connsiteY4" fmla="*/ 0 h 977890"/>
              <a:gd name="connsiteX0" fmla="*/ 349046 w 765461"/>
              <a:gd name="connsiteY0" fmla="*/ 13327 h 977890"/>
              <a:gd name="connsiteX1" fmla="*/ 570624 w 765461"/>
              <a:gd name="connsiteY1" fmla="*/ 757116 h 977890"/>
              <a:gd name="connsiteX2" fmla="*/ 519025 w 765461"/>
              <a:gd name="connsiteY2" fmla="*/ 975705 h 977890"/>
              <a:gd name="connsiteX3" fmla="*/ 0 w 765461"/>
              <a:gd name="connsiteY3" fmla="*/ 977890 h 977890"/>
              <a:gd name="connsiteX4" fmla="*/ 1663 w 765461"/>
              <a:gd name="connsiteY4" fmla="*/ 0 h 977890"/>
              <a:gd name="connsiteX0" fmla="*/ 349046 w 781069"/>
              <a:gd name="connsiteY0" fmla="*/ 13327 h 977890"/>
              <a:gd name="connsiteX1" fmla="*/ 570624 w 781069"/>
              <a:gd name="connsiteY1" fmla="*/ 757116 h 977890"/>
              <a:gd name="connsiteX2" fmla="*/ 519025 w 781069"/>
              <a:gd name="connsiteY2" fmla="*/ 975705 h 977890"/>
              <a:gd name="connsiteX3" fmla="*/ 0 w 781069"/>
              <a:gd name="connsiteY3" fmla="*/ 977890 h 977890"/>
              <a:gd name="connsiteX4" fmla="*/ 1663 w 781069"/>
              <a:gd name="connsiteY4" fmla="*/ 0 h 977890"/>
              <a:gd name="connsiteX0" fmla="*/ 2107021 w 2107021"/>
              <a:gd name="connsiteY0" fmla="*/ 0 h 2555057"/>
              <a:gd name="connsiteX1" fmla="*/ 570624 w 2107021"/>
              <a:gd name="connsiteY1" fmla="*/ 2293086 h 2555057"/>
              <a:gd name="connsiteX2" fmla="*/ 519025 w 2107021"/>
              <a:gd name="connsiteY2" fmla="*/ 2511675 h 2555057"/>
              <a:gd name="connsiteX3" fmla="*/ 0 w 2107021"/>
              <a:gd name="connsiteY3" fmla="*/ 2513860 h 2555057"/>
              <a:gd name="connsiteX4" fmla="*/ 1663 w 2107021"/>
              <a:gd name="connsiteY4" fmla="*/ 1535970 h 2555057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570624 w 2107021"/>
              <a:gd name="connsiteY1" fmla="*/ 2293086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4" fmla="*/ 1663 w 2107021"/>
              <a:gd name="connsiteY4" fmla="*/ 1535970 h 2513860"/>
              <a:gd name="connsiteX0" fmla="*/ 2107021 w 2107021"/>
              <a:gd name="connsiteY0" fmla="*/ 0 h 2513860"/>
              <a:gd name="connsiteX1" fmla="*/ 1403787 w 2107021"/>
              <a:gd name="connsiteY1" fmla="*/ 960357 h 2513860"/>
              <a:gd name="connsiteX2" fmla="*/ 952270 w 2107021"/>
              <a:gd name="connsiteY2" fmla="*/ 1395514 h 2513860"/>
              <a:gd name="connsiteX3" fmla="*/ 0 w 2107021"/>
              <a:gd name="connsiteY3" fmla="*/ 2513860 h 2513860"/>
              <a:gd name="connsiteX0" fmla="*/ 1154751 w 1154751"/>
              <a:gd name="connsiteY0" fmla="*/ 0 h 1395514"/>
              <a:gd name="connsiteX1" fmla="*/ 451517 w 1154751"/>
              <a:gd name="connsiteY1" fmla="*/ 960357 h 1395514"/>
              <a:gd name="connsiteX2" fmla="*/ 0 w 1154751"/>
              <a:gd name="connsiteY2" fmla="*/ 1395514 h 1395514"/>
              <a:gd name="connsiteX0" fmla="*/ 2187874 w 2187874"/>
              <a:gd name="connsiteY0" fmla="*/ 0 h 2295106"/>
              <a:gd name="connsiteX1" fmla="*/ 1484640 w 2187874"/>
              <a:gd name="connsiteY1" fmla="*/ 960357 h 2295106"/>
              <a:gd name="connsiteX2" fmla="*/ 0 w 2187874"/>
              <a:gd name="connsiteY2" fmla="*/ 2295106 h 2295106"/>
              <a:gd name="connsiteX0" fmla="*/ 2187874 w 2187874"/>
              <a:gd name="connsiteY0" fmla="*/ 0 h 2295465"/>
              <a:gd name="connsiteX1" fmla="*/ 1484640 w 2187874"/>
              <a:gd name="connsiteY1" fmla="*/ 960357 h 2295465"/>
              <a:gd name="connsiteX2" fmla="*/ 0 w 2187874"/>
              <a:gd name="connsiteY2" fmla="*/ 2295106 h 2295465"/>
              <a:gd name="connsiteX0" fmla="*/ 2187874 w 2187982"/>
              <a:gd name="connsiteY0" fmla="*/ 0 h 2295466"/>
              <a:gd name="connsiteX1" fmla="*/ 1484640 w 2187982"/>
              <a:gd name="connsiteY1" fmla="*/ 960357 h 2295466"/>
              <a:gd name="connsiteX2" fmla="*/ 0 w 2187982"/>
              <a:gd name="connsiteY2" fmla="*/ 2295106 h 2295466"/>
              <a:gd name="connsiteX0" fmla="*/ 2187874 w 2187952"/>
              <a:gd name="connsiteY0" fmla="*/ 0 h 2295943"/>
              <a:gd name="connsiteX1" fmla="*/ 1351334 w 2187952"/>
              <a:gd name="connsiteY1" fmla="*/ 1526766 h 2295943"/>
              <a:gd name="connsiteX2" fmla="*/ 0 w 2187952"/>
              <a:gd name="connsiteY2" fmla="*/ 2295106 h 2295943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187874 w 2187874"/>
              <a:gd name="connsiteY0" fmla="*/ 0 h 2295106"/>
              <a:gd name="connsiteX1" fmla="*/ 0 w 2187874"/>
              <a:gd name="connsiteY1" fmla="*/ 2295106 h 2295106"/>
              <a:gd name="connsiteX0" fmla="*/ 2281605 w 2281605"/>
              <a:gd name="connsiteY0" fmla="*/ 0 h 2157668"/>
              <a:gd name="connsiteX1" fmla="*/ 0 w 2281605"/>
              <a:gd name="connsiteY1" fmla="*/ 2157668 h 2157668"/>
              <a:gd name="connsiteX0" fmla="*/ 2286225 w 2286225"/>
              <a:gd name="connsiteY0" fmla="*/ 0 h 369997"/>
              <a:gd name="connsiteX1" fmla="*/ 0 w 2286225"/>
              <a:gd name="connsiteY1" fmla="*/ 315 h 369997"/>
              <a:gd name="connsiteX0" fmla="*/ 2286225 w 2286225"/>
              <a:gd name="connsiteY0" fmla="*/ 0 h 3535"/>
              <a:gd name="connsiteX1" fmla="*/ 0 w 2286225"/>
              <a:gd name="connsiteY1" fmla="*/ 315 h 3535"/>
              <a:gd name="connsiteX0" fmla="*/ 10000 w 10000"/>
              <a:gd name="connsiteY0" fmla="*/ 4965 h 10824"/>
              <a:gd name="connsiteX1" fmla="*/ 0 w 10000"/>
              <a:gd name="connsiteY1" fmla="*/ 5856 h 10824"/>
              <a:gd name="connsiteX0" fmla="*/ 10439 w 10439"/>
              <a:gd name="connsiteY0" fmla="*/ 45652 h 51511"/>
              <a:gd name="connsiteX1" fmla="*/ 439 w 10439"/>
              <a:gd name="connsiteY1" fmla="*/ 46543 h 51511"/>
              <a:gd name="connsiteX2" fmla="*/ 1810 w 10439"/>
              <a:gd name="connsiteY2" fmla="*/ 0 h 51511"/>
              <a:gd name="connsiteX0" fmla="*/ 10506 w 10506"/>
              <a:gd name="connsiteY0" fmla="*/ 45652 h 852596"/>
              <a:gd name="connsiteX1" fmla="*/ 506 w 10506"/>
              <a:gd name="connsiteY1" fmla="*/ 46543 h 852596"/>
              <a:gd name="connsiteX2" fmla="*/ 1877 w 10506"/>
              <a:gd name="connsiteY2" fmla="*/ 0 h 852596"/>
              <a:gd name="connsiteX0" fmla="*/ 10657 w 10657"/>
              <a:gd name="connsiteY0" fmla="*/ 4969 h 1599840"/>
              <a:gd name="connsiteX1" fmla="*/ 657 w 10657"/>
              <a:gd name="connsiteY1" fmla="*/ 5860 h 1599840"/>
              <a:gd name="connsiteX2" fmla="*/ 1280 w 10657"/>
              <a:gd name="connsiteY2" fmla="*/ 948943 h 1599840"/>
              <a:gd name="connsiteX0" fmla="*/ 10657 w 10657"/>
              <a:gd name="connsiteY0" fmla="*/ 77119 h 1671990"/>
              <a:gd name="connsiteX1" fmla="*/ 2210 w 10657"/>
              <a:gd name="connsiteY1" fmla="*/ 55025 h 1671990"/>
              <a:gd name="connsiteX2" fmla="*/ 657 w 10657"/>
              <a:gd name="connsiteY2" fmla="*/ 78010 h 1671990"/>
              <a:gd name="connsiteX3" fmla="*/ 1280 w 10657"/>
              <a:gd name="connsiteY3" fmla="*/ 1021093 h 1671990"/>
              <a:gd name="connsiteX0" fmla="*/ 10657 w 10657"/>
              <a:gd name="connsiteY0" fmla="*/ 776095 h 2370966"/>
              <a:gd name="connsiteX1" fmla="*/ 2493 w 10657"/>
              <a:gd name="connsiteY1" fmla="*/ 0 h 2370966"/>
              <a:gd name="connsiteX2" fmla="*/ 657 w 10657"/>
              <a:gd name="connsiteY2" fmla="*/ 776986 h 2370966"/>
              <a:gd name="connsiteX3" fmla="*/ 1280 w 10657"/>
              <a:gd name="connsiteY3" fmla="*/ 1720069 h 2370966"/>
              <a:gd name="connsiteX0" fmla="*/ 10657 w 10657"/>
              <a:gd name="connsiteY0" fmla="*/ 806771 h 2401642"/>
              <a:gd name="connsiteX1" fmla="*/ 4837 w 10657"/>
              <a:gd name="connsiteY1" fmla="*/ 219180 h 2401642"/>
              <a:gd name="connsiteX2" fmla="*/ 2493 w 10657"/>
              <a:gd name="connsiteY2" fmla="*/ 30676 h 2401642"/>
              <a:gd name="connsiteX3" fmla="*/ 657 w 10657"/>
              <a:gd name="connsiteY3" fmla="*/ 807662 h 2401642"/>
              <a:gd name="connsiteX4" fmla="*/ 1280 w 10657"/>
              <a:gd name="connsiteY4" fmla="*/ 1750745 h 2401642"/>
              <a:gd name="connsiteX0" fmla="*/ 10657 w 10657"/>
              <a:gd name="connsiteY0" fmla="*/ 784949 h 2379820"/>
              <a:gd name="connsiteX1" fmla="*/ 4413 w 10657"/>
              <a:gd name="connsiteY1" fmla="*/ 786421 h 2379820"/>
              <a:gd name="connsiteX2" fmla="*/ 2493 w 10657"/>
              <a:gd name="connsiteY2" fmla="*/ 8854 h 2379820"/>
              <a:gd name="connsiteX3" fmla="*/ 657 w 10657"/>
              <a:gd name="connsiteY3" fmla="*/ 785840 h 2379820"/>
              <a:gd name="connsiteX4" fmla="*/ 1280 w 10657"/>
              <a:gd name="connsiteY4" fmla="*/ 1728923 h 2379820"/>
              <a:gd name="connsiteX0" fmla="*/ 10657 w 10657"/>
              <a:gd name="connsiteY0" fmla="*/ 785034 h 2379905"/>
              <a:gd name="connsiteX1" fmla="*/ 6252 w 10657"/>
              <a:gd name="connsiteY1" fmla="*/ 833631 h 2379905"/>
              <a:gd name="connsiteX2" fmla="*/ 4413 w 10657"/>
              <a:gd name="connsiteY2" fmla="*/ 786506 h 2379905"/>
              <a:gd name="connsiteX3" fmla="*/ 2493 w 10657"/>
              <a:gd name="connsiteY3" fmla="*/ 8939 h 2379905"/>
              <a:gd name="connsiteX4" fmla="*/ 657 w 10657"/>
              <a:gd name="connsiteY4" fmla="*/ 785925 h 2379905"/>
              <a:gd name="connsiteX5" fmla="*/ 1280 w 10657"/>
              <a:gd name="connsiteY5" fmla="*/ 1729008 h 2379905"/>
              <a:gd name="connsiteX0" fmla="*/ 10657 w 10657"/>
              <a:gd name="connsiteY0" fmla="*/ 785038 h 2379909"/>
              <a:gd name="connsiteX1" fmla="*/ 7788 w 10657"/>
              <a:gd name="connsiteY1" fmla="*/ 810073 h 2379909"/>
              <a:gd name="connsiteX2" fmla="*/ 6252 w 10657"/>
              <a:gd name="connsiteY2" fmla="*/ 833635 h 2379909"/>
              <a:gd name="connsiteX3" fmla="*/ 4413 w 10657"/>
              <a:gd name="connsiteY3" fmla="*/ 786510 h 2379909"/>
              <a:gd name="connsiteX4" fmla="*/ 2493 w 10657"/>
              <a:gd name="connsiteY4" fmla="*/ 8943 h 2379909"/>
              <a:gd name="connsiteX5" fmla="*/ 657 w 10657"/>
              <a:gd name="connsiteY5" fmla="*/ 785929 h 2379909"/>
              <a:gd name="connsiteX6" fmla="*/ 1280 w 10657"/>
              <a:gd name="connsiteY6" fmla="*/ 1729012 h 2379909"/>
              <a:gd name="connsiteX0" fmla="*/ 10657 w 10657"/>
              <a:gd name="connsiteY0" fmla="*/ 785038 h 2379909"/>
              <a:gd name="connsiteX1" fmla="*/ 8980 w 10657"/>
              <a:gd name="connsiteY1" fmla="*/ 786514 h 2379909"/>
              <a:gd name="connsiteX2" fmla="*/ 7788 w 10657"/>
              <a:gd name="connsiteY2" fmla="*/ 810073 h 2379909"/>
              <a:gd name="connsiteX3" fmla="*/ 6252 w 10657"/>
              <a:gd name="connsiteY3" fmla="*/ 833635 h 2379909"/>
              <a:gd name="connsiteX4" fmla="*/ 4413 w 10657"/>
              <a:gd name="connsiteY4" fmla="*/ 786510 h 2379909"/>
              <a:gd name="connsiteX5" fmla="*/ 2493 w 10657"/>
              <a:gd name="connsiteY5" fmla="*/ 8943 h 2379909"/>
              <a:gd name="connsiteX6" fmla="*/ 657 w 10657"/>
              <a:gd name="connsiteY6" fmla="*/ 785929 h 2379909"/>
              <a:gd name="connsiteX7" fmla="*/ 1280 w 10657"/>
              <a:gd name="connsiteY7" fmla="*/ 1729012 h 2379909"/>
              <a:gd name="connsiteX0" fmla="*/ 15988 w 15988"/>
              <a:gd name="connsiteY0" fmla="*/ 8975855 h 9052345"/>
              <a:gd name="connsiteX1" fmla="*/ 14311 w 15988"/>
              <a:gd name="connsiteY1" fmla="*/ 8977331 h 9052345"/>
              <a:gd name="connsiteX2" fmla="*/ 13119 w 15988"/>
              <a:gd name="connsiteY2" fmla="*/ 9000890 h 9052345"/>
              <a:gd name="connsiteX3" fmla="*/ 11583 w 15988"/>
              <a:gd name="connsiteY3" fmla="*/ 9024452 h 9052345"/>
              <a:gd name="connsiteX4" fmla="*/ 9744 w 15988"/>
              <a:gd name="connsiteY4" fmla="*/ 8977327 h 9052345"/>
              <a:gd name="connsiteX5" fmla="*/ 7824 w 15988"/>
              <a:gd name="connsiteY5" fmla="*/ 8199760 h 9052345"/>
              <a:gd name="connsiteX6" fmla="*/ 5988 w 15988"/>
              <a:gd name="connsiteY6" fmla="*/ 8976746 h 9052345"/>
              <a:gd name="connsiteX7" fmla="*/ 84 w 15988"/>
              <a:gd name="connsiteY7" fmla="*/ 0 h 9052345"/>
              <a:gd name="connsiteX0" fmla="*/ 16315 w 16315"/>
              <a:gd name="connsiteY0" fmla="*/ 8975855 h 9052345"/>
              <a:gd name="connsiteX1" fmla="*/ 14638 w 16315"/>
              <a:gd name="connsiteY1" fmla="*/ 8977331 h 9052345"/>
              <a:gd name="connsiteX2" fmla="*/ 13446 w 16315"/>
              <a:gd name="connsiteY2" fmla="*/ 9000890 h 9052345"/>
              <a:gd name="connsiteX3" fmla="*/ 11910 w 16315"/>
              <a:gd name="connsiteY3" fmla="*/ 9024452 h 9052345"/>
              <a:gd name="connsiteX4" fmla="*/ 10071 w 16315"/>
              <a:gd name="connsiteY4" fmla="*/ 8977327 h 9052345"/>
              <a:gd name="connsiteX5" fmla="*/ 8151 w 16315"/>
              <a:gd name="connsiteY5" fmla="*/ 8199760 h 9052345"/>
              <a:gd name="connsiteX6" fmla="*/ 1445 w 16315"/>
              <a:gd name="connsiteY6" fmla="*/ 22980 h 9052345"/>
              <a:gd name="connsiteX7" fmla="*/ 411 w 16315"/>
              <a:gd name="connsiteY7" fmla="*/ 0 h 9052345"/>
              <a:gd name="connsiteX0" fmla="*/ 16315 w 16315"/>
              <a:gd name="connsiteY0" fmla="*/ 9542113 h 9618603"/>
              <a:gd name="connsiteX1" fmla="*/ 14638 w 16315"/>
              <a:gd name="connsiteY1" fmla="*/ 9543589 h 9618603"/>
              <a:gd name="connsiteX2" fmla="*/ 13446 w 16315"/>
              <a:gd name="connsiteY2" fmla="*/ 9567148 h 9618603"/>
              <a:gd name="connsiteX3" fmla="*/ 11910 w 16315"/>
              <a:gd name="connsiteY3" fmla="*/ 9590710 h 9618603"/>
              <a:gd name="connsiteX4" fmla="*/ 10071 w 16315"/>
              <a:gd name="connsiteY4" fmla="*/ 9543585 h 9618603"/>
              <a:gd name="connsiteX5" fmla="*/ 2533 w 16315"/>
              <a:gd name="connsiteY5" fmla="*/ 753 h 9618603"/>
              <a:gd name="connsiteX6" fmla="*/ 1445 w 16315"/>
              <a:gd name="connsiteY6" fmla="*/ 589238 h 9618603"/>
              <a:gd name="connsiteX7" fmla="*/ 411 w 16315"/>
              <a:gd name="connsiteY7" fmla="*/ 566258 h 9618603"/>
              <a:gd name="connsiteX0" fmla="*/ 16315 w 16315"/>
              <a:gd name="connsiteY0" fmla="*/ 9547011 h 9596120"/>
              <a:gd name="connsiteX1" fmla="*/ 14638 w 16315"/>
              <a:gd name="connsiteY1" fmla="*/ 9548487 h 9596120"/>
              <a:gd name="connsiteX2" fmla="*/ 13446 w 16315"/>
              <a:gd name="connsiteY2" fmla="*/ 9572046 h 9596120"/>
              <a:gd name="connsiteX3" fmla="*/ 11910 w 16315"/>
              <a:gd name="connsiteY3" fmla="*/ 9595608 h 9596120"/>
              <a:gd name="connsiteX4" fmla="*/ 3645 w 16315"/>
              <a:gd name="connsiteY4" fmla="*/ 1254470 h 9596120"/>
              <a:gd name="connsiteX5" fmla="*/ 2533 w 16315"/>
              <a:gd name="connsiteY5" fmla="*/ 5651 h 9596120"/>
              <a:gd name="connsiteX6" fmla="*/ 1445 w 16315"/>
              <a:gd name="connsiteY6" fmla="*/ 594136 h 9596120"/>
              <a:gd name="connsiteX7" fmla="*/ 411 w 16315"/>
              <a:gd name="connsiteY7" fmla="*/ 571156 h 9596120"/>
              <a:gd name="connsiteX0" fmla="*/ 16315 w 16315"/>
              <a:gd name="connsiteY0" fmla="*/ 9564926 h 9589964"/>
              <a:gd name="connsiteX1" fmla="*/ 14638 w 16315"/>
              <a:gd name="connsiteY1" fmla="*/ 9566402 h 9589964"/>
              <a:gd name="connsiteX2" fmla="*/ 13446 w 16315"/>
              <a:gd name="connsiteY2" fmla="*/ 9589961 h 9589964"/>
              <a:gd name="connsiteX3" fmla="*/ 4757 w 16315"/>
              <a:gd name="connsiteY3" fmla="*/ 7 h 9589964"/>
              <a:gd name="connsiteX4" fmla="*/ 3645 w 16315"/>
              <a:gd name="connsiteY4" fmla="*/ 1272385 h 9589964"/>
              <a:gd name="connsiteX5" fmla="*/ 2533 w 16315"/>
              <a:gd name="connsiteY5" fmla="*/ 23566 h 9589964"/>
              <a:gd name="connsiteX6" fmla="*/ 1445 w 16315"/>
              <a:gd name="connsiteY6" fmla="*/ 612051 h 9589964"/>
              <a:gd name="connsiteX7" fmla="*/ 411 w 16315"/>
              <a:gd name="connsiteY7" fmla="*/ 589071 h 9589964"/>
              <a:gd name="connsiteX0" fmla="*/ 16315 w 16315"/>
              <a:gd name="connsiteY0" fmla="*/ 9564926 h 9566401"/>
              <a:gd name="connsiteX1" fmla="*/ 14638 w 16315"/>
              <a:gd name="connsiteY1" fmla="*/ 9566402 h 9566401"/>
              <a:gd name="connsiteX2" fmla="*/ 5767 w 16315"/>
              <a:gd name="connsiteY2" fmla="*/ 1225259 h 9566401"/>
              <a:gd name="connsiteX3" fmla="*/ 4757 w 16315"/>
              <a:gd name="connsiteY3" fmla="*/ 7 h 9566401"/>
              <a:gd name="connsiteX4" fmla="*/ 3645 w 16315"/>
              <a:gd name="connsiteY4" fmla="*/ 1272385 h 9566401"/>
              <a:gd name="connsiteX5" fmla="*/ 2533 w 16315"/>
              <a:gd name="connsiteY5" fmla="*/ 23566 h 9566401"/>
              <a:gd name="connsiteX6" fmla="*/ 1445 w 16315"/>
              <a:gd name="connsiteY6" fmla="*/ 612051 h 9566401"/>
              <a:gd name="connsiteX7" fmla="*/ 411 w 16315"/>
              <a:gd name="connsiteY7" fmla="*/ 589071 h 9566401"/>
              <a:gd name="connsiteX0" fmla="*/ 16315 w 16315"/>
              <a:gd name="connsiteY0" fmla="*/ 9564926 h 9564924"/>
              <a:gd name="connsiteX1" fmla="*/ 6858 w 16315"/>
              <a:gd name="connsiteY1" fmla="*/ 11 h 9564924"/>
              <a:gd name="connsiteX2" fmla="*/ 5767 w 16315"/>
              <a:gd name="connsiteY2" fmla="*/ 1225259 h 9564924"/>
              <a:gd name="connsiteX3" fmla="*/ 4757 w 16315"/>
              <a:gd name="connsiteY3" fmla="*/ 7 h 9564924"/>
              <a:gd name="connsiteX4" fmla="*/ 3645 w 16315"/>
              <a:gd name="connsiteY4" fmla="*/ 1272385 h 9564924"/>
              <a:gd name="connsiteX5" fmla="*/ 2533 w 16315"/>
              <a:gd name="connsiteY5" fmla="*/ 23566 h 9564924"/>
              <a:gd name="connsiteX6" fmla="*/ 1445 w 16315"/>
              <a:gd name="connsiteY6" fmla="*/ 612051 h 9564924"/>
              <a:gd name="connsiteX7" fmla="*/ 411 w 16315"/>
              <a:gd name="connsiteY7" fmla="*/ 589071 h 9564924"/>
              <a:gd name="connsiteX0" fmla="*/ 7909 w 7909"/>
              <a:gd name="connsiteY0" fmla="*/ 1247352 h 1435448"/>
              <a:gd name="connsiteX1" fmla="*/ 6858 w 7909"/>
              <a:gd name="connsiteY1" fmla="*/ 11 h 1435448"/>
              <a:gd name="connsiteX2" fmla="*/ 5767 w 7909"/>
              <a:gd name="connsiteY2" fmla="*/ 1225259 h 1435448"/>
              <a:gd name="connsiteX3" fmla="*/ 4757 w 7909"/>
              <a:gd name="connsiteY3" fmla="*/ 7 h 1435448"/>
              <a:gd name="connsiteX4" fmla="*/ 3645 w 7909"/>
              <a:gd name="connsiteY4" fmla="*/ 1272385 h 1435448"/>
              <a:gd name="connsiteX5" fmla="*/ 2533 w 7909"/>
              <a:gd name="connsiteY5" fmla="*/ 23566 h 1435448"/>
              <a:gd name="connsiteX6" fmla="*/ 1445 w 7909"/>
              <a:gd name="connsiteY6" fmla="*/ 612051 h 1435448"/>
              <a:gd name="connsiteX7" fmla="*/ 411 w 7909"/>
              <a:gd name="connsiteY7" fmla="*/ 589071 h 1435448"/>
              <a:gd name="connsiteX0" fmla="*/ 9480 w 9480"/>
              <a:gd name="connsiteY0" fmla="*/ 8690 h 8929"/>
              <a:gd name="connsiteX1" fmla="*/ 8151 w 9480"/>
              <a:gd name="connsiteY1" fmla="*/ 0 h 8929"/>
              <a:gd name="connsiteX2" fmla="*/ 6772 w 9480"/>
              <a:gd name="connsiteY2" fmla="*/ 8536 h 8929"/>
              <a:gd name="connsiteX3" fmla="*/ 5495 w 9480"/>
              <a:gd name="connsiteY3" fmla="*/ 0 h 8929"/>
              <a:gd name="connsiteX4" fmla="*/ 4089 w 9480"/>
              <a:gd name="connsiteY4" fmla="*/ 8864 h 8929"/>
              <a:gd name="connsiteX5" fmla="*/ 2683 w 9480"/>
              <a:gd name="connsiteY5" fmla="*/ 164 h 8929"/>
              <a:gd name="connsiteX6" fmla="*/ 1307 w 9480"/>
              <a:gd name="connsiteY6" fmla="*/ 4264 h 8929"/>
              <a:gd name="connsiteX7" fmla="*/ 0 w 9480"/>
              <a:gd name="connsiteY7" fmla="*/ 4104 h 8929"/>
              <a:gd name="connsiteX0" fmla="*/ 9973 w 9973"/>
              <a:gd name="connsiteY0" fmla="*/ 9732 h 10000"/>
              <a:gd name="connsiteX1" fmla="*/ 8571 w 9973"/>
              <a:gd name="connsiteY1" fmla="*/ 0 h 10000"/>
              <a:gd name="connsiteX2" fmla="*/ 7116 w 9973"/>
              <a:gd name="connsiteY2" fmla="*/ 9560 h 10000"/>
              <a:gd name="connsiteX3" fmla="*/ 5769 w 9973"/>
              <a:gd name="connsiteY3" fmla="*/ 0 h 10000"/>
              <a:gd name="connsiteX4" fmla="*/ 4286 w 9973"/>
              <a:gd name="connsiteY4" fmla="*/ 9927 h 10000"/>
              <a:gd name="connsiteX5" fmla="*/ 2803 w 9973"/>
              <a:gd name="connsiteY5" fmla="*/ 184 h 10000"/>
              <a:gd name="connsiteX6" fmla="*/ 1352 w 9973"/>
              <a:gd name="connsiteY6" fmla="*/ 4775 h 10000"/>
              <a:gd name="connsiteX7" fmla="*/ 0 w 9973"/>
              <a:gd name="connsiteY7" fmla="*/ 5148 h 10000"/>
              <a:gd name="connsiteX0" fmla="*/ 10000 w 10000"/>
              <a:gd name="connsiteY0" fmla="*/ 9732 h 10000"/>
              <a:gd name="connsiteX1" fmla="*/ 8594 w 10000"/>
              <a:gd name="connsiteY1" fmla="*/ 0 h 10000"/>
              <a:gd name="connsiteX2" fmla="*/ 7135 w 10000"/>
              <a:gd name="connsiteY2" fmla="*/ 9560 h 10000"/>
              <a:gd name="connsiteX3" fmla="*/ 5785 w 10000"/>
              <a:gd name="connsiteY3" fmla="*/ 0 h 10000"/>
              <a:gd name="connsiteX4" fmla="*/ 4298 w 10000"/>
              <a:gd name="connsiteY4" fmla="*/ 9927 h 10000"/>
              <a:gd name="connsiteX5" fmla="*/ 2811 w 10000"/>
              <a:gd name="connsiteY5" fmla="*/ 184 h 10000"/>
              <a:gd name="connsiteX6" fmla="*/ 1356 w 10000"/>
              <a:gd name="connsiteY6" fmla="*/ 4775 h 10000"/>
              <a:gd name="connsiteX7" fmla="*/ 0 w 10000"/>
              <a:gd name="connsiteY7" fmla="*/ 5148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0878 w 10878"/>
              <a:gd name="connsiteY0" fmla="*/ 9732 h 10000"/>
              <a:gd name="connsiteX1" fmla="*/ 9472 w 10878"/>
              <a:gd name="connsiteY1" fmla="*/ 0 h 10000"/>
              <a:gd name="connsiteX2" fmla="*/ 8013 w 10878"/>
              <a:gd name="connsiteY2" fmla="*/ 9560 h 10000"/>
              <a:gd name="connsiteX3" fmla="*/ 6663 w 10878"/>
              <a:gd name="connsiteY3" fmla="*/ 0 h 10000"/>
              <a:gd name="connsiteX4" fmla="*/ 5176 w 10878"/>
              <a:gd name="connsiteY4" fmla="*/ 9927 h 10000"/>
              <a:gd name="connsiteX5" fmla="*/ 3689 w 10878"/>
              <a:gd name="connsiteY5" fmla="*/ 184 h 10000"/>
              <a:gd name="connsiteX6" fmla="*/ 2234 w 10878"/>
              <a:gd name="connsiteY6" fmla="*/ 4775 h 10000"/>
              <a:gd name="connsiteX7" fmla="*/ 0 w 1087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2234 w 15188"/>
              <a:gd name="connsiteY6" fmla="*/ 4775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3689 w 15188"/>
              <a:gd name="connsiteY5" fmla="*/ 184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9472 w 15188"/>
              <a:gd name="connsiteY1" fmla="*/ 0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8013 w 15188"/>
              <a:gd name="connsiteY2" fmla="*/ 9560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000"/>
              <a:gd name="connsiteX1" fmla="*/ 12350 w 15188"/>
              <a:gd name="connsiteY1" fmla="*/ 184 h 10000"/>
              <a:gd name="connsiteX2" fmla="*/ 9445 w 15188"/>
              <a:gd name="connsiteY2" fmla="*/ 9836 h 10000"/>
              <a:gd name="connsiteX3" fmla="*/ 6663 w 15188"/>
              <a:gd name="connsiteY3" fmla="*/ 0 h 10000"/>
              <a:gd name="connsiteX4" fmla="*/ 5176 w 15188"/>
              <a:gd name="connsiteY4" fmla="*/ 9927 h 10000"/>
              <a:gd name="connsiteX5" fmla="*/ 5756 w 15188"/>
              <a:gd name="connsiteY5" fmla="*/ 92 h 10000"/>
              <a:gd name="connsiteX6" fmla="*/ 3788 w 15188"/>
              <a:gd name="connsiteY6" fmla="*/ 5143 h 10000"/>
              <a:gd name="connsiteX7" fmla="*/ 0 w 15188"/>
              <a:gd name="connsiteY7" fmla="*/ 5883 h 10000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5756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5188 w 15188"/>
              <a:gd name="connsiteY0" fmla="*/ 9916 h 10112"/>
              <a:gd name="connsiteX1" fmla="*/ 12350 w 15188"/>
              <a:gd name="connsiteY1" fmla="*/ 184 h 10112"/>
              <a:gd name="connsiteX2" fmla="*/ 9472 w 15188"/>
              <a:gd name="connsiteY2" fmla="*/ 10112 h 10112"/>
              <a:gd name="connsiteX3" fmla="*/ 6663 w 15188"/>
              <a:gd name="connsiteY3" fmla="*/ 0 h 10112"/>
              <a:gd name="connsiteX4" fmla="*/ 5176 w 15188"/>
              <a:gd name="connsiteY4" fmla="*/ 9927 h 10112"/>
              <a:gd name="connsiteX5" fmla="*/ 3783 w 15188"/>
              <a:gd name="connsiteY5" fmla="*/ 92 h 10112"/>
              <a:gd name="connsiteX6" fmla="*/ 3788 w 15188"/>
              <a:gd name="connsiteY6" fmla="*/ 5143 h 10112"/>
              <a:gd name="connsiteX7" fmla="*/ 0 w 15188"/>
              <a:gd name="connsiteY7" fmla="*/ 5883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5869 w 17269"/>
              <a:gd name="connsiteY6" fmla="*/ 5143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4369 w 17269"/>
              <a:gd name="connsiteY6" fmla="*/ 5419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5864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7257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6 h 10112"/>
              <a:gd name="connsiteX1" fmla="*/ 14431 w 17269"/>
              <a:gd name="connsiteY1" fmla="*/ 184 h 10112"/>
              <a:gd name="connsiteX2" fmla="*/ 11553 w 17269"/>
              <a:gd name="connsiteY2" fmla="*/ 10112 h 10112"/>
              <a:gd name="connsiteX3" fmla="*/ 8744 w 17269"/>
              <a:gd name="connsiteY3" fmla="*/ 0 h 10112"/>
              <a:gd name="connsiteX4" fmla="*/ 5798 w 17269"/>
              <a:gd name="connsiteY4" fmla="*/ 9927 h 10112"/>
              <a:gd name="connsiteX5" fmla="*/ 4418 w 17269"/>
              <a:gd name="connsiteY5" fmla="*/ 92 h 10112"/>
              <a:gd name="connsiteX6" fmla="*/ 3031 w 17269"/>
              <a:gd name="connsiteY6" fmla="*/ 5511 h 10112"/>
              <a:gd name="connsiteX7" fmla="*/ 0 w 17269"/>
              <a:gd name="connsiteY7" fmla="*/ 5607 h 10112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3031 w 17269"/>
              <a:gd name="connsiteY6" fmla="*/ 5514 h 10115"/>
              <a:gd name="connsiteX7" fmla="*/ 0 w 17269"/>
              <a:gd name="connsiteY7" fmla="*/ 5610 h 10115"/>
              <a:gd name="connsiteX0" fmla="*/ 17269 w 17269"/>
              <a:gd name="connsiteY0" fmla="*/ 9919 h 10115"/>
              <a:gd name="connsiteX1" fmla="*/ 14431 w 17269"/>
              <a:gd name="connsiteY1" fmla="*/ 187 h 10115"/>
              <a:gd name="connsiteX2" fmla="*/ 11553 w 17269"/>
              <a:gd name="connsiteY2" fmla="*/ 10115 h 10115"/>
              <a:gd name="connsiteX3" fmla="*/ 8744 w 17269"/>
              <a:gd name="connsiteY3" fmla="*/ 3 h 10115"/>
              <a:gd name="connsiteX4" fmla="*/ 5798 w 17269"/>
              <a:gd name="connsiteY4" fmla="*/ 9930 h 10115"/>
              <a:gd name="connsiteX5" fmla="*/ 2999 w 17269"/>
              <a:gd name="connsiteY5" fmla="*/ 3 h 10115"/>
              <a:gd name="connsiteX6" fmla="*/ 1585 w 17269"/>
              <a:gd name="connsiteY6" fmla="*/ 5698 h 10115"/>
              <a:gd name="connsiteX7" fmla="*/ 0 w 17269"/>
              <a:gd name="connsiteY7" fmla="*/ 5610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25 w 20025"/>
              <a:gd name="connsiteY0" fmla="*/ 9919 h 10115"/>
              <a:gd name="connsiteX1" fmla="*/ 17187 w 20025"/>
              <a:gd name="connsiteY1" fmla="*/ 187 h 10115"/>
              <a:gd name="connsiteX2" fmla="*/ 14309 w 20025"/>
              <a:gd name="connsiteY2" fmla="*/ 10115 h 10115"/>
              <a:gd name="connsiteX3" fmla="*/ 11500 w 20025"/>
              <a:gd name="connsiteY3" fmla="*/ 3 h 10115"/>
              <a:gd name="connsiteX4" fmla="*/ 8554 w 20025"/>
              <a:gd name="connsiteY4" fmla="*/ 9930 h 10115"/>
              <a:gd name="connsiteX5" fmla="*/ 5755 w 20025"/>
              <a:gd name="connsiteY5" fmla="*/ 3 h 10115"/>
              <a:gd name="connsiteX6" fmla="*/ 4341 w 20025"/>
              <a:gd name="connsiteY6" fmla="*/ 5698 h 10115"/>
              <a:gd name="connsiteX7" fmla="*/ 0 w 20025"/>
              <a:gd name="connsiteY7" fmla="*/ 5702 h 10115"/>
              <a:gd name="connsiteX0" fmla="*/ 20011 w 20011"/>
              <a:gd name="connsiteY0" fmla="*/ 9919 h 10115"/>
              <a:gd name="connsiteX1" fmla="*/ 17173 w 20011"/>
              <a:gd name="connsiteY1" fmla="*/ 187 h 10115"/>
              <a:gd name="connsiteX2" fmla="*/ 14295 w 20011"/>
              <a:gd name="connsiteY2" fmla="*/ 10115 h 10115"/>
              <a:gd name="connsiteX3" fmla="*/ 11486 w 20011"/>
              <a:gd name="connsiteY3" fmla="*/ 3 h 10115"/>
              <a:gd name="connsiteX4" fmla="*/ 8540 w 20011"/>
              <a:gd name="connsiteY4" fmla="*/ 9930 h 10115"/>
              <a:gd name="connsiteX5" fmla="*/ 5741 w 20011"/>
              <a:gd name="connsiteY5" fmla="*/ 3 h 10115"/>
              <a:gd name="connsiteX6" fmla="*/ 4327 w 20011"/>
              <a:gd name="connsiteY6" fmla="*/ 5698 h 10115"/>
              <a:gd name="connsiteX7" fmla="*/ 0 w 20011"/>
              <a:gd name="connsiteY7" fmla="*/ 5059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5"/>
              <a:gd name="connsiteX1" fmla="*/ 17173 w 20011"/>
              <a:gd name="connsiteY1" fmla="*/ 186 h 10115"/>
              <a:gd name="connsiteX2" fmla="*/ 14295 w 20011"/>
              <a:gd name="connsiteY2" fmla="*/ 10114 h 10115"/>
              <a:gd name="connsiteX3" fmla="*/ 11486 w 20011"/>
              <a:gd name="connsiteY3" fmla="*/ 2 h 10115"/>
              <a:gd name="connsiteX4" fmla="*/ 8540 w 20011"/>
              <a:gd name="connsiteY4" fmla="*/ 9929 h 10115"/>
              <a:gd name="connsiteX5" fmla="*/ 5741 w 20011"/>
              <a:gd name="connsiteY5" fmla="*/ 2 h 10115"/>
              <a:gd name="connsiteX6" fmla="*/ 2881 w 20011"/>
              <a:gd name="connsiteY6" fmla="*/ 10109 h 10115"/>
              <a:gd name="connsiteX7" fmla="*/ 0 w 20011"/>
              <a:gd name="connsiteY7" fmla="*/ 5058 h 10115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011"/>
              <a:gd name="connsiteY0" fmla="*/ 9918 h 10114"/>
              <a:gd name="connsiteX1" fmla="*/ 17173 w 20011"/>
              <a:gd name="connsiteY1" fmla="*/ 186 h 10114"/>
              <a:gd name="connsiteX2" fmla="*/ 14295 w 20011"/>
              <a:gd name="connsiteY2" fmla="*/ 10114 h 10114"/>
              <a:gd name="connsiteX3" fmla="*/ 11486 w 20011"/>
              <a:gd name="connsiteY3" fmla="*/ 2 h 10114"/>
              <a:gd name="connsiteX4" fmla="*/ 8540 w 20011"/>
              <a:gd name="connsiteY4" fmla="*/ 9929 h 10114"/>
              <a:gd name="connsiteX5" fmla="*/ 5741 w 20011"/>
              <a:gd name="connsiteY5" fmla="*/ 2 h 10114"/>
              <a:gd name="connsiteX6" fmla="*/ 2881 w 20011"/>
              <a:gd name="connsiteY6" fmla="*/ 10109 h 10114"/>
              <a:gd name="connsiteX7" fmla="*/ 0 w 20011"/>
              <a:gd name="connsiteY7" fmla="*/ 5058 h 10114"/>
              <a:gd name="connsiteX0" fmla="*/ 20011 w 20231"/>
              <a:gd name="connsiteY0" fmla="*/ 9918 h 10576"/>
              <a:gd name="connsiteX1" fmla="*/ 20024 w 20231"/>
              <a:gd name="connsiteY1" fmla="*/ 9837 h 10576"/>
              <a:gd name="connsiteX2" fmla="*/ 17173 w 20231"/>
              <a:gd name="connsiteY2" fmla="*/ 186 h 10576"/>
              <a:gd name="connsiteX3" fmla="*/ 14295 w 20231"/>
              <a:gd name="connsiteY3" fmla="*/ 10114 h 10576"/>
              <a:gd name="connsiteX4" fmla="*/ 11486 w 20231"/>
              <a:gd name="connsiteY4" fmla="*/ 2 h 10576"/>
              <a:gd name="connsiteX5" fmla="*/ 8540 w 20231"/>
              <a:gd name="connsiteY5" fmla="*/ 9929 h 10576"/>
              <a:gd name="connsiteX6" fmla="*/ 5741 w 20231"/>
              <a:gd name="connsiteY6" fmla="*/ 2 h 10576"/>
              <a:gd name="connsiteX7" fmla="*/ 2881 w 20231"/>
              <a:gd name="connsiteY7" fmla="*/ 10109 h 10576"/>
              <a:gd name="connsiteX8" fmla="*/ 0 w 20231"/>
              <a:gd name="connsiteY8" fmla="*/ 5058 h 10576"/>
              <a:gd name="connsiteX0" fmla="*/ 20011 w 20688"/>
              <a:gd name="connsiteY0" fmla="*/ 9918 h 10114"/>
              <a:gd name="connsiteX1" fmla="*/ 20564 w 20688"/>
              <a:gd name="connsiteY1" fmla="*/ 7539 h 10114"/>
              <a:gd name="connsiteX2" fmla="*/ 17173 w 20688"/>
              <a:gd name="connsiteY2" fmla="*/ 186 h 10114"/>
              <a:gd name="connsiteX3" fmla="*/ 14295 w 20688"/>
              <a:gd name="connsiteY3" fmla="*/ 10114 h 10114"/>
              <a:gd name="connsiteX4" fmla="*/ 11486 w 20688"/>
              <a:gd name="connsiteY4" fmla="*/ 2 h 10114"/>
              <a:gd name="connsiteX5" fmla="*/ 8540 w 20688"/>
              <a:gd name="connsiteY5" fmla="*/ 9929 h 10114"/>
              <a:gd name="connsiteX6" fmla="*/ 5741 w 20688"/>
              <a:gd name="connsiteY6" fmla="*/ 2 h 10114"/>
              <a:gd name="connsiteX7" fmla="*/ 2881 w 20688"/>
              <a:gd name="connsiteY7" fmla="*/ 10109 h 10114"/>
              <a:gd name="connsiteX8" fmla="*/ 0 w 20688"/>
              <a:gd name="connsiteY8" fmla="*/ 5058 h 10114"/>
              <a:gd name="connsiteX0" fmla="*/ 29091 w 29091"/>
              <a:gd name="connsiteY0" fmla="*/ 7252 h 10114"/>
              <a:gd name="connsiteX1" fmla="*/ 20564 w 29091"/>
              <a:gd name="connsiteY1" fmla="*/ 7539 h 10114"/>
              <a:gd name="connsiteX2" fmla="*/ 17173 w 29091"/>
              <a:gd name="connsiteY2" fmla="*/ 186 h 10114"/>
              <a:gd name="connsiteX3" fmla="*/ 14295 w 29091"/>
              <a:gd name="connsiteY3" fmla="*/ 10114 h 10114"/>
              <a:gd name="connsiteX4" fmla="*/ 11486 w 29091"/>
              <a:gd name="connsiteY4" fmla="*/ 2 h 10114"/>
              <a:gd name="connsiteX5" fmla="*/ 8540 w 29091"/>
              <a:gd name="connsiteY5" fmla="*/ 9929 h 10114"/>
              <a:gd name="connsiteX6" fmla="*/ 5741 w 29091"/>
              <a:gd name="connsiteY6" fmla="*/ 2 h 10114"/>
              <a:gd name="connsiteX7" fmla="*/ 2881 w 29091"/>
              <a:gd name="connsiteY7" fmla="*/ 10109 h 10114"/>
              <a:gd name="connsiteX8" fmla="*/ 0 w 29091"/>
              <a:gd name="connsiteY8" fmla="*/ 5058 h 10114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0465"/>
              <a:gd name="connsiteX1" fmla="*/ 20024 w 29091"/>
              <a:gd name="connsiteY1" fmla="*/ 10113 h 10465"/>
              <a:gd name="connsiteX2" fmla="*/ 17173 w 29091"/>
              <a:gd name="connsiteY2" fmla="*/ 186 h 10465"/>
              <a:gd name="connsiteX3" fmla="*/ 14295 w 29091"/>
              <a:gd name="connsiteY3" fmla="*/ 10114 h 10465"/>
              <a:gd name="connsiteX4" fmla="*/ 11486 w 29091"/>
              <a:gd name="connsiteY4" fmla="*/ 2 h 10465"/>
              <a:gd name="connsiteX5" fmla="*/ 8540 w 29091"/>
              <a:gd name="connsiteY5" fmla="*/ 9929 h 10465"/>
              <a:gd name="connsiteX6" fmla="*/ 5741 w 29091"/>
              <a:gd name="connsiteY6" fmla="*/ 2 h 10465"/>
              <a:gd name="connsiteX7" fmla="*/ 2881 w 29091"/>
              <a:gd name="connsiteY7" fmla="*/ 10109 h 10465"/>
              <a:gd name="connsiteX8" fmla="*/ 0 w 29091"/>
              <a:gd name="connsiteY8" fmla="*/ 5058 h 10465"/>
              <a:gd name="connsiteX0" fmla="*/ 29091 w 29091"/>
              <a:gd name="connsiteY0" fmla="*/ 7252 h 11004"/>
              <a:gd name="connsiteX1" fmla="*/ 22322 w 29091"/>
              <a:gd name="connsiteY1" fmla="*/ 10205 h 11004"/>
              <a:gd name="connsiteX2" fmla="*/ 20024 w 29091"/>
              <a:gd name="connsiteY2" fmla="*/ 10113 h 11004"/>
              <a:gd name="connsiteX3" fmla="*/ 17173 w 29091"/>
              <a:gd name="connsiteY3" fmla="*/ 186 h 11004"/>
              <a:gd name="connsiteX4" fmla="*/ 14295 w 29091"/>
              <a:gd name="connsiteY4" fmla="*/ 10114 h 11004"/>
              <a:gd name="connsiteX5" fmla="*/ 11486 w 29091"/>
              <a:gd name="connsiteY5" fmla="*/ 2 h 11004"/>
              <a:gd name="connsiteX6" fmla="*/ 8540 w 29091"/>
              <a:gd name="connsiteY6" fmla="*/ 9929 h 11004"/>
              <a:gd name="connsiteX7" fmla="*/ 5741 w 29091"/>
              <a:gd name="connsiteY7" fmla="*/ 2 h 11004"/>
              <a:gd name="connsiteX8" fmla="*/ 2881 w 29091"/>
              <a:gd name="connsiteY8" fmla="*/ 10109 h 11004"/>
              <a:gd name="connsiteX9" fmla="*/ 0 w 29091"/>
              <a:gd name="connsiteY9" fmla="*/ 5058 h 11004"/>
              <a:gd name="connsiteX0" fmla="*/ 29091 w 29091"/>
              <a:gd name="connsiteY0" fmla="*/ 7252 h 10920"/>
              <a:gd name="connsiteX1" fmla="*/ 24659 w 29091"/>
              <a:gd name="connsiteY1" fmla="*/ 9102 h 10920"/>
              <a:gd name="connsiteX2" fmla="*/ 22322 w 29091"/>
              <a:gd name="connsiteY2" fmla="*/ 10205 h 10920"/>
              <a:gd name="connsiteX3" fmla="*/ 20024 w 29091"/>
              <a:gd name="connsiteY3" fmla="*/ 10113 h 10920"/>
              <a:gd name="connsiteX4" fmla="*/ 17173 w 29091"/>
              <a:gd name="connsiteY4" fmla="*/ 186 h 10920"/>
              <a:gd name="connsiteX5" fmla="*/ 14295 w 29091"/>
              <a:gd name="connsiteY5" fmla="*/ 10114 h 10920"/>
              <a:gd name="connsiteX6" fmla="*/ 11486 w 29091"/>
              <a:gd name="connsiteY6" fmla="*/ 2 h 10920"/>
              <a:gd name="connsiteX7" fmla="*/ 8540 w 29091"/>
              <a:gd name="connsiteY7" fmla="*/ 9929 h 10920"/>
              <a:gd name="connsiteX8" fmla="*/ 5741 w 29091"/>
              <a:gd name="connsiteY8" fmla="*/ 2 h 10920"/>
              <a:gd name="connsiteX9" fmla="*/ 2881 w 29091"/>
              <a:gd name="connsiteY9" fmla="*/ 10109 h 10920"/>
              <a:gd name="connsiteX10" fmla="*/ 0 w 29091"/>
              <a:gd name="connsiteY10" fmla="*/ 5058 h 10920"/>
              <a:gd name="connsiteX0" fmla="*/ 29091 w 29091"/>
              <a:gd name="connsiteY0" fmla="*/ 7252 h 10920"/>
              <a:gd name="connsiteX1" fmla="*/ 26659 w 29091"/>
              <a:gd name="connsiteY1" fmla="*/ 8275 h 10920"/>
              <a:gd name="connsiteX2" fmla="*/ 24659 w 29091"/>
              <a:gd name="connsiteY2" fmla="*/ 9102 h 10920"/>
              <a:gd name="connsiteX3" fmla="*/ 22322 w 29091"/>
              <a:gd name="connsiteY3" fmla="*/ 10205 h 10920"/>
              <a:gd name="connsiteX4" fmla="*/ 20024 w 29091"/>
              <a:gd name="connsiteY4" fmla="*/ 10113 h 10920"/>
              <a:gd name="connsiteX5" fmla="*/ 17173 w 29091"/>
              <a:gd name="connsiteY5" fmla="*/ 186 h 10920"/>
              <a:gd name="connsiteX6" fmla="*/ 14295 w 29091"/>
              <a:gd name="connsiteY6" fmla="*/ 10114 h 10920"/>
              <a:gd name="connsiteX7" fmla="*/ 11486 w 29091"/>
              <a:gd name="connsiteY7" fmla="*/ 2 h 10920"/>
              <a:gd name="connsiteX8" fmla="*/ 8540 w 29091"/>
              <a:gd name="connsiteY8" fmla="*/ 9929 h 10920"/>
              <a:gd name="connsiteX9" fmla="*/ 5741 w 29091"/>
              <a:gd name="connsiteY9" fmla="*/ 2 h 10920"/>
              <a:gd name="connsiteX10" fmla="*/ 2881 w 29091"/>
              <a:gd name="connsiteY10" fmla="*/ 10109 h 10920"/>
              <a:gd name="connsiteX11" fmla="*/ 0 w 29091"/>
              <a:gd name="connsiteY11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920"/>
              <a:gd name="connsiteX1" fmla="*/ 28010 w 29091"/>
              <a:gd name="connsiteY1" fmla="*/ 7631 h 10920"/>
              <a:gd name="connsiteX2" fmla="*/ 26659 w 29091"/>
              <a:gd name="connsiteY2" fmla="*/ 8275 h 10920"/>
              <a:gd name="connsiteX3" fmla="*/ 24659 w 29091"/>
              <a:gd name="connsiteY3" fmla="*/ 9102 h 10920"/>
              <a:gd name="connsiteX4" fmla="*/ 22322 w 29091"/>
              <a:gd name="connsiteY4" fmla="*/ 10205 h 10920"/>
              <a:gd name="connsiteX5" fmla="*/ 20024 w 29091"/>
              <a:gd name="connsiteY5" fmla="*/ 10113 h 10920"/>
              <a:gd name="connsiteX6" fmla="*/ 17173 w 29091"/>
              <a:gd name="connsiteY6" fmla="*/ 186 h 10920"/>
              <a:gd name="connsiteX7" fmla="*/ 14295 w 29091"/>
              <a:gd name="connsiteY7" fmla="*/ 10114 h 10920"/>
              <a:gd name="connsiteX8" fmla="*/ 11486 w 29091"/>
              <a:gd name="connsiteY8" fmla="*/ 2 h 10920"/>
              <a:gd name="connsiteX9" fmla="*/ 8540 w 29091"/>
              <a:gd name="connsiteY9" fmla="*/ 9929 h 10920"/>
              <a:gd name="connsiteX10" fmla="*/ 5741 w 29091"/>
              <a:gd name="connsiteY10" fmla="*/ 2 h 10920"/>
              <a:gd name="connsiteX11" fmla="*/ 2881 w 29091"/>
              <a:gd name="connsiteY11" fmla="*/ 10109 h 10920"/>
              <a:gd name="connsiteX12" fmla="*/ 0 w 29091"/>
              <a:gd name="connsiteY12" fmla="*/ 5058 h 10920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4659 w 29091"/>
              <a:gd name="connsiteY3" fmla="*/ 9102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6659 w 29091"/>
              <a:gd name="connsiteY2" fmla="*/ 8275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29091 w 29091"/>
              <a:gd name="connsiteY0" fmla="*/ 7252 h 10282"/>
              <a:gd name="connsiteX1" fmla="*/ 28010 w 29091"/>
              <a:gd name="connsiteY1" fmla="*/ 7631 h 10282"/>
              <a:gd name="connsiteX2" fmla="*/ 28591 w 29091"/>
              <a:gd name="connsiteY2" fmla="*/ 646 h 10282"/>
              <a:gd name="connsiteX3" fmla="*/ 25686 w 29091"/>
              <a:gd name="connsiteY3" fmla="*/ 10113 h 10282"/>
              <a:gd name="connsiteX4" fmla="*/ 22903 w 29091"/>
              <a:gd name="connsiteY4" fmla="*/ 370 h 10282"/>
              <a:gd name="connsiteX5" fmla="*/ 20024 w 29091"/>
              <a:gd name="connsiteY5" fmla="*/ 10113 h 10282"/>
              <a:gd name="connsiteX6" fmla="*/ 17173 w 29091"/>
              <a:gd name="connsiteY6" fmla="*/ 186 h 10282"/>
              <a:gd name="connsiteX7" fmla="*/ 14295 w 29091"/>
              <a:gd name="connsiteY7" fmla="*/ 10114 h 10282"/>
              <a:gd name="connsiteX8" fmla="*/ 11486 w 29091"/>
              <a:gd name="connsiteY8" fmla="*/ 2 h 10282"/>
              <a:gd name="connsiteX9" fmla="*/ 8540 w 29091"/>
              <a:gd name="connsiteY9" fmla="*/ 9929 h 10282"/>
              <a:gd name="connsiteX10" fmla="*/ 5741 w 29091"/>
              <a:gd name="connsiteY10" fmla="*/ 2 h 10282"/>
              <a:gd name="connsiteX11" fmla="*/ 2881 w 29091"/>
              <a:gd name="connsiteY11" fmla="*/ 10109 h 10282"/>
              <a:gd name="connsiteX12" fmla="*/ 0 w 29091"/>
              <a:gd name="connsiteY12" fmla="*/ 5058 h 10282"/>
              <a:gd name="connsiteX0" fmla="*/ 34307 w 34307"/>
              <a:gd name="connsiteY0" fmla="*/ 450 h 10282"/>
              <a:gd name="connsiteX1" fmla="*/ 28010 w 34307"/>
              <a:gd name="connsiteY1" fmla="*/ 7631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591 w 34307"/>
              <a:gd name="connsiteY2" fmla="*/ 646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282"/>
              <a:gd name="connsiteX1" fmla="*/ 31402 w 34307"/>
              <a:gd name="connsiteY1" fmla="*/ 10205 h 10282"/>
              <a:gd name="connsiteX2" fmla="*/ 28605 w 34307"/>
              <a:gd name="connsiteY2" fmla="*/ 370 h 10282"/>
              <a:gd name="connsiteX3" fmla="*/ 25686 w 34307"/>
              <a:gd name="connsiteY3" fmla="*/ 10113 h 10282"/>
              <a:gd name="connsiteX4" fmla="*/ 22903 w 34307"/>
              <a:gd name="connsiteY4" fmla="*/ 370 h 10282"/>
              <a:gd name="connsiteX5" fmla="*/ 20024 w 34307"/>
              <a:gd name="connsiteY5" fmla="*/ 10113 h 10282"/>
              <a:gd name="connsiteX6" fmla="*/ 17173 w 34307"/>
              <a:gd name="connsiteY6" fmla="*/ 186 h 10282"/>
              <a:gd name="connsiteX7" fmla="*/ 14295 w 34307"/>
              <a:gd name="connsiteY7" fmla="*/ 10114 h 10282"/>
              <a:gd name="connsiteX8" fmla="*/ 11486 w 34307"/>
              <a:gd name="connsiteY8" fmla="*/ 2 h 10282"/>
              <a:gd name="connsiteX9" fmla="*/ 8540 w 34307"/>
              <a:gd name="connsiteY9" fmla="*/ 9929 h 10282"/>
              <a:gd name="connsiteX10" fmla="*/ 5741 w 34307"/>
              <a:gd name="connsiteY10" fmla="*/ 2 h 10282"/>
              <a:gd name="connsiteX11" fmla="*/ 2881 w 34307"/>
              <a:gd name="connsiteY11" fmla="*/ 10109 h 10282"/>
              <a:gd name="connsiteX12" fmla="*/ 0 w 34307"/>
              <a:gd name="connsiteY12" fmla="*/ 5058 h 10282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405"/>
              <a:gd name="connsiteX1" fmla="*/ 31402 w 34307"/>
              <a:gd name="connsiteY1" fmla="*/ 10205 h 10405"/>
              <a:gd name="connsiteX2" fmla="*/ 28605 w 34307"/>
              <a:gd name="connsiteY2" fmla="*/ 370 h 10405"/>
              <a:gd name="connsiteX3" fmla="*/ 25686 w 34307"/>
              <a:gd name="connsiteY3" fmla="*/ 10389 h 10405"/>
              <a:gd name="connsiteX4" fmla="*/ 22903 w 34307"/>
              <a:gd name="connsiteY4" fmla="*/ 370 h 10405"/>
              <a:gd name="connsiteX5" fmla="*/ 20024 w 34307"/>
              <a:gd name="connsiteY5" fmla="*/ 10113 h 10405"/>
              <a:gd name="connsiteX6" fmla="*/ 17173 w 34307"/>
              <a:gd name="connsiteY6" fmla="*/ 186 h 10405"/>
              <a:gd name="connsiteX7" fmla="*/ 14295 w 34307"/>
              <a:gd name="connsiteY7" fmla="*/ 10114 h 10405"/>
              <a:gd name="connsiteX8" fmla="*/ 11486 w 34307"/>
              <a:gd name="connsiteY8" fmla="*/ 2 h 10405"/>
              <a:gd name="connsiteX9" fmla="*/ 8540 w 34307"/>
              <a:gd name="connsiteY9" fmla="*/ 9929 h 10405"/>
              <a:gd name="connsiteX10" fmla="*/ 5741 w 34307"/>
              <a:gd name="connsiteY10" fmla="*/ 2 h 10405"/>
              <a:gd name="connsiteX11" fmla="*/ 2881 w 34307"/>
              <a:gd name="connsiteY11" fmla="*/ 10109 h 10405"/>
              <a:gd name="connsiteX12" fmla="*/ 0 w 34307"/>
              <a:gd name="connsiteY12" fmla="*/ 5058 h 10405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903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390"/>
              <a:gd name="connsiteX1" fmla="*/ 31402 w 34307"/>
              <a:gd name="connsiteY1" fmla="*/ 10205 h 10390"/>
              <a:gd name="connsiteX2" fmla="*/ 28605 w 34307"/>
              <a:gd name="connsiteY2" fmla="*/ 370 h 10390"/>
              <a:gd name="connsiteX3" fmla="*/ 25686 w 34307"/>
              <a:gd name="connsiteY3" fmla="*/ 10389 h 10390"/>
              <a:gd name="connsiteX4" fmla="*/ 22862 w 34307"/>
              <a:gd name="connsiteY4" fmla="*/ 370 h 10390"/>
              <a:gd name="connsiteX5" fmla="*/ 20024 w 34307"/>
              <a:gd name="connsiteY5" fmla="*/ 10113 h 10390"/>
              <a:gd name="connsiteX6" fmla="*/ 17173 w 34307"/>
              <a:gd name="connsiteY6" fmla="*/ 186 h 10390"/>
              <a:gd name="connsiteX7" fmla="*/ 14295 w 34307"/>
              <a:gd name="connsiteY7" fmla="*/ 10114 h 10390"/>
              <a:gd name="connsiteX8" fmla="*/ 11486 w 34307"/>
              <a:gd name="connsiteY8" fmla="*/ 2 h 10390"/>
              <a:gd name="connsiteX9" fmla="*/ 8540 w 34307"/>
              <a:gd name="connsiteY9" fmla="*/ 9929 h 10390"/>
              <a:gd name="connsiteX10" fmla="*/ 5741 w 34307"/>
              <a:gd name="connsiteY10" fmla="*/ 2 h 10390"/>
              <a:gd name="connsiteX11" fmla="*/ 2881 w 34307"/>
              <a:gd name="connsiteY11" fmla="*/ 10109 h 10390"/>
              <a:gd name="connsiteX12" fmla="*/ 0 w 34307"/>
              <a:gd name="connsiteY12" fmla="*/ 5058 h 10390"/>
              <a:gd name="connsiteX0" fmla="*/ 34307 w 34307"/>
              <a:gd name="connsiteY0" fmla="*/ 450 h 10483"/>
              <a:gd name="connsiteX1" fmla="*/ 31402 w 34307"/>
              <a:gd name="connsiteY1" fmla="*/ 10205 h 10483"/>
              <a:gd name="connsiteX2" fmla="*/ 28605 w 34307"/>
              <a:gd name="connsiteY2" fmla="*/ 370 h 10483"/>
              <a:gd name="connsiteX3" fmla="*/ 25686 w 34307"/>
              <a:gd name="connsiteY3" fmla="*/ 10389 h 10483"/>
              <a:gd name="connsiteX4" fmla="*/ 22862 w 34307"/>
              <a:gd name="connsiteY4" fmla="*/ 370 h 10483"/>
              <a:gd name="connsiteX5" fmla="*/ 20038 w 34307"/>
              <a:gd name="connsiteY5" fmla="*/ 10481 h 10483"/>
              <a:gd name="connsiteX6" fmla="*/ 17173 w 34307"/>
              <a:gd name="connsiteY6" fmla="*/ 186 h 10483"/>
              <a:gd name="connsiteX7" fmla="*/ 14295 w 34307"/>
              <a:gd name="connsiteY7" fmla="*/ 10114 h 10483"/>
              <a:gd name="connsiteX8" fmla="*/ 11486 w 34307"/>
              <a:gd name="connsiteY8" fmla="*/ 2 h 10483"/>
              <a:gd name="connsiteX9" fmla="*/ 8540 w 34307"/>
              <a:gd name="connsiteY9" fmla="*/ 9929 h 10483"/>
              <a:gd name="connsiteX10" fmla="*/ 5741 w 34307"/>
              <a:gd name="connsiteY10" fmla="*/ 2 h 10483"/>
              <a:gd name="connsiteX11" fmla="*/ 2881 w 34307"/>
              <a:gd name="connsiteY11" fmla="*/ 10109 h 10483"/>
              <a:gd name="connsiteX12" fmla="*/ 0 w 34307"/>
              <a:gd name="connsiteY12" fmla="*/ 5058 h 10483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4307 w 34307"/>
              <a:gd name="connsiteY0" fmla="*/ 450 h 10481"/>
              <a:gd name="connsiteX1" fmla="*/ 31402 w 34307"/>
              <a:gd name="connsiteY1" fmla="*/ 10205 h 10481"/>
              <a:gd name="connsiteX2" fmla="*/ 28605 w 34307"/>
              <a:gd name="connsiteY2" fmla="*/ 370 h 10481"/>
              <a:gd name="connsiteX3" fmla="*/ 25686 w 34307"/>
              <a:gd name="connsiteY3" fmla="*/ 10389 h 10481"/>
              <a:gd name="connsiteX4" fmla="*/ 22862 w 34307"/>
              <a:gd name="connsiteY4" fmla="*/ 370 h 10481"/>
              <a:gd name="connsiteX5" fmla="*/ 20038 w 34307"/>
              <a:gd name="connsiteY5" fmla="*/ 10481 h 10481"/>
              <a:gd name="connsiteX6" fmla="*/ 17173 w 34307"/>
              <a:gd name="connsiteY6" fmla="*/ 186 h 10481"/>
              <a:gd name="connsiteX7" fmla="*/ 14295 w 34307"/>
              <a:gd name="connsiteY7" fmla="*/ 10114 h 10481"/>
              <a:gd name="connsiteX8" fmla="*/ 11486 w 34307"/>
              <a:gd name="connsiteY8" fmla="*/ 2 h 10481"/>
              <a:gd name="connsiteX9" fmla="*/ 8540 w 34307"/>
              <a:gd name="connsiteY9" fmla="*/ 9929 h 10481"/>
              <a:gd name="connsiteX10" fmla="*/ 5741 w 34307"/>
              <a:gd name="connsiteY10" fmla="*/ 2 h 10481"/>
              <a:gd name="connsiteX11" fmla="*/ 2881 w 34307"/>
              <a:gd name="connsiteY11" fmla="*/ 10109 h 10481"/>
              <a:gd name="connsiteX12" fmla="*/ 0 w 34307"/>
              <a:gd name="connsiteY12" fmla="*/ 5058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4639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129"/>
              <a:gd name="connsiteY0" fmla="*/ 450 h 10481"/>
              <a:gd name="connsiteX1" fmla="*/ 33224 w 36129"/>
              <a:gd name="connsiteY1" fmla="*/ 10205 h 10481"/>
              <a:gd name="connsiteX2" fmla="*/ 30427 w 36129"/>
              <a:gd name="connsiteY2" fmla="*/ 370 h 10481"/>
              <a:gd name="connsiteX3" fmla="*/ 27508 w 36129"/>
              <a:gd name="connsiteY3" fmla="*/ 10389 h 10481"/>
              <a:gd name="connsiteX4" fmla="*/ 24684 w 36129"/>
              <a:gd name="connsiteY4" fmla="*/ 370 h 10481"/>
              <a:gd name="connsiteX5" fmla="*/ 21860 w 36129"/>
              <a:gd name="connsiteY5" fmla="*/ 10481 h 10481"/>
              <a:gd name="connsiteX6" fmla="*/ 18995 w 36129"/>
              <a:gd name="connsiteY6" fmla="*/ 186 h 10481"/>
              <a:gd name="connsiteX7" fmla="*/ 16117 w 36129"/>
              <a:gd name="connsiteY7" fmla="*/ 10114 h 10481"/>
              <a:gd name="connsiteX8" fmla="*/ 13308 w 36129"/>
              <a:gd name="connsiteY8" fmla="*/ 2 h 10481"/>
              <a:gd name="connsiteX9" fmla="*/ 10362 w 36129"/>
              <a:gd name="connsiteY9" fmla="*/ 9929 h 10481"/>
              <a:gd name="connsiteX10" fmla="*/ 7563 w 36129"/>
              <a:gd name="connsiteY10" fmla="*/ 2 h 10481"/>
              <a:gd name="connsiteX11" fmla="*/ 4703 w 36129"/>
              <a:gd name="connsiteY11" fmla="*/ 10109 h 10481"/>
              <a:gd name="connsiteX12" fmla="*/ 0 w 36129"/>
              <a:gd name="connsiteY12" fmla="*/ 5477 h 10481"/>
              <a:gd name="connsiteX0" fmla="*/ 36129 w 36344"/>
              <a:gd name="connsiteY0" fmla="*/ 774 h 10805"/>
              <a:gd name="connsiteX1" fmla="*/ 36129 w 36344"/>
              <a:gd name="connsiteY1" fmla="*/ 708 h 10805"/>
              <a:gd name="connsiteX2" fmla="*/ 33224 w 36344"/>
              <a:gd name="connsiteY2" fmla="*/ 10529 h 10805"/>
              <a:gd name="connsiteX3" fmla="*/ 30427 w 36344"/>
              <a:gd name="connsiteY3" fmla="*/ 694 h 10805"/>
              <a:gd name="connsiteX4" fmla="*/ 27508 w 36344"/>
              <a:gd name="connsiteY4" fmla="*/ 10713 h 10805"/>
              <a:gd name="connsiteX5" fmla="*/ 24684 w 36344"/>
              <a:gd name="connsiteY5" fmla="*/ 694 h 10805"/>
              <a:gd name="connsiteX6" fmla="*/ 21860 w 36344"/>
              <a:gd name="connsiteY6" fmla="*/ 10805 h 10805"/>
              <a:gd name="connsiteX7" fmla="*/ 18995 w 36344"/>
              <a:gd name="connsiteY7" fmla="*/ 510 h 10805"/>
              <a:gd name="connsiteX8" fmla="*/ 16117 w 36344"/>
              <a:gd name="connsiteY8" fmla="*/ 10438 h 10805"/>
              <a:gd name="connsiteX9" fmla="*/ 13308 w 36344"/>
              <a:gd name="connsiteY9" fmla="*/ 326 h 10805"/>
              <a:gd name="connsiteX10" fmla="*/ 10362 w 36344"/>
              <a:gd name="connsiteY10" fmla="*/ 10253 h 10805"/>
              <a:gd name="connsiteX11" fmla="*/ 7563 w 36344"/>
              <a:gd name="connsiteY11" fmla="*/ 326 h 10805"/>
              <a:gd name="connsiteX12" fmla="*/ 4703 w 36344"/>
              <a:gd name="connsiteY12" fmla="*/ 10433 h 10805"/>
              <a:gd name="connsiteX13" fmla="*/ 0 w 36344"/>
              <a:gd name="connsiteY13" fmla="*/ 5801 h 10805"/>
              <a:gd name="connsiteX0" fmla="*/ 36129 w 38413"/>
              <a:gd name="connsiteY0" fmla="*/ 450 h 10481"/>
              <a:gd name="connsiteX1" fmla="*/ 38356 w 38413"/>
              <a:gd name="connsiteY1" fmla="*/ 4365 h 10481"/>
              <a:gd name="connsiteX2" fmla="*/ 33224 w 38413"/>
              <a:gd name="connsiteY2" fmla="*/ 10205 h 10481"/>
              <a:gd name="connsiteX3" fmla="*/ 30427 w 38413"/>
              <a:gd name="connsiteY3" fmla="*/ 370 h 10481"/>
              <a:gd name="connsiteX4" fmla="*/ 27508 w 38413"/>
              <a:gd name="connsiteY4" fmla="*/ 10389 h 10481"/>
              <a:gd name="connsiteX5" fmla="*/ 24684 w 38413"/>
              <a:gd name="connsiteY5" fmla="*/ 370 h 10481"/>
              <a:gd name="connsiteX6" fmla="*/ 21860 w 38413"/>
              <a:gd name="connsiteY6" fmla="*/ 10481 h 10481"/>
              <a:gd name="connsiteX7" fmla="*/ 18995 w 38413"/>
              <a:gd name="connsiteY7" fmla="*/ 186 h 10481"/>
              <a:gd name="connsiteX8" fmla="*/ 16117 w 38413"/>
              <a:gd name="connsiteY8" fmla="*/ 10114 h 10481"/>
              <a:gd name="connsiteX9" fmla="*/ 13308 w 38413"/>
              <a:gd name="connsiteY9" fmla="*/ 2 h 10481"/>
              <a:gd name="connsiteX10" fmla="*/ 10362 w 38413"/>
              <a:gd name="connsiteY10" fmla="*/ 9929 h 10481"/>
              <a:gd name="connsiteX11" fmla="*/ 7563 w 38413"/>
              <a:gd name="connsiteY11" fmla="*/ 2 h 10481"/>
              <a:gd name="connsiteX12" fmla="*/ 4703 w 38413"/>
              <a:gd name="connsiteY12" fmla="*/ 10109 h 10481"/>
              <a:gd name="connsiteX13" fmla="*/ 0 w 38413"/>
              <a:gd name="connsiteY13" fmla="*/ 5477 h 10481"/>
              <a:gd name="connsiteX0" fmla="*/ 36078 w 38412"/>
              <a:gd name="connsiteY0" fmla="*/ 3383 h 10481"/>
              <a:gd name="connsiteX1" fmla="*/ 38356 w 38412"/>
              <a:gd name="connsiteY1" fmla="*/ 4365 h 10481"/>
              <a:gd name="connsiteX2" fmla="*/ 33224 w 38412"/>
              <a:gd name="connsiteY2" fmla="*/ 10205 h 10481"/>
              <a:gd name="connsiteX3" fmla="*/ 30427 w 38412"/>
              <a:gd name="connsiteY3" fmla="*/ 370 h 10481"/>
              <a:gd name="connsiteX4" fmla="*/ 27508 w 38412"/>
              <a:gd name="connsiteY4" fmla="*/ 10389 h 10481"/>
              <a:gd name="connsiteX5" fmla="*/ 24684 w 38412"/>
              <a:gd name="connsiteY5" fmla="*/ 370 h 10481"/>
              <a:gd name="connsiteX6" fmla="*/ 21860 w 38412"/>
              <a:gd name="connsiteY6" fmla="*/ 10481 h 10481"/>
              <a:gd name="connsiteX7" fmla="*/ 18995 w 38412"/>
              <a:gd name="connsiteY7" fmla="*/ 186 h 10481"/>
              <a:gd name="connsiteX8" fmla="*/ 16117 w 38412"/>
              <a:gd name="connsiteY8" fmla="*/ 10114 h 10481"/>
              <a:gd name="connsiteX9" fmla="*/ 13308 w 38412"/>
              <a:gd name="connsiteY9" fmla="*/ 2 h 10481"/>
              <a:gd name="connsiteX10" fmla="*/ 10362 w 38412"/>
              <a:gd name="connsiteY10" fmla="*/ 9929 h 10481"/>
              <a:gd name="connsiteX11" fmla="*/ 7563 w 38412"/>
              <a:gd name="connsiteY11" fmla="*/ 2 h 10481"/>
              <a:gd name="connsiteX12" fmla="*/ 4703 w 38412"/>
              <a:gd name="connsiteY12" fmla="*/ 10109 h 10481"/>
              <a:gd name="connsiteX13" fmla="*/ 0 w 38412"/>
              <a:gd name="connsiteY13" fmla="*/ 5477 h 10481"/>
              <a:gd name="connsiteX0" fmla="*/ 36078 w 36331"/>
              <a:gd name="connsiteY0" fmla="*/ 3542 h 10640"/>
              <a:gd name="connsiteX1" fmla="*/ 36129 w 36331"/>
              <a:gd name="connsiteY1" fmla="*/ 334 h 10640"/>
              <a:gd name="connsiteX2" fmla="*/ 33224 w 36331"/>
              <a:gd name="connsiteY2" fmla="*/ 10364 h 10640"/>
              <a:gd name="connsiteX3" fmla="*/ 30427 w 36331"/>
              <a:gd name="connsiteY3" fmla="*/ 529 h 10640"/>
              <a:gd name="connsiteX4" fmla="*/ 27508 w 36331"/>
              <a:gd name="connsiteY4" fmla="*/ 10548 h 10640"/>
              <a:gd name="connsiteX5" fmla="*/ 24684 w 36331"/>
              <a:gd name="connsiteY5" fmla="*/ 529 h 10640"/>
              <a:gd name="connsiteX6" fmla="*/ 21860 w 36331"/>
              <a:gd name="connsiteY6" fmla="*/ 10640 h 10640"/>
              <a:gd name="connsiteX7" fmla="*/ 18995 w 36331"/>
              <a:gd name="connsiteY7" fmla="*/ 345 h 10640"/>
              <a:gd name="connsiteX8" fmla="*/ 16117 w 36331"/>
              <a:gd name="connsiteY8" fmla="*/ 10273 h 10640"/>
              <a:gd name="connsiteX9" fmla="*/ 13308 w 36331"/>
              <a:gd name="connsiteY9" fmla="*/ 161 h 10640"/>
              <a:gd name="connsiteX10" fmla="*/ 10362 w 36331"/>
              <a:gd name="connsiteY10" fmla="*/ 10088 h 10640"/>
              <a:gd name="connsiteX11" fmla="*/ 7563 w 36331"/>
              <a:gd name="connsiteY11" fmla="*/ 161 h 10640"/>
              <a:gd name="connsiteX12" fmla="*/ 4703 w 36331"/>
              <a:gd name="connsiteY12" fmla="*/ 10268 h 10640"/>
              <a:gd name="connsiteX13" fmla="*/ 0 w 36331"/>
              <a:gd name="connsiteY13" fmla="*/ 5636 h 10640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80 h 10516"/>
              <a:gd name="connsiteX1" fmla="*/ 36129 w 42657"/>
              <a:gd name="connsiteY1" fmla="*/ 210 h 10516"/>
              <a:gd name="connsiteX2" fmla="*/ 33224 w 42657"/>
              <a:gd name="connsiteY2" fmla="*/ 10240 h 10516"/>
              <a:gd name="connsiteX3" fmla="*/ 30427 w 42657"/>
              <a:gd name="connsiteY3" fmla="*/ 405 h 10516"/>
              <a:gd name="connsiteX4" fmla="*/ 27508 w 42657"/>
              <a:gd name="connsiteY4" fmla="*/ 10424 h 10516"/>
              <a:gd name="connsiteX5" fmla="*/ 24684 w 42657"/>
              <a:gd name="connsiteY5" fmla="*/ 405 h 10516"/>
              <a:gd name="connsiteX6" fmla="*/ 21860 w 42657"/>
              <a:gd name="connsiteY6" fmla="*/ 10516 h 10516"/>
              <a:gd name="connsiteX7" fmla="*/ 18995 w 42657"/>
              <a:gd name="connsiteY7" fmla="*/ 221 h 10516"/>
              <a:gd name="connsiteX8" fmla="*/ 16117 w 42657"/>
              <a:gd name="connsiteY8" fmla="*/ 10149 h 10516"/>
              <a:gd name="connsiteX9" fmla="*/ 13308 w 42657"/>
              <a:gd name="connsiteY9" fmla="*/ 37 h 10516"/>
              <a:gd name="connsiteX10" fmla="*/ 10362 w 42657"/>
              <a:gd name="connsiteY10" fmla="*/ 9964 h 10516"/>
              <a:gd name="connsiteX11" fmla="*/ 7563 w 42657"/>
              <a:gd name="connsiteY11" fmla="*/ 37 h 10516"/>
              <a:gd name="connsiteX12" fmla="*/ 4703 w 42657"/>
              <a:gd name="connsiteY12" fmla="*/ 10144 h 10516"/>
              <a:gd name="connsiteX13" fmla="*/ 0 w 42657"/>
              <a:gd name="connsiteY13" fmla="*/ 5512 h 10516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6945 h 10481"/>
              <a:gd name="connsiteX1" fmla="*/ 36129 w 42657"/>
              <a:gd name="connsiteY1" fmla="*/ 175 h 10481"/>
              <a:gd name="connsiteX2" fmla="*/ 33224 w 42657"/>
              <a:gd name="connsiteY2" fmla="*/ 10205 h 10481"/>
              <a:gd name="connsiteX3" fmla="*/ 30427 w 42657"/>
              <a:gd name="connsiteY3" fmla="*/ 370 h 10481"/>
              <a:gd name="connsiteX4" fmla="*/ 27508 w 42657"/>
              <a:gd name="connsiteY4" fmla="*/ 10389 h 10481"/>
              <a:gd name="connsiteX5" fmla="*/ 24684 w 42657"/>
              <a:gd name="connsiteY5" fmla="*/ 370 h 10481"/>
              <a:gd name="connsiteX6" fmla="*/ 21860 w 42657"/>
              <a:gd name="connsiteY6" fmla="*/ 10481 h 10481"/>
              <a:gd name="connsiteX7" fmla="*/ 18995 w 42657"/>
              <a:gd name="connsiteY7" fmla="*/ 186 h 10481"/>
              <a:gd name="connsiteX8" fmla="*/ 16117 w 42657"/>
              <a:gd name="connsiteY8" fmla="*/ 10114 h 10481"/>
              <a:gd name="connsiteX9" fmla="*/ 13308 w 42657"/>
              <a:gd name="connsiteY9" fmla="*/ 2 h 10481"/>
              <a:gd name="connsiteX10" fmla="*/ 10362 w 42657"/>
              <a:gd name="connsiteY10" fmla="*/ 9929 h 10481"/>
              <a:gd name="connsiteX11" fmla="*/ 7563 w 42657"/>
              <a:gd name="connsiteY11" fmla="*/ 2 h 10481"/>
              <a:gd name="connsiteX12" fmla="*/ 4703 w 42657"/>
              <a:gd name="connsiteY12" fmla="*/ 10109 h 10481"/>
              <a:gd name="connsiteX13" fmla="*/ 0 w 42657"/>
              <a:gd name="connsiteY13" fmla="*/ 5477 h 10481"/>
              <a:gd name="connsiteX0" fmla="*/ 42657 w 42657"/>
              <a:gd name="connsiteY0" fmla="*/ 7202 h 10738"/>
              <a:gd name="connsiteX1" fmla="*/ 36129 w 42657"/>
              <a:gd name="connsiteY1" fmla="*/ 13 h 10738"/>
              <a:gd name="connsiteX2" fmla="*/ 33224 w 42657"/>
              <a:gd name="connsiteY2" fmla="*/ 10462 h 10738"/>
              <a:gd name="connsiteX3" fmla="*/ 30427 w 42657"/>
              <a:gd name="connsiteY3" fmla="*/ 627 h 10738"/>
              <a:gd name="connsiteX4" fmla="*/ 27508 w 42657"/>
              <a:gd name="connsiteY4" fmla="*/ 10646 h 10738"/>
              <a:gd name="connsiteX5" fmla="*/ 24684 w 42657"/>
              <a:gd name="connsiteY5" fmla="*/ 627 h 10738"/>
              <a:gd name="connsiteX6" fmla="*/ 21860 w 42657"/>
              <a:gd name="connsiteY6" fmla="*/ 10738 h 10738"/>
              <a:gd name="connsiteX7" fmla="*/ 18995 w 42657"/>
              <a:gd name="connsiteY7" fmla="*/ 443 h 10738"/>
              <a:gd name="connsiteX8" fmla="*/ 16117 w 42657"/>
              <a:gd name="connsiteY8" fmla="*/ 10371 h 10738"/>
              <a:gd name="connsiteX9" fmla="*/ 13308 w 42657"/>
              <a:gd name="connsiteY9" fmla="*/ 259 h 10738"/>
              <a:gd name="connsiteX10" fmla="*/ 10362 w 42657"/>
              <a:gd name="connsiteY10" fmla="*/ 10186 h 10738"/>
              <a:gd name="connsiteX11" fmla="*/ 7563 w 42657"/>
              <a:gd name="connsiteY11" fmla="*/ 259 h 10738"/>
              <a:gd name="connsiteX12" fmla="*/ 4703 w 42657"/>
              <a:gd name="connsiteY12" fmla="*/ 10366 h 10738"/>
              <a:gd name="connsiteX13" fmla="*/ 0 w 42657"/>
              <a:gd name="connsiteY13" fmla="*/ 5734 h 10738"/>
              <a:gd name="connsiteX0" fmla="*/ 42657 w 42657"/>
              <a:gd name="connsiteY0" fmla="*/ 7194 h 10730"/>
              <a:gd name="connsiteX1" fmla="*/ 36129 w 42657"/>
              <a:gd name="connsiteY1" fmla="*/ 5 h 10730"/>
              <a:gd name="connsiteX2" fmla="*/ 33224 w 42657"/>
              <a:gd name="connsiteY2" fmla="*/ 10454 h 10730"/>
              <a:gd name="connsiteX3" fmla="*/ 30427 w 42657"/>
              <a:gd name="connsiteY3" fmla="*/ 619 h 10730"/>
              <a:gd name="connsiteX4" fmla="*/ 27508 w 42657"/>
              <a:gd name="connsiteY4" fmla="*/ 10638 h 10730"/>
              <a:gd name="connsiteX5" fmla="*/ 24684 w 42657"/>
              <a:gd name="connsiteY5" fmla="*/ 619 h 10730"/>
              <a:gd name="connsiteX6" fmla="*/ 21860 w 42657"/>
              <a:gd name="connsiteY6" fmla="*/ 10730 h 10730"/>
              <a:gd name="connsiteX7" fmla="*/ 18995 w 42657"/>
              <a:gd name="connsiteY7" fmla="*/ 435 h 10730"/>
              <a:gd name="connsiteX8" fmla="*/ 16117 w 42657"/>
              <a:gd name="connsiteY8" fmla="*/ 10363 h 10730"/>
              <a:gd name="connsiteX9" fmla="*/ 13308 w 42657"/>
              <a:gd name="connsiteY9" fmla="*/ 251 h 10730"/>
              <a:gd name="connsiteX10" fmla="*/ 10362 w 42657"/>
              <a:gd name="connsiteY10" fmla="*/ 10178 h 10730"/>
              <a:gd name="connsiteX11" fmla="*/ 7563 w 42657"/>
              <a:gd name="connsiteY11" fmla="*/ 251 h 10730"/>
              <a:gd name="connsiteX12" fmla="*/ 4703 w 42657"/>
              <a:gd name="connsiteY12" fmla="*/ 10358 h 10730"/>
              <a:gd name="connsiteX13" fmla="*/ 0 w 42657"/>
              <a:gd name="connsiteY13" fmla="*/ 5726 h 10730"/>
              <a:gd name="connsiteX0" fmla="*/ 42657 w 42657"/>
              <a:gd name="connsiteY0" fmla="*/ 7189 h 10725"/>
              <a:gd name="connsiteX1" fmla="*/ 36129 w 42657"/>
              <a:gd name="connsiteY1" fmla="*/ 0 h 10725"/>
              <a:gd name="connsiteX2" fmla="*/ 33224 w 42657"/>
              <a:gd name="connsiteY2" fmla="*/ 10449 h 10725"/>
              <a:gd name="connsiteX3" fmla="*/ 30427 w 42657"/>
              <a:gd name="connsiteY3" fmla="*/ 614 h 10725"/>
              <a:gd name="connsiteX4" fmla="*/ 27508 w 42657"/>
              <a:gd name="connsiteY4" fmla="*/ 10633 h 10725"/>
              <a:gd name="connsiteX5" fmla="*/ 24684 w 42657"/>
              <a:gd name="connsiteY5" fmla="*/ 614 h 10725"/>
              <a:gd name="connsiteX6" fmla="*/ 21860 w 42657"/>
              <a:gd name="connsiteY6" fmla="*/ 10725 h 10725"/>
              <a:gd name="connsiteX7" fmla="*/ 18995 w 42657"/>
              <a:gd name="connsiteY7" fmla="*/ 430 h 10725"/>
              <a:gd name="connsiteX8" fmla="*/ 16117 w 42657"/>
              <a:gd name="connsiteY8" fmla="*/ 10358 h 10725"/>
              <a:gd name="connsiteX9" fmla="*/ 13308 w 42657"/>
              <a:gd name="connsiteY9" fmla="*/ 246 h 10725"/>
              <a:gd name="connsiteX10" fmla="*/ 10362 w 42657"/>
              <a:gd name="connsiteY10" fmla="*/ 10173 h 10725"/>
              <a:gd name="connsiteX11" fmla="*/ 7563 w 42657"/>
              <a:gd name="connsiteY11" fmla="*/ 246 h 10725"/>
              <a:gd name="connsiteX12" fmla="*/ 4703 w 42657"/>
              <a:gd name="connsiteY12" fmla="*/ 10353 h 10725"/>
              <a:gd name="connsiteX13" fmla="*/ 0 w 42657"/>
              <a:gd name="connsiteY13" fmla="*/ 5721 h 10725"/>
              <a:gd name="connsiteX0" fmla="*/ 42657 w 42657"/>
              <a:gd name="connsiteY0" fmla="*/ 7191 h 10727"/>
              <a:gd name="connsiteX1" fmla="*/ 36129 w 42657"/>
              <a:gd name="connsiteY1" fmla="*/ 2 h 10727"/>
              <a:gd name="connsiteX2" fmla="*/ 33224 w 42657"/>
              <a:gd name="connsiteY2" fmla="*/ 10451 h 10727"/>
              <a:gd name="connsiteX3" fmla="*/ 30427 w 42657"/>
              <a:gd name="connsiteY3" fmla="*/ 616 h 10727"/>
              <a:gd name="connsiteX4" fmla="*/ 27508 w 42657"/>
              <a:gd name="connsiteY4" fmla="*/ 10635 h 10727"/>
              <a:gd name="connsiteX5" fmla="*/ 24684 w 42657"/>
              <a:gd name="connsiteY5" fmla="*/ 616 h 10727"/>
              <a:gd name="connsiteX6" fmla="*/ 21860 w 42657"/>
              <a:gd name="connsiteY6" fmla="*/ 10727 h 10727"/>
              <a:gd name="connsiteX7" fmla="*/ 18995 w 42657"/>
              <a:gd name="connsiteY7" fmla="*/ 432 h 10727"/>
              <a:gd name="connsiteX8" fmla="*/ 16117 w 42657"/>
              <a:gd name="connsiteY8" fmla="*/ 10360 h 10727"/>
              <a:gd name="connsiteX9" fmla="*/ 13308 w 42657"/>
              <a:gd name="connsiteY9" fmla="*/ 248 h 10727"/>
              <a:gd name="connsiteX10" fmla="*/ 10362 w 42657"/>
              <a:gd name="connsiteY10" fmla="*/ 10175 h 10727"/>
              <a:gd name="connsiteX11" fmla="*/ 7563 w 42657"/>
              <a:gd name="connsiteY11" fmla="*/ 248 h 10727"/>
              <a:gd name="connsiteX12" fmla="*/ 4703 w 42657"/>
              <a:gd name="connsiteY12" fmla="*/ 10355 h 10727"/>
              <a:gd name="connsiteX13" fmla="*/ 0 w 42657"/>
              <a:gd name="connsiteY13" fmla="*/ 5723 h 10727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725 h 10728"/>
              <a:gd name="connsiteX1" fmla="*/ 36129 w 42708"/>
              <a:gd name="connsiteY1" fmla="*/ 3 h 10728"/>
              <a:gd name="connsiteX2" fmla="*/ 33224 w 42708"/>
              <a:gd name="connsiteY2" fmla="*/ 10452 h 10728"/>
              <a:gd name="connsiteX3" fmla="*/ 30427 w 42708"/>
              <a:gd name="connsiteY3" fmla="*/ 617 h 10728"/>
              <a:gd name="connsiteX4" fmla="*/ 27508 w 42708"/>
              <a:gd name="connsiteY4" fmla="*/ 10636 h 10728"/>
              <a:gd name="connsiteX5" fmla="*/ 24684 w 42708"/>
              <a:gd name="connsiteY5" fmla="*/ 617 h 10728"/>
              <a:gd name="connsiteX6" fmla="*/ 21860 w 42708"/>
              <a:gd name="connsiteY6" fmla="*/ 10728 h 10728"/>
              <a:gd name="connsiteX7" fmla="*/ 18995 w 42708"/>
              <a:gd name="connsiteY7" fmla="*/ 433 h 10728"/>
              <a:gd name="connsiteX8" fmla="*/ 16117 w 42708"/>
              <a:gd name="connsiteY8" fmla="*/ 10361 h 10728"/>
              <a:gd name="connsiteX9" fmla="*/ 13308 w 42708"/>
              <a:gd name="connsiteY9" fmla="*/ 249 h 10728"/>
              <a:gd name="connsiteX10" fmla="*/ 10362 w 42708"/>
              <a:gd name="connsiteY10" fmla="*/ 10176 h 10728"/>
              <a:gd name="connsiteX11" fmla="*/ 7563 w 42708"/>
              <a:gd name="connsiteY11" fmla="*/ 249 h 10728"/>
              <a:gd name="connsiteX12" fmla="*/ 4703 w 42708"/>
              <a:gd name="connsiteY12" fmla="*/ 10356 h 10728"/>
              <a:gd name="connsiteX13" fmla="*/ 0 w 42708"/>
              <a:gd name="connsiteY13" fmla="*/ 5724 h 10728"/>
              <a:gd name="connsiteX0" fmla="*/ 42708 w 42708"/>
              <a:gd name="connsiteY0" fmla="*/ 5837 h 10840"/>
              <a:gd name="connsiteX1" fmla="*/ 41594 w 42708"/>
              <a:gd name="connsiteY1" fmla="*/ 5562 h 10840"/>
              <a:gd name="connsiteX2" fmla="*/ 36129 w 42708"/>
              <a:gd name="connsiteY2" fmla="*/ 115 h 10840"/>
              <a:gd name="connsiteX3" fmla="*/ 33224 w 42708"/>
              <a:gd name="connsiteY3" fmla="*/ 10564 h 10840"/>
              <a:gd name="connsiteX4" fmla="*/ 30427 w 42708"/>
              <a:gd name="connsiteY4" fmla="*/ 729 h 10840"/>
              <a:gd name="connsiteX5" fmla="*/ 27508 w 42708"/>
              <a:gd name="connsiteY5" fmla="*/ 10748 h 10840"/>
              <a:gd name="connsiteX6" fmla="*/ 24684 w 42708"/>
              <a:gd name="connsiteY6" fmla="*/ 729 h 10840"/>
              <a:gd name="connsiteX7" fmla="*/ 21860 w 42708"/>
              <a:gd name="connsiteY7" fmla="*/ 10840 h 10840"/>
              <a:gd name="connsiteX8" fmla="*/ 18995 w 42708"/>
              <a:gd name="connsiteY8" fmla="*/ 545 h 10840"/>
              <a:gd name="connsiteX9" fmla="*/ 16117 w 42708"/>
              <a:gd name="connsiteY9" fmla="*/ 10473 h 10840"/>
              <a:gd name="connsiteX10" fmla="*/ 13308 w 42708"/>
              <a:gd name="connsiteY10" fmla="*/ 361 h 10840"/>
              <a:gd name="connsiteX11" fmla="*/ 10362 w 42708"/>
              <a:gd name="connsiteY11" fmla="*/ 10288 h 10840"/>
              <a:gd name="connsiteX12" fmla="*/ 7563 w 42708"/>
              <a:gd name="connsiteY12" fmla="*/ 361 h 10840"/>
              <a:gd name="connsiteX13" fmla="*/ 4703 w 42708"/>
              <a:gd name="connsiteY13" fmla="*/ 10468 h 10840"/>
              <a:gd name="connsiteX14" fmla="*/ 0 w 42708"/>
              <a:gd name="connsiteY14" fmla="*/ 5836 h 10840"/>
              <a:gd name="connsiteX0" fmla="*/ 42708 w 42708"/>
              <a:gd name="connsiteY0" fmla="*/ 5855 h 10858"/>
              <a:gd name="connsiteX1" fmla="*/ 41594 w 42708"/>
              <a:gd name="connsiteY1" fmla="*/ 5580 h 10858"/>
              <a:gd name="connsiteX2" fmla="*/ 40734 w 42708"/>
              <a:gd name="connsiteY2" fmla="*/ 5371 h 10858"/>
              <a:gd name="connsiteX3" fmla="*/ 36129 w 42708"/>
              <a:gd name="connsiteY3" fmla="*/ 133 h 10858"/>
              <a:gd name="connsiteX4" fmla="*/ 33224 w 42708"/>
              <a:gd name="connsiteY4" fmla="*/ 10582 h 10858"/>
              <a:gd name="connsiteX5" fmla="*/ 30427 w 42708"/>
              <a:gd name="connsiteY5" fmla="*/ 747 h 10858"/>
              <a:gd name="connsiteX6" fmla="*/ 27508 w 42708"/>
              <a:gd name="connsiteY6" fmla="*/ 10766 h 10858"/>
              <a:gd name="connsiteX7" fmla="*/ 24684 w 42708"/>
              <a:gd name="connsiteY7" fmla="*/ 747 h 10858"/>
              <a:gd name="connsiteX8" fmla="*/ 21860 w 42708"/>
              <a:gd name="connsiteY8" fmla="*/ 10858 h 10858"/>
              <a:gd name="connsiteX9" fmla="*/ 18995 w 42708"/>
              <a:gd name="connsiteY9" fmla="*/ 563 h 10858"/>
              <a:gd name="connsiteX10" fmla="*/ 16117 w 42708"/>
              <a:gd name="connsiteY10" fmla="*/ 10491 h 10858"/>
              <a:gd name="connsiteX11" fmla="*/ 13308 w 42708"/>
              <a:gd name="connsiteY11" fmla="*/ 379 h 10858"/>
              <a:gd name="connsiteX12" fmla="*/ 10362 w 42708"/>
              <a:gd name="connsiteY12" fmla="*/ 10306 h 10858"/>
              <a:gd name="connsiteX13" fmla="*/ 7563 w 42708"/>
              <a:gd name="connsiteY13" fmla="*/ 379 h 10858"/>
              <a:gd name="connsiteX14" fmla="*/ 4703 w 42708"/>
              <a:gd name="connsiteY14" fmla="*/ 10486 h 10858"/>
              <a:gd name="connsiteX15" fmla="*/ 0 w 42708"/>
              <a:gd name="connsiteY15" fmla="*/ 5854 h 10858"/>
              <a:gd name="connsiteX0" fmla="*/ 42708 w 42708"/>
              <a:gd name="connsiteY0" fmla="*/ 5831 h 10834"/>
              <a:gd name="connsiteX1" fmla="*/ 41594 w 42708"/>
              <a:gd name="connsiteY1" fmla="*/ 5556 h 10834"/>
              <a:gd name="connsiteX2" fmla="*/ 40734 w 42708"/>
              <a:gd name="connsiteY2" fmla="*/ 5347 h 10834"/>
              <a:gd name="connsiteX3" fmla="*/ 36129 w 42708"/>
              <a:gd name="connsiteY3" fmla="*/ 109 h 10834"/>
              <a:gd name="connsiteX4" fmla="*/ 33224 w 42708"/>
              <a:gd name="connsiteY4" fmla="*/ 10558 h 10834"/>
              <a:gd name="connsiteX5" fmla="*/ 30427 w 42708"/>
              <a:gd name="connsiteY5" fmla="*/ 723 h 10834"/>
              <a:gd name="connsiteX6" fmla="*/ 27508 w 42708"/>
              <a:gd name="connsiteY6" fmla="*/ 10742 h 10834"/>
              <a:gd name="connsiteX7" fmla="*/ 24684 w 42708"/>
              <a:gd name="connsiteY7" fmla="*/ 723 h 10834"/>
              <a:gd name="connsiteX8" fmla="*/ 21860 w 42708"/>
              <a:gd name="connsiteY8" fmla="*/ 10834 h 10834"/>
              <a:gd name="connsiteX9" fmla="*/ 18995 w 42708"/>
              <a:gd name="connsiteY9" fmla="*/ 539 h 10834"/>
              <a:gd name="connsiteX10" fmla="*/ 16117 w 42708"/>
              <a:gd name="connsiteY10" fmla="*/ 10467 h 10834"/>
              <a:gd name="connsiteX11" fmla="*/ 13308 w 42708"/>
              <a:gd name="connsiteY11" fmla="*/ 355 h 10834"/>
              <a:gd name="connsiteX12" fmla="*/ 10362 w 42708"/>
              <a:gd name="connsiteY12" fmla="*/ 10282 h 10834"/>
              <a:gd name="connsiteX13" fmla="*/ 7563 w 42708"/>
              <a:gd name="connsiteY13" fmla="*/ 355 h 10834"/>
              <a:gd name="connsiteX14" fmla="*/ 4703 w 42708"/>
              <a:gd name="connsiteY14" fmla="*/ 10462 h 10834"/>
              <a:gd name="connsiteX15" fmla="*/ 0 w 42708"/>
              <a:gd name="connsiteY15" fmla="*/ 5830 h 10834"/>
              <a:gd name="connsiteX0" fmla="*/ 42708 w 42708"/>
              <a:gd name="connsiteY0" fmla="*/ 5831 h 10834"/>
              <a:gd name="connsiteX1" fmla="*/ 40734 w 42708"/>
              <a:gd name="connsiteY1" fmla="*/ 5347 h 10834"/>
              <a:gd name="connsiteX2" fmla="*/ 36129 w 42708"/>
              <a:gd name="connsiteY2" fmla="*/ 109 h 10834"/>
              <a:gd name="connsiteX3" fmla="*/ 33224 w 42708"/>
              <a:gd name="connsiteY3" fmla="*/ 10558 h 10834"/>
              <a:gd name="connsiteX4" fmla="*/ 30427 w 42708"/>
              <a:gd name="connsiteY4" fmla="*/ 723 h 10834"/>
              <a:gd name="connsiteX5" fmla="*/ 27508 w 42708"/>
              <a:gd name="connsiteY5" fmla="*/ 10742 h 10834"/>
              <a:gd name="connsiteX6" fmla="*/ 24684 w 42708"/>
              <a:gd name="connsiteY6" fmla="*/ 723 h 10834"/>
              <a:gd name="connsiteX7" fmla="*/ 21860 w 42708"/>
              <a:gd name="connsiteY7" fmla="*/ 10834 h 10834"/>
              <a:gd name="connsiteX8" fmla="*/ 18995 w 42708"/>
              <a:gd name="connsiteY8" fmla="*/ 539 h 10834"/>
              <a:gd name="connsiteX9" fmla="*/ 16117 w 42708"/>
              <a:gd name="connsiteY9" fmla="*/ 10467 h 10834"/>
              <a:gd name="connsiteX10" fmla="*/ 13308 w 42708"/>
              <a:gd name="connsiteY10" fmla="*/ 355 h 10834"/>
              <a:gd name="connsiteX11" fmla="*/ 10362 w 42708"/>
              <a:gd name="connsiteY11" fmla="*/ 10282 h 10834"/>
              <a:gd name="connsiteX12" fmla="*/ 7563 w 42708"/>
              <a:gd name="connsiteY12" fmla="*/ 355 h 10834"/>
              <a:gd name="connsiteX13" fmla="*/ 4703 w 42708"/>
              <a:gd name="connsiteY13" fmla="*/ 10462 h 10834"/>
              <a:gd name="connsiteX14" fmla="*/ 0 w 42708"/>
              <a:gd name="connsiteY14" fmla="*/ 5830 h 10834"/>
              <a:gd name="connsiteX0" fmla="*/ 40734 w 40734"/>
              <a:gd name="connsiteY0" fmla="*/ 5347 h 10834"/>
              <a:gd name="connsiteX1" fmla="*/ 36129 w 40734"/>
              <a:gd name="connsiteY1" fmla="*/ 109 h 10834"/>
              <a:gd name="connsiteX2" fmla="*/ 33224 w 40734"/>
              <a:gd name="connsiteY2" fmla="*/ 10558 h 10834"/>
              <a:gd name="connsiteX3" fmla="*/ 30427 w 40734"/>
              <a:gd name="connsiteY3" fmla="*/ 723 h 10834"/>
              <a:gd name="connsiteX4" fmla="*/ 27508 w 40734"/>
              <a:gd name="connsiteY4" fmla="*/ 10742 h 10834"/>
              <a:gd name="connsiteX5" fmla="*/ 24684 w 40734"/>
              <a:gd name="connsiteY5" fmla="*/ 723 h 10834"/>
              <a:gd name="connsiteX6" fmla="*/ 21860 w 40734"/>
              <a:gd name="connsiteY6" fmla="*/ 10834 h 10834"/>
              <a:gd name="connsiteX7" fmla="*/ 18995 w 40734"/>
              <a:gd name="connsiteY7" fmla="*/ 539 h 10834"/>
              <a:gd name="connsiteX8" fmla="*/ 16117 w 40734"/>
              <a:gd name="connsiteY8" fmla="*/ 10467 h 10834"/>
              <a:gd name="connsiteX9" fmla="*/ 13308 w 40734"/>
              <a:gd name="connsiteY9" fmla="*/ 355 h 10834"/>
              <a:gd name="connsiteX10" fmla="*/ 10362 w 40734"/>
              <a:gd name="connsiteY10" fmla="*/ 10282 h 10834"/>
              <a:gd name="connsiteX11" fmla="*/ 7563 w 40734"/>
              <a:gd name="connsiteY11" fmla="*/ 355 h 10834"/>
              <a:gd name="connsiteX12" fmla="*/ 4703 w 40734"/>
              <a:gd name="connsiteY12" fmla="*/ 10462 h 10834"/>
              <a:gd name="connsiteX13" fmla="*/ 0 w 40734"/>
              <a:gd name="connsiteY13" fmla="*/ 5830 h 10834"/>
              <a:gd name="connsiteX0" fmla="*/ 40734 w 40734"/>
              <a:gd name="connsiteY0" fmla="*/ 5356 h 10843"/>
              <a:gd name="connsiteX1" fmla="*/ 36129 w 40734"/>
              <a:gd name="connsiteY1" fmla="*/ 118 h 10843"/>
              <a:gd name="connsiteX2" fmla="*/ 33224 w 40734"/>
              <a:gd name="connsiteY2" fmla="*/ 10567 h 10843"/>
              <a:gd name="connsiteX3" fmla="*/ 30427 w 40734"/>
              <a:gd name="connsiteY3" fmla="*/ 732 h 10843"/>
              <a:gd name="connsiteX4" fmla="*/ 27508 w 40734"/>
              <a:gd name="connsiteY4" fmla="*/ 10751 h 10843"/>
              <a:gd name="connsiteX5" fmla="*/ 24684 w 40734"/>
              <a:gd name="connsiteY5" fmla="*/ 732 h 10843"/>
              <a:gd name="connsiteX6" fmla="*/ 21860 w 40734"/>
              <a:gd name="connsiteY6" fmla="*/ 10843 h 10843"/>
              <a:gd name="connsiteX7" fmla="*/ 18995 w 40734"/>
              <a:gd name="connsiteY7" fmla="*/ 548 h 10843"/>
              <a:gd name="connsiteX8" fmla="*/ 16117 w 40734"/>
              <a:gd name="connsiteY8" fmla="*/ 10476 h 10843"/>
              <a:gd name="connsiteX9" fmla="*/ 13308 w 40734"/>
              <a:gd name="connsiteY9" fmla="*/ 364 h 10843"/>
              <a:gd name="connsiteX10" fmla="*/ 10362 w 40734"/>
              <a:gd name="connsiteY10" fmla="*/ 10291 h 10843"/>
              <a:gd name="connsiteX11" fmla="*/ 7563 w 40734"/>
              <a:gd name="connsiteY11" fmla="*/ 364 h 10843"/>
              <a:gd name="connsiteX12" fmla="*/ 4703 w 40734"/>
              <a:gd name="connsiteY12" fmla="*/ 10471 h 10843"/>
              <a:gd name="connsiteX13" fmla="*/ 0 w 40734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4327 w 44327"/>
              <a:gd name="connsiteY0" fmla="*/ 5356 h 10843"/>
              <a:gd name="connsiteX1" fmla="*/ 36129 w 44327"/>
              <a:gd name="connsiteY1" fmla="*/ 118 h 10843"/>
              <a:gd name="connsiteX2" fmla="*/ 33224 w 44327"/>
              <a:gd name="connsiteY2" fmla="*/ 10567 h 10843"/>
              <a:gd name="connsiteX3" fmla="*/ 30427 w 44327"/>
              <a:gd name="connsiteY3" fmla="*/ 732 h 10843"/>
              <a:gd name="connsiteX4" fmla="*/ 27508 w 44327"/>
              <a:gd name="connsiteY4" fmla="*/ 10751 h 10843"/>
              <a:gd name="connsiteX5" fmla="*/ 24684 w 44327"/>
              <a:gd name="connsiteY5" fmla="*/ 732 h 10843"/>
              <a:gd name="connsiteX6" fmla="*/ 21860 w 44327"/>
              <a:gd name="connsiteY6" fmla="*/ 10843 h 10843"/>
              <a:gd name="connsiteX7" fmla="*/ 18995 w 44327"/>
              <a:gd name="connsiteY7" fmla="*/ 548 h 10843"/>
              <a:gd name="connsiteX8" fmla="*/ 16117 w 44327"/>
              <a:gd name="connsiteY8" fmla="*/ 10476 h 10843"/>
              <a:gd name="connsiteX9" fmla="*/ 13308 w 44327"/>
              <a:gd name="connsiteY9" fmla="*/ 364 h 10843"/>
              <a:gd name="connsiteX10" fmla="*/ 10362 w 44327"/>
              <a:gd name="connsiteY10" fmla="*/ 10291 h 10843"/>
              <a:gd name="connsiteX11" fmla="*/ 7563 w 44327"/>
              <a:gd name="connsiteY11" fmla="*/ 364 h 10843"/>
              <a:gd name="connsiteX12" fmla="*/ 4703 w 44327"/>
              <a:gd name="connsiteY12" fmla="*/ 10471 h 10843"/>
              <a:gd name="connsiteX13" fmla="*/ 0 w 44327"/>
              <a:gd name="connsiteY13" fmla="*/ 5839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  <a:gd name="connsiteX0" fmla="*/ 47717 w 47717"/>
              <a:gd name="connsiteY0" fmla="*/ 5356 h 10843"/>
              <a:gd name="connsiteX1" fmla="*/ 39519 w 47717"/>
              <a:gd name="connsiteY1" fmla="*/ 118 h 10843"/>
              <a:gd name="connsiteX2" fmla="*/ 36614 w 47717"/>
              <a:gd name="connsiteY2" fmla="*/ 10567 h 10843"/>
              <a:gd name="connsiteX3" fmla="*/ 33817 w 47717"/>
              <a:gd name="connsiteY3" fmla="*/ 732 h 10843"/>
              <a:gd name="connsiteX4" fmla="*/ 30898 w 47717"/>
              <a:gd name="connsiteY4" fmla="*/ 10751 h 10843"/>
              <a:gd name="connsiteX5" fmla="*/ 28074 w 47717"/>
              <a:gd name="connsiteY5" fmla="*/ 732 h 10843"/>
              <a:gd name="connsiteX6" fmla="*/ 25250 w 47717"/>
              <a:gd name="connsiteY6" fmla="*/ 10843 h 10843"/>
              <a:gd name="connsiteX7" fmla="*/ 22385 w 47717"/>
              <a:gd name="connsiteY7" fmla="*/ 548 h 10843"/>
              <a:gd name="connsiteX8" fmla="*/ 19507 w 47717"/>
              <a:gd name="connsiteY8" fmla="*/ 10476 h 10843"/>
              <a:gd name="connsiteX9" fmla="*/ 16698 w 47717"/>
              <a:gd name="connsiteY9" fmla="*/ 364 h 10843"/>
              <a:gd name="connsiteX10" fmla="*/ 13752 w 47717"/>
              <a:gd name="connsiteY10" fmla="*/ 10291 h 10843"/>
              <a:gd name="connsiteX11" fmla="*/ 10953 w 47717"/>
              <a:gd name="connsiteY11" fmla="*/ 364 h 10843"/>
              <a:gd name="connsiteX12" fmla="*/ 8093 w 47717"/>
              <a:gd name="connsiteY12" fmla="*/ 10471 h 10843"/>
              <a:gd name="connsiteX13" fmla="*/ 0 w 47717"/>
              <a:gd name="connsiteY13" fmla="*/ 5630 h 1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717" h="10843">
                <a:moveTo>
                  <a:pt x="47717" y="5356"/>
                </a:moveTo>
                <a:cubicBezTo>
                  <a:pt x="40127" y="5286"/>
                  <a:pt x="40762" y="-925"/>
                  <a:pt x="39519" y="118"/>
                </a:cubicBezTo>
                <a:cubicBezTo>
                  <a:pt x="37973" y="277"/>
                  <a:pt x="37564" y="10569"/>
                  <a:pt x="36614" y="10567"/>
                </a:cubicBezTo>
                <a:cubicBezTo>
                  <a:pt x="35200" y="10629"/>
                  <a:pt x="35217" y="670"/>
                  <a:pt x="33817" y="732"/>
                </a:cubicBezTo>
                <a:cubicBezTo>
                  <a:pt x="32317" y="763"/>
                  <a:pt x="32317" y="10720"/>
                  <a:pt x="30898" y="10751"/>
                </a:cubicBezTo>
                <a:cubicBezTo>
                  <a:pt x="29459" y="10875"/>
                  <a:pt x="29495" y="748"/>
                  <a:pt x="28074" y="732"/>
                </a:cubicBezTo>
                <a:cubicBezTo>
                  <a:pt x="26667" y="900"/>
                  <a:pt x="26621" y="10766"/>
                  <a:pt x="25250" y="10843"/>
                </a:cubicBezTo>
                <a:cubicBezTo>
                  <a:pt x="23777" y="10692"/>
                  <a:pt x="23772" y="594"/>
                  <a:pt x="22385" y="548"/>
                </a:cubicBezTo>
                <a:cubicBezTo>
                  <a:pt x="20908" y="580"/>
                  <a:pt x="20873" y="10414"/>
                  <a:pt x="19507" y="10476"/>
                </a:cubicBezTo>
                <a:cubicBezTo>
                  <a:pt x="18075" y="10536"/>
                  <a:pt x="18084" y="394"/>
                  <a:pt x="16698" y="364"/>
                </a:cubicBezTo>
                <a:cubicBezTo>
                  <a:pt x="15243" y="426"/>
                  <a:pt x="15158" y="10445"/>
                  <a:pt x="13752" y="10291"/>
                </a:cubicBezTo>
                <a:cubicBezTo>
                  <a:pt x="12292" y="10413"/>
                  <a:pt x="12330" y="518"/>
                  <a:pt x="10953" y="364"/>
                </a:cubicBezTo>
                <a:cubicBezTo>
                  <a:pt x="9520" y="210"/>
                  <a:pt x="9542" y="10410"/>
                  <a:pt x="8093" y="10471"/>
                </a:cubicBezTo>
                <a:cubicBezTo>
                  <a:pt x="6669" y="10504"/>
                  <a:pt x="7971" y="5286"/>
                  <a:pt x="0" y="563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Non-linear </a:t>
            </a:r>
            <a:r>
              <a:rPr lang="en-US" sz="2400" dirty="0"/>
              <a:t>Spectroscopy – different T, same equations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612775" y="1085850"/>
            <a:ext cx="1195388" cy="743860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Pump</a:t>
            </a:r>
            <a:r>
              <a:rPr lang="en-US" sz="2000" dirty="0">
                <a:solidFill>
                  <a:schemeClr val="tx1"/>
                </a:solidFill>
              </a:rPr>
              <a:t> P</a:t>
            </a:r>
            <a:r>
              <a:rPr lang="en-US" sz="2000" dirty="0" smtClean="0">
                <a:solidFill>
                  <a:schemeClr val="tx1"/>
                </a:solidFill>
              </a:rPr>
              <a:t>robe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2292350" y="1085850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XAS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2306384" y="1085850"/>
            <a:ext cx="1195388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PES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5667122" y="1085850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RXD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7348284" y="1085850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RIXS</a:t>
            </a:r>
          </a:p>
        </p:txBody>
      </p:sp>
      <p:grpSp>
        <p:nvGrpSpPr>
          <p:cNvPr id="193" name="Group 192"/>
          <p:cNvGrpSpPr>
            <a:grpSpLocks/>
          </p:cNvGrpSpPr>
          <p:nvPr/>
        </p:nvGrpSpPr>
        <p:grpSpPr bwMode="auto">
          <a:xfrm>
            <a:off x="4954334" y="2184400"/>
            <a:ext cx="2138363" cy="4003675"/>
            <a:chOff x="2719492" y="2184214"/>
            <a:chExt cx="2139057" cy="4003354"/>
          </a:xfrm>
        </p:grpSpPr>
        <p:sp>
          <p:nvSpPr>
            <p:cNvPr id="194" name="Pie 193"/>
            <p:cNvSpPr/>
            <p:nvPr/>
          </p:nvSpPr>
          <p:spPr>
            <a:xfrm>
              <a:off x="2732196" y="2706460"/>
              <a:ext cx="1486382" cy="1531814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95" name="Straight Connector 194"/>
            <p:cNvCxnSpPr/>
            <p:nvPr/>
          </p:nvCxnSpPr>
          <p:spPr>
            <a:xfrm>
              <a:off x="3469035" y="5430392"/>
              <a:ext cx="138951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>
              <a:off x="3469035" y="5860569"/>
              <a:ext cx="138951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Arc 196"/>
            <p:cNvSpPr/>
            <p:nvPr/>
          </p:nvSpPr>
          <p:spPr>
            <a:xfrm>
              <a:off x="2719492" y="2733445"/>
              <a:ext cx="1499086" cy="1504829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98" name="Straight Connector 197"/>
            <p:cNvCxnSpPr/>
            <p:nvPr/>
          </p:nvCxnSpPr>
          <p:spPr>
            <a:xfrm flipV="1">
              <a:off x="3469035" y="2525500"/>
              <a:ext cx="0" cy="34906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/>
            <p:cNvCxnSpPr/>
            <p:nvPr/>
          </p:nvCxnSpPr>
          <p:spPr>
            <a:xfrm flipV="1">
              <a:off x="4296392" y="5073232"/>
              <a:ext cx="0" cy="652411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Arrow Connector 199"/>
            <p:cNvCxnSpPr/>
            <p:nvPr/>
          </p:nvCxnSpPr>
          <p:spPr>
            <a:xfrm flipV="1">
              <a:off x="4491717" y="5535158"/>
              <a:ext cx="0" cy="65241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Arrow Connector 200"/>
            <p:cNvCxnSpPr/>
            <p:nvPr/>
          </p:nvCxnSpPr>
          <p:spPr>
            <a:xfrm flipV="1">
              <a:off x="4707687" y="5081170"/>
              <a:ext cx="0" cy="65241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Arrow Connector 201"/>
            <p:cNvCxnSpPr/>
            <p:nvPr/>
          </p:nvCxnSpPr>
          <p:spPr>
            <a:xfrm>
              <a:off x="3669125" y="5073232"/>
              <a:ext cx="0" cy="65241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Arrow Connector 202"/>
            <p:cNvCxnSpPr/>
            <p:nvPr/>
          </p:nvCxnSpPr>
          <p:spPr>
            <a:xfrm>
              <a:off x="4080422" y="5073232"/>
              <a:ext cx="0" cy="65241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Delay 46"/>
            <p:cNvSpPr/>
            <p:nvPr/>
          </p:nvSpPr>
          <p:spPr>
            <a:xfrm rot="16028308">
              <a:off x="3200337" y="3285032"/>
              <a:ext cx="2323914" cy="122278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05" name="Straight Arrow Connector 204"/>
            <p:cNvCxnSpPr/>
            <p:nvPr/>
          </p:nvCxnSpPr>
          <p:spPr>
            <a:xfrm>
              <a:off x="3862863" y="5527221"/>
              <a:ext cx="0" cy="65241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/>
            <p:cNvCxnSpPr/>
            <p:nvPr/>
          </p:nvCxnSpPr>
          <p:spPr>
            <a:xfrm flipH="1" flipV="1">
              <a:off x="3573844" y="3312837"/>
              <a:ext cx="957574" cy="2214384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07" name="Delay 46"/>
            <p:cNvSpPr/>
            <p:nvPr/>
          </p:nvSpPr>
          <p:spPr>
            <a:xfrm rot="5979994">
              <a:off x="3545731" y="3292175"/>
              <a:ext cx="2323914" cy="123865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08" name="Straight Arrow Connector 207"/>
            <p:cNvCxnSpPr/>
            <p:nvPr/>
          </p:nvCxnSpPr>
          <p:spPr>
            <a:xfrm>
              <a:off x="3726294" y="3350933"/>
              <a:ext cx="957574" cy="2214384"/>
            </a:xfrm>
            <a:prstGeom prst="straightConnector1">
              <a:avLst/>
            </a:pr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>
            <a:grpSpLocks/>
          </p:cNvGrpSpPr>
          <p:nvPr/>
        </p:nvGrpSpPr>
        <p:grpSpPr bwMode="auto">
          <a:xfrm>
            <a:off x="3265234" y="2525713"/>
            <a:ext cx="2138363" cy="3662362"/>
            <a:chOff x="-99908" y="2525441"/>
            <a:chExt cx="2139057" cy="3662127"/>
          </a:xfrm>
        </p:grpSpPr>
        <p:sp>
          <p:nvSpPr>
            <p:cNvPr id="210" name="Pie 209"/>
            <p:cNvSpPr/>
            <p:nvPr/>
          </p:nvSpPr>
          <p:spPr>
            <a:xfrm>
              <a:off x="-87204" y="2706404"/>
              <a:ext cx="1486382" cy="1531839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11" name="Straight Connector 210"/>
            <p:cNvCxnSpPr/>
            <p:nvPr/>
          </p:nvCxnSpPr>
          <p:spPr>
            <a:xfrm>
              <a:off x="649635" y="5430380"/>
              <a:ext cx="138951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>
              <a:off x="649635" y="5860564"/>
              <a:ext cx="138951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Arc 212"/>
            <p:cNvSpPr/>
            <p:nvPr/>
          </p:nvSpPr>
          <p:spPr>
            <a:xfrm>
              <a:off x="-99908" y="2733390"/>
              <a:ext cx="1499086" cy="1504853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14" name="Straight Connector 213"/>
            <p:cNvCxnSpPr/>
            <p:nvPr/>
          </p:nvCxnSpPr>
          <p:spPr>
            <a:xfrm flipV="1">
              <a:off x="649635" y="2525441"/>
              <a:ext cx="0" cy="34906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Arrow Connector 214"/>
            <p:cNvCxnSpPr/>
            <p:nvPr/>
          </p:nvCxnSpPr>
          <p:spPr>
            <a:xfrm flipV="1">
              <a:off x="1476992" y="5073215"/>
              <a:ext cx="0" cy="652421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Arrow Connector 215"/>
            <p:cNvCxnSpPr/>
            <p:nvPr/>
          </p:nvCxnSpPr>
          <p:spPr>
            <a:xfrm flipV="1">
              <a:off x="1672317" y="5535148"/>
              <a:ext cx="0" cy="65242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/>
            <p:cNvCxnSpPr/>
            <p:nvPr/>
          </p:nvCxnSpPr>
          <p:spPr>
            <a:xfrm flipV="1">
              <a:off x="1888287" y="5081152"/>
              <a:ext cx="0" cy="65242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/>
            <p:cNvCxnSpPr/>
            <p:nvPr/>
          </p:nvCxnSpPr>
          <p:spPr>
            <a:xfrm>
              <a:off x="849725" y="5073215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Arrow Connector 218"/>
            <p:cNvCxnSpPr/>
            <p:nvPr/>
          </p:nvCxnSpPr>
          <p:spPr>
            <a:xfrm>
              <a:off x="1261022" y="5073215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Delay 46"/>
            <p:cNvSpPr/>
            <p:nvPr/>
          </p:nvSpPr>
          <p:spPr>
            <a:xfrm rot="3765503">
              <a:off x="392829" y="4279491"/>
              <a:ext cx="2323951" cy="123865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chemeClr val="accent2"/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21" name="Straight Arrow Connector 220"/>
            <p:cNvCxnSpPr/>
            <p:nvPr/>
          </p:nvCxnSpPr>
          <p:spPr>
            <a:xfrm>
              <a:off x="1043463" y="5527210"/>
              <a:ext cx="0" cy="65242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2" name="Group 221"/>
          <p:cNvGrpSpPr>
            <a:grpSpLocks/>
          </p:cNvGrpSpPr>
          <p:nvPr/>
        </p:nvGrpSpPr>
        <p:grpSpPr bwMode="auto">
          <a:xfrm>
            <a:off x="6643434" y="1933575"/>
            <a:ext cx="2139950" cy="4254500"/>
            <a:chOff x="-99908" y="1925406"/>
            <a:chExt cx="2139057" cy="4254548"/>
          </a:xfrm>
        </p:grpSpPr>
        <p:cxnSp>
          <p:nvCxnSpPr>
            <p:cNvPr id="223" name="Straight Connector 222"/>
            <p:cNvCxnSpPr/>
            <p:nvPr/>
          </p:nvCxnSpPr>
          <p:spPr>
            <a:xfrm>
              <a:off x="650667" y="5422708"/>
              <a:ext cx="138848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650667" y="5854513"/>
              <a:ext cx="138848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flipV="1">
              <a:off x="650667" y="2517551"/>
              <a:ext cx="0" cy="34909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Arrow Connector 225"/>
            <p:cNvCxnSpPr/>
            <p:nvPr/>
          </p:nvCxnSpPr>
          <p:spPr>
            <a:xfrm flipV="1">
              <a:off x="1477409" y="5065516"/>
              <a:ext cx="0" cy="65247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Arrow Connector 226"/>
            <p:cNvCxnSpPr/>
            <p:nvPr/>
          </p:nvCxnSpPr>
          <p:spPr>
            <a:xfrm flipV="1">
              <a:off x="1671003" y="5527485"/>
              <a:ext cx="0" cy="65246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Arrow Connector 227"/>
            <p:cNvCxnSpPr/>
            <p:nvPr/>
          </p:nvCxnSpPr>
          <p:spPr>
            <a:xfrm flipV="1">
              <a:off x="1888400" y="5073455"/>
              <a:ext cx="0" cy="652469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/>
            <p:cNvCxnSpPr/>
            <p:nvPr/>
          </p:nvCxnSpPr>
          <p:spPr>
            <a:xfrm>
              <a:off x="849021" y="5065516"/>
              <a:ext cx="0" cy="65247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/>
            <p:cNvCxnSpPr/>
            <p:nvPr/>
          </p:nvCxnSpPr>
          <p:spPr>
            <a:xfrm>
              <a:off x="1261599" y="5065516"/>
              <a:ext cx="0" cy="65247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Delay 46"/>
            <p:cNvSpPr/>
            <p:nvPr/>
          </p:nvSpPr>
          <p:spPr>
            <a:xfrm rot="15986418">
              <a:off x="335975" y="3281173"/>
              <a:ext cx="2324126" cy="123773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32" name="Straight Arrow Connector 231"/>
            <p:cNvCxnSpPr/>
            <p:nvPr/>
          </p:nvCxnSpPr>
          <p:spPr>
            <a:xfrm>
              <a:off x="1042615" y="5519547"/>
              <a:ext cx="0" cy="652470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Delay 46"/>
            <p:cNvSpPr/>
            <p:nvPr/>
          </p:nvSpPr>
          <p:spPr>
            <a:xfrm rot="5974411">
              <a:off x="465190" y="3286729"/>
              <a:ext cx="2844832" cy="122187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solidFill>
                <a:srgbClr val="FF0000"/>
              </a:solidFill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4" name="Pie 233"/>
            <p:cNvSpPr/>
            <p:nvPr/>
          </p:nvSpPr>
          <p:spPr>
            <a:xfrm>
              <a:off x="-87213" y="2698528"/>
              <a:ext cx="1485280" cy="1531954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5" name="Arc 234"/>
            <p:cNvSpPr/>
            <p:nvPr/>
          </p:nvSpPr>
          <p:spPr>
            <a:xfrm>
              <a:off x="-99908" y="2727103"/>
              <a:ext cx="1497975" cy="1503379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36" name="Straight Arrow Connector 235"/>
            <p:cNvCxnSpPr/>
            <p:nvPr/>
          </p:nvCxnSpPr>
          <p:spPr>
            <a:xfrm flipH="1" flipV="1">
              <a:off x="755398" y="3304960"/>
              <a:ext cx="956863" cy="2214587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7" name="Straight Arrow Connector 236"/>
            <p:cNvCxnSpPr/>
            <p:nvPr/>
          </p:nvCxnSpPr>
          <p:spPr>
            <a:xfrm>
              <a:off x="907734" y="3343060"/>
              <a:ext cx="956863" cy="2214587"/>
            </a:xfrm>
            <a:prstGeom prst="straightConnector1">
              <a:avLst/>
            </a:prstGeom>
            <a:ln>
              <a:prstDash val="dash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8" name="Straight Arrow Connector 237"/>
            <p:cNvCxnSpPr/>
            <p:nvPr/>
          </p:nvCxnSpPr>
          <p:spPr>
            <a:xfrm flipV="1">
              <a:off x="793482" y="3644688"/>
              <a:ext cx="0" cy="469905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Arrow Connector 238"/>
            <p:cNvCxnSpPr/>
            <p:nvPr/>
          </p:nvCxnSpPr>
          <p:spPr>
            <a:xfrm>
              <a:off x="810937" y="2781079"/>
              <a:ext cx="0" cy="523881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0" name="Group 24"/>
          <p:cNvGrpSpPr>
            <a:grpSpLocks/>
          </p:cNvGrpSpPr>
          <p:nvPr/>
        </p:nvGrpSpPr>
        <p:grpSpPr bwMode="auto">
          <a:xfrm>
            <a:off x="1599946" y="2342837"/>
            <a:ext cx="2139951" cy="3845235"/>
            <a:chOff x="-92997" y="2342778"/>
            <a:chExt cx="2139057" cy="3844790"/>
          </a:xfrm>
        </p:grpSpPr>
        <p:sp>
          <p:nvSpPr>
            <p:cNvPr id="241" name="Pie 240"/>
            <p:cNvSpPr/>
            <p:nvPr/>
          </p:nvSpPr>
          <p:spPr>
            <a:xfrm>
              <a:off x="-80302" y="2690712"/>
              <a:ext cx="1485280" cy="1533347"/>
            </a:xfrm>
            <a:prstGeom prst="pie">
              <a:avLst>
                <a:gd name="adj1" fmla="val 67035"/>
                <a:gd name="adj2" fmla="val 540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2" name="Arc 241"/>
            <p:cNvSpPr/>
            <p:nvPr/>
          </p:nvSpPr>
          <p:spPr>
            <a:xfrm>
              <a:off x="-92997" y="2719284"/>
              <a:ext cx="1497975" cy="1504775"/>
            </a:xfrm>
            <a:prstGeom prst="arc">
              <a:avLst>
                <a:gd name="adj1" fmla="val 16200000"/>
                <a:gd name="adj2" fmla="val 538451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43" name="Straight Connector 242"/>
            <p:cNvCxnSpPr/>
            <p:nvPr/>
          </p:nvCxnSpPr>
          <p:spPr>
            <a:xfrm>
              <a:off x="657577" y="5430419"/>
              <a:ext cx="138848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>
              <a:off x="657577" y="5860581"/>
              <a:ext cx="138848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flipV="1">
              <a:off x="657577" y="2525631"/>
              <a:ext cx="0" cy="349050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/>
            <p:cNvCxnSpPr/>
            <p:nvPr/>
          </p:nvCxnSpPr>
          <p:spPr>
            <a:xfrm flipV="1">
              <a:off x="1484320" y="5073272"/>
              <a:ext cx="0" cy="652387"/>
            </a:xfrm>
            <a:prstGeom prst="straightConnector1">
              <a:avLst/>
            </a:prstGeom>
            <a:ln w="38100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Arrow Connector 246"/>
            <p:cNvCxnSpPr/>
            <p:nvPr/>
          </p:nvCxnSpPr>
          <p:spPr>
            <a:xfrm flipV="1">
              <a:off x="1677914" y="5535182"/>
              <a:ext cx="0" cy="65238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Arrow Connector 247"/>
            <p:cNvCxnSpPr/>
            <p:nvPr/>
          </p:nvCxnSpPr>
          <p:spPr>
            <a:xfrm flipV="1">
              <a:off x="1895310" y="5081209"/>
              <a:ext cx="0" cy="652386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Arrow Connector 248"/>
            <p:cNvCxnSpPr/>
            <p:nvPr/>
          </p:nvCxnSpPr>
          <p:spPr>
            <a:xfrm>
              <a:off x="855932" y="5073272"/>
              <a:ext cx="0" cy="652387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Arrow Connector 249"/>
            <p:cNvCxnSpPr/>
            <p:nvPr/>
          </p:nvCxnSpPr>
          <p:spPr>
            <a:xfrm>
              <a:off x="1268510" y="5073272"/>
              <a:ext cx="0" cy="652387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Arrow Connector 250"/>
            <p:cNvCxnSpPr/>
            <p:nvPr/>
          </p:nvCxnSpPr>
          <p:spPr>
            <a:xfrm>
              <a:off x="1049526" y="5527245"/>
              <a:ext cx="0" cy="652387"/>
            </a:xfrm>
            <a:prstGeom prst="straightConnector1">
              <a:avLst/>
            </a:prstGeom>
            <a:ln w="38100" cmpd="sng"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Arrow Connector 251"/>
            <p:cNvCxnSpPr/>
            <p:nvPr/>
          </p:nvCxnSpPr>
          <p:spPr>
            <a:xfrm flipV="1">
              <a:off x="1484320" y="3100239"/>
              <a:ext cx="366559" cy="2303195"/>
            </a:xfrm>
            <a:prstGeom prst="straightConnector1">
              <a:avLst/>
            </a:prstGeom>
            <a:ln>
              <a:prstDash val="solid"/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53" name="Delay 46"/>
            <p:cNvSpPr/>
            <p:nvPr/>
          </p:nvSpPr>
          <p:spPr>
            <a:xfrm rot="15532151">
              <a:off x="58196" y="3782010"/>
              <a:ext cx="2323830" cy="122187"/>
            </a:xfrm>
            <a:custGeom>
              <a:avLst/>
              <a:gdLst>
                <a:gd name="connsiteX0" fmla="*/ 0 w 822960"/>
                <a:gd name="connsiteY0" fmla="*/ 0 h 822960"/>
                <a:gd name="connsiteX1" fmla="*/ 411480 w 822960"/>
                <a:gd name="connsiteY1" fmla="*/ 0 h 822960"/>
                <a:gd name="connsiteX2" fmla="*/ 822960 w 822960"/>
                <a:gd name="connsiteY2" fmla="*/ 411480 h 822960"/>
                <a:gd name="connsiteX3" fmla="*/ 411480 w 822960"/>
                <a:gd name="connsiteY3" fmla="*/ 822960 h 822960"/>
                <a:gd name="connsiteX4" fmla="*/ 0 w 822960"/>
                <a:gd name="connsiteY4" fmla="*/ 822960 h 822960"/>
                <a:gd name="connsiteX5" fmla="*/ 0 w 822960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5151"/>
                <a:gd name="connsiteY0" fmla="*/ 0 h 822960"/>
                <a:gd name="connsiteX1" fmla="*/ 411480 w 935151"/>
                <a:gd name="connsiteY1" fmla="*/ 0 h 822960"/>
                <a:gd name="connsiteX2" fmla="*/ 822960 w 935151"/>
                <a:gd name="connsiteY2" fmla="*/ 411480 h 822960"/>
                <a:gd name="connsiteX3" fmla="*/ 814705 w 935151"/>
                <a:gd name="connsiteY3" fmla="*/ 816610 h 822960"/>
                <a:gd name="connsiteX4" fmla="*/ 0 w 935151"/>
                <a:gd name="connsiteY4" fmla="*/ 822960 h 822960"/>
                <a:gd name="connsiteX5" fmla="*/ 0 w 935151"/>
                <a:gd name="connsiteY5" fmla="*/ 0 h 822960"/>
                <a:gd name="connsiteX0" fmla="*/ 0 w 934064"/>
                <a:gd name="connsiteY0" fmla="*/ 0 h 822960"/>
                <a:gd name="connsiteX1" fmla="*/ 411480 w 934064"/>
                <a:gd name="connsiteY1" fmla="*/ 0 h 822960"/>
                <a:gd name="connsiteX2" fmla="*/ 819785 w 934064"/>
                <a:gd name="connsiteY2" fmla="*/ 478155 h 822960"/>
                <a:gd name="connsiteX3" fmla="*/ 814705 w 934064"/>
                <a:gd name="connsiteY3" fmla="*/ 816610 h 822960"/>
                <a:gd name="connsiteX4" fmla="*/ 0 w 934064"/>
                <a:gd name="connsiteY4" fmla="*/ 822960 h 822960"/>
                <a:gd name="connsiteX5" fmla="*/ 0 w 934064"/>
                <a:gd name="connsiteY5" fmla="*/ 0 h 822960"/>
                <a:gd name="connsiteX0" fmla="*/ 0 w 944312"/>
                <a:gd name="connsiteY0" fmla="*/ 0 h 822960"/>
                <a:gd name="connsiteX1" fmla="*/ 411480 w 944312"/>
                <a:gd name="connsiteY1" fmla="*/ 0 h 822960"/>
                <a:gd name="connsiteX2" fmla="*/ 819785 w 944312"/>
                <a:gd name="connsiteY2" fmla="*/ 478155 h 822960"/>
                <a:gd name="connsiteX3" fmla="*/ 814705 w 944312"/>
                <a:gd name="connsiteY3" fmla="*/ 816610 h 822960"/>
                <a:gd name="connsiteX4" fmla="*/ 0 w 944312"/>
                <a:gd name="connsiteY4" fmla="*/ 822960 h 822960"/>
                <a:gd name="connsiteX5" fmla="*/ 0 w 944312"/>
                <a:gd name="connsiteY5" fmla="*/ 0 h 822960"/>
                <a:gd name="connsiteX0" fmla="*/ 0 w 938492"/>
                <a:gd name="connsiteY0" fmla="*/ 0 h 822960"/>
                <a:gd name="connsiteX1" fmla="*/ 411480 w 938492"/>
                <a:gd name="connsiteY1" fmla="*/ 0 h 822960"/>
                <a:gd name="connsiteX2" fmla="*/ 803910 w 938492"/>
                <a:gd name="connsiteY2" fmla="*/ 614680 h 822960"/>
                <a:gd name="connsiteX3" fmla="*/ 814705 w 938492"/>
                <a:gd name="connsiteY3" fmla="*/ 816610 h 822960"/>
                <a:gd name="connsiteX4" fmla="*/ 0 w 938492"/>
                <a:gd name="connsiteY4" fmla="*/ 822960 h 822960"/>
                <a:gd name="connsiteX5" fmla="*/ 0 w 938492"/>
                <a:gd name="connsiteY5" fmla="*/ 0 h 822960"/>
                <a:gd name="connsiteX0" fmla="*/ 0 w 937579"/>
                <a:gd name="connsiteY0" fmla="*/ 0 h 822960"/>
                <a:gd name="connsiteX1" fmla="*/ 411480 w 937579"/>
                <a:gd name="connsiteY1" fmla="*/ 0 h 822960"/>
                <a:gd name="connsiteX2" fmla="*/ 803910 w 937579"/>
                <a:gd name="connsiteY2" fmla="*/ 614680 h 822960"/>
                <a:gd name="connsiteX3" fmla="*/ 814705 w 937579"/>
                <a:gd name="connsiteY3" fmla="*/ 816610 h 822960"/>
                <a:gd name="connsiteX4" fmla="*/ 0 w 937579"/>
                <a:gd name="connsiteY4" fmla="*/ 822960 h 822960"/>
                <a:gd name="connsiteX5" fmla="*/ 0 w 937579"/>
                <a:gd name="connsiteY5" fmla="*/ 0 h 822960"/>
                <a:gd name="connsiteX0" fmla="*/ 0 w 969381"/>
                <a:gd name="connsiteY0" fmla="*/ 0 h 822960"/>
                <a:gd name="connsiteX1" fmla="*/ 411480 w 969381"/>
                <a:gd name="connsiteY1" fmla="*/ 0 h 822960"/>
                <a:gd name="connsiteX2" fmla="*/ 803910 w 969381"/>
                <a:gd name="connsiteY2" fmla="*/ 614680 h 822960"/>
                <a:gd name="connsiteX3" fmla="*/ 814705 w 969381"/>
                <a:gd name="connsiteY3" fmla="*/ 816610 h 822960"/>
                <a:gd name="connsiteX4" fmla="*/ 0 w 969381"/>
                <a:gd name="connsiteY4" fmla="*/ 822960 h 822960"/>
                <a:gd name="connsiteX5" fmla="*/ 0 w 969381"/>
                <a:gd name="connsiteY5" fmla="*/ 0 h 822960"/>
                <a:gd name="connsiteX0" fmla="*/ 0 w 965809"/>
                <a:gd name="connsiteY0" fmla="*/ 0 h 822960"/>
                <a:gd name="connsiteX1" fmla="*/ 411480 w 965809"/>
                <a:gd name="connsiteY1" fmla="*/ 0 h 822960"/>
                <a:gd name="connsiteX2" fmla="*/ 803910 w 965809"/>
                <a:gd name="connsiteY2" fmla="*/ 614680 h 822960"/>
                <a:gd name="connsiteX3" fmla="*/ 821055 w 965809"/>
                <a:gd name="connsiteY3" fmla="*/ 816610 h 822960"/>
                <a:gd name="connsiteX4" fmla="*/ 0 w 965809"/>
                <a:gd name="connsiteY4" fmla="*/ 822960 h 822960"/>
                <a:gd name="connsiteX5" fmla="*/ 0 w 965809"/>
                <a:gd name="connsiteY5" fmla="*/ 0 h 822960"/>
                <a:gd name="connsiteX0" fmla="*/ 0 w 977388"/>
                <a:gd name="connsiteY0" fmla="*/ 0 h 822960"/>
                <a:gd name="connsiteX1" fmla="*/ 411480 w 977388"/>
                <a:gd name="connsiteY1" fmla="*/ 0 h 822960"/>
                <a:gd name="connsiteX2" fmla="*/ 803910 w 977388"/>
                <a:gd name="connsiteY2" fmla="*/ 614680 h 822960"/>
                <a:gd name="connsiteX3" fmla="*/ 821055 w 977388"/>
                <a:gd name="connsiteY3" fmla="*/ 816610 h 822960"/>
                <a:gd name="connsiteX4" fmla="*/ 0 w 977388"/>
                <a:gd name="connsiteY4" fmla="*/ 822960 h 822960"/>
                <a:gd name="connsiteX5" fmla="*/ 0 w 977388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66844"/>
                <a:gd name="connsiteY0" fmla="*/ 0 h 822960"/>
                <a:gd name="connsiteX1" fmla="*/ 386538 w 966844"/>
                <a:gd name="connsiteY1" fmla="*/ 0 h 822960"/>
                <a:gd name="connsiteX2" fmla="*/ 803910 w 966844"/>
                <a:gd name="connsiteY2" fmla="*/ 614680 h 822960"/>
                <a:gd name="connsiteX3" fmla="*/ 821055 w 966844"/>
                <a:gd name="connsiteY3" fmla="*/ 816610 h 822960"/>
                <a:gd name="connsiteX4" fmla="*/ 0 w 966844"/>
                <a:gd name="connsiteY4" fmla="*/ 822960 h 822960"/>
                <a:gd name="connsiteX5" fmla="*/ 0 w 966844"/>
                <a:gd name="connsiteY5" fmla="*/ 0 h 822960"/>
                <a:gd name="connsiteX0" fmla="*/ 0 w 973811"/>
                <a:gd name="connsiteY0" fmla="*/ 0 h 822960"/>
                <a:gd name="connsiteX1" fmla="*/ 386538 w 973811"/>
                <a:gd name="connsiteY1" fmla="*/ 0 h 822960"/>
                <a:gd name="connsiteX2" fmla="*/ 803910 w 973811"/>
                <a:gd name="connsiteY2" fmla="*/ 614680 h 822960"/>
                <a:gd name="connsiteX3" fmla="*/ 821055 w 973811"/>
                <a:gd name="connsiteY3" fmla="*/ 816610 h 822960"/>
                <a:gd name="connsiteX4" fmla="*/ 0 w 973811"/>
                <a:gd name="connsiteY4" fmla="*/ 822960 h 822960"/>
                <a:gd name="connsiteX5" fmla="*/ 0 w 973811"/>
                <a:gd name="connsiteY5" fmla="*/ 0 h 822960"/>
                <a:gd name="connsiteX0" fmla="*/ 0 w 976603"/>
                <a:gd name="connsiteY0" fmla="*/ 0 h 822960"/>
                <a:gd name="connsiteX1" fmla="*/ 386538 w 976603"/>
                <a:gd name="connsiteY1" fmla="*/ 0 h 822960"/>
                <a:gd name="connsiteX2" fmla="*/ 803910 w 976603"/>
                <a:gd name="connsiteY2" fmla="*/ 614680 h 822960"/>
                <a:gd name="connsiteX3" fmla="*/ 821055 w 976603"/>
                <a:gd name="connsiteY3" fmla="*/ 816610 h 822960"/>
                <a:gd name="connsiteX4" fmla="*/ 0 w 976603"/>
                <a:gd name="connsiteY4" fmla="*/ 822960 h 822960"/>
                <a:gd name="connsiteX5" fmla="*/ 0 w 976603"/>
                <a:gd name="connsiteY5" fmla="*/ 0 h 822960"/>
                <a:gd name="connsiteX0" fmla="*/ 0 w 969946"/>
                <a:gd name="connsiteY0" fmla="*/ 0 h 822960"/>
                <a:gd name="connsiteX1" fmla="*/ 386538 w 969946"/>
                <a:gd name="connsiteY1" fmla="*/ 0 h 822960"/>
                <a:gd name="connsiteX2" fmla="*/ 803910 w 969946"/>
                <a:gd name="connsiteY2" fmla="*/ 614680 h 822960"/>
                <a:gd name="connsiteX3" fmla="*/ 825212 w 969946"/>
                <a:gd name="connsiteY3" fmla="*/ 816610 h 822960"/>
                <a:gd name="connsiteX4" fmla="*/ 0 w 969946"/>
                <a:gd name="connsiteY4" fmla="*/ 822960 h 822960"/>
                <a:gd name="connsiteX5" fmla="*/ 0 w 969946"/>
                <a:gd name="connsiteY5" fmla="*/ 0 h 822960"/>
                <a:gd name="connsiteX0" fmla="*/ 0 w 975746"/>
                <a:gd name="connsiteY0" fmla="*/ 0 h 822960"/>
                <a:gd name="connsiteX1" fmla="*/ 386538 w 975746"/>
                <a:gd name="connsiteY1" fmla="*/ 0 h 822960"/>
                <a:gd name="connsiteX2" fmla="*/ 803910 w 975746"/>
                <a:gd name="connsiteY2" fmla="*/ 614680 h 822960"/>
                <a:gd name="connsiteX3" fmla="*/ 825212 w 975746"/>
                <a:gd name="connsiteY3" fmla="*/ 816610 h 822960"/>
                <a:gd name="connsiteX4" fmla="*/ 0 w 975746"/>
                <a:gd name="connsiteY4" fmla="*/ 822960 h 822960"/>
                <a:gd name="connsiteX5" fmla="*/ 0 w 975746"/>
                <a:gd name="connsiteY5" fmla="*/ 0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59860 w 975746"/>
                <a:gd name="connsiteY4" fmla="*/ 119946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75746"/>
                <a:gd name="connsiteY0" fmla="*/ 0 h 822960"/>
                <a:gd name="connsiteX1" fmla="*/ 803910 w 975746"/>
                <a:gd name="connsiteY1" fmla="*/ 614680 h 822960"/>
                <a:gd name="connsiteX2" fmla="*/ 825212 w 975746"/>
                <a:gd name="connsiteY2" fmla="*/ 816610 h 822960"/>
                <a:gd name="connsiteX3" fmla="*/ 0 w 975746"/>
                <a:gd name="connsiteY3" fmla="*/ 822960 h 822960"/>
                <a:gd name="connsiteX4" fmla="*/ 1663 w 975746"/>
                <a:gd name="connsiteY4" fmla="*/ 7497 h 822960"/>
                <a:gd name="connsiteX0" fmla="*/ 386538 w 932530"/>
                <a:gd name="connsiteY0" fmla="*/ 0 h 822960"/>
                <a:gd name="connsiteX1" fmla="*/ 614365 w 932530"/>
                <a:gd name="connsiteY1" fmla="*/ 535550 h 822960"/>
                <a:gd name="connsiteX2" fmla="*/ 825212 w 932530"/>
                <a:gd name="connsiteY2" fmla="*/ 816610 h 822960"/>
                <a:gd name="connsiteX3" fmla="*/ 0 w 932530"/>
                <a:gd name="connsiteY3" fmla="*/ 822960 h 822960"/>
                <a:gd name="connsiteX4" fmla="*/ 1663 w 932530"/>
                <a:gd name="connsiteY4" fmla="*/ 7497 h 822960"/>
                <a:gd name="connsiteX0" fmla="*/ 386538 w 689638"/>
                <a:gd name="connsiteY0" fmla="*/ 0 h 822960"/>
                <a:gd name="connsiteX1" fmla="*/ 614365 w 689638"/>
                <a:gd name="connsiteY1" fmla="*/ 535550 h 822960"/>
                <a:gd name="connsiteX2" fmla="*/ 519025 w 689638"/>
                <a:gd name="connsiteY2" fmla="*/ 820775 h 822960"/>
                <a:gd name="connsiteX3" fmla="*/ 0 w 689638"/>
                <a:gd name="connsiteY3" fmla="*/ 822960 h 822960"/>
                <a:gd name="connsiteX4" fmla="*/ 1663 w 689638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08160"/>
                <a:gd name="connsiteY0" fmla="*/ 0 h 822960"/>
                <a:gd name="connsiteX1" fmla="*/ 614365 w 708160"/>
                <a:gd name="connsiteY1" fmla="*/ 535550 h 822960"/>
                <a:gd name="connsiteX2" fmla="*/ 519025 w 708160"/>
                <a:gd name="connsiteY2" fmla="*/ 820775 h 822960"/>
                <a:gd name="connsiteX3" fmla="*/ 0 w 708160"/>
                <a:gd name="connsiteY3" fmla="*/ 822960 h 822960"/>
                <a:gd name="connsiteX4" fmla="*/ 1663 w 708160"/>
                <a:gd name="connsiteY4" fmla="*/ 7497 h 822960"/>
                <a:gd name="connsiteX0" fmla="*/ 386538 w 745430"/>
                <a:gd name="connsiteY0" fmla="*/ 0 h 822960"/>
                <a:gd name="connsiteX1" fmla="*/ 614365 w 745430"/>
                <a:gd name="connsiteY1" fmla="*/ 535550 h 822960"/>
                <a:gd name="connsiteX2" fmla="*/ 519025 w 745430"/>
                <a:gd name="connsiteY2" fmla="*/ 820775 h 822960"/>
                <a:gd name="connsiteX3" fmla="*/ 0 w 745430"/>
                <a:gd name="connsiteY3" fmla="*/ 822960 h 822960"/>
                <a:gd name="connsiteX4" fmla="*/ 1663 w 745430"/>
                <a:gd name="connsiteY4" fmla="*/ 7497 h 822960"/>
                <a:gd name="connsiteX0" fmla="*/ 346963 w 691795"/>
                <a:gd name="connsiteY0" fmla="*/ 0 h 968727"/>
                <a:gd name="connsiteX1" fmla="*/ 614365 w 691795"/>
                <a:gd name="connsiteY1" fmla="*/ 681317 h 968727"/>
                <a:gd name="connsiteX2" fmla="*/ 519025 w 691795"/>
                <a:gd name="connsiteY2" fmla="*/ 966542 h 968727"/>
                <a:gd name="connsiteX3" fmla="*/ 0 w 691795"/>
                <a:gd name="connsiteY3" fmla="*/ 968727 h 968727"/>
                <a:gd name="connsiteX4" fmla="*/ 1663 w 691795"/>
                <a:gd name="connsiteY4" fmla="*/ 153264 h 968727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91795"/>
                <a:gd name="connsiteY0" fmla="*/ 9163 h 977890"/>
                <a:gd name="connsiteX1" fmla="*/ 614365 w 691795"/>
                <a:gd name="connsiteY1" fmla="*/ 690480 h 977890"/>
                <a:gd name="connsiteX2" fmla="*/ 519025 w 691795"/>
                <a:gd name="connsiteY2" fmla="*/ 975705 h 977890"/>
                <a:gd name="connsiteX3" fmla="*/ 0 w 691795"/>
                <a:gd name="connsiteY3" fmla="*/ 977890 h 977890"/>
                <a:gd name="connsiteX4" fmla="*/ 1663 w 691795"/>
                <a:gd name="connsiteY4" fmla="*/ 0 h 977890"/>
                <a:gd name="connsiteX0" fmla="*/ 346963 w 673753"/>
                <a:gd name="connsiteY0" fmla="*/ 9163 h 977890"/>
                <a:gd name="connsiteX1" fmla="*/ 566458 w 673753"/>
                <a:gd name="connsiteY1" fmla="*/ 732127 h 977890"/>
                <a:gd name="connsiteX2" fmla="*/ 519025 w 673753"/>
                <a:gd name="connsiteY2" fmla="*/ 975705 h 977890"/>
                <a:gd name="connsiteX3" fmla="*/ 0 w 673753"/>
                <a:gd name="connsiteY3" fmla="*/ 977890 h 977890"/>
                <a:gd name="connsiteX4" fmla="*/ 1663 w 673753"/>
                <a:gd name="connsiteY4" fmla="*/ 0 h 977890"/>
                <a:gd name="connsiteX0" fmla="*/ 346963 w 680947"/>
                <a:gd name="connsiteY0" fmla="*/ 9163 h 977890"/>
                <a:gd name="connsiteX1" fmla="*/ 566458 w 680947"/>
                <a:gd name="connsiteY1" fmla="*/ 732127 h 977890"/>
                <a:gd name="connsiteX2" fmla="*/ 519025 w 680947"/>
                <a:gd name="connsiteY2" fmla="*/ 975705 h 977890"/>
                <a:gd name="connsiteX3" fmla="*/ 0 w 680947"/>
                <a:gd name="connsiteY3" fmla="*/ 977890 h 977890"/>
                <a:gd name="connsiteX4" fmla="*/ 1663 w 680947"/>
                <a:gd name="connsiteY4" fmla="*/ 0 h 977890"/>
                <a:gd name="connsiteX0" fmla="*/ 346963 w 730933"/>
                <a:gd name="connsiteY0" fmla="*/ 9163 h 977890"/>
                <a:gd name="connsiteX1" fmla="*/ 566458 w 730933"/>
                <a:gd name="connsiteY1" fmla="*/ 732127 h 977890"/>
                <a:gd name="connsiteX2" fmla="*/ 519025 w 730933"/>
                <a:gd name="connsiteY2" fmla="*/ 975705 h 977890"/>
                <a:gd name="connsiteX3" fmla="*/ 0 w 730933"/>
                <a:gd name="connsiteY3" fmla="*/ 977890 h 977890"/>
                <a:gd name="connsiteX4" fmla="*/ 1663 w 730933"/>
                <a:gd name="connsiteY4" fmla="*/ 0 h 977890"/>
                <a:gd name="connsiteX0" fmla="*/ 346963 w 813803"/>
                <a:gd name="connsiteY0" fmla="*/ 9163 h 977890"/>
                <a:gd name="connsiteX1" fmla="*/ 566458 w 813803"/>
                <a:gd name="connsiteY1" fmla="*/ 732127 h 977890"/>
                <a:gd name="connsiteX2" fmla="*/ 519025 w 813803"/>
                <a:gd name="connsiteY2" fmla="*/ 975705 h 977890"/>
                <a:gd name="connsiteX3" fmla="*/ 0 w 813803"/>
                <a:gd name="connsiteY3" fmla="*/ 977890 h 977890"/>
                <a:gd name="connsiteX4" fmla="*/ 1663 w 813803"/>
                <a:gd name="connsiteY4" fmla="*/ 0 h 977890"/>
                <a:gd name="connsiteX0" fmla="*/ 346963 w 815467"/>
                <a:gd name="connsiteY0" fmla="*/ 9163 h 977890"/>
                <a:gd name="connsiteX1" fmla="*/ 570624 w 815467"/>
                <a:gd name="connsiteY1" fmla="*/ 757116 h 977890"/>
                <a:gd name="connsiteX2" fmla="*/ 519025 w 815467"/>
                <a:gd name="connsiteY2" fmla="*/ 975705 h 977890"/>
                <a:gd name="connsiteX3" fmla="*/ 0 w 815467"/>
                <a:gd name="connsiteY3" fmla="*/ 977890 h 977890"/>
                <a:gd name="connsiteX4" fmla="*/ 1663 w 815467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6963 w 846834"/>
                <a:gd name="connsiteY0" fmla="*/ 9163 h 977890"/>
                <a:gd name="connsiteX1" fmla="*/ 570624 w 846834"/>
                <a:gd name="connsiteY1" fmla="*/ 757116 h 977890"/>
                <a:gd name="connsiteX2" fmla="*/ 519025 w 846834"/>
                <a:gd name="connsiteY2" fmla="*/ 975705 h 977890"/>
                <a:gd name="connsiteX3" fmla="*/ 0 w 846834"/>
                <a:gd name="connsiteY3" fmla="*/ 977890 h 977890"/>
                <a:gd name="connsiteX4" fmla="*/ 1663 w 846834"/>
                <a:gd name="connsiteY4" fmla="*/ 0 h 977890"/>
                <a:gd name="connsiteX0" fmla="*/ 349046 w 765461"/>
                <a:gd name="connsiteY0" fmla="*/ 13327 h 977890"/>
                <a:gd name="connsiteX1" fmla="*/ 570624 w 765461"/>
                <a:gd name="connsiteY1" fmla="*/ 757116 h 977890"/>
                <a:gd name="connsiteX2" fmla="*/ 519025 w 765461"/>
                <a:gd name="connsiteY2" fmla="*/ 975705 h 977890"/>
                <a:gd name="connsiteX3" fmla="*/ 0 w 765461"/>
                <a:gd name="connsiteY3" fmla="*/ 977890 h 977890"/>
                <a:gd name="connsiteX4" fmla="*/ 1663 w 765461"/>
                <a:gd name="connsiteY4" fmla="*/ 0 h 977890"/>
                <a:gd name="connsiteX0" fmla="*/ 349046 w 781069"/>
                <a:gd name="connsiteY0" fmla="*/ 13327 h 977890"/>
                <a:gd name="connsiteX1" fmla="*/ 570624 w 781069"/>
                <a:gd name="connsiteY1" fmla="*/ 757116 h 977890"/>
                <a:gd name="connsiteX2" fmla="*/ 519025 w 781069"/>
                <a:gd name="connsiteY2" fmla="*/ 975705 h 977890"/>
                <a:gd name="connsiteX3" fmla="*/ 0 w 781069"/>
                <a:gd name="connsiteY3" fmla="*/ 977890 h 977890"/>
                <a:gd name="connsiteX4" fmla="*/ 1663 w 781069"/>
                <a:gd name="connsiteY4" fmla="*/ 0 h 977890"/>
                <a:gd name="connsiteX0" fmla="*/ 2107021 w 2107021"/>
                <a:gd name="connsiteY0" fmla="*/ 0 h 2555057"/>
                <a:gd name="connsiteX1" fmla="*/ 570624 w 2107021"/>
                <a:gd name="connsiteY1" fmla="*/ 2293086 h 2555057"/>
                <a:gd name="connsiteX2" fmla="*/ 519025 w 2107021"/>
                <a:gd name="connsiteY2" fmla="*/ 2511675 h 2555057"/>
                <a:gd name="connsiteX3" fmla="*/ 0 w 2107021"/>
                <a:gd name="connsiteY3" fmla="*/ 2513860 h 2555057"/>
                <a:gd name="connsiteX4" fmla="*/ 1663 w 2107021"/>
                <a:gd name="connsiteY4" fmla="*/ 1535970 h 2555057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570624 w 2107021"/>
                <a:gd name="connsiteY1" fmla="*/ 2293086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4" fmla="*/ 1663 w 2107021"/>
                <a:gd name="connsiteY4" fmla="*/ 1535970 h 2513860"/>
                <a:gd name="connsiteX0" fmla="*/ 2107021 w 2107021"/>
                <a:gd name="connsiteY0" fmla="*/ 0 h 2513860"/>
                <a:gd name="connsiteX1" fmla="*/ 1403787 w 2107021"/>
                <a:gd name="connsiteY1" fmla="*/ 960357 h 2513860"/>
                <a:gd name="connsiteX2" fmla="*/ 952270 w 2107021"/>
                <a:gd name="connsiteY2" fmla="*/ 1395514 h 2513860"/>
                <a:gd name="connsiteX3" fmla="*/ 0 w 2107021"/>
                <a:gd name="connsiteY3" fmla="*/ 2513860 h 2513860"/>
                <a:gd name="connsiteX0" fmla="*/ 1154751 w 1154751"/>
                <a:gd name="connsiteY0" fmla="*/ 0 h 1395514"/>
                <a:gd name="connsiteX1" fmla="*/ 451517 w 1154751"/>
                <a:gd name="connsiteY1" fmla="*/ 960357 h 1395514"/>
                <a:gd name="connsiteX2" fmla="*/ 0 w 1154751"/>
                <a:gd name="connsiteY2" fmla="*/ 1395514 h 1395514"/>
                <a:gd name="connsiteX0" fmla="*/ 2187874 w 2187874"/>
                <a:gd name="connsiteY0" fmla="*/ 0 h 2295106"/>
                <a:gd name="connsiteX1" fmla="*/ 1484640 w 2187874"/>
                <a:gd name="connsiteY1" fmla="*/ 960357 h 2295106"/>
                <a:gd name="connsiteX2" fmla="*/ 0 w 2187874"/>
                <a:gd name="connsiteY2" fmla="*/ 2295106 h 2295106"/>
                <a:gd name="connsiteX0" fmla="*/ 2187874 w 2187874"/>
                <a:gd name="connsiteY0" fmla="*/ 0 h 2295465"/>
                <a:gd name="connsiteX1" fmla="*/ 1484640 w 2187874"/>
                <a:gd name="connsiteY1" fmla="*/ 960357 h 2295465"/>
                <a:gd name="connsiteX2" fmla="*/ 0 w 2187874"/>
                <a:gd name="connsiteY2" fmla="*/ 2295106 h 2295465"/>
                <a:gd name="connsiteX0" fmla="*/ 2187874 w 2187982"/>
                <a:gd name="connsiteY0" fmla="*/ 0 h 2295466"/>
                <a:gd name="connsiteX1" fmla="*/ 1484640 w 2187982"/>
                <a:gd name="connsiteY1" fmla="*/ 960357 h 2295466"/>
                <a:gd name="connsiteX2" fmla="*/ 0 w 2187982"/>
                <a:gd name="connsiteY2" fmla="*/ 2295106 h 2295466"/>
                <a:gd name="connsiteX0" fmla="*/ 2187874 w 2187952"/>
                <a:gd name="connsiteY0" fmla="*/ 0 h 2295943"/>
                <a:gd name="connsiteX1" fmla="*/ 1351334 w 2187952"/>
                <a:gd name="connsiteY1" fmla="*/ 1526766 h 2295943"/>
                <a:gd name="connsiteX2" fmla="*/ 0 w 2187952"/>
                <a:gd name="connsiteY2" fmla="*/ 2295106 h 2295943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187874 w 2187874"/>
                <a:gd name="connsiteY0" fmla="*/ 0 h 2295106"/>
                <a:gd name="connsiteX1" fmla="*/ 0 w 2187874"/>
                <a:gd name="connsiteY1" fmla="*/ 2295106 h 2295106"/>
                <a:gd name="connsiteX0" fmla="*/ 2281605 w 2281605"/>
                <a:gd name="connsiteY0" fmla="*/ 0 h 2157668"/>
                <a:gd name="connsiteX1" fmla="*/ 0 w 2281605"/>
                <a:gd name="connsiteY1" fmla="*/ 2157668 h 2157668"/>
                <a:gd name="connsiteX0" fmla="*/ 2286225 w 2286225"/>
                <a:gd name="connsiteY0" fmla="*/ 0 h 369997"/>
                <a:gd name="connsiteX1" fmla="*/ 0 w 2286225"/>
                <a:gd name="connsiteY1" fmla="*/ 315 h 369997"/>
                <a:gd name="connsiteX0" fmla="*/ 2286225 w 2286225"/>
                <a:gd name="connsiteY0" fmla="*/ 0 h 3535"/>
                <a:gd name="connsiteX1" fmla="*/ 0 w 2286225"/>
                <a:gd name="connsiteY1" fmla="*/ 315 h 3535"/>
                <a:gd name="connsiteX0" fmla="*/ 10000 w 10000"/>
                <a:gd name="connsiteY0" fmla="*/ 4965 h 10824"/>
                <a:gd name="connsiteX1" fmla="*/ 0 w 10000"/>
                <a:gd name="connsiteY1" fmla="*/ 5856 h 10824"/>
                <a:gd name="connsiteX0" fmla="*/ 10439 w 10439"/>
                <a:gd name="connsiteY0" fmla="*/ 45652 h 51511"/>
                <a:gd name="connsiteX1" fmla="*/ 439 w 10439"/>
                <a:gd name="connsiteY1" fmla="*/ 46543 h 51511"/>
                <a:gd name="connsiteX2" fmla="*/ 1810 w 10439"/>
                <a:gd name="connsiteY2" fmla="*/ 0 h 51511"/>
                <a:gd name="connsiteX0" fmla="*/ 10506 w 10506"/>
                <a:gd name="connsiteY0" fmla="*/ 45652 h 852596"/>
                <a:gd name="connsiteX1" fmla="*/ 506 w 10506"/>
                <a:gd name="connsiteY1" fmla="*/ 46543 h 852596"/>
                <a:gd name="connsiteX2" fmla="*/ 1877 w 10506"/>
                <a:gd name="connsiteY2" fmla="*/ 0 h 852596"/>
                <a:gd name="connsiteX0" fmla="*/ 10657 w 10657"/>
                <a:gd name="connsiteY0" fmla="*/ 4969 h 1599840"/>
                <a:gd name="connsiteX1" fmla="*/ 657 w 10657"/>
                <a:gd name="connsiteY1" fmla="*/ 5860 h 1599840"/>
                <a:gd name="connsiteX2" fmla="*/ 1280 w 10657"/>
                <a:gd name="connsiteY2" fmla="*/ 948943 h 1599840"/>
                <a:gd name="connsiteX0" fmla="*/ 10657 w 10657"/>
                <a:gd name="connsiteY0" fmla="*/ 77119 h 1671990"/>
                <a:gd name="connsiteX1" fmla="*/ 2210 w 10657"/>
                <a:gd name="connsiteY1" fmla="*/ 55025 h 1671990"/>
                <a:gd name="connsiteX2" fmla="*/ 657 w 10657"/>
                <a:gd name="connsiteY2" fmla="*/ 78010 h 1671990"/>
                <a:gd name="connsiteX3" fmla="*/ 1280 w 10657"/>
                <a:gd name="connsiteY3" fmla="*/ 1021093 h 1671990"/>
                <a:gd name="connsiteX0" fmla="*/ 10657 w 10657"/>
                <a:gd name="connsiteY0" fmla="*/ 776095 h 2370966"/>
                <a:gd name="connsiteX1" fmla="*/ 2493 w 10657"/>
                <a:gd name="connsiteY1" fmla="*/ 0 h 2370966"/>
                <a:gd name="connsiteX2" fmla="*/ 657 w 10657"/>
                <a:gd name="connsiteY2" fmla="*/ 776986 h 2370966"/>
                <a:gd name="connsiteX3" fmla="*/ 1280 w 10657"/>
                <a:gd name="connsiteY3" fmla="*/ 1720069 h 2370966"/>
                <a:gd name="connsiteX0" fmla="*/ 10657 w 10657"/>
                <a:gd name="connsiteY0" fmla="*/ 806771 h 2401642"/>
                <a:gd name="connsiteX1" fmla="*/ 4837 w 10657"/>
                <a:gd name="connsiteY1" fmla="*/ 219180 h 2401642"/>
                <a:gd name="connsiteX2" fmla="*/ 2493 w 10657"/>
                <a:gd name="connsiteY2" fmla="*/ 30676 h 2401642"/>
                <a:gd name="connsiteX3" fmla="*/ 657 w 10657"/>
                <a:gd name="connsiteY3" fmla="*/ 807662 h 2401642"/>
                <a:gd name="connsiteX4" fmla="*/ 1280 w 10657"/>
                <a:gd name="connsiteY4" fmla="*/ 1750745 h 2401642"/>
                <a:gd name="connsiteX0" fmla="*/ 10657 w 10657"/>
                <a:gd name="connsiteY0" fmla="*/ 784949 h 2379820"/>
                <a:gd name="connsiteX1" fmla="*/ 4413 w 10657"/>
                <a:gd name="connsiteY1" fmla="*/ 786421 h 2379820"/>
                <a:gd name="connsiteX2" fmla="*/ 2493 w 10657"/>
                <a:gd name="connsiteY2" fmla="*/ 8854 h 2379820"/>
                <a:gd name="connsiteX3" fmla="*/ 657 w 10657"/>
                <a:gd name="connsiteY3" fmla="*/ 785840 h 2379820"/>
                <a:gd name="connsiteX4" fmla="*/ 1280 w 10657"/>
                <a:gd name="connsiteY4" fmla="*/ 1728923 h 2379820"/>
                <a:gd name="connsiteX0" fmla="*/ 10657 w 10657"/>
                <a:gd name="connsiteY0" fmla="*/ 785034 h 2379905"/>
                <a:gd name="connsiteX1" fmla="*/ 6252 w 10657"/>
                <a:gd name="connsiteY1" fmla="*/ 833631 h 2379905"/>
                <a:gd name="connsiteX2" fmla="*/ 4413 w 10657"/>
                <a:gd name="connsiteY2" fmla="*/ 786506 h 2379905"/>
                <a:gd name="connsiteX3" fmla="*/ 2493 w 10657"/>
                <a:gd name="connsiteY3" fmla="*/ 8939 h 2379905"/>
                <a:gd name="connsiteX4" fmla="*/ 657 w 10657"/>
                <a:gd name="connsiteY4" fmla="*/ 785925 h 2379905"/>
                <a:gd name="connsiteX5" fmla="*/ 1280 w 10657"/>
                <a:gd name="connsiteY5" fmla="*/ 1729008 h 2379905"/>
                <a:gd name="connsiteX0" fmla="*/ 10657 w 10657"/>
                <a:gd name="connsiteY0" fmla="*/ 785038 h 2379909"/>
                <a:gd name="connsiteX1" fmla="*/ 7788 w 10657"/>
                <a:gd name="connsiteY1" fmla="*/ 810073 h 2379909"/>
                <a:gd name="connsiteX2" fmla="*/ 6252 w 10657"/>
                <a:gd name="connsiteY2" fmla="*/ 833635 h 2379909"/>
                <a:gd name="connsiteX3" fmla="*/ 4413 w 10657"/>
                <a:gd name="connsiteY3" fmla="*/ 786510 h 2379909"/>
                <a:gd name="connsiteX4" fmla="*/ 2493 w 10657"/>
                <a:gd name="connsiteY4" fmla="*/ 8943 h 2379909"/>
                <a:gd name="connsiteX5" fmla="*/ 657 w 10657"/>
                <a:gd name="connsiteY5" fmla="*/ 785929 h 2379909"/>
                <a:gd name="connsiteX6" fmla="*/ 1280 w 10657"/>
                <a:gd name="connsiteY6" fmla="*/ 1729012 h 2379909"/>
                <a:gd name="connsiteX0" fmla="*/ 10657 w 10657"/>
                <a:gd name="connsiteY0" fmla="*/ 785038 h 2379909"/>
                <a:gd name="connsiteX1" fmla="*/ 8980 w 10657"/>
                <a:gd name="connsiteY1" fmla="*/ 786514 h 2379909"/>
                <a:gd name="connsiteX2" fmla="*/ 7788 w 10657"/>
                <a:gd name="connsiteY2" fmla="*/ 810073 h 2379909"/>
                <a:gd name="connsiteX3" fmla="*/ 6252 w 10657"/>
                <a:gd name="connsiteY3" fmla="*/ 833635 h 2379909"/>
                <a:gd name="connsiteX4" fmla="*/ 4413 w 10657"/>
                <a:gd name="connsiteY4" fmla="*/ 786510 h 2379909"/>
                <a:gd name="connsiteX5" fmla="*/ 2493 w 10657"/>
                <a:gd name="connsiteY5" fmla="*/ 8943 h 2379909"/>
                <a:gd name="connsiteX6" fmla="*/ 657 w 10657"/>
                <a:gd name="connsiteY6" fmla="*/ 785929 h 2379909"/>
                <a:gd name="connsiteX7" fmla="*/ 1280 w 10657"/>
                <a:gd name="connsiteY7" fmla="*/ 1729012 h 2379909"/>
                <a:gd name="connsiteX0" fmla="*/ 15988 w 15988"/>
                <a:gd name="connsiteY0" fmla="*/ 8975855 h 9052345"/>
                <a:gd name="connsiteX1" fmla="*/ 14311 w 15988"/>
                <a:gd name="connsiteY1" fmla="*/ 8977331 h 9052345"/>
                <a:gd name="connsiteX2" fmla="*/ 13119 w 15988"/>
                <a:gd name="connsiteY2" fmla="*/ 9000890 h 9052345"/>
                <a:gd name="connsiteX3" fmla="*/ 11583 w 15988"/>
                <a:gd name="connsiteY3" fmla="*/ 9024452 h 9052345"/>
                <a:gd name="connsiteX4" fmla="*/ 9744 w 15988"/>
                <a:gd name="connsiteY4" fmla="*/ 8977327 h 9052345"/>
                <a:gd name="connsiteX5" fmla="*/ 7824 w 15988"/>
                <a:gd name="connsiteY5" fmla="*/ 8199760 h 9052345"/>
                <a:gd name="connsiteX6" fmla="*/ 5988 w 15988"/>
                <a:gd name="connsiteY6" fmla="*/ 8976746 h 9052345"/>
                <a:gd name="connsiteX7" fmla="*/ 84 w 15988"/>
                <a:gd name="connsiteY7" fmla="*/ 0 h 9052345"/>
                <a:gd name="connsiteX0" fmla="*/ 16315 w 16315"/>
                <a:gd name="connsiteY0" fmla="*/ 8975855 h 9052345"/>
                <a:gd name="connsiteX1" fmla="*/ 14638 w 16315"/>
                <a:gd name="connsiteY1" fmla="*/ 8977331 h 9052345"/>
                <a:gd name="connsiteX2" fmla="*/ 13446 w 16315"/>
                <a:gd name="connsiteY2" fmla="*/ 9000890 h 9052345"/>
                <a:gd name="connsiteX3" fmla="*/ 11910 w 16315"/>
                <a:gd name="connsiteY3" fmla="*/ 9024452 h 9052345"/>
                <a:gd name="connsiteX4" fmla="*/ 10071 w 16315"/>
                <a:gd name="connsiteY4" fmla="*/ 8977327 h 9052345"/>
                <a:gd name="connsiteX5" fmla="*/ 8151 w 16315"/>
                <a:gd name="connsiteY5" fmla="*/ 8199760 h 9052345"/>
                <a:gd name="connsiteX6" fmla="*/ 1445 w 16315"/>
                <a:gd name="connsiteY6" fmla="*/ 22980 h 9052345"/>
                <a:gd name="connsiteX7" fmla="*/ 411 w 16315"/>
                <a:gd name="connsiteY7" fmla="*/ 0 h 9052345"/>
                <a:gd name="connsiteX0" fmla="*/ 16315 w 16315"/>
                <a:gd name="connsiteY0" fmla="*/ 9542113 h 9618603"/>
                <a:gd name="connsiteX1" fmla="*/ 14638 w 16315"/>
                <a:gd name="connsiteY1" fmla="*/ 9543589 h 9618603"/>
                <a:gd name="connsiteX2" fmla="*/ 13446 w 16315"/>
                <a:gd name="connsiteY2" fmla="*/ 9567148 h 9618603"/>
                <a:gd name="connsiteX3" fmla="*/ 11910 w 16315"/>
                <a:gd name="connsiteY3" fmla="*/ 9590710 h 9618603"/>
                <a:gd name="connsiteX4" fmla="*/ 10071 w 16315"/>
                <a:gd name="connsiteY4" fmla="*/ 9543585 h 9618603"/>
                <a:gd name="connsiteX5" fmla="*/ 2533 w 16315"/>
                <a:gd name="connsiteY5" fmla="*/ 753 h 9618603"/>
                <a:gd name="connsiteX6" fmla="*/ 1445 w 16315"/>
                <a:gd name="connsiteY6" fmla="*/ 589238 h 9618603"/>
                <a:gd name="connsiteX7" fmla="*/ 411 w 16315"/>
                <a:gd name="connsiteY7" fmla="*/ 566258 h 9618603"/>
                <a:gd name="connsiteX0" fmla="*/ 16315 w 16315"/>
                <a:gd name="connsiteY0" fmla="*/ 9547011 h 9596120"/>
                <a:gd name="connsiteX1" fmla="*/ 14638 w 16315"/>
                <a:gd name="connsiteY1" fmla="*/ 9548487 h 9596120"/>
                <a:gd name="connsiteX2" fmla="*/ 13446 w 16315"/>
                <a:gd name="connsiteY2" fmla="*/ 9572046 h 9596120"/>
                <a:gd name="connsiteX3" fmla="*/ 11910 w 16315"/>
                <a:gd name="connsiteY3" fmla="*/ 9595608 h 9596120"/>
                <a:gd name="connsiteX4" fmla="*/ 3645 w 16315"/>
                <a:gd name="connsiteY4" fmla="*/ 1254470 h 9596120"/>
                <a:gd name="connsiteX5" fmla="*/ 2533 w 16315"/>
                <a:gd name="connsiteY5" fmla="*/ 5651 h 9596120"/>
                <a:gd name="connsiteX6" fmla="*/ 1445 w 16315"/>
                <a:gd name="connsiteY6" fmla="*/ 594136 h 9596120"/>
                <a:gd name="connsiteX7" fmla="*/ 411 w 16315"/>
                <a:gd name="connsiteY7" fmla="*/ 571156 h 9596120"/>
                <a:gd name="connsiteX0" fmla="*/ 16315 w 16315"/>
                <a:gd name="connsiteY0" fmla="*/ 9564926 h 9589964"/>
                <a:gd name="connsiteX1" fmla="*/ 14638 w 16315"/>
                <a:gd name="connsiteY1" fmla="*/ 9566402 h 9589964"/>
                <a:gd name="connsiteX2" fmla="*/ 13446 w 16315"/>
                <a:gd name="connsiteY2" fmla="*/ 9589961 h 9589964"/>
                <a:gd name="connsiteX3" fmla="*/ 4757 w 16315"/>
                <a:gd name="connsiteY3" fmla="*/ 7 h 9589964"/>
                <a:gd name="connsiteX4" fmla="*/ 3645 w 16315"/>
                <a:gd name="connsiteY4" fmla="*/ 1272385 h 9589964"/>
                <a:gd name="connsiteX5" fmla="*/ 2533 w 16315"/>
                <a:gd name="connsiteY5" fmla="*/ 23566 h 9589964"/>
                <a:gd name="connsiteX6" fmla="*/ 1445 w 16315"/>
                <a:gd name="connsiteY6" fmla="*/ 612051 h 9589964"/>
                <a:gd name="connsiteX7" fmla="*/ 411 w 16315"/>
                <a:gd name="connsiteY7" fmla="*/ 589071 h 9589964"/>
                <a:gd name="connsiteX0" fmla="*/ 16315 w 16315"/>
                <a:gd name="connsiteY0" fmla="*/ 9564926 h 9566401"/>
                <a:gd name="connsiteX1" fmla="*/ 14638 w 16315"/>
                <a:gd name="connsiteY1" fmla="*/ 9566402 h 9566401"/>
                <a:gd name="connsiteX2" fmla="*/ 5767 w 16315"/>
                <a:gd name="connsiteY2" fmla="*/ 1225259 h 9566401"/>
                <a:gd name="connsiteX3" fmla="*/ 4757 w 16315"/>
                <a:gd name="connsiteY3" fmla="*/ 7 h 9566401"/>
                <a:gd name="connsiteX4" fmla="*/ 3645 w 16315"/>
                <a:gd name="connsiteY4" fmla="*/ 1272385 h 9566401"/>
                <a:gd name="connsiteX5" fmla="*/ 2533 w 16315"/>
                <a:gd name="connsiteY5" fmla="*/ 23566 h 9566401"/>
                <a:gd name="connsiteX6" fmla="*/ 1445 w 16315"/>
                <a:gd name="connsiteY6" fmla="*/ 612051 h 9566401"/>
                <a:gd name="connsiteX7" fmla="*/ 411 w 16315"/>
                <a:gd name="connsiteY7" fmla="*/ 589071 h 9566401"/>
                <a:gd name="connsiteX0" fmla="*/ 16315 w 16315"/>
                <a:gd name="connsiteY0" fmla="*/ 9564926 h 9564924"/>
                <a:gd name="connsiteX1" fmla="*/ 6858 w 16315"/>
                <a:gd name="connsiteY1" fmla="*/ 11 h 9564924"/>
                <a:gd name="connsiteX2" fmla="*/ 5767 w 16315"/>
                <a:gd name="connsiteY2" fmla="*/ 1225259 h 9564924"/>
                <a:gd name="connsiteX3" fmla="*/ 4757 w 16315"/>
                <a:gd name="connsiteY3" fmla="*/ 7 h 9564924"/>
                <a:gd name="connsiteX4" fmla="*/ 3645 w 16315"/>
                <a:gd name="connsiteY4" fmla="*/ 1272385 h 9564924"/>
                <a:gd name="connsiteX5" fmla="*/ 2533 w 16315"/>
                <a:gd name="connsiteY5" fmla="*/ 23566 h 9564924"/>
                <a:gd name="connsiteX6" fmla="*/ 1445 w 16315"/>
                <a:gd name="connsiteY6" fmla="*/ 612051 h 9564924"/>
                <a:gd name="connsiteX7" fmla="*/ 411 w 16315"/>
                <a:gd name="connsiteY7" fmla="*/ 589071 h 9564924"/>
                <a:gd name="connsiteX0" fmla="*/ 7909 w 7909"/>
                <a:gd name="connsiteY0" fmla="*/ 1247352 h 1435448"/>
                <a:gd name="connsiteX1" fmla="*/ 6858 w 7909"/>
                <a:gd name="connsiteY1" fmla="*/ 11 h 1435448"/>
                <a:gd name="connsiteX2" fmla="*/ 5767 w 7909"/>
                <a:gd name="connsiteY2" fmla="*/ 1225259 h 1435448"/>
                <a:gd name="connsiteX3" fmla="*/ 4757 w 7909"/>
                <a:gd name="connsiteY3" fmla="*/ 7 h 1435448"/>
                <a:gd name="connsiteX4" fmla="*/ 3645 w 7909"/>
                <a:gd name="connsiteY4" fmla="*/ 1272385 h 1435448"/>
                <a:gd name="connsiteX5" fmla="*/ 2533 w 7909"/>
                <a:gd name="connsiteY5" fmla="*/ 23566 h 1435448"/>
                <a:gd name="connsiteX6" fmla="*/ 1445 w 7909"/>
                <a:gd name="connsiteY6" fmla="*/ 612051 h 1435448"/>
                <a:gd name="connsiteX7" fmla="*/ 411 w 7909"/>
                <a:gd name="connsiteY7" fmla="*/ 589071 h 1435448"/>
                <a:gd name="connsiteX0" fmla="*/ 9480 w 9480"/>
                <a:gd name="connsiteY0" fmla="*/ 8690 h 8929"/>
                <a:gd name="connsiteX1" fmla="*/ 8151 w 9480"/>
                <a:gd name="connsiteY1" fmla="*/ 0 h 8929"/>
                <a:gd name="connsiteX2" fmla="*/ 6772 w 9480"/>
                <a:gd name="connsiteY2" fmla="*/ 8536 h 8929"/>
                <a:gd name="connsiteX3" fmla="*/ 5495 w 9480"/>
                <a:gd name="connsiteY3" fmla="*/ 0 h 8929"/>
                <a:gd name="connsiteX4" fmla="*/ 4089 w 9480"/>
                <a:gd name="connsiteY4" fmla="*/ 8864 h 8929"/>
                <a:gd name="connsiteX5" fmla="*/ 2683 w 9480"/>
                <a:gd name="connsiteY5" fmla="*/ 164 h 8929"/>
                <a:gd name="connsiteX6" fmla="*/ 1307 w 9480"/>
                <a:gd name="connsiteY6" fmla="*/ 4264 h 8929"/>
                <a:gd name="connsiteX7" fmla="*/ 0 w 9480"/>
                <a:gd name="connsiteY7" fmla="*/ 4104 h 8929"/>
                <a:gd name="connsiteX0" fmla="*/ 9973 w 9973"/>
                <a:gd name="connsiteY0" fmla="*/ 9732 h 10000"/>
                <a:gd name="connsiteX1" fmla="*/ 8571 w 9973"/>
                <a:gd name="connsiteY1" fmla="*/ 0 h 10000"/>
                <a:gd name="connsiteX2" fmla="*/ 7116 w 9973"/>
                <a:gd name="connsiteY2" fmla="*/ 9560 h 10000"/>
                <a:gd name="connsiteX3" fmla="*/ 5769 w 9973"/>
                <a:gd name="connsiteY3" fmla="*/ 0 h 10000"/>
                <a:gd name="connsiteX4" fmla="*/ 4286 w 9973"/>
                <a:gd name="connsiteY4" fmla="*/ 9927 h 10000"/>
                <a:gd name="connsiteX5" fmla="*/ 2803 w 9973"/>
                <a:gd name="connsiteY5" fmla="*/ 184 h 10000"/>
                <a:gd name="connsiteX6" fmla="*/ 1352 w 9973"/>
                <a:gd name="connsiteY6" fmla="*/ 4775 h 10000"/>
                <a:gd name="connsiteX7" fmla="*/ 0 w 9973"/>
                <a:gd name="connsiteY7" fmla="*/ 5148 h 10000"/>
                <a:gd name="connsiteX0" fmla="*/ 10000 w 10000"/>
                <a:gd name="connsiteY0" fmla="*/ 9732 h 10000"/>
                <a:gd name="connsiteX1" fmla="*/ 8594 w 10000"/>
                <a:gd name="connsiteY1" fmla="*/ 0 h 10000"/>
                <a:gd name="connsiteX2" fmla="*/ 7135 w 10000"/>
                <a:gd name="connsiteY2" fmla="*/ 9560 h 10000"/>
                <a:gd name="connsiteX3" fmla="*/ 5785 w 10000"/>
                <a:gd name="connsiteY3" fmla="*/ 0 h 10000"/>
                <a:gd name="connsiteX4" fmla="*/ 4298 w 10000"/>
                <a:gd name="connsiteY4" fmla="*/ 9927 h 10000"/>
                <a:gd name="connsiteX5" fmla="*/ 2811 w 10000"/>
                <a:gd name="connsiteY5" fmla="*/ 184 h 10000"/>
                <a:gd name="connsiteX6" fmla="*/ 1356 w 10000"/>
                <a:gd name="connsiteY6" fmla="*/ 4775 h 10000"/>
                <a:gd name="connsiteX7" fmla="*/ 0 w 10000"/>
                <a:gd name="connsiteY7" fmla="*/ 5148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0878 w 10878"/>
                <a:gd name="connsiteY0" fmla="*/ 9732 h 10000"/>
                <a:gd name="connsiteX1" fmla="*/ 9472 w 10878"/>
                <a:gd name="connsiteY1" fmla="*/ 0 h 10000"/>
                <a:gd name="connsiteX2" fmla="*/ 8013 w 10878"/>
                <a:gd name="connsiteY2" fmla="*/ 9560 h 10000"/>
                <a:gd name="connsiteX3" fmla="*/ 6663 w 10878"/>
                <a:gd name="connsiteY3" fmla="*/ 0 h 10000"/>
                <a:gd name="connsiteX4" fmla="*/ 5176 w 10878"/>
                <a:gd name="connsiteY4" fmla="*/ 9927 h 10000"/>
                <a:gd name="connsiteX5" fmla="*/ 3689 w 10878"/>
                <a:gd name="connsiteY5" fmla="*/ 184 h 10000"/>
                <a:gd name="connsiteX6" fmla="*/ 2234 w 10878"/>
                <a:gd name="connsiteY6" fmla="*/ 4775 h 10000"/>
                <a:gd name="connsiteX7" fmla="*/ 0 w 1087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2234 w 15188"/>
                <a:gd name="connsiteY6" fmla="*/ 4775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3689 w 15188"/>
                <a:gd name="connsiteY5" fmla="*/ 184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9472 w 15188"/>
                <a:gd name="connsiteY1" fmla="*/ 0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8013 w 15188"/>
                <a:gd name="connsiteY2" fmla="*/ 9560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000"/>
                <a:gd name="connsiteX1" fmla="*/ 12350 w 15188"/>
                <a:gd name="connsiteY1" fmla="*/ 184 h 10000"/>
                <a:gd name="connsiteX2" fmla="*/ 9445 w 15188"/>
                <a:gd name="connsiteY2" fmla="*/ 9836 h 10000"/>
                <a:gd name="connsiteX3" fmla="*/ 6663 w 15188"/>
                <a:gd name="connsiteY3" fmla="*/ 0 h 10000"/>
                <a:gd name="connsiteX4" fmla="*/ 5176 w 15188"/>
                <a:gd name="connsiteY4" fmla="*/ 9927 h 10000"/>
                <a:gd name="connsiteX5" fmla="*/ 5756 w 15188"/>
                <a:gd name="connsiteY5" fmla="*/ 92 h 10000"/>
                <a:gd name="connsiteX6" fmla="*/ 3788 w 15188"/>
                <a:gd name="connsiteY6" fmla="*/ 5143 h 10000"/>
                <a:gd name="connsiteX7" fmla="*/ 0 w 15188"/>
                <a:gd name="connsiteY7" fmla="*/ 5883 h 10000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5756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5188 w 15188"/>
                <a:gd name="connsiteY0" fmla="*/ 9916 h 10112"/>
                <a:gd name="connsiteX1" fmla="*/ 12350 w 15188"/>
                <a:gd name="connsiteY1" fmla="*/ 184 h 10112"/>
                <a:gd name="connsiteX2" fmla="*/ 9472 w 15188"/>
                <a:gd name="connsiteY2" fmla="*/ 10112 h 10112"/>
                <a:gd name="connsiteX3" fmla="*/ 6663 w 15188"/>
                <a:gd name="connsiteY3" fmla="*/ 0 h 10112"/>
                <a:gd name="connsiteX4" fmla="*/ 5176 w 15188"/>
                <a:gd name="connsiteY4" fmla="*/ 9927 h 10112"/>
                <a:gd name="connsiteX5" fmla="*/ 3783 w 15188"/>
                <a:gd name="connsiteY5" fmla="*/ 92 h 10112"/>
                <a:gd name="connsiteX6" fmla="*/ 3788 w 15188"/>
                <a:gd name="connsiteY6" fmla="*/ 5143 h 10112"/>
                <a:gd name="connsiteX7" fmla="*/ 0 w 15188"/>
                <a:gd name="connsiteY7" fmla="*/ 5883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5869 w 17269"/>
                <a:gd name="connsiteY6" fmla="*/ 5143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4369 w 17269"/>
                <a:gd name="connsiteY6" fmla="*/ 5419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5864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7257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6 h 10112"/>
                <a:gd name="connsiteX1" fmla="*/ 14431 w 17269"/>
                <a:gd name="connsiteY1" fmla="*/ 184 h 10112"/>
                <a:gd name="connsiteX2" fmla="*/ 11553 w 17269"/>
                <a:gd name="connsiteY2" fmla="*/ 10112 h 10112"/>
                <a:gd name="connsiteX3" fmla="*/ 8744 w 17269"/>
                <a:gd name="connsiteY3" fmla="*/ 0 h 10112"/>
                <a:gd name="connsiteX4" fmla="*/ 5798 w 17269"/>
                <a:gd name="connsiteY4" fmla="*/ 9927 h 10112"/>
                <a:gd name="connsiteX5" fmla="*/ 4418 w 17269"/>
                <a:gd name="connsiteY5" fmla="*/ 92 h 10112"/>
                <a:gd name="connsiteX6" fmla="*/ 3031 w 17269"/>
                <a:gd name="connsiteY6" fmla="*/ 5511 h 10112"/>
                <a:gd name="connsiteX7" fmla="*/ 0 w 17269"/>
                <a:gd name="connsiteY7" fmla="*/ 5607 h 10112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3031 w 17269"/>
                <a:gd name="connsiteY6" fmla="*/ 5514 h 10115"/>
                <a:gd name="connsiteX7" fmla="*/ 0 w 17269"/>
                <a:gd name="connsiteY7" fmla="*/ 5610 h 10115"/>
                <a:gd name="connsiteX0" fmla="*/ 17269 w 17269"/>
                <a:gd name="connsiteY0" fmla="*/ 9919 h 10115"/>
                <a:gd name="connsiteX1" fmla="*/ 14431 w 17269"/>
                <a:gd name="connsiteY1" fmla="*/ 187 h 10115"/>
                <a:gd name="connsiteX2" fmla="*/ 11553 w 17269"/>
                <a:gd name="connsiteY2" fmla="*/ 10115 h 10115"/>
                <a:gd name="connsiteX3" fmla="*/ 8744 w 17269"/>
                <a:gd name="connsiteY3" fmla="*/ 3 h 10115"/>
                <a:gd name="connsiteX4" fmla="*/ 5798 w 17269"/>
                <a:gd name="connsiteY4" fmla="*/ 9930 h 10115"/>
                <a:gd name="connsiteX5" fmla="*/ 2999 w 17269"/>
                <a:gd name="connsiteY5" fmla="*/ 3 h 10115"/>
                <a:gd name="connsiteX6" fmla="*/ 1585 w 17269"/>
                <a:gd name="connsiteY6" fmla="*/ 5698 h 10115"/>
                <a:gd name="connsiteX7" fmla="*/ 0 w 17269"/>
                <a:gd name="connsiteY7" fmla="*/ 5610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25 w 20025"/>
                <a:gd name="connsiteY0" fmla="*/ 9919 h 10115"/>
                <a:gd name="connsiteX1" fmla="*/ 17187 w 20025"/>
                <a:gd name="connsiteY1" fmla="*/ 187 h 10115"/>
                <a:gd name="connsiteX2" fmla="*/ 14309 w 20025"/>
                <a:gd name="connsiteY2" fmla="*/ 10115 h 10115"/>
                <a:gd name="connsiteX3" fmla="*/ 11500 w 20025"/>
                <a:gd name="connsiteY3" fmla="*/ 3 h 10115"/>
                <a:gd name="connsiteX4" fmla="*/ 8554 w 20025"/>
                <a:gd name="connsiteY4" fmla="*/ 9930 h 10115"/>
                <a:gd name="connsiteX5" fmla="*/ 5755 w 20025"/>
                <a:gd name="connsiteY5" fmla="*/ 3 h 10115"/>
                <a:gd name="connsiteX6" fmla="*/ 4341 w 20025"/>
                <a:gd name="connsiteY6" fmla="*/ 5698 h 10115"/>
                <a:gd name="connsiteX7" fmla="*/ 0 w 20025"/>
                <a:gd name="connsiteY7" fmla="*/ 5702 h 10115"/>
                <a:gd name="connsiteX0" fmla="*/ 20011 w 20011"/>
                <a:gd name="connsiteY0" fmla="*/ 9919 h 10115"/>
                <a:gd name="connsiteX1" fmla="*/ 17173 w 20011"/>
                <a:gd name="connsiteY1" fmla="*/ 187 h 10115"/>
                <a:gd name="connsiteX2" fmla="*/ 14295 w 20011"/>
                <a:gd name="connsiteY2" fmla="*/ 10115 h 10115"/>
                <a:gd name="connsiteX3" fmla="*/ 11486 w 20011"/>
                <a:gd name="connsiteY3" fmla="*/ 3 h 10115"/>
                <a:gd name="connsiteX4" fmla="*/ 8540 w 20011"/>
                <a:gd name="connsiteY4" fmla="*/ 9930 h 10115"/>
                <a:gd name="connsiteX5" fmla="*/ 5741 w 20011"/>
                <a:gd name="connsiteY5" fmla="*/ 3 h 10115"/>
                <a:gd name="connsiteX6" fmla="*/ 4327 w 20011"/>
                <a:gd name="connsiteY6" fmla="*/ 5698 h 10115"/>
                <a:gd name="connsiteX7" fmla="*/ 0 w 20011"/>
                <a:gd name="connsiteY7" fmla="*/ 5059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5"/>
                <a:gd name="connsiteX1" fmla="*/ 17173 w 20011"/>
                <a:gd name="connsiteY1" fmla="*/ 186 h 10115"/>
                <a:gd name="connsiteX2" fmla="*/ 14295 w 20011"/>
                <a:gd name="connsiteY2" fmla="*/ 10114 h 10115"/>
                <a:gd name="connsiteX3" fmla="*/ 11486 w 20011"/>
                <a:gd name="connsiteY3" fmla="*/ 2 h 10115"/>
                <a:gd name="connsiteX4" fmla="*/ 8540 w 20011"/>
                <a:gd name="connsiteY4" fmla="*/ 9929 h 10115"/>
                <a:gd name="connsiteX5" fmla="*/ 5741 w 20011"/>
                <a:gd name="connsiteY5" fmla="*/ 2 h 10115"/>
                <a:gd name="connsiteX6" fmla="*/ 2881 w 20011"/>
                <a:gd name="connsiteY6" fmla="*/ 10109 h 10115"/>
                <a:gd name="connsiteX7" fmla="*/ 0 w 20011"/>
                <a:gd name="connsiteY7" fmla="*/ 5058 h 10115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011"/>
                <a:gd name="connsiteY0" fmla="*/ 9918 h 10114"/>
                <a:gd name="connsiteX1" fmla="*/ 17173 w 20011"/>
                <a:gd name="connsiteY1" fmla="*/ 186 h 10114"/>
                <a:gd name="connsiteX2" fmla="*/ 14295 w 20011"/>
                <a:gd name="connsiteY2" fmla="*/ 10114 h 10114"/>
                <a:gd name="connsiteX3" fmla="*/ 11486 w 20011"/>
                <a:gd name="connsiteY3" fmla="*/ 2 h 10114"/>
                <a:gd name="connsiteX4" fmla="*/ 8540 w 20011"/>
                <a:gd name="connsiteY4" fmla="*/ 9929 h 10114"/>
                <a:gd name="connsiteX5" fmla="*/ 5741 w 20011"/>
                <a:gd name="connsiteY5" fmla="*/ 2 h 10114"/>
                <a:gd name="connsiteX6" fmla="*/ 2881 w 20011"/>
                <a:gd name="connsiteY6" fmla="*/ 10109 h 10114"/>
                <a:gd name="connsiteX7" fmla="*/ 0 w 20011"/>
                <a:gd name="connsiteY7" fmla="*/ 5058 h 10114"/>
                <a:gd name="connsiteX0" fmla="*/ 20011 w 20231"/>
                <a:gd name="connsiteY0" fmla="*/ 9918 h 10576"/>
                <a:gd name="connsiteX1" fmla="*/ 20024 w 20231"/>
                <a:gd name="connsiteY1" fmla="*/ 9837 h 10576"/>
                <a:gd name="connsiteX2" fmla="*/ 17173 w 20231"/>
                <a:gd name="connsiteY2" fmla="*/ 186 h 10576"/>
                <a:gd name="connsiteX3" fmla="*/ 14295 w 20231"/>
                <a:gd name="connsiteY3" fmla="*/ 10114 h 10576"/>
                <a:gd name="connsiteX4" fmla="*/ 11486 w 20231"/>
                <a:gd name="connsiteY4" fmla="*/ 2 h 10576"/>
                <a:gd name="connsiteX5" fmla="*/ 8540 w 20231"/>
                <a:gd name="connsiteY5" fmla="*/ 9929 h 10576"/>
                <a:gd name="connsiteX6" fmla="*/ 5741 w 20231"/>
                <a:gd name="connsiteY6" fmla="*/ 2 h 10576"/>
                <a:gd name="connsiteX7" fmla="*/ 2881 w 20231"/>
                <a:gd name="connsiteY7" fmla="*/ 10109 h 10576"/>
                <a:gd name="connsiteX8" fmla="*/ 0 w 20231"/>
                <a:gd name="connsiteY8" fmla="*/ 5058 h 10576"/>
                <a:gd name="connsiteX0" fmla="*/ 20011 w 20688"/>
                <a:gd name="connsiteY0" fmla="*/ 9918 h 10114"/>
                <a:gd name="connsiteX1" fmla="*/ 20564 w 20688"/>
                <a:gd name="connsiteY1" fmla="*/ 7539 h 10114"/>
                <a:gd name="connsiteX2" fmla="*/ 17173 w 20688"/>
                <a:gd name="connsiteY2" fmla="*/ 186 h 10114"/>
                <a:gd name="connsiteX3" fmla="*/ 14295 w 20688"/>
                <a:gd name="connsiteY3" fmla="*/ 10114 h 10114"/>
                <a:gd name="connsiteX4" fmla="*/ 11486 w 20688"/>
                <a:gd name="connsiteY4" fmla="*/ 2 h 10114"/>
                <a:gd name="connsiteX5" fmla="*/ 8540 w 20688"/>
                <a:gd name="connsiteY5" fmla="*/ 9929 h 10114"/>
                <a:gd name="connsiteX6" fmla="*/ 5741 w 20688"/>
                <a:gd name="connsiteY6" fmla="*/ 2 h 10114"/>
                <a:gd name="connsiteX7" fmla="*/ 2881 w 20688"/>
                <a:gd name="connsiteY7" fmla="*/ 10109 h 10114"/>
                <a:gd name="connsiteX8" fmla="*/ 0 w 20688"/>
                <a:gd name="connsiteY8" fmla="*/ 5058 h 10114"/>
                <a:gd name="connsiteX0" fmla="*/ 29091 w 29091"/>
                <a:gd name="connsiteY0" fmla="*/ 7252 h 10114"/>
                <a:gd name="connsiteX1" fmla="*/ 20564 w 29091"/>
                <a:gd name="connsiteY1" fmla="*/ 7539 h 10114"/>
                <a:gd name="connsiteX2" fmla="*/ 17173 w 29091"/>
                <a:gd name="connsiteY2" fmla="*/ 186 h 10114"/>
                <a:gd name="connsiteX3" fmla="*/ 14295 w 29091"/>
                <a:gd name="connsiteY3" fmla="*/ 10114 h 10114"/>
                <a:gd name="connsiteX4" fmla="*/ 11486 w 29091"/>
                <a:gd name="connsiteY4" fmla="*/ 2 h 10114"/>
                <a:gd name="connsiteX5" fmla="*/ 8540 w 29091"/>
                <a:gd name="connsiteY5" fmla="*/ 9929 h 10114"/>
                <a:gd name="connsiteX6" fmla="*/ 5741 w 29091"/>
                <a:gd name="connsiteY6" fmla="*/ 2 h 10114"/>
                <a:gd name="connsiteX7" fmla="*/ 2881 w 29091"/>
                <a:gd name="connsiteY7" fmla="*/ 10109 h 10114"/>
                <a:gd name="connsiteX8" fmla="*/ 0 w 29091"/>
                <a:gd name="connsiteY8" fmla="*/ 5058 h 10114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0465"/>
                <a:gd name="connsiteX1" fmla="*/ 20024 w 29091"/>
                <a:gd name="connsiteY1" fmla="*/ 10113 h 10465"/>
                <a:gd name="connsiteX2" fmla="*/ 17173 w 29091"/>
                <a:gd name="connsiteY2" fmla="*/ 186 h 10465"/>
                <a:gd name="connsiteX3" fmla="*/ 14295 w 29091"/>
                <a:gd name="connsiteY3" fmla="*/ 10114 h 10465"/>
                <a:gd name="connsiteX4" fmla="*/ 11486 w 29091"/>
                <a:gd name="connsiteY4" fmla="*/ 2 h 10465"/>
                <a:gd name="connsiteX5" fmla="*/ 8540 w 29091"/>
                <a:gd name="connsiteY5" fmla="*/ 9929 h 10465"/>
                <a:gd name="connsiteX6" fmla="*/ 5741 w 29091"/>
                <a:gd name="connsiteY6" fmla="*/ 2 h 10465"/>
                <a:gd name="connsiteX7" fmla="*/ 2881 w 29091"/>
                <a:gd name="connsiteY7" fmla="*/ 10109 h 10465"/>
                <a:gd name="connsiteX8" fmla="*/ 0 w 29091"/>
                <a:gd name="connsiteY8" fmla="*/ 5058 h 10465"/>
                <a:gd name="connsiteX0" fmla="*/ 29091 w 29091"/>
                <a:gd name="connsiteY0" fmla="*/ 7252 h 11004"/>
                <a:gd name="connsiteX1" fmla="*/ 22322 w 29091"/>
                <a:gd name="connsiteY1" fmla="*/ 10205 h 11004"/>
                <a:gd name="connsiteX2" fmla="*/ 20024 w 29091"/>
                <a:gd name="connsiteY2" fmla="*/ 10113 h 11004"/>
                <a:gd name="connsiteX3" fmla="*/ 17173 w 29091"/>
                <a:gd name="connsiteY3" fmla="*/ 186 h 11004"/>
                <a:gd name="connsiteX4" fmla="*/ 14295 w 29091"/>
                <a:gd name="connsiteY4" fmla="*/ 10114 h 11004"/>
                <a:gd name="connsiteX5" fmla="*/ 11486 w 29091"/>
                <a:gd name="connsiteY5" fmla="*/ 2 h 11004"/>
                <a:gd name="connsiteX6" fmla="*/ 8540 w 29091"/>
                <a:gd name="connsiteY6" fmla="*/ 9929 h 11004"/>
                <a:gd name="connsiteX7" fmla="*/ 5741 w 29091"/>
                <a:gd name="connsiteY7" fmla="*/ 2 h 11004"/>
                <a:gd name="connsiteX8" fmla="*/ 2881 w 29091"/>
                <a:gd name="connsiteY8" fmla="*/ 10109 h 11004"/>
                <a:gd name="connsiteX9" fmla="*/ 0 w 29091"/>
                <a:gd name="connsiteY9" fmla="*/ 5058 h 11004"/>
                <a:gd name="connsiteX0" fmla="*/ 29091 w 29091"/>
                <a:gd name="connsiteY0" fmla="*/ 7252 h 10920"/>
                <a:gd name="connsiteX1" fmla="*/ 24659 w 29091"/>
                <a:gd name="connsiteY1" fmla="*/ 9102 h 10920"/>
                <a:gd name="connsiteX2" fmla="*/ 22322 w 29091"/>
                <a:gd name="connsiteY2" fmla="*/ 10205 h 10920"/>
                <a:gd name="connsiteX3" fmla="*/ 20024 w 29091"/>
                <a:gd name="connsiteY3" fmla="*/ 10113 h 10920"/>
                <a:gd name="connsiteX4" fmla="*/ 17173 w 29091"/>
                <a:gd name="connsiteY4" fmla="*/ 186 h 10920"/>
                <a:gd name="connsiteX5" fmla="*/ 14295 w 29091"/>
                <a:gd name="connsiteY5" fmla="*/ 10114 h 10920"/>
                <a:gd name="connsiteX6" fmla="*/ 11486 w 29091"/>
                <a:gd name="connsiteY6" fmla="*/ 2 h 10920"/>
                <a:gd name="connsiteX7" fmla="*/ 8540 w 29091"/>
                <a:gd name="connsiteY7" fmla="*/ 9929 h 10920"/>
                <a:gd name="connsiteX8" fmla="*/ 5741 w 29091"/>
                <a:gd name="connsiteY8" fmla="*/ 2 h 10920"/>
                <a:gd name="connsiteX9" fmla="*/ 2881 w 29091"/>
                <a:gd name="connsiteY9" fmla="*/ 10109 h 10920"/>
                <a:gd name="connsiteX10" fmla="*/ 0 w 29091"/>
                <a:gd name="connsiteY10" fmla="*/ 5058 h 10920"/>
                <a:gd name="connsiteX0" fmla="*/ 29091 w 29091"/>
                <a:gd name="connsiteY0" fmla="*/ 7252 h 10920"/>
                <a:gd name="connsiteX1" fmla="*/ 26659 w 29091"/>
                <a:gd name="connsiteY1" fmla="*/ 8275 h 10920"/>
                <a:gd name="connsiteX2" fmla="*/ 24659 w 29091"/>
                <a:gd name="connsiteY2" fmla="*/ 9102 h 10920"/>
                <a:gd name="connsiteX3" fmla="*/ 22322 w 29091"/>
                <a:gd name="connsiteY3" fmla="*/ 10205 h 10920"/>
                <a:gd name="connsiteX4" fmla="*/ 20024 w 29091"/>
                <a:gd name="connsiteY4" fmla="*/ 10113 h 10920"/>
                <a:gd name="connsiteX5" fmla="*/ 17173 w 29091"/>
                <a:gd name="connsiteY5" fmla="*/ 186 h 10920"/>
                <a:gd name="connsiteX6" fmla="*/ 14295 w 29091"/>
                <a:gd name="connsiteY6" fmla="*/ 10114 h 10920"/>
                <a:gd name="connsiteX7" fmla="*/ 11486 w 29091"/>
                <a:gd name="connsiteY7" fmla="*/ 2 h 10920"/>
                <a:gd name="connsiteX8" fmla="*/ 8540 w 29091"/>
                <a:gd name="connsiteY8" fmla="*/ 9929 h 10920"/>
                <a:gd name="connsiteX9" fmla="*/ 5741 w 29091"/>
                <a:gd name="connsiteY9" fmla="*/ 2 h 10920"/>
                <a:gd name="connsiteX10" fmla="*/ 2881 w 29091"/>
                <a:gd name="connsiteY10" fmla="*/ 10109 h 10920"/>
                <a:gd name="connsiteX11" fmla="*/ 0 w 29091"/>
                <a:gd name="connsiteY11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920"/>
                <a:gd name="connsiteX1" fmla="*/ 28010 w 29091"/>
                <a:gd name="connsiteY1" fmla="*/ 7631 h 10920"/>
                <a:gd name="connsiteX2" fmla="*/ 26659 w 29091"/>
                <a:gd name="connsiteY2" fmla="*/ 8275 h 10920"/>
                <a:gd name="connsiteX3" fmla="*/ 24659 w 29091"/>
                <a:gd name="connsiteY3" fmla="*/ 9102 h 10920"/>
                <a:gd name="connsiteX4" fmla="*/ 22322 w 29091"/>
                <a:gd name="connsiteY4" fmla="*/ 10205 h 10920"/>
                <a:gd name="connsiteX5" fmla="*/ 20024 w 29091"/>
                <a:gd name="connsiteY5" fmla="*/ 10113 h 10920"/>
                <a:gd name="connsiteX6" fmla="*/ 17173 w 29091"/>
                <a:gd name="connsiteY6" fmla="*/ 186 h 10920"/>
                <a:gd name="connsiteX7" fmla="*/ 14295 w 29091"/>
                <a:gd name="connsiteY7" fmla="*/ 10114 h 10920"/>
                <a:gd name="connsiteX8" fmla="*/ 11486 w 29091"/>
                <a:gd name="connsiteY8" fmla="*/ 2 h 10920"/>
                <a:gd name="connsiteX9" fmla="*/ 8540 w 29091"/>
                <a:gd name="connsiteY9" fmla="*/ 9929 h 10920"/>
                <a:gd name="connsiteX10" fmla="*/ 5741 w 29091"/>
                <a:gd name="connsiteY10" fmla="*/ 2 h 10920"/>
                <a:gd name="connsiteX11" fmla="*/ 2881 w 29091"/>
                <a:gd name="connsiteY11" fmla="*/ 10109 h 10920"/>
                <a:gd name="connsiteX12" fmla="*/ 0 w 29091"/>
                <a:gd name="connsiteY12" fmla="*/ 5058 h 10920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4659 w 29091"/>
                <a:gd name="connsiteY3" fmla="*/ 9102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6659 w 29091"/>
                <a:gd name="connsiteY2" fmla="*/ 8275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29091 w 29091"/>
                <a:gd name="connsiteY0" fmla="*/ 7252 h 10282"/>
                <a:gd name="connsiteX1" fmla="*/ 28010 w 29091"/>
                <a:gd name="connsiteY1" fmla="*/ 7631 h 10282"/>
                <a:gd name="connsiteX2" fmla="*/ 28591 w 29091"/>
                <a:gd name="connsiteY2" fmla="*/ 646 h 10282"/>
                <a:gd name="connsiteX3" fmla="*/ 25686 w 29091"/>
                <a:gd name="connsiteY3" fmla="*/ 10113 h 10282"/>
                <a:gd name="connsiteX4" fmla="*/ 22903 w 29091"/>
                <a:gd name="connsiteY4" fmla="*/ 370 h 10282"/>
                <a:gd name="connsiteX5" fmla="*/ 20024 w 29091"/>
                <a:gd name="connsiteY5" fmla="*/ 10113 h 10282"/>
                <a:gd name="connsiteX6" fmla="*/ 17173 w 29091"/>
                <a:gd name="connsiteY6" fmla="*/ 186 h 10282"/>
                <a:gd name="connsiteX7" fmla="*/ 14295 w 29091"/>
                <a:gd name="connsiteY7" fmla="*/ 10114 h 10282"/>
                <a:gd name="connsiteX8" fmla="*/ 11486 w 29091"/>
                <a:gd name="connsiteY8" fmla="*/ 2 h 10282"/>
                <a:gd name="connsiteX9" fmla="*/ 8540 w 29091"/>
                <a:gd name="connsiteY9" fmla="*/ 9929 h 10282"/>
                <a:gd name="connsiteX10" fmla="*/ 5741 w 29091"/>
                <a:gd name="connsiteY10" fmla="*/ 2 h 10282"/>
                <a:gd name="connsiteX11" fmla="*/ 2881 w 29091"/>
                <a:gd name="connsiteY11" fmla="*/ 10109 h 10282"/>
                <a:gd name="connsiteX12" fmla="*/ 0 w 29091"/>
                <a:gd name="connsiteY12" fmla="*/ 5058 h 10282"/>
                <a:gd name="connsiteX0" fmla="*/ 34307 w 34307"/>
                <a:gd name="connsiteY0" fmla="*/ 450 h 10282"/>
                <a:gd name="connsiteX1" fmla="*/ 28010 w 34307"/>
                <a:gd name="connsiteY1" fmla="*/ 7631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591 w 34307"/>
                <a:gd name="connsiteY2" fmla="*/ 646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282"/>
                <a:gd name="connsiteX1" fmla="*/ 31402 w 34307"/>
                <a:gd name="connsiteY1" fmla="*/ 10205 h 10282"/>
                <a:gd name="connsiteX2" fmla="*/ 28605 w 34307"/>
                <a:gd name="connsiteY2" fmla="*/ 370 h 10282"/>
                <a:gd name="connsiteX3" fmla="*/ 25686 w 34307"/>
                <a:gd name="connsiteY3" fmla="*/ 10113 h 10282"/>
                <a:gd name="connsiteX4" fmla="*/ 22903 w 34307"/>
                <a:gd name="connsiteY4" fmla="*/ 370 h 10282"/>
                <a:gd name="connsiteX5" fmla="*/ 20024 w 34307"/>
                <a:gd name="connsiteY5" fmla="*/ 10113 h 10282"/>
                <a:gd name="connsiteX6" fmla="*/ 17173 w 34307"/>
                <a:gd name="connsiteY6" fmla="*/ 186 h 10282"/>
                <a:gd name="connsiteX7" fmla="*/ 14295 w 34307"/>
                <a:gd name="connsiteY7" fmla="*/ 10114 h 10282"/>
                <a:gd name="connsiteX8" fmla="*/ 11486 w 34307"/>
                <a:gd name="connsiteY8" fmla="*/ 2 h 10282"/>
                <a:gd name="connsiteX9" fmla="*/ 8540 w 34307"/>
                <a:gd name="connsiteY9" fmla="*/ 9929 h 10282"/>
                <a:gd name="connsiteX10" fmla="*/ 5741 w 34307"/>
                <a:gd name="connsiteY10" fmla="*/ 2 h 10282"/>
                <a:gd name="connsiteX11" fmla="*/ 2881 w 34307"/>
                <a:gd name="connsiteY11" fmla="*/ 10109 h 10282"/>
                <a:gd name="connsiteX12" fmla="*/ 0 w 34307"/>
                <a:gd name="connsiteY12" fmla="*/ 5058 h 10282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405"/>
                <a:gd name="connsiteX1" fmla="*/ 31402 w 34307"/>
                <a:gd name="connsiteY1" fmla="*/ 10205 h 10405"/>
                <a:gd name="connsiteX2" fmla="*/ 28605 w 34307"/>
                <a:gd name="connsiteY2" fmla="*/ 370 h 10405"/>
                <a:gd name="connsiteX3" fmla="*/ 25686 w 34307"/>
                <a:gd name="connsiteY3" fmla="*/ 10389 h 10405"/>
                <a:gd name="connsiteX4" fmla="*/ 22903 w 34307"/>
                <a:gd name="connsiteY4" fmla="*/ 370 h 10405"/>
                <a:gd name="connsiteX5" fmla="*/ 20024 w 34307"/>
                <a:gd name="connsiteY5" fmla="*/ 10113 h 10405"/>
                <a:gd name="connsiteX6" fmla="*/ 17173 w 34307"/>
                <a:gd name="connsiteY6" fmla="*/ 186 h 10405"/>
                <a:gd name="connsiteX7" fmla="*/ 14295 w 34307"/>
                <a:gd name="connsiteY7" fmla="*/ 10114 h 10405"/>
                <a:gd name="connsiteX8" fmla="*/ 11486 w 34307"/>
                <a:gd name="connsiteY8" fmla="*/ 2 h 10405"/>
                <a:gd name="connsiteX9" fmla="*/ 8540 w 34307"/>
                <a:gd name="connsiteY9" fmla="*/ 9929 h 10405"/>
                <a:gd name="connsiteX10" fmla="*/ 5741 w 34307"/>
                <a:gd name="connsiteY10" fmla="*/ 2 h 10405"/>
                <a:gd name="connsiteX11" fmla="*/ 2881 w 34307"/>
                <a:gd name="connsiteY11" fmla="*/ 10109 h 10405"/>
                <a:gd name="connsiteX12" fmla="*/ 0 w 34307"/>
                <a:gd name="connsiteY12" fmla="*/ 5058 h 10405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903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390"/>
                <a:gd name="connsiteX1" fmla="*/ 31402 w 34307"/>
                <a:gd name="connsiteY1" fmla="*/ 10205 h 10390"/>
                <a:gd name="connsiteX2" fmla="*/ 28605 w 34307"/>
                <a:gd name="connsiteY2" fmla="*/ 370 h 10390"/>
                <a:gd name="connsiteX3" fmla="*/ 25686 w 34307"/>
                <a:gd name="connsiteY3" fmla="*/ 10389 h 10390"/>
                <a:gd name="connsiteX4" fmla="*/ 22862 w 34307"/>
                <a:gd name="connsiteY4" fmla="*/ 370 h 10390"/>
                <a:gd name="connsiteX5" fmla="*/ 20024 w 34307"/>
                <a:gd name="connsiteY5" fmla="*/ 10113 h 10390"/>
                <a:gd name="connsiteX6" fmla="*/ 17173 w 34307"/>
                <a:gd name="connsiteY6" fmla="*/ 186 h 10390"/>
                <a:gd name="connsiteX7" fmla="*/ 14295 w 34307"/>
                <a:gd name="connsiteY7" fmla="*/ 10114 h 10390"/>
                <a:gd name="connsiteX8" fmla="*/ 11486 w 34307"/>
                <a:gd name="connsiteY8" fmla="*/ 2 h 10390"/>
                <a:gd name="connsiteX9" fmla="*/ 8540 w 34307"/>
                <a:gd name="connsiteY9" fmla="*/ 9929 h 10390"/>
                <a:gd name="connsiteX10" fmla="*/ 5741 w 34307"/>
                <a:gd name="connsiteY10" fmla="*/ 2 h 10390"/>
                <a:gd name="connsiteX11" fmla="*/ 2881 w 34307"/>
                <a:gd name="connsiteY11" fmla="*/ 10109 h 10390"/>
                <a:gd name="connsiteX12" fmla="*/ 0 w 34307"/>
                <a:gd name="connsiteY12" fmla="*/ 5058 h 10390"/>
                <a:gd name="connsiteX0" fmla="*/ 34307 w 34307"/>
                <a:gd name="connsiteY0" fmla="*/ 450 h 10483"/>
                <a:gd name="connsiteX1" fmla="*/ 31402 w 34307"/>
                <a:gd name="connsiteY1" fmla="*/ 10205 h 10483"/>
                <a:gd name="connsiteX2" fmla="*/ 28605 w 34307"/>
                <a:gd name="connsiteY2" fmla="*/ 370 h 10483"/>
                <a:gd name="connsiteX3" fmla="*/ 25686 w 34307"/>
                <a:gd name="connsiteY3" fmla="*/ 10389 h 10483"/>
                <a:gd name="connsiteX4" fmla="*/ 22862 w 34307"/>
                <a:gd name="connsiteY4" fmla="*/ 370 h 10483"/>
                <a:gd name="connsiteX5" fmla="*/ 20038 w 34307"/>
                <a:gd name="connsiteY5" fmla="*/ 10481 h 10483"/>
                <a:gd name="connsiteX6" fmla="*/ 17173 w 34307"/>
                <a:gd name="connsiteY6" fmla="*/ 186 h 10483"/>
                <a:gd name="connsiteX7" fmla="*/ 14295 w 34307"/>
                <a:gd name="connsiteY7" fmla="*/ 10114 h 10483"/>
                <a:gd name="connsiteX8" fmla="*/ 11486 w 34307"/>
                <a:gd name="connsiteY8" fmla="*/ 2 h 10483"/>
                <a:gd name="connsiteX9" fmla="*/ 8540 w 34307"/>
                <a:gd name="connsiteY9" fmla="*/ 9929 h 10483"/>
                <a:gd name="connsiteX10" fmla="*/ 5741 w 34307"/>
                <a:gd name="connsiteY10" fmla="*/ 2 h 10483"/>
                <a:gd name="connsiteX11" fmla="*/ 2881 w 34307"/>
                <a:gd name="connsiteY11" fmla="*/ 10109 h 10483"/>
                <a:gd name="connsiteX12" fmla="*/ 0 w 34307"/>
                <a:gd name="connsiteY12" fmla="*/ 5058 h 10483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4307 w 34307"/>
                <a:gd name="connsiteY0" fmla="*/ 450 h 10481"/>
                <a:gd name="connsiteX1" fmla="*/ 31402 w 34307"/>
                <a:gd name="connsiteY1" fmla="*/ 10205 h 10481"/>
                <a:gd name="connsiteX2" fmla="*/ 28605 w 34307"/>
                <a:gd name="connsiteY2" fmla="*/ 370 h 10481"/>
                <a:gd name="connsiteX3" fmla="*/ 25686 w 34307"/>
                <a:gd name="connsiteY3" fmla="*/ 10389 h 10481"/>
                <a:gd name="connsiteX4" fmla="*/ 22862 w 34307"/>
                <a:gd name="connsiteY4" fmla="*/ 370 h 10481"/>
                <a:gd name="connsiteX5" fmla="*/ 20038 w 34307"/>
                <a:gd name="connsiteY5" fmla="*/ 10481 h 10481"/>
                <a:gd name="connsiteX6" fmla="*/ 17173 w 34307"/>
                <a:gd name="connsiteY6" fmla="*/ 186 h 10481"/>
                <a:gd name="connsiteX7" fmla="*/ 14295 w 34307"/>
                <a:gd name="connsiteY7" fmla="*/ 10114 h 10481"/>
                <a:gd name="connsiteX8" fmla="*/ 11486 w 34307"/>
                <a:gd name="connsiteY8" fmla="*/ 2 h 10481"/>
                <a:gd name="connsiteX9" fmla="*/ 8540 w 34307"/>
                <a:gd name="connsiteY9" fmla="*/ 9929 h 10481"/>
                <a:gd name="connsiteX10" fmla="*/ 5741 w 34307"/>
                <a:gd name="connsiteY10" fmla="*/ 2 h 10481"/>
                <a:gd name="connsiteX11" fmla="*/ 2881 w 34307"/>
                <a:gd name="connsiteY11" fmla="*/ 10109 h 10481"/>
                <a:gd name="connsiteX12" fmla="*/ 0 w 34307"/>
                <a:gd name="connsiteY12" fmla="*/ 5058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4639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129"/>
                <a:gd name="connsiteY0" fmla="*/ 450 h 10481"/>
                <a:gd name="connsiteX1" fmla="*/ 33224 w 36129"/>
                <a:gd name="connsiteY1" fmla="*/ 10205 h 10481"/>
                <a:gd name="connsiteX2" fmla="*/ 30427 w 36129"/>
                <a:gd name="connsiteY2" fmla="*/ 370 h 10481"/>
                <a:gd name="connsiteX3" fmla="*/ 27508 w 36129"/>
                <a:gd name="connsiteY3" fmla="*/ 10389 h 10481"/>
                <a:gd name="connsiteX4" fmla="*/ 24684 w 36129"/>
                <a:gd name="connsiteY4" fmla="*/ 370 h 10481"/>
                <a:gd name="connsiteX5" fmla="*/ 21860 w 36129"/>
                <a:gd name="connsiteY5" fmla="*/ 10481 h 10481"/>
                <a:gd name="connsiteX6" fmla="*/ 18995 w 36129"/>
                <a:gd name="connsiteY6" fmla="*/ 186 h 10481"/>
                <a:gd name="connsiteX7" fmla="*/ 16117 w 36129"/>
                <a:gd name="connsiteY7" fmla="*/ 10114 h 10481"/>
                <a:gd name="connsiteX8" fmla="*/ 13308 w 36129"/>
                <a:gd name="connsiteY8" fmla="*/ 2 h 10481"/>
                <a:gd name="connsiteX9" fmla="*/ 10362 w 36129"/>
                <a:gd name="connsiteY9" fmla="*/ 9929 h 10481"/>
                <a:gd name="connsiteX10" fmla="*/ 7563 w 36129"/>
                <a:gd name="connsiteY10" fmla="*/ 2 h 10481"/>
                <a:gd name="connsiteX11" fmla="*/ 4703 w 36129"/>
                <a:gd name="connsiteY11" fmla="*/ 10109 h 10481"/>
                <a:gd name="connsiteX12" fmla="*/ 0 w 36129"/>
                <a:gd name="connsiteY12" fmla="*/ 5477 h 10481"/>
                <a:gd name="connsiteX0" fmla="*/ 36129 w 36344"/>
                <a:gd name="connsiteY0" fmla="*/ 774 h 10805"/>
                <a:gd name="connsiteX1" fmla="*/ 36129 w 36344"/>
                <a:gd name="connsiteY1" fmla="*/ 708 h 10805"/>
                <a:gd name="connsiteX2" fmla="*/ 33224 w 36344"/>
                <a:gd name="connsiteY2" fmla="*/ 10529 h 10805"/>
                <a:gd name="connsiteX3" fmla="*/ 30427 w 36344"/>
                <a:gd name="connsiteY3" fmla="*/ 694 h 10805"/>
                <a:gd name="connsiteX4" fmla="*/ 27508 w 36344"/>
                <a:gd name="connsiteY4" fmla="*/ 10713 h 10805"/>
                <a:gd name="connsiteX5" fmla="*/ 24684 w 36344"/>
                <a:gd name="connsiteY5" fmla="*/ 694 h 10805"/>
                <a:gd name="connsiteX6" fmla="*/ 21860 w 36344"/>
                <a:gd name="connsiteY6" fmla="*/ 10805 h 10805"/>
                <a:gd name="connsiteX7" fmla="*/ 18995 w 36344"/>
                <a:gd name="connsiteY7" fmla="*/ 510 h 10805"/>
                <a:gd name="connsiteX8" fmla="*/ 16117 w 36344"/>
                <a:gd name="connsiteY8" fmla="*/ 10438 h 10805"/>
                <a:gd name="connsiteX9" fmla="*/ 13308 w 36344"/>
                <a:gd name="connsiteY9" fmla="*/ 326 h 10805"/>
                <a:gd name="connsiteX10" fmla="*/ 10362 w 36344"/>
                <a:gd name="connsiteY10" fmla="*/ 10253 h 10805"/>
                <a:gd name="connsiteX11" fmla="*/ 7563 w 36344"/>
                <a:gd name="connsiteY11" fmla="*/ 326 h 10805"/>
                <a:gd name="connsiteX12" fmla="*/ 4703 w 36344"/>
                <a:gd name="connsiteY12" fmla="*/ 10433 h 10805"/>
                <a:gd name="connsiteX13" fmla="*/ 0 w 36344"/>
                <a:gd name="connsiteY13" fmla="*/ 5801 h 10805"/>
                <a:gd name="connsiteX0" fmla="*/ 36129 w 38413"/>
                <a:gd name="connsiteY0" fmla="*/ 450 h 10481"/>
                <a:gd name="connsiteX1" fmla="*/ 38356 w 38413"/>
                <a:gd name="connsiteY1" fmla="*/ 4365 h 10481"/>
                <a:gd name="connsiteX2" fmla="*/ 33224 w 38413"/>
                <a:gd name="connsiteY2" fmla="*/ 10205 h 10481"/>
                <a:gd name="connsiteX3" fmla="*/ 30427 w 38413"/>
                <a:gd name="connsiteY3" fmla="*/ 370 h 10481"/>
                <a:gd name="connsiteX4" fmla="*/ 27508 w 38413"/>
                <a:gd name="connsiteY4" fmla="*/ 10389 h 10481"/>
                <a:gd name="connsiteX5" fmla="*/ 24684 w 38413"/>
                <a:gd name="connsiteY5" fmla="*/ 370 h 10481"/>
                <a:gd name="connsiteX6" fmla="*/ 21860 w 38413"/>
                <a:gd name="connsiteY6" fmla="*/ 10481 h 10481"/>
                <a:gd name="connsiteX7" fmla="*/ 18995 w 38413"/>
                <a:gd name="connsiteY7" fmla="*/ 186 h 10481"/>
                <a:gd name="connsiteX8" fmla="*/ 16117 w 38413"/>
                <a:gd name="connsiteY8" fmla="*/ 10114 h 10481"/>
                <a:gd name="connsiteX9" fmla="*/ 13308 w 38413"/>
                <a:gd name="connsiteY9" fmla="*/ 2 h 10481"/>
                <a:gd name="connsiteX10" fmla="*/ 10362 w 38413"/>
                <a:gd name="connsiteY10" fmla="*/ 9929 h 10481"/>
                <a:gd name="connsiteX11" fmla="*/ 7563 w 38413"/>
                <a:gd name="connsiteY11" fmla="*/ 2 h 10481"/>
                <a:gd name="connsiteX12" fmla="*/ 4703 w 38413"/>
                <a:gd name="connsiteY12" fmla="*/ 10109 h 10481"/>
                <a:gd name="connsiteX13" fmla="*/ 0 w 38413"/>
                <a:gd name="connsiteY13" fmla="*/ 5477 h 10481"/>
                <a:gd name="connsiteX0" fmla="*/ 36078 w 38412"/>
                <a:gd name="connsiteY0" fmla="*/ 3383 h 10481"/>
                <a:gd name="connsiteX1" fmla="*/ 38356 w 38412"/>
                <a:gd name="connsiteY1" fmla="*/ 4365 h 10481"/>
                <a:gd name="connsiteX2" fmla="*/ 33224 w 38412"/>
                <a:gd name="connsiteY2" fmla="*/ 10205 h 10481"/>
                <a:gd name="connsiteX3" fmla="*/ 30427 w 38412"/>
                <a:gd name="connsiteY3" fmla="*/ 370 h 10481"/>
                <a:gd name="connsiteX4" fmla="*/ 27508 w 38412"/>
                <a:gd name="connsiteY4" fmla="*/ 10389 h 10481"/>
                <a:gd name="connsiteX5" fmla="*/ 24684 w 38412"/>
                <a:gd name="connsiteY5" fmla="*/ 370 h 10481"/>
                <a:gd name="connsiteX6" fmla="*/ 21860 w 38412"/>
                <a:gd name="connsiteY6" fmla="*/ 10481 h 10481"/>
                <a:gd name="connsiteX7" fmla="*/ 18995 w 38412"/>
                <a:gd name="connsiteY7" fmla="*/ 186 h 10481"/>
                <a:gd name="connsiteX8" fmla="*/ 16117 w 38412"/>
                <a:gd name="connsiteY8" fmla="*/ 10114 h 10481"/>
                <a:gd name="connsiteX9" fmla="*/ 13308 w 38412"/>
                <a:gd name="connsiteY9" fmla="*/ 2 h 10481"/>
                <a:gd name="connsiteX10" fmla="*/ 10362 w 38412"/>
                <a:gd name="connsiteY10" fmla="*/ 9929 h 10481"/>
                <a:gd name="connsiteX11" fmla="*/ 7563 w 38412"/>
                <a:gd name="connsiteY11" fmla="*/ 2 h 10481"/>
                <a:gd name="connsiteX12" fmla="*/ 4703 w 38412"/>
                <a:gd name="connsiteY12" fmla="*/ 10109 h 10481"/>
                <a:gd name="connsiteX13" fmla="*/ 0 w 38412"/>
                <a:gd name="connsiteY13" fmla="*/ 5477 h 10481"/>
                <a:gd name="connsiteX0" fmla="*/ 36078 w 36331"/>
                <a:gd name="connsiteY0" fmla="*/ 3542 h 10640"/>
                <a:gd name="connsiteX1" fmla="*/ 36129 w 36331"/>
                <a:gd name="connsiteY1" fmla="*/ 334 h 10640"/>
                <a:gd name="connsiteX2" fmla="*/ 33224 w 36331"/>
                <a:gd name="connsiteY2" fmla="*/ 10364 h 10640"/>
                <a:gd name="connsiteX3" fmla="*/ 30427 w 36331"/>
                <a:gd name="connsiteY3" fmla="*/ 529 h 10640"/>
                <a:gd name="connsiteX4" fmla="*/ 27508 w 36331"/>
                <a:gd name="connsiteY4" fmla="*/ 10548 h 10640"/>
                <a:gd name="connsiteX5" fmla="*/ 24684 w 36331"/>
                <a:gd name="connsiteY5" fmla="*/ 529 h 10640"/>
                <a:gd name="connsiteX6" fmla="*/ 21860 w 36331"/>
                <a:gd name="connsiteY6" fmla="*/ 10640 h 10640"/>
                <a:gd name="connsiteX7" fmla="*/ 18995 w 36331"/>
                <a:gd name="connsiteY7" fmla="*/ 345 h 10640"/>
                <a:gd name="connsiteX8" fmla="*/ 16117 w 36331"/>
                <a:gd name="connsiteY8" fmla="*/ 10273 h 10640"/>
                <a:gd name="connsiteX9" fmla="*/ 13308 w 36331"/>
                <a:gd name="connsiteY9" fmla="*/ 161 h 10640"/>
                <a:gd name="connsiteX10" fmla="*/ 10362 w 36331"/>
                <a:gd name="connsiteY10" fmla="*/ 10088 h 10640"/>
                <a:gd name="connsiteX11" fmla="*/ 7563 w 36331"/>
                <a:gd name="connsiteY11" fmla="*/ 161 h 10640"/>
                <a:gd name="connsiteX12" fmla="*/ 4703 w 36331"/>
                <a:gd name="connsiteY12" fmla="*/ 10268 h 10640"/>
                <a:gd name="connsiteX13" fmla="*/ 0 w 36331"/>
                <a:gd name="connsiteY13" fmla="*/ 5636 h 10640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80 h 10516"/>
                <a:gd name="connsiteX1" fmla="*/ 36129 w 42657"/>
                <a:gd name="connsiteY1" fmla="*/ 210 h 10516"/>
                <a:gd name="connsiteX2" fmla="*/ 33224 w 42657"/>
                <a:gd name="connsiteY2" fmla="*/ 10240 h 10516"/>
                <a:gd name="connsiteX3" fmla="*/ 30427 w 42657"/>
                <a:gd name="connsiteY3" fmla="*/ 405 h 10516"/>
                <a:gd name="connsiteX4" fmla="*/ 27508 w 42657"/>
                <a:gd name="connsiteY4" fmla="*/ 10424 h 10516"/>
                <a:gd name="connsiteX5" fmla="*/ 24684 w 42657"/>
                <a:gd name="connsiteY5" fmla="*/ 405 h 10516"/>
                <a:gd name="connsiteX6" fmla="*/ 21860 w 42657"/>
                <a:gd name="connsiteY6" fmla="*/ 10516 h 10516"/>
                <a:gd name="connsiteX7" fmla="*/ 18995 w 42657"/>
                <a:gd name="connsiteY7" fmla="*/ 221 h 10516"/>
                <a:gd name="connsiteX8" fmla="*/ 16117 w 42657"/>
                <a:gd name="connsiteY8" fmla="*/ 10149 h 10516"/>
                <a:gd name="connsiteX9" fmla="*/ 13308 w 42657"/>
                <a:gd name="connsiteY9" fmla="*/ 37 h 10516"/>
                <a:gd name="connsiteX10" fmla="*/ 10362 w 42657"/>
                <a:gd name="connsiteY10" fmla="*/ 9964 h 10516"/>
                <a:gd name="connsiteX11" fmla="*/ 7563 w 42657"/>
                <a:gd name="connsiteY11" fmla="*/ 37 h 10516"/>
                <a:gd name="connsiteX12" fmla="*/ 4703 w 42657"/>
                <a:gd name="connsiteY12" fmla="*/ 10144 h 10516"/>
                <a:gd name="connsiteX13" fmla="*/ 0 w 42657"/>
                <a:gd name="connsiteY13" fmla="*/ 5512 h 10516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6945 h 10481"/>
                <a:gd name="connsiteX1" fmla="*/ 36129 w 42657"/>
                <a:gd name="connsiteY1" fmla="*/ 175 h 10481"/>
                <a:gd name="connsiteX2" fmla="*/ 33224 w 42657"/>
                <a:gd name="connsiteY2" fmla="*/ 10205 h 10481"/>
                <a:gd name="connsiteX3" fmla="*/ 30427 w 42657"/>
                <a:gd name="connsiteY3" fmla="*/ 370 h 10481"/>
                <a:gd name="connsiteX4" fmla="*/ 27508 w 42657"/>
                <a:gd name="connsiteY4" fmla="*/ 10389 h 10481"/>
                <a:gd name="connsiteX5" fmla="*/ 24684 w 42657"/>
                <a:gd name="connsiteY5" fmla="*/ 370 h 10481"/>
                <a:gd name="connsiteX6" fmla="*/ 21860 w 42657"/>
                <a:gd name="connsiteY6" fmla="*/ 10481 h 10481"/>
                <a:gd name="connsiteX7" fmla="*/ 18995 w 42657"/>
                <a:gd name="connsiteY7" fmla="*/ 186 h 10481"/>
                <a:gd name="connsiteX8" fmla="*/ 16117 w 42657"/>
                <a:gd name="connsiteY8" fmla="*/ 10114 h 10481"/>
                <a:gd name="connsiteX9" fmla="*/ 13308 w 42657"/>
                <a:gd name="connsiteY9" fmla="*/ 2 h 10481"/>
                <a:gd name="connsiteX10" fmla="*/ 10362 w 42657"/>
                <a:gd name="connsiteY10" fmla="*/ 9929 h 10481"/>
                <a:gd name="connsiteX11" fmla="*/ 7563 w 42657"/>
                <a:gd name="connsiteY11" fmla="*/ 2 h 10481"/>
                <a:gd name="connsiteX12" fmla="*/ 4703 w 42657"/>
                <a:gd name="connsiteY12" fmla="*/ 10109 h 10481"/>
                <a:gd name="connsiteX13" fmla="*/ 0 w 42657"/>
                <a:gd name="connsiteY13" fmla="*/ 5477 h 10481"/>
                <a:gd name="connsiteX0" fmla="*/ 42657 w 42657"/>
                <a:gd name="connsiteY0" fmla="*/ 7202 h 10738"/>
                <a:gd name="connsiteX1" fmla="*/ 36129 w 42657"/>
                <a:gd name="connsiteY1" fmla="*/ 13 h 10738"/>
                <a:gd name="connsiteX2" fmla="*/ 33224 w 42657"/>
                <a:gd name="connsiteY2" fmla="*/ 10462 h 10738"/>
                <a:gd name="connsiteX3" fmla="*/ 30427 w 42657"/>
                <a:gd name="connsiteY3" fmla="*/ 627 h 10738"/>
                <a:gd name="connsiteX4" fmla="*/ 27508 w 42657"/>
                <a:gd name="connsiteY4" fmla="*/ 10646 h 10738"/>
                <a:gd name="connsiteX5" fmla="*/ 24684 w 42657"/>
                <a:gd name="connsiteY5" fmla="*/ 627 h 10738"/>
                <a:gd name="connsiteX6" fmla="*/ 21860 w 42657"/>
                <a:gd name="connsiteY6" fmla="*/ 10738 h 10738"/>
                <a:gd name="connsiteX7" fmla="*/ 18995 w 42657"/>
                <a:gd name="connsiteY7" fmla="*/ 443 h 10738"/>
                <a:gd name="connsiteX8" fmla="*/ 16117 w 42657"/>
                <a:gd name="connsiteY8" fmla="*/ 10371 h 10738"/>
                <a:gd name="connsiteX9" fmla="*/ 13308 w 42657"/>
                <a:gd name="connsiteY9" fmla="*/ 259 h 10738"/>
                <a:gd name="connsiteX10" fmla="*/ 10362 w 42657"/>
                <a:gd name="connsiteY10" fmla="*/ 10186 h 10738"/>
                <a:gd name="connsiteX11" fmla="*/ 7563 w 42657"/>
                <a:gd name="connsiteY11" fmla="*/ 259 h 10738"/>
                <a:gd name="connsiteX12" fmla="*/ 4703 w 42657"/>
                <a:gd name="connsiteY12" fmla="*/ 10366 h 10738"/>
                <a:gd name="connsiteX13" fmla="*/ 0 w 42657"/>
                <a:gd name="connsiteY13" fmla="*/ 5734 h 10738"/>
                <a:gd name="connsiteX0" fmla="*/ 42657 w 42657"/>
                <a:gd name="connsiteY0" fmla="*/ 7194 h 10730"/>
                <a:gd name="connsiteX1" fmla="*/ 36129 w 42657"/>
                <a:gd name="connsiteY1" fmla="*/ 5 h 10730"/>
                <a:gd name="connsiteX2" fmla="*/ 33224 w 42657"/>
                <a:gd name="connsiteY2" fmla="*/ 10454 h 10730"/>
                <a:gd name="connsiteX3" fmla="*/ 30427 w 42657"/>
                <a:gd name="connsiteY3" fmla="*/ 619 h 10730"/>
                <a:gd name="connsiteX4" fmla="*/ 27508 w 42657"/>
                <a:gd name="connsiteY4" fmla="*/ 10638 h 10730"/>
                <a:gd name="connsiteX5" fmla="*/ 24684 w 42657"/>
                <a:gd name="connsiteY5" fmla="*/ 619 h 10730"/>
                <a:gd name="connsiteX6" fmla="*/ 21860 w 42657"/>
                <a:gd name="connsiteY6" fmla="*/ 10730 h 10730"/>
                <a:gd name="connsiteX7" fmla="*/ 18995 w 42657"/>
                <a:gd name="connsiteY7" fmla="*/ 435 h 10730"/>
                <a:gd name="connsiteX8" fmla="*/ 16117 w 42657"/>
                <a:gd name="connsiteY8" fmla="*/ 10363 h 10730"/>
                <a:gd name="connsiteX9" fmla="*/ 13308 w 42657"/>
                <a:gd name="connsiteY9" fmla="*/ 251 h 10730"/>
                <a:gd name="connsiteX10" fmla="*/ 10362 w 42657"/>
                <a:gd name="connsiteY10" fmla="*/ 10178 h 10730"/>
                <a:gd name="connsiteX11" fmla="*/ 7563 w 42657"/>
                <a:gd name="connsiteY11" fmla="*/ 251 h 10730"/>
                <a:gd name="connsiteX12" fmla="*/ 4703 w 42657"/>
                <a:gd name="connsiteY12" fmla="*/ 10358 h 10730"/>
                <a:gd name="connsiteX13" fmla="*/ 0 w 42657"/>
                <a:gd name="connsiteY13" fmla="*/ 5726 h 10730"/>
                <a:gd name="connsiteX0" fmla="*/ 42657 w 42657"/>
                <a:gd name="connsiteY0" fmla="*/ 7189 h 10725"/>
                <a:gd name="connsiteX1" fmla="*/ 36129 w 42657"/>
                <a:gd name="connsiteY1" fmla="*/ 0 h 10725"/>
                <a:gd name="connsiteX2" fmla="*/ 33224 w 42657"/>
                <a:gd name="connsiteY2" fmla="*/ 10449 h 10725"/>
                <a:gd name="connsiteX3" fmla="*/ 30427 w 42657"/>
                <a:gd name="connsiteY3" fmla="*/ 614 h 10725"/>
                <a:gd name="connsiteX4" fmla="*/ 27508 w 42657"/>
                <a:gd name="connsiteY4" fmla="*/ 10633 h 10725"/>
                <a:gd name="connsiteX5" fmla="*/ 24684 w 42657"/>
                <a:gd name="connsiteY5" fmla="*/ 614 h 10725"/>
                <a:gd name="connsiteX6" fmla="*/ 21860 w 42657"/>
                <a:gd name="connsiteY6" fmla="*/ 10725 h 10725"/>
                <a:gd name="connsiteX7" fmla="*/ 18995 w 42657"/>
                <a:gd name="connsiteY7" fmla="*/ 430 h 10725"/>
                <a:gd name="connsiteX8" fmla="*/ 16117 w 42657"/>
                <a:gd name="connsiteY8" fmla="*/ 10358 h 10725"/>
                <a:gd name="connsiteX9" fmla="*/ 13308 w 42657"/>
                <a:gd name="connsiteY9" fmla="*/ 246 h 10725"/>
                <a:gd name="connsiteX10" fmla="*/ 10362 w 42657"/>
                <a:gd name="connsiteY10" fmla="*/ 10173 h 10725"/>
                <a:gd name="connsiteX11" fmla="*/ 7563 w 42657"/>
                <a:gd name="connsiteY11" fmla="*/ 246 h 10725"/>
                <a:gd name="connsiteX12" fmla="*/ 4703 w 42657"/>
                <a:gd name="connsiteY12" fmla="*/ 10353 h 10725"/>
                <a:gd name="connsiteX13" fmla="*/ 0 w 42657"/>
                <a:gd name="connsiteY13" fmla="*/ 5721 h 10725"/>
                <a:gd name="connsiteX0" fmla="*/ 42657 w 42657"/>
                <a:gd name="connsiteY0" fmla="*/ 7191 h 10727"/>
                <a:gd name="connsiteX1" fmla="*/ 36129 w 42657"/>
                <a:gd name="connsiteY1" fmla="*/ 2 h 10727"/>
                <a:gd name="connsiteX2" fmla="*/ 33224 w 42657"/>
                <a:gd name="connsiteY2" fmla="*/ 10451 h 10727"/>
                <a:gd name="connsiteX3" fmla="*/ 30427 w 42657"/>
                <a:gd name="connsiteY3" fmla="*/ 616 h 10727"/>
                <a:gd name="connsiteX4" fmla="*/ 27508 w 42657"/>
                <a:gd name="connsiteY4" fmla="*/ 10635 h 10727"/>
                <a:gd name="connsiteX5" fmla="*/ 24684 w 42657"/>
                <a:gd name="connsiteY5" fmla="*/ 616 h 10727"/>
                <a:gd name="connsiteX6" fmla="*/ 21860 w 42657"/>
                <a:gd name="connsiteY6" fmla="*/ 10727 h 10727"/>
                <a:gd name="connsiteX7" fmla="*/ 18995 w 42657"/>
                <a:gd name="connsiteY7" fmla="*/ 432 h 10727"/>
                <a:gd name="connsiteX8" fmla="*/ 16117 w 42657"/>
                <a:gd name="connsiteY8" fmla="*/ 10360 h 10727"/>
                <a:gd name="connsiteX9" fmla="*/ 13308 w 42657"/>
                <a:gd name="connsiteY9" fmla="*/ 248 h 10727"/>
                <a:gd name="connsiteX10" fmla="*/ 10362 w 42657"/>
                <a:gd name="connsiteY10" fmla="*/ 10175 h 10727"/>
                <a:gd name="connsiteX11" fmla="*/ 7563 w 42657"/>
                <a:gd name="connsiteY11" fmla="*/ 248 h 10727"/>
                <a:gd name="connsiteX12" fmla="*/ 4703 w 42657"/>
                <a:gd name="connsiteY12" fmla="*/ 10355 h 10727"/>
                <a:gd name="connsiteX13" fmla="*/ 0 w 42657"/>
                <a:gd name="connsiteY13" fmla="*/ 5723 h 10727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725 h 10728"/>
                <a:gd name="connsiteX1" fmla="*/ 36129 w 42708"/>
                <a:gd name="connsiteY1" fmla="*/ 3 h 10728"/>
                <a:gd name="connsiteX2" fmla="*/ 33224 w 42708"/>
                <a:gd name="connsiteY2" fmla="*/ 10452 h 10728"/>
                <a:gd name="connsiteX3" fmla="*/ 30427 w 42708"/>
                <a:gd name="connsiteY3" fmla="*/ 617 h 10728"/>
                <a:gd name="connsiteX4" fmla="*/ 27508 w 42708"/>
                <a:gd name="connsiteY4" fmla="*/ 10636 h 10728"/>
                <a:gd name="connsiteX5" fmla="*/ 24684 w 42708"/>
                <a:gd name="connsiteY5" fmla="*/ 617 h 10728"/>
                <a:gd name="connsiteX6" fmla="*/ 21860 w 42708"/>
                <a:gd name="connsiteY6" fmla="*/ 10728 h 10728"/>
                <a:gd name="connsiteX7" fmla="*/ 18995 w 42708"/>
                <a:gd name="connsiteY7" fmla="*/ 433 h 10728"/>
                <a:gd name="connsiteX8" fmla="*/ 16117 w 42708"/>
                <a:gd name="connsiteY8" fmla="*/ 10361 h 10728"/>
                <a:gd name="connsiteX9" fmla="*/ 13308 w 42708"/>
                <a:gd name="connsiteY9" fmla="*/ 249 h 10728"/>
                <a:gd name="connsiteX10" fmla="*/ 10362 w 42708"/>
                <a:gd name="connsiteY10" fmla="*/ 10176 h 10728"/>
                <a:gd name="connsiteX11" fmla="*/ 7563 w 42708"/>
                <a:gd name="connsiteY11" fmla="*/ 249 h 10728"/>
                <a:gd name="connsiteX12" fmla="*/ 4703 w 42708"/>
                <a:gd name="connsiteY12" fmla="*/ 10356 h 10728"/>
                <a:gd name="connsiteX13" fmla="*/ 0 w 42708"/>
                <a:gd name="connsiteY13" fmla="*/ 5724 h 10728"/>
                <a:gd name="connsiteX0" fmla="*/ 42708 w 42708"/>
                <a:gd name="connsiteY0" fmla="*/ 5837 h 10840"/>
                <a:gd name="connsiteX1" fmla="*/ 41594 w 42708"/>
                <a:gd name="connsiteY1" fmla="*/ 5562 h 10840"/>
                <a:gd name="connsiteX2" fmla="*/ 36129 w 42708"/>
                <a:gd name="connsiteY2" fmla="*/ 115 h 10840"/>
                <a:gd name="connsiteX3" fmla="*/ 33224 w 42708"/>
                <a:gd name="connsiteY3" fmla="*/ 10564 h 10840"/>
                <a:gd name="connsiteX4" fmla="*/ 30427 w 42708"/>
                <a:gd name="connsiteY4" fmla="*/ 729 h 10840"/>
                <a:gd name="connsiteX5" fmla="*/ 27508 w 42708"/>
                <a:gd name="connsiteY5" fmla="*/ 10748 h 10840"/>
                <a:gd name="connsiteX6" fmla="*/ 24684 w 42708"/>
                <a:gd name="connsiteY6" fmla="*/ 729 h 10840"/>
                <a:gd name="connsiteX7" fmla="*/ 21860 w 42708"/>
                <a:gd name="connsiteY7" fmla="*/ 10840 h 10840"/>
                <a:gd name="connsiteX8" fmla="*/ 18995 w 42708"/>
                <a:gd name="connsiteY8" fmla="*/ 545 h 10840"/>
                <a:gd name="connsiteX9" fmla="*/ 16117 w 42708"/>
                <a:gd name="connsiteY9" fmla="*/ 10473 h 10840"/>
                <a:gd name="connsiteX10" fmla="*/ 13308 w 42708"/>
                <a:gd name="connsiteY10" fmla="*/ 361 h 10840"/>
                <a:gd name="connsiteX11" fmla="*/ 10362 w 42708"/>
                <a:gd name="connsiteY11" fmla="*/ 10288 h 10840"/>
                <a:gd name="connsiteX12" fmla="*/ 7563 w 42708"/>
                <a:gd name="connsiteY12" fmla="*/ 361 h 10840"/>
                <a:gd name="connsiteX13" fmla="*/ 4703 w 42708"/>
                <a:gd name="connsiteY13" fmla="*/ 10468 h 10840"/>
                <a:gd name="connsiteX14" fmla="*/ 0 w 42708"/>
                <a:gd name="connsiteY14" fmla="*/ 5836 h 10840"/>
                <a:gd name="connsiteX0" fmla="*/ 42708 w 42708"/>
                <a:gd name="connsiteY0" fmla="*/ 5855 h 10858"/>
                <a:gd name="connsiteX1" fmla="*/ 41594 w 42708"/>
                <a:gd name="connsiteY1" fmla="*/ 5580 h 10858"/>
                <a:gd name="connsiteX2" fmla="*/ 40734 w 42708"/>
                <a:gd name="connsiteY2" fmla="*/ 5371 h 10858"/>
                <a:gd name="connsiteX3" fmla="*/ 36129 w 42708"/>
                <a:gd name="connsiteY3" fmla="*/ 133 h 10858"/>
                <a:gd name="connsiteX4" fmla="*/ 33224 w 42708"/>
                <a:gd name="connsiteY4" fmla="*/ 10582 h 10858"/>
                <a:gd name="connsiteX5" fmla="*/ 30427 w 42708"/>
                <a:gd name="connsiteY5" fmla="*/ 747 h 10858"/>
                <a:gd name="connsiteX6" fmla="*/ 27508 w 42708"/>
                <a:gd name="connsiteY6" fmla="*/ 10766 h 10858"/>
                <a:gd name="connsiteX7" fmla="*/ 24684 w 42708"/>
                <a:gd name="connsiteY7" fmla="*/ 747 h 10858"/>
                <a:gd name="connsiteX8" fmla="*/ 21860 w 42708"/>
                <a:gd name="connsiteY8" fmla="*/ 10858 h 10858"/>
                <a:gd name="connsiteX9" fmla="*/ 18995 w 42708"/>
                <a:gd name="connsiteY9" fmla="*/ 563 h 10858"/>
                <a:gd name="connsiteX10" fmla="*/ 16117 w 42708"/>
                <a:gd name="connsiteY10" fmla="*/ 10491 h 10858"/>
                <a:gd name="connsiteX11" fmla="*/ 13308 w 42708"/>
                <a:gd name="connsiteY11" fmla="*/ 379 h 10858"/>
                <a:gd name="connsiteX12" fmla="*/ 10362 w 42708"/>
                <a:gd name="connsiteY12" fmla="*/ 10306 h 10858"/>
                <a:gd name="connsiteX13" fmla="*/ 7563 w 42708"/>
                <a:gd name="connsiteY13" fmla="*/ 379 h 10858"/>
                <a:gd name="connsiteX14" fmla="*/ 4703 w 42708"/>
                <a:gd name="connsiteY14" fmla="*/ 10486 h 10858"/>
                <a:gd name="connsiteX15" fmla="*/ 0 w 42708"/>
                <a:gd name="connsiteY15" fmla="*/ 5854 h 10858"/>
                <a:gd name="connsiteX0" fmla="*/ 42708 w 42708"/>
                <a:gd name="connsiteY0" fmla="*/ 5831 h 10834"/>
                <a:gd name="connsiteX1" fmla="*/ 41594 w 42708"/>
                <a:gd name="connsiteY1" fmla="*/ 5556 h 10834"/>
                <a:gd name="connsiteX2" fmla="*/ 40734 w 42708"/>
                <a:gd name="connsiteY2" fmla="*/ 5347 h 10834"/>
                <a:gd name="connsiteX3" fmla="*/ 36129 w 42708"/>
                <a:gd name="connsiteY3" fmla="*/ 109 h 10834"/>
                <a:gd name="connsiteX4" fmla="*/ 33224 w 42708"/>
                <a:gd name="connsiteY4" fmla="*/ 10558 h 10834"/>
                <a:gd name="connsiteX5" fmla="*/ 30427 w 42708"/>
                <a:gd name="connsiteY5" fmla="*/ 723 h 10834"/>
                <a:gd name="connsiteX6" fmla="*/ 27508 w 42708"/>
                <a:gd name="connsiteY6" fmla="*/ 10742 h 10834"/>
                <a:gd name="connsiteX7" fmla="*/ 24684 w 42708"/>
                <a:gd name="connsiteY7" fmla="*/ 723 h 10834"/>
                <a:gd name="connsiteX8" fmla="*/ 21860 w 42708"/>
                <a:gd name="connsiteY8" fmla="*/ 10834 h 10834"/>
                <a:gd name="connsiteX9" fmla="*/ 18995 w 42708"/>
                <a:gd name="connsiteY9" fmla="*/ 539 h 10834"/>
                <a:gd name="connsiteX10" fmla="*/ 16117 w 42708"/>
                <a:gd name="connsiteY10" fmla="*/ 10467 h 10834"/>
                <a:gd name="connsiteX11" fmla="*/ 13308 w 42708"/>
                <a:gd name="connsiteY11" fmla="*/ 355 h 10834"/>
                <a:gd name="connsiteX12" fmla="*/ 10362 w 42708"/>
                <a:gd name="connsiteY12" fmla="*/ 10282 h 10834"/>
                <a:gd name="connsiteX13" fmla="*/ 7563 w 42708"/>
                <a:gd name="connsiteY13" fmla="*/ 355 h 10834"/>
                <a:gd name="connsiteX14" fmla="*/ 4703 w 42708"/>
                <a:gd name="connsiteY14" fmla="*/ 10462 h 10834"/>
                <a:gd name="connsiteX15" fmla="*/ 0 w 42708"/>
                <a:gd name="connsiteY15" fmla="*/ 5830 h 10834"/>
                <a:gd name="connsiteX0" fmla="*/ 42708 w 42708"/>
                <a:gd name="connsiteY0" fmla="*/ 5831 h 10834"/>
                <a:gd name="connsiteX1" fmla="*/ 40734 w 42708"/>
                <a:gd name="connsiteY1" fmla="*/ 5347 h 10834"/>
                <a:gd name="connsiteX2" fmla="*/ 36129 w 42708"/>
                <a:gd name="connsiteY2" fmla="*/ 109 h 10834"/>
                <a:gd name="connsiteX3" fmla="*/ 33224 w 42708"/>
                <a:gd name="connsiteY3" fmla="*/ 10558 h 10834"/>
                <a:gd name="connsiteX4" fmla="*/ 30427 w 42708"/>
                <a:gd name="connsiteY4" fmla="*/ 723 h 10834"/>
                <a:gd name="connsiteX5" fmla="*/ 27508 w 42708"/>
                <a:gd name="connsiteY5" fmla="*/ 10742 h 10834"/>
                <a:gd name="connsiteX6" fmla="*/ 24684 w 42708"/>
                <a:gd name="connsiteY6" fmla="*/ 723 h 10834"/>
                <a:gd name="connsiteX7" fmla="*/ 21860 w 42708"/>
                <a:gd name="connsiteY7" fmla="*/ 10834 h 10834"/>
                <a:gd name="connsiteX8" fmla="*/ 18995 w 42708"/>
                <a:gd name="connsiteY8" fmla="*/ 539 h 10834"/>
                <a:gd name="connsiteX9" fmla="*/ 16117 w 42708"/>
                <a:gd name="connsiteY9" fmla="*/ 10467 h 10834"/>
                <a:gd name="connsiteX10" fmla="*/ 13308 w 42708"/>
                <a:gd name="connsiteY10" fmla="*/ 355 h 10834"/>
                <a:gd name="connsiteX11" fmla="*/ 10362 w 42708"/>
                <a:gd name="connsiteY11" fmla="*/ 10282 h 10834"/>
                <a:gd name="connsiteX12" fmla="*/ 7563 w 42708"/>
                <a:gd name="connsiteY12" fmla="*/ 355 h 10834"/>
                <a:gd name="connsiteX13" fmla="*/ 4703 w 42708"/>
                <a:gd name="connsiteY13" fmla="*/ 10462 h 10834"/>
                <a:gd name="connsiteX14" fmla="*/ 0 w 42708"/>
                <a:gd name="connsiteY14" fmla="*/ 5830 h 10834"/>
                <a:gd name="connsiteX0" fmla="*/ 40734 w 40734"/>
                <a:gd name="connsiteY0" fmla="*/ 5347 h 10834"/>
                <a:gd name="connsiteX1" fmla="*/ 36129 w 40734"/>
                <a:gd name="connsiteY1" fmla="*/ 109 h 10834"/>
                <a:gd name="connsiteX2" fmla="*/ 33224 w 40734"/>
                <a:gd name="connsiteY2" fmla="*/ 10558 h 10834"/>
                <a:gd name="connsiteX3" fmla="*/ 30427 w 40734"/>
                <a:gd name="connsiteY3" fmla="*/ 723 h 10834"/>
                <a:gd name="connsiteX4" fmla="*/ 27508 w 40734"/>
                <a:gd name="connsiteY4" fmla="*/ 10742 h 10834"/>
                <a:gd name="connsiteX5" fmla="*/ 24684 w 40734"/>
                <a:gd name="connsiteY5" fmla="*/ 723 h 10834"/>
                <a:gd name="connsiteX6" fmla="*/ 21860 w 40734"/>
                <a:gd name="connsiteY6" fmla="*/ 10834 h 10834"/>
                <a:gd name="connsiteX7" fmla="*/ 18995 w 40734"/>
                <a:gd name="connsiteY7" fmla="*/ 539 h 10834"/>
                <a:gd name="connsiteX8" fmla="*/ 16117 w 40734"/>
                <a:gd name="connsiteY8" fmla="*/ 10467 h 10834"/>
                <a:gd name="connsiteX9" fmla="*/ 13308 w 40734"/>
                <a:gd name="connsiteY9" fmla="*/ 355 h 10834"/>
                <a:gd name="connsiteX10" fmla="*/ 10362 w 40734"/>
                <a:gd name="connsiteY10" fmla="*/ 10282 h 10834"/>
                <a:gd name="connsiteX11" fmla="*/ 7563 w 40734"/>
                <a:gd name="connsiteY11" fmla="*/ 355 h 10834"/>
                <a:gd name="connsiteX12" fmla="*/ 4703 w 40734"/>
                <a:gd name="connsiteY12" fmla="*/ 10462 h 10834"/>
                <a:gd name="connsiteX13" fmla="*/ 0 w 40734"/>
                <a:gd name="connsiteY13" fmla="*/ 5830 h 10834"/>
                <a:gd name="connsiteX0" fmla="*/ 40734 w 40734"/>
                <a:gd name="connsiteY0" fmla="*/ 5356 h 10843"/>
                <a:gd name="connsiteX1" fmla="*/ 36129 w 40734"/>
                <a:gd name="connsiteY1" fmla="*/ 118 h 10843"/>
                <a:gd name="connsiteX2" fmla="*/ 33224 w 40734"/>
                <a:gd name="connsiteY2" fmla="*/ 10567 h 10843"/>
                <a:gd name="connsiteX3" fmla="*/ 30427 w 40734"/>
                <a:gd name="connsiteY3" fmla="*/ 732 h 10843"/>
                <a:gd name="connsiteX4" fmla="*/ 27508 w 40734"/>
                <a:gd name="connsiteY4" fmla="*/ 10751 h 10843"/>
                <a:gd name="connsiteX5" fmla="*/ 24684 w 40734"/>
                <a:gd name="connsiteY5" fmla="*/ 732 h 10843"/>
                <a:gd name="connsiteX6" fmla="*/ 21860 w 40734"/>
                <a:gd name="connsiteY6" fmla="*/ 10843 h 10843"/>
                <a:gd name="connsiteX7" fmla="*/ 18995 w 40734"/>
                <a:gd name="connsiteY7" fmla="*/ 548 h 10843"/>
                <a:gd name="connsiteX8" fmla="*/ 16117 w 40734"/>
                <a:gd name="connsiteY8" fmla="*/ 10476 h 10843"/>
                <a:gd name="connsiteX9" fmla="*/ 13308 w 40734"/>
                <a:gd name="connsiteY9" fmla="*/ 364 h 10843"/>
                <a:gd name="connsiteX10" fmla="*/ 10362 w 40734"/>
                <a:gd name="connsiteY10" fmla="*/ 10291 h 10843"/>
                <a:gd name="connsiteX11" fmla="*/ 7563 w 40734"/>
                <a:gd name="connsiteY11" fmla="*/ 364 h 10843"/>
                <a:gd name="connsiteX12" fmla="*/ 4703 w 40734"/>
                <a:gd name="connsiteY12" fmla="*/ 10471 h 10843"/>
                <a:gd name="connsiteX13" fmla="*/ 0 w 40734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4327 w 44327"/>
                <a:gd name="connsiteY0" fmla="*/ 5356 h 10843"/>
                <a:gd name="connsiteX1" fmla="*/ 36129 w 44327"/>
                <a:gd name="connsiteY1" fmla="*/ 118 h 10843"/>
                <a:gd name="connsiteX2" fmla="*/ 33224 w 44327"/>
                <a:gd name="connsiteY2" fmla="*/ 10567 h 10843"/>
                <a:gd name="connsiteX3" fmla="*/ 30427 w 44327"/>
                <a:gd name="connsiteY3" fmla="*/ 732 h 10843"/>
                <a:gd name="connsiteX4" fmla="*/ 27508 w 44327"/>
                <a:gd name="connsiteY4" fmla="*/ 10751 h 10843"/>
                <a:gd name="connsiteX5" fmla="*/ 24684 w 44327"/>
                <a:gd name="connsiteY5" fmla="*/ 732 h 10843"/>
                <a:gd name="connsiteX6" fmla="*/ 21860 w 44327"/>
                <a:gd name="connsiteY6" fmla="*/ 10843 h 10843"/>
                <a:gd name="connsiteX7" fmla="*/ 18995 w 44327"/>
                <a:gd name="connsiteY7" fmla="*/ 548 h 10843"/>
                <a:gd name="connsiteX8" fmla="*/ 16117 w 44327"/>
                <a:gd name="connsiteY8" fmla="*/ 10476 h 10843"/>
                <a:gd name="connsiteX9" fmla="*/ 13308 w 44327"/>
                <a:gd name="connsiteY9" fmla="*/ 364 h 10843"/>
                <a:gd name="connsiteX10" fmla="*/ 10362 w 44327"/>
                <a:gd name="connsiteY10" fmla="*/ 10291 h 10843"/>
                <a:gd name="connsiteX11" fmla="*/ 7563 w 44327"/>
                <a:gd name="connsiteY11" fmla="*/ 364 h 10843"/>
                <a:gd name="connsiteX12" fmla="*/ 4703 w 44327"/>
                <a:gd name="connsiteY12" fmla="*/ 10471 h 10843"/>
                <a:gd name="connsiteX13" fmla="*/ 0 w 44327"/>
                <a:gd name="connsiteY13" fmla="*/ 5839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  <a:gd name="connsiteX0" fmla="*/ 47717 w 47717"/>
                <a:gd name="connsiteY0" fmla="*/ 5356 h 10843"/>
                <a:gd name="connsiteX1" fmla="*/ 39519 w 47717"/>
                <a:gd name="connsiteY1" fmla="*/ 118 h 10843"/>
                <a:gd name="connsiteX2" fmla="*/ 36614 w 47717"/>
                <a:gd name="connsiteY2" fmla="*/ 10567 h 10843"/>
                <a:gd name="connsiteX3" fmla="*/ 33817 w 47717"/>
                <a:gd name="connsiteY3" fmla="*/ 732 h 10843"/>
                <a:gd name="connsiteX4" fmla="*/ 30898 w 47717"/>
                <a:gd name="connsiteY4" fmla="*/ 10751 h 10843"/>
                <a:gd name="connsiteX5" fmla="*/ 28074 w 47717"/>
                <a:gd name="connsiteY5" fmla="*/ 732 h 10843"/>
                <a:gd name="connsiteX6" fmla="*/ 25250 w 47717"/>
                <a:gd name="connsiteY6" fmla="*/ 10843 h 10843"/>
                <a:gd name="connsiteX7" fmla="*/ 22385 w 47717"/>
                <a:gd name="connsiteY7" fmla="*/ 548 h 10843"/>
                <a:gd name="connsiteX8" fmla="*/ 19507 w 47717"/>
                <a:gd name="connsiteY8" fmla="*/ 10476 h 10843"/>
                <a:gd name="connsiteX9" fmla="*/ 16698 w 47717"/>
                <a:gd name="connsiteY9" fmla="*/ 364 h 10843"/>
                <a:gd name="connsiteX10" fmla="*/ 13752 w 47717"/>
                <a:gd name="connsiteY10" fmla="*/ 10291 h 10843"/>
                <a:gd name="connsiteX11" fmla="*/ 10953 w 47717"/>
                <a:gd name="connsiteY11" fmla="*/ 364 h 10843"/>
                <a:gd name="connsiteX12" fmla="*/ 8093 w 47717"/>
                <a:gd name="connsiteY12" fmla="*/ 10471 h 10843"/>
                <a:gd name="connsiteX13" fmla="*/ 0 w 47717"/>
                <a:gd name="connsiteY13" fmla="*/ 5630 h 10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17" h="10843">
                  <a:moveTo>
                    <a:pt x="47717" y="5356"/>
                  </a:moveTo>
                  <a:cubicBezTo>
                    <a:pt x="40127" y="5286"/>
                    <a:pt x="40762" y="-925"/>
                    <a:pt x="39519" y="118"/>
                  </a:cubicBezTo>
                  <a:cubicBezTo>
                    <a:pt x="37973" y="277"/>
                    <a:pt x="37564" y="10569"/>
                    <a:pt x="36614" y="10567"/>
                  </a:cubicBezTo>
                  <a:cubicBezTo>
                    <a:pt x="35200" y="10629"/>
                    <a:pt x="35217" y="670"/>
                    <a:pt x="33817" y="732"/>
                  </a:cubicBezTo>
                  <a:cubicBezTo>
                    <a:pt x="32317" y="763"/>
                    <a:pt x="32317" y="10720"/>
                    <a:pt x="30898" y="10751"/>
                  </a:cubicBezTo>
                  <a:cubicBezTo>
                    <a:pt x="29459" y="10875"/>
                    <a:pt x="29495" y="748"/>
                    <a:pt x="28074" y="732"/>
                  </a:cubicBezTo>
                  <a:cubicBezTo>
                    <a:pt x="26667" y="900"/>
                    <a:pt x="26621" y="10766"/>
                    <a:pt x="25250" y="10843"/>
                  </a:cubicBezTo>
                  <a:cubicBezTo>
                    <a:pt x="23777" y="10692"/>
                    <a:pt x="23772" y="594"/>
                    <a:pt x="22385" y="548"/>
                  </a:cubicBezTo>
                  <a:cubicBezTo>
                    <a:pt x="20908" y="580"/>
                    <a:pt x="20873" y="10414"/>
                    <a:pt x="19507" y="10476"/>
                  </a:cubicBezTo>
                  <a:cubicBezTo>
                    <a:pt x="18075" y="10536"/>
                    <a:pt x="18084" y="394"/>
                    <a:pt x="16698" y="364"/>
                  </a:cubicBezTo>
                  <a:cubicBezTo>
                    <a:pt x="15243" y="426"/>
                    <a:pt x="15158" y="10445"/>
                    <a:pt x="13752" y="10291"/>
                  </a:cubicBezTo>
                  <a:cubicBezTo>
                    <a:pt x="12292" y="10413"/>
                    <a:pt x="12330" y="518"/>
                    <a:pt x="10953" y="364"/>
                  </a:cubicBezTo>
                  <a:cubicBezTo>
                    <a:pt x="9520" y="210"/>
                    <a:pt x="9542" y="10410"/>
                    <a:pt x="8093" y="10471"/>
                  </a:cubicBezTo>
                  <a:cubicBezTo>
                    <a:pt x="6669" y="10504"/>
                    <a:pt x="7971" y="5286"/>
                    <a:pt x="0" y="5630"/>
                  </a:cubicBezTo>
                </a:path>
              </a:pathLst>
            </a:custGeom>
            <a:ln>
              <a:tailEnd type="arrow" w="lg" len="lg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54" name="Straight Arrow Connector 253"/>
            <p:cNvCxnSpPr/>
            <p:nvPr/>
          </p:nvCxnSpPr>
          <p:spPr>
            <a:xfrm flipV="1">
              <a:off x="1949907" y="2342778"/>
              <a:ext cx="0" cy="652387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5" name="Rounded Rectangle 254"/>
          <p:cNvSpPr/>
          <p:nvPr/>
        </p:nvSpPr>
        <p:spPr>
          <a:xfrm>
            <a:off x="2306384" y="1554378"/>
            <a:ext cx="1195388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 smtClean="0">
                <a:solidFill>
                  <a:schemeClr val="tx1"/>
                </a:solidFill>
              </a:rPr>
              <a:t>cPES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56" name="Rounded Rectangle 255"/>
          <p:cNvSpPr/>
          <p:nvPr/>
        </p:nvSpPr>
        <p:spPr>
          <a:xfrm>
            <a:off x="2306384" y="2022205"/>
            <a:ext cx="1195388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XPS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57" name="Rounded Rectangle 256"/>
          <p:cNvSpPr/>
          <p:nvPr/>
        </p:nvSpPr>
        <p:spPr>
          <a:xfrm>
            <a:off x="3985959" y="1085850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XAS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3985959" y="1554378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NEXAFS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59" name="Rounded Rectangle 258"/>
          <p:cNvSpPr/>
          <p:nvPr/>
        </p:nvSpPr>
        <p:spPr>
          <a:xfrm>
            <a:off x="3985959" y="2022205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XAFS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60" name="Rounded Rectangle 259"/>
          <p:cNvSpPr/>
          <p:nvPr/>
        </p:nvSpPr>
        <p:spPr>
          <a:xfrm>
            <a:off x="7348284" y="1539994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XES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61" name="Rounded Rectangle 260"/>
          <p:cNvSpPr/>
          <p:nvPr/>
        </p:nvSpPr>
        <p:spPr>
          <a:xfrm>
            <a:off x="7348284" y="1994895"/>
            <a:ext cx="1196975" cy="403225"/>
          </a:xfrm>
          <a:prstGeom prst="roundRect">
            <a:avLst>
              <a:gd name="adj" fmla="val 1723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FY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263" name="Straight Arrow Connector 262"/>
          <p:cNvCxnSpPr/>
          <p:nvPr/>
        </p:nvCxnSpPr>
        <p:spPr bwMode="auto">
          <a:xfrm flipH="1" flipV="1">
            <a:off x="2395284" y="3217863"/>
            <a:ext cx="307975" cy="773112"/>
          </a:xfrm>
          <a:prstGeom prst="straightConnector1">
            <a:avLst/>
          </a:prstGeom>
          <a:ln>
            <a:prstDash val="solid"/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4" name="Straight Arrow Connector 263"/>
          <p:cNvCxnSpPr/>
          <p:nvPr/>
        </p:nvCxnSpPr>
        <p:spPr bwMode="auto">
          <a:xfrm flipV="1">
            <a:off x="2754059" y="3600450"/>
            <a:ext cx="0" cy="46990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Arrow Connector 264"/>
          <p:cNvCxnSpPr/>
          <p:nvPr/>
        </p:nvCxnSpPr>
        <p:spPr bwMode="auto">
          <a:xfrm flipV="1">
            <a:off x="2558796" y="2846388"/>
            <a:ext cx="0" cy="5222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/>
          <p:cNvCxnSpPr/>
          <p:nvPr/>
        </p:nvCxnSpPr>
        <p:spPr bwMode="auto">
          <a:xfrm flipH="1" flipV="1">
            <a:off x="4060572" y="3242213"/>
            <a:ext cx="307975" cy="773112"/>
          </a:xfrm>
          <a:prstGeom prst="straightConnector1">
            <a:avLst/>
          </a:prstGeom>
          <a:ln>
            <a:prstDash val="solid"/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8" name="Straight Arrow Connector 267"/>
          <p:cNvCxnSpPr/>
          <p:nvPr/>
        </p:nvCxnSpPr>
        <p:spPr bwMode="auto">
          <a:xfrm flipV="1">
            <a:off x="4419347" y="3624800"/>
            <a:ext cx="0" cy="46990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Arrow Connector 268"/>
          <p:cNvCxnSpPr/>
          <p:nvPr/>
        </p:nvCxnSpPr>
        <p:spPr bwMode="auto">
          <a:xfrm flipV="1">
            <a:off x="4224084" y="2870738"/>
            <a:ext cx="0" cy="5222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/>
          <p:nvPr/>
        </p:nvCxnSpPr>
        <p:spPr bwMode="auto">
          <a:xfrm flipH="1" flipV="1">
            <a:off x="5749672" y="3242213"/>
            <a:ext cx="307975" cy="773112"/>
          </a:xfrm>
          <a:prstGeom prst="straightConnector1">
            <a:avLst/>
          </a:prstGeom>
          <a:ln>
            <a:prstDash val="solid"/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2" name="Straight Arrow Connector 271"/>
          <p:cNvCxnSpPr/>
          <p:nvPr/>
        </p:nvCxnSpPr>
        <p:spPr bwMode="auto">
          <a:xfrm flipV="1">
            <a:off x="6108447" y="3624800"/>
            <a:ext cx="0" cy="46990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Arrow Connector 272"/>
          <p:cNvCxnSpPr/>
          <p:nvPr/>
        </p:nvCxnSpPr>
        <p:spPr bwMode="auto">
          <a:xfrm flipV="1">
            <a:off x="5913184" y="2870738"/>
            <a:ext cx="0" cy="5222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Arrow Connector 274"/>
          <p:cNvCxnSpPr/>
          <p:nvPr/>
        </p:nvCxnSpPr>
        <p:spPr bwMode="auto">
          <a:xfrm flipH="1" flipV="1">
            <a:off x="7438519" y="3242213"/>
            <a:ext cx="307975" cy="773112"/>
          </a:xfrm>
          <a:prstGeom prst="straightConnector1">
            <a:avLst/>
          </a:prstGeom>
          <a:ln>
            <a:prstDash val="solid"/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6" name="Straight Arrow Connector 275"/>
          <p:cNvCxnSpPr/>
          <p:nvPr/>
        </p:nvCxnSpPr>
        <p:spPr bwMode="auto">
          <a:xfrm flipV="1">
            <a:off x="7797294" y="3624800"/>
            <a:ext cx="0" cy="46990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/>
          <p:nvPr/>
        </p:nvCxnSpPr>
        <p:spPr bwMode="auto">
          <a:xfrm flipV="1">
            <a:off x="7602031" y="2870738"/>
            <a:ext cx="0" cy="5222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04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90" grpId="0" animBg="1"/>
      <p:bldP spid="191" grpId="0" animBg="1"/>
      <p:bldP spid="192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Three classes of excitations – different approximations on H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631197" y="1479436"/>
            <a:ext cx="2482953" cy="4437261"/>
            <a:chOff x="4211210" y="1541348"/>
            <a:chExt cx="4320000" cy="4320000"/>
          </a:xfrm>
        </p:grpSpPr>
        <p:sp>
          <p:nvSpPr>
            <p:cNvPr id="20" name="Rectangle 19"/>
            <p:cNvSpPr/>
            <p:nvPr/>
          </p:nvSpPr>
          <p:spPr>
            <a:xfrm>
              <a:off x="4211210" y="15413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Haverkort_16b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212" y="4808902"/>
              <a:ext cx="4319997" cy="89864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346273" y="1479436"/>
            <a:ext cx="2483407" cy="4437261"/>
            <a:chOff x="4363610" y="1693748"/>
            <a:chExt cx="4320790" cy="4320000"/>
          </a:xfrm>
        </p:grpSpPr>
        <p:pic>
          <p:nvPicPr>
            <p:cNvPr id="25" name="Picture 24" descr="Haverkort_16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3613" y="3455901"/>
              <a:ext cx="4320787" cy="2404047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4363610" y="16937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061804" y="1465319"/>
            <a:ext cx="2489362" cy="4451378"/>
            <a:chOff x="4352459" y="1680004"/>
            <a:chExt cx="4331151" cy="4333744"/>
          </a:xfrm>
        </p:grpSpPr>
        <p:pic>
          <p:nvPicPr>
            <p:cNvPr id="41" name="Picture 40" descr="Haverkort_16h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459" y="1680004"/>
              <a:ext cx="4328529" cy="417665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4363610" y="1693748"/>
              <a:ext cx="4320000" cy="4320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31197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Band excitations</a:t>
            </a:r>
            <a:endParaRPr lang="en-US" sz="2400" dirty="0"/>
          </a:p>
        </p:txBody>
      </p:sp>
      <p:sp>
        <p:nvSpPr>
          <p:cNvPr id="14" name="Rounded Rectangle 13"/>
          <p:cNvSpPr/>
          <p:nvPr/>
        </p:nvSpPr>
        <p:spPr>
          <a:xfrm>
            <a:off x="3346729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Resonances</a:t>
            </a:r>
            <a:endParaRPr lang="en-US" sz="2400" dirty="0"/>
          </a:p>
        </p:txBody>
      </p:sp>
      <p:sp>
        <p:nvSpPr>
          <p:cNvPr id="15" name="Rounded Rectangle 14"/>
          <p:cNvSpPr/>
          <p:nvPr/>
        </p:nvSpPr>
        <p:spPr>
          <a:xfrm>
            <a:off x="6049049" y="1479436"/>
            <a:ext cx="2482951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Excitons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666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60350" y="6500336"/>
            <a:ext cx="1083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Tutorial 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22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ardModel_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854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cluster of H atoms</a:t>
            </a: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atoms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990998"/>
              </p:ext>
            </p:extLst>
          </p:nvPr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/>
                <a:gridCol w="456638"/>
                <a:gridCol w="541867"/>
                <a:gridCol w="177800"/>
                <a:gridCol w="618066"/>
                <a:gridCol w="1513146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924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</a:t>
            </a:r>
          </a:p>
          <a:p>
            <a:pPr algn="ctr"/>
            <a:r>
              <a:rPr lang="en-US" sz="1000" dirty="0"/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</a:t>
            </a:r>
          </a:p>
          <a:p>
            <a:pPr algn="ctr"/>
            <a:r>
              <a:rPr lang="en-US" sz="1000" dirty="0" smtClean="0"/>
              <a:t>2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6575616" y="33123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8</a:t>
            </a:r>
          </a:p>
          <a:p>
            <a:pPr algn="ctr"/>
            <a:r>
              <a:rPr lang="en-US" sz="1000" dirty="0" smtClean="0"/>
              <a:t>4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6543118" y="36834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12</a:t>
            </a:r>
          </a:p>
          <a:p>
            <a:pPr algn="ctr"/>
            <a:r>
              <a:rPr lang="en-US" sz="1000" dirty="0" smtClean="0"/>
              <a:t>6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Cluster of H atom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246787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bardModel_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577"/>
            <a:ext cx="5080000" cy="40589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Exponential scaling of quantum mechanics</a:t>
            </a:r>
            <a:endParaRPr lang="en-US" sz="2400" i="1" dirty="0"/>
          </a:p>
        </p:txBody>
      </p:sp>
      <p:sp>
        <p:nvSpPr>
          <p:cNvPr id="17" name="Rounded Rectangle 16"/>
          <p:cNvSpPr/>
          <p:nvPr/>
        </p:nvSpPr>
        <p:spPr>
          <a:xfrm>
            <a:off x="4859853" y="1094123"/>
            <a:ext cx="3663217" cy="5272810"/>
          </a:xfrm>
          <a:prstGeom prst="roundRect">
            <a:avLst>
              <a:gd name="adj" fmla="val 716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</a:rPr>
              <a:t>Example cluster of H atoms</a:t>
            </a:r>
          </a:p>
          <a:p>
            <a:pPr algn="just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041573">
            <a:off x="4794966" y="19981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atoms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7954210">
            <a:off x="5192293" y="1832164"/>
            <a:ext cx="1153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spin-</a:t>
            </a:r>
          </a:p>
          <a:p>
            <a:r>
              <a:rPr lang="en-US" dirty="0"/>
              <a:t> </a:t>
            </a:r>
            <a:r>
              <a:rPr lang="en-US" dirty="0" smtClean="0"/>
              <a:t>    orbitals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8022289">
            <a:off x="5839721" y="187114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electrons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8020478">
            <a:off x="6358995" y="20087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states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15287"/>
              </p:ext>
            </p:extLst>
          </p:nvPr>
        </p:nvGraphicFramePr>
        <p:xfrm>
          <a:off x="4859853" y="2557603"/>
          <a:ext cx="3672147" cy="370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4630"/>
                <a:gridCol w="456638"/>
                <a:gridCol w="541867"/>
                <a:gridCol w="177800"/>
                <a:gridCol w="618066"/>
                <a:gridCol w="1513146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  <a:endParaRPr lang="en-US" sz="2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924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(   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12 870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575616" y="25702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2</a:t>
            </a:r>
          </a:p>
          <a:p>
            <a:pPr algn="ctr"/>
            <a:r>
              <a:rPr lang="en-US" sz="1000" dirty="0"/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5616" y="294133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4</a:t>
            </a:r>
          </a:p>
          <a:p>
            <a:pPr algn="ctr"/>
            <a:r>
              <a:rPr lang="en-US" sz="1000" dirty="0" smtClean="0"/>
              <a:t>2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6575616" y="3312385"/>
            <a:ext cx="24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8</a:t>
            </a:r>
          </a:p>
          <a:p>
            <a:pPr algn="ctr"/>
            <a:r>
              <a:rPr lang="en-US" sz="1000" dirty="0" smtClean="0"/>
              <a:t>4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6543118" y="368343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12</a:t>
            </a:r>
          </a:p>
          <a:p>
            <a:pPr algn="ctr"/>
            <a:r>
              <a:rPr lang="en-US" sz="1000" dirty="0" smtClean="0"/>
              <a:t>6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6543118" y="4054485"/>
            <a:ext cx="314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16</a:t>
            </a:r>
          </a:p>
          <a:p>
            <a:pPr algn="ctr"/>
            <a:r>
              <a:rPr lang="en-US" sz="1000" dirty="0" smtClean="0"/>
              <a:t>8</a:t>
            </a:r>
            <a:endParaRPr lang="en-US" sz="10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298084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21791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25530" y="2456748"/>
            <a:ext cx="0" cy="38092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084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21791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426173" y="1740918"/>
            <a:ext cx="436803" cy="715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612000" y="4677896"/>
            <a:ext cx="4002333" cy="1690960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Cluster of H atom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only include the 1s orbital</a:t>
            </a:r>
          </a:p>
        </p:txBody>
      </p:sp>
    </p:spTree>
    <p:extLst>
      <p:ext uri="{BB962C8B-B14F-4D97-AF65-F5344CB8AC3E}">
        <p14:creationId xmlns:p14="http://schemas.microsoft.com/office/powerpoint/2010/main" val="145701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14376</TotalTime>
  <Words>2742</Words>
  <Application>Microsoft Macintosh PowerPoint</Application>
  <PresentationFormat>On-screen Show (4:3)</PresentationFormat>
  <Paragraphs>1119</Paragraphs>
  <Slides>77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4" baseType="lpstr">
      <vt:lpstr>Arial</vt:lpstr>
      <vt:lpstr>Calibri</vt:lpstr>
      <vt:lpstr>Mangal</vt:lpstr>
      <vt:lpstr>ＭＳ Ｐゴシック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Maurits W. Haverkort</dc:creator>
  <cp:keywords/>
  <dc:description/>
  <cp:lastModifiedBy>Maurits W. Haverkort</cp:lastModifiedBy>
  <cp:revision>414</cp:revision>
  <dcterms:created xsi:type="dcterms:W3CDTF">2012-12-04T19:49:57Z</dcterms:created>
  <dcterms:modified xsi:type="dcterms:W3CDTF">2018-09-21T09:47:04Z</dcterms:modified>
  <cp:category/>
</cp:coreProperties>
</file>