
<file path=[Content_Types].xml><?xml version="1.0" encoding="utf-8"?>
<Types xmlns="http://schemas.openxmlformats.org/package/2006/content-types">
  <Default Extension="emf" ContentType="image/x-emf"/>
  <Default Extension="gif" ContentType="image/gif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3"/>
  </p:notesMasterIdLst>
  <p:sldIdLst>
    <p:sldId id="663" r:id="rId2"/>
    <p:sldId id="696" r:id="rId3"/>
    <p:sldId id="697" r:id="rId4"/>
    <p:sldId id="698" r:id="rId5"/>
    <p:sldId id="699" r:id="rId6"/>
    <p:sldId id="700" r:id="rId7"/>
    <p:sldId id="701" r:id="rId8"/>
    <p:sldId id="702" r:id="rId9"/>
    <p:sldId id="703" r:id="rId10"/>
    <p:sldId id="704" r:id="rId11"/>
    <p:sldId id="705" r:id="rId12"/>
    <p:sldId id="706" r:id="rId13"/>
    <p:sldId id="707" r:id="rId14"/>
    <p:sldId id="708" r:id="rId15"/>
    <p:sldId id="709" r:id="rId16"/>
    <p:sldId id="710" r:id="rId17"/>
    <p:sldId id="711" r:id="rId18"/>
    <p:sldId id="712" r:id="rId19"/>
    <p:sldId id="713" r:id="rId20"/>
    <p:sldId id="714" r:id="rId21"/>
    <p:sldId id="715" r:id="rId22"/>
    <p:sldId id="716" r:id="rId23"/>
    <p:sldId id="717" r:id="rId24"/>
    <p:sldId id="718" r:id="rId25"/>
    <p:sldId id="719" r:id="rId26"/>
    <p:sldId id="720" r:id="rId27"/>
    <p:sldId id="721" r:id="rId28"/>
    <p:sldId id="722" r:id="rId29"/>
    <p:sldId id="723" r:id="rId30"/>
    <p:sldId id="725" r:id="rId31"/>
    <p:sldId id="685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102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326" autoAdjust="0"/>
    <p:restoredTop sz="99661" autoAdjust="0"/>
  </p:normalViewPr>
  <p:slideViewPr>
    <p:cSldViewPr snapToGrid="0" snapToObjects="1">
      <p:cViewPr varScale="1">
        <p:scale>
          <a:sx n="143" d="100"/>
          <a:sy n="143" d="100"/>
        </p:scale>
        <p:origin x="208" y="5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2" d="100"/>
        <a:sy n="4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0A417F-6B12-4A48-972C-6B6481592202}" type="datetimeFigureOut">
              <a:rPr lang="en-US" smtClean="0"/>
              <a:t>9/22/24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01F300-9633-8144-9510-C9CD1CC6AA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1840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1F300-9633-8144-9510-C9CD1CC6AA4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2580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1F300-9633-8144-9510-C9CD1CC6AA4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168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1F300-9633-8144-9510-C9CD1CC6AA4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168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1F300-9633-8144-9510-C9CD1CC6AA4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168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1F300-9633-8144-9510-C9CD1CC6AA4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168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1F300-9633-8144-9510-C9CD1CC6AA4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168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1F300-9633-8144-9510-C9CD1CC6AA4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168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1F300-9633-8144-9510-C9CD1CC6AA4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168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1F300-9633-8144-9510-C9CD1CC6AA4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1680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1F300-9633-8144-9510-C9CD1CC6AA4B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168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1F300-9633-8144-9510-C9CD1CC6AA4B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2580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</a:t>
            </a:r>
            <a:r>
              <a:rPr lang="en-US" baseline="0" dirty="0"/>
              <a:t> know that the 1s to 2p excitation of H is not in the x-ray range ( ¾ Rydberg, 10.2 </a:t>
            </a:r>
            <a:r>
              <a:rPr lang="en-US" baseline="0" dirty="0" err="1"/>
              <a:t>eV</a:t>
            </a:r>
            <a:r>
              <a:rPr lang="en-US" baseline="0" dirty="0"/>
              <a:t>) but all our theories are conveniently rather independent from the actual energy scale. (Linear response does not depend on the value of omega) For the purist replace H by Fe25+ (also a single electron around a nucleus, but as Z=26 in this case the excitation energy is 26^2 * ¾ = 507 Rydberg or 6898 </a:t>
            </a:r>
            <a:r>
              <a:rPr lang="en-US" baseline="0" dirty="0" err="1"/>
              <a:t>eV</a:t>
            </a:r>
            <a:r>
              <a:rPr lang="en-US" baseline="0" dirty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1F300-9633-8144-9510-C9CD1CC6AA4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2864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1F300-9633-8144-9510-C9CD1CC6AA4B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2580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1F300-9633-8144-9510-C9CD1CC6AA4B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2580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1F300-9633-8144-9510-C9CD1CC6AA4B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25803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1F300-9633-8144-9510-C9CD1CC6AA4B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2580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1F300-9633-8144-9510-C9CD1CC6AA4B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25803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6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>
              <a:latin typeface="Calibri" charset="0"/>
            </a:endParaRPr>
          </a:p>
          <a:p>
            <a:pPr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433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9AD3E41-055C-F94C-9ED6-CAA222A64E2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438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>
              <a:latin typeface="Calibri" charset="0"/>
            </a:endParaRPr>
          </a:p>
          <a:p>
            <a:pPr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443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B27ED2E-3035-804F-83D5-265DA3AC1BB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6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>
              <a:latin typeface="Calibri" charset="0"/>
            </a:endParaRPr>
          </a:p>
          <a:p>
            <a:pPr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433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9AD3E41-055C-F94C-9ED6-CAA222A64E2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1F300-9633-8144-9510-C9CD1CC6AA4B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28648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1F300-9633-8144-9510-C9CD1CC6AA4B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258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1F300-9633-8144-9510-C9CD1CC6AA4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8625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1F300-9633-8144-9510-C9CD1CC6AA4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8625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1F300-9633-8144-9510-C9CD1CC6AA4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2580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1F300-9633-8144-9510-C9CD1CC6AA4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2580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1F300-9633-8144-9510-C9CD1CC6AA4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2580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1F300-9633-8144-9510-C9CD1CC6AA4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2580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1F300-9633-8144-9510-C9CD1CC6AA4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258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FF76-4AC6-874E-82F2-6EB9261E50CC}" type="datetimeFigureOut">
              <a:rPr lang="en-US" smtClean="0"/>
              <a:t>9/22/24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9A6A7-8ABE-FA4B-A6C6-AEF349E11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3318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FF76-4AC6-874E-82F2-6EB9261E50CC}" type="datetimeFigureOut">
              <a:rPr lang="en-US" smtClean="0"/>
              <a:t>9/22/24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9A6A7-8ABE-FA4B-A6C6-AEF349E11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79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FF76-4AC6-874E-82F2-6EB9261E50CC}" type="datetimeFigureOut">
              <a:rPr lang="en-US" smtClean="0"/>
              <a:t>9/22/24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9A6A7-8ABE-FA4B-A6C6-AEF349E11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046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FF76-4AC6-874E-82F2-6EB9261E50CC}" type="datetimeFigureOut">
              <a:rPr lang="en-US" smtClean="0"/>
              <a:t>9/22/24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9A6A7-8ABE-FA4B-A6C6-AEF349E11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271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FF76-4AC6-874E-82F2-6EB9261E50CC}" type="datetimeFigureOut">
              <a:rPr lang="en-US" smtClean="0"/>
              <a:t>9/22/24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9A6A7-8ABE-FA4B-A6C6-AEF349E11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2153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FF76-4AC6-874E-82F2-6EB9261E50CC}" type="datetimeFigureOut">
              <a:rPr lang="en-US" smtClean="0"/>
              <a:t>9/22/24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9A6A7-8ABE-FA4B-A6C6-AEF349E11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986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FF76-4AC6-874E-82F2-6EB9261E50CC}" type="datetimeFigureOut">
              <a:rPr lang="en-US" smtClean="0"/>
              <a:t>9/22/24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9A6A7-8ABE-FA4B-A6C6-AEF349E11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1960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FF76-4AC6-874E-82F2-6EB9261E50CC}" type="datetimeFigureOut">
              <a:rPr lang="en-US" smtClean="0"/>
              <a:t>9/22/24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9A6A7-8ABE-FA4B-A6C6-AEF349E11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796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FF76-4AC6-874E-82F2-6EB9261E50CC}" type="datetimeFigureOut">
              <a:rPr lang="en-US" smtClean="0"/>
              <a:t>9/22/24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9A6A7-8ABE-FA4B-A6C6-AEF349E11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946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FF76-4AC6-874E-82F2-6EB9261E50CC}" type="datetimeFigureOut">
              <a:rPr lang="en-US" smtClean="0"/>
              <a:t>9/22/24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9A6A7-8ABE-FA4B-A6C6-AEF349E11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2917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FF76-4AC6-874E-82F2-6EB9261E50CC}" type="datetimeFigureOut">
              <a:rPr lang="en-US" smtClean="0"/>
              <a:t>9/22/24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9A6A7-8ABE-FA4B-A6C6-AEF349E11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158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7FF76-4AC6-874E-82F2-6EB9261E50CC}" type="datetimeFigureOut">
              <a:rPr lang="en-US" smtClean="0"/>
              <a:t>9/22/24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79A6A7-8ABE-FA4B-A6C6-AEF349E11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990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emf"/><Relationship Id="rId5" Type="http://schemas.openxmlformats.org/officeDocument/2006/relationships/image" Target="../media/image17.emf"/><Relationship Id="rId4" Type="http://schemas.openxmlformats.org/officeDocument/2006/relationships/image" Target="../media/image18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emf"/><Relationship Id="rId4" Type="http://schemas.openxmlformats.org/officeDocument/2006/relationships/image" Target="../media/image18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emf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emf"/><Relationship Id="rId4" Type="http://schemas.openxmlformats.org/officeDocument/2006/relationships/image" Target="../media/image25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emf"/><Relationship Id="rId4" Type="http://schemas.openxmlformats.org/officeDocument/2006/relationships/image" Target="../media/image28.em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emf"/><Relationship Id="rId4" Type="http://schemas.openxmlformats.org/officeDocument/2006/relationships/image" Target="../media/image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gif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12000" y="1080000"/>
            <a:ext cx="7920000" cy="1800000"/>
          </a:xfrm>
          <a:prstGeom prst="roundRect">
            <a:avLst>
              <a:gd name="adj" fmla="val 23816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Tutorial on Quanty</a:t>
            </a:r>
          </a:p>
          <a:p>
            <a:pPr algn="ctr"/>
            <a:r>
              <a:rPr lang="en-US" sz="2400" dirty="0"/>
              <a:t>Spectroscopy and Green’s functions (response functions)</a:t>
            </a:r>
            <a:endParaRPr lang="en-US" sz="2400" baseline="-25000" dirty="0"/>
          </a:p>
        </p:txBody>
      </p:sp>
      <p:sp>
        <p:nvSpPr>
          <p:cNvPr id="5" name="Rounded Rectangle 4"/>
          <p:cNvSpPr/>
          <p:nvPr/>
        </p:nvSpPr>
        <p:spPr>
          <a:xfrm>
            <a:off x="612000" y="6480000"/>
            <a:ext cx="7920000" cy="90000"/>
          </a:xfrm>
          <a:prstGeom prst="roundRect">
            <a:avLst>
              <a:gd name="adj" fmla="val 37719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612000" y="3321141"/>
            <a:ext cx="792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</a:rPr>
              <a:t>Maurits W. Haverkort</a:t>
            </a:r>
          </a:p>
          <a:p>
            <a:pPr algn="ctr"/>
            <a:r>
              <a:rPr lang="en-US" i="1" dirty="0">
                <a:solidFill>
                  <a:schemeClr val="tx2"/>
                </a:solidFill>
              </a:rPr>
              <a:t>Institute for theoretical physics </a:t>
            </a:r>
            <a:r>
              <a:rPr lang="mr-IN" i="1" dirty="0">
                <a:solidFill>
                  <a:schemeClr val="tx2"/>
                </a:solidFill>
              </a:rPr>
              <a:t>–</a:t>
            </a:r>
            <a:r>
              <a:rPr lang="en-US" i="1" dirty="0">
                <a:solidFill>
                  <a:schemeClr val="tx2"/>
                </a:solidFill>
              </a:rPr>
              <a:t> Heidelberg University</a:t>
            </a:r>
          </a:p>
          <a:p>
            <a:pPr algn="ctr"/>
            <a:endParaRPr lang="en-US" i="1" dirty="0">
              <a:solidFill>
                <a:schemeClr val="tx2"/>
              </a:solidFill>
            </a:endParaRPr>
          </a:p>
          <a:p>
            <a:pPr algn="ctr"/>
            <a:r>
              <a:rPr lang="en-US" i="1" dirty="0" err="1">
                <a:solidFill>
                  <a:schemeClr val="tx2"/>
                </a:solidFill>
              </a:rPr>
              <a:t>M.W.Haverkort@thphys.uni-heidelberg.de</a:t>
            </a:r>
            <a:endParaRPr lang="en-US" i="1" dirty="0">
              <a:solidFill>
                <a:schemeClr val="tx2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6400" y="4687935"/>
            <a:ext cx="1625600" cy="162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2823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00" y="1527963"/>
            <a:ext cx="6578600" cy="1244600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612000" y="360000"/>
            <a:ext cx="7920000" cy="630000"/>
          </a:xfrm>
          <a:prstGeom prst="roundRect">
            <a:avLst>
              <a:gd name="adj" fmla="val 23816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Time dependent perturbation theory</a:t>
            </a:r>
            <a:endParaRPr lang="en-US" sz="2400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12000" y="6480000"/>
            <a:ext cx="7920000" cy="90000"/>
          </a:xfrm>
          <a:prstGeom prst="roundRect">
            <a:avLst>
              <a:gd name="adj" fmla="val 37719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418" y="3305396"/>
            <a:ext cx="7086600" cy="1397000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418" y="5316170"/>
            <a:ext cx="8242300" cy="1079500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612000" y="1054069"/>
            <a:ext cx="3484235" cy="401009"/>
          </a:xfrm>
          <a:prstGeom prst="roundRect">
            <a:avLst>
              <a:gd name="adj" fmla="val 22993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Fermi’s golden rule</a:t>
            </a:r>
          </a:p>
          <a:p>
            <a:pPr marL="342900" indent="-342900" algn="ctr">
              <a:buFont typeface="Arial"/>
              <a:buChar char="•"/>
            </a:pP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18226" y="2826801"/>
            <a:ext cx="8013774" cy="401009"/>
          </a:xfrm>
          <a:prstGeom prst="roundRect">
            <a:avLst>
              <a:gd name="adj" fmla="val 22993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Green’s function – spectral representation (energy domain)</a:t>
            </a:r>
          </a:p>
          <a:p>
            <a:pPr marL="342900" indent="-342900" algn="ctr">
              <a:buFont typeface="Arial"/>
              <a:buChar char="•"/>
            </a:pP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611999" y="4787131"/>
            <a:ext cx="4759301" cy="401009"/>
          </a:xfrm>
          <a:prstGeom prst="roundRect">
            <a:avLst>
              <a:gd name="adj" fmla="val 22993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Green’s function – (time domain)</a:t>
            </a:r>
          </a:p>
          <a:p>
            <a:pPr marL="342900" indent="-342900" algn="ctr">
              <a:buFont typeface="Arial"/>
              <a:buChar char="•"/>
            </a:pPr>
            <a:endParaRPr lang="en-US" sz="2400" dirty="0">
              <a:solidFill>
                <a:schemeClr val="tx1"/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518226" y="1451763"/>
            <a:ext cx="1210733" cy="1320800"/>
          </a:xfrm>
          <a:prstGeom prst="line">
            <a:avLst/>
          </a:prstGeom>
          <a:ln w="76200" cmpd="sng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1113433" y="1451763"/>
            <a:ext cx="1210733" cy="1320800"/>
          </a:xfrm>
          <a:prstGeom prst="line">
            <a:avLst/>
          </a:prstGeom>
          <a:ln w="76200" cmpd="sng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1708640" y="1451763"/>
            <a:ext cx="1210733" cy="1320800"/>
          </a:xfrm>
          <a:prstGeom prst="line">
            <a:avLst/>
          </a:prstGeom>
          <a:ln w="76200" cmpd="sng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2303847" y="1451763"/>
            <a:ext cx="1210733" cy="1320800"/>
          </a:xfrm>
          <a:prstGeom prst="line">
            <a:avLst/>
          </a:prstGeom>
          <a:ln w="76200" cmpd="sng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2899054" y="1451763"/>
            <a:ext cx="1210733" cy="1320800"/>
          </a:xfrm>
          <a:prstGeom prst="line">
            <a:avLst/>
          </a:prstGeom>
          <a:ln w="76200" cmpd="sng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3494261" y="1451763"/>
            <a:ext cx="1210733" cy="1320800"/>
          </a:xfrm>
          <a:prstGeom prst="line">
            <a:avLst/>
          </a:prstGeom>
          <a:ln w="76200" cmpd="sng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4089468" y="1451763"/>
            <a:ext cx="1210733" cy="1320800"/>
          </a:xfrm>
          <a:prstGeom prst="line">
            <a:avLst/>
          </a:prstGeom>
          <a:ln w="76200" cmpd="sng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4684675" y="1451763"/>
            <a:ext cx="1210733" cy="1320800"/>
          </a:xfrm>
          <a:prstGeom prst="line">
            <a:avLst/>
          </a:prstGeom>
          <a:ln w="76200" cmpd="sng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5279882" y="1451763"/>
            <a:ext cx="1210733" cy="1320800"/>
          </a:xfrm>
          <a:prstGeom prst="line">
            <a:avLst/>
          </a:prstGeom>
          <a:ln w="76200" cmpd="sng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5875089" y="1451763"/>
            <a:ext cx="1210733" cy="1320800"/>
          </a:xfrm>
          <a:prstGeom prst="line">
            <a:avLst/>
          </a:prstGeom>
          <a:ln w="76200" cmpd="sng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6470293" y="1451763"/>
            <a:ext cx="1210733" cy="1320800"/>
          </a:xfrm>
          <a:prstGeom prst="line">
            <a:avLst/>
          </a:prstGeom>
          <a:ln w="76200" cmpd="sng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61753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612000" y="360000"/>
            <a:ext cx="7920000" cy="630000"/>
          </a:xfrm>
          <a:prstGeom prst="roundRect">
            <a:avLst>
              <a:gd name="adj" fmla="val 23816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Time dependent perturbation theory</a:t>
            </a:r>
            <a:endParaRPr lang="en-US" sz="2400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12000" y="6480000"/>
            <a:ext cx="7920000" cy="90000"/>
          </a:xfrm>
          <a:prstGeom prst="roundRect">
            <a:avLst>
              <a:gd name="adj" fmla="val 37719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419" y="1587079"/>
            <a:ext cx="8242300" cy="1079500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612000" y="1058040"/>
            <a:ext cx="4759301" cy="401009"/>
          </a:xfrm>
          <a:prstGeom prst="roundRect">
            <a:avLst>
              <a:gd name="adj" fmla="val 22993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Green’s function – (time domain)</a:t>
            </a:r>
          </a:p>
          <a:p>
            <a:pPr marL="342900" indent="-342900" algn="ctr">
              <a:buFont typeface="Arial"/>
              <a:buChar char="•"/>
            </a:pP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4" name="Picture 3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419" y="2755099"/>
            <a:ext cx="8077200" cy="1079500"/>
          </a:xfrm>
          <a:prstGeom prst="rect">
            <a:avLst/>
          </a:prstGeom>
        </p:spPr>
      </p:pic>
      <p:sp>
        <p:nvSpPr>
          <p:cNvPr id="15" name="Rounded Rectangle 14"/>
          <p:cNvSpPr/>
          <p:nvPr/>
        </p:nvSpPr>
        <p:spPr>
          <a:xfrm>
            <a:off x="3311174" y="3834599"/>
            <a:ext cx="5447445" cy="1982936"/>
          </a:xfrm>
          <a:prstGeom prst="roundRect">
            <a:avLst>
              <a:gd name="adj" fmla="val 9540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000" dirty="0">
                <a:solidFill>
                  <a:schemeClr val="tx1"/>
                </a:solidFill>
              </a:rPr>
              <a:t>At time </a:t>
            </a:r>
            <a:r>
              <a:rPr lang="en-US" sz="2000" i="1" dirty="0">
                <a:solidFill>
                  <a:schemeClr val="tx1"/>
                </a:solidFill>
              </a:rPr>
              <a:t>t</a:t>
            </a:r>
            <a:r>
              <a:rPr lang="en-US" sz="2000" dirty="0">
                <a:solidFill>
                  <a:schemeClr val="tx1"/>
                </a:solidFill>
              </a:rPr>
              <a:t>=0 an excitation is created</a:t>
            </a:r>
          </a:p>
          <a:p>
            <a:r>
              <a:rPr lang="en-US" sz="2000" dirty="0">
                <a:solidFill>
                  <a:schemeClr val="tx1"/>
                </a:solidFill>
              </a:rPr>
              <a:t>In spectroscopy one probes if at time </a:t>
            </a:r>
            <a:r>
              <a:rPr lang="en-US" sz="2000" i="1" dirty="0">
                <a:solidFill>
                  <a:schemeClr val="tx1"/>
                </a:solidFill>
              </a:rPr>
              <a:t>t</a:t>
            </a:r>
            <a:r>
              <a:rPr lang="en-US" sz="2000" dirty="0">
                <a:solidFill>
                  <a:schemeClr val="tx1"/>
                </a:solidFill>
              </a:rPr>
              <a:t> the excitation is still at the same place, or if it moved away.</a:t>
            </a:r>
          </a:p>
          <a:p>
            <a:endParaRPr lang="en-US" sz="2000" dirty="0">
              <a:solidFill>
                <a:schemeClr val="tx1"/>
              </a:solidFill>
            </a:endParaRPr>
          </a:p>
          <a:p>
            <a:r>
              <a:rPr lang="en-US" sz="2000" dirty="0">
                <a:solidFill>
                  <a:schemeClr val="tx1"/>
                </a:solidFill>
              </a:rPr>
              <a:t>Spectroscopy probes the dynamics of the system</a:t>
            </a:r>
          </a:p>
        </p:txBody>
      </p:sp>
    </p:spTree>
    <p:extLst>
      <p:ext uri="{BB962C8B-B14F-4D97-AF65-F5344CB8AC3E}">
        <p14:creationId xmlns:p14="http://schemas.microsoft.com/office/powerpoint/2010/main" val="2660237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 descr="plABon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526" y="760261"/>
            <a:ext cx="2286000" cy="2254250"/>
          </a:xfrm>
          <a:prstGeom prst="rect">
            <a:avLst/>
          </a:prstGeom>
        </p:spPr>
      </p:pic>
      <p:pic>
        <p:nvPicPr>
          <p:cNvPr id="35" name="Picture 34" descr="plBond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526" y="4503022"/>
            <a:ext cx="2286000" cy="2254250"/>
          </a:xfrm>
          <a:prstGeom prst="rect">
            <a:avLst/>
          </a:prstGeom>
        </p:spPr>
      </p:pic>
      <p:cxnSp>
        <p:nvCxnSpPr>
          <p:cNvPr id="20" name="Straight Connector 19"/>
          <p:cNvCxnSpPr/>
          <p:nvPr/>
        </p:nvCxnSpPr>
        <p:spPr>
          <a:xfrm>
            <a:off x="4039573" y="4742599"/>
            <a:ext cx="623993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6"/>
          <p:cNvSpPr/>
          <p:nvPr/>
        </p:nvSpPr>
        <p:spPr>
          <a:xfrm>
            <a:off x="612000" y="6480000"/>
            <a:ext cx="7920000" cy="90000"/>
          </a:xfrm>
          <a:prstGeom prst="roundRect">
            <a:avLst>
              <a:gd name="adj" fmla="val 37719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8" name="Rounded Rectangle 7"/>
          <p:cNvSpPr/>
          <p:nvPr/>
        </p:nvSpPr>
        <p:spPr>
          <a:xfrm>
            <a:off x="612000" y="360000"/>
            <a:ext cx="7920000" cy="630000"/>
          </a:xfrm>
          <a:prstGeom prst="roundRect">
            <a:avLst>
              <a:gd name="adj" fmla="val 23816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Example on an H</a:t>
            </a:r>
            <a:r>
              <a:rPr lang="en-US" sz="2400" baseline="-25000" dirty="0"/>
              <a:t>2</a:t>
            </a:r>
            <a:r>
              <a:rPr lang="en-US" sz="2400" dirty="0"/>
              <a:t> molecule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4449751" y="4416381"/>
            <a:ext cx="0" cy="652436"/>
          </a:xfrm>
          <a:prstGeom prst="straightConnector1">
            <a:avLst/>
          </a:prstGeom>
          <a:ln w="38100" cmpd="sng">
            <a:solidFill>
              <a:schemeClr val="accent3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4264981" y="4392252"/>
            <a:ext cx="0" cy="652436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726462" y="3582912"/>
            <a:ext cx="3919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1s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2650309" y="3618652"/>
            <a:ext cx="623993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4039573" y="2371227"/>
            <a:ext cx="623993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3274302" y="2371227"/>
            <a:ext cx="765271" cy="124742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4663566" y="3495174"/>
            <a:ext cx="765271" cy="124742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5428837" y="3490254"/>
            <a:ext cx="623993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3274302" y="3618652"/>
            <a:ext cx="765271" cy="112394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663566" y="2371227"/>
            <a:ext cx="765271" cy="112394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5543677" y="3433986"/>
            <a:ext cx="3919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1s</a:t>
            </a:r>
          </a:p>
        </p:txBody>
      </p:sp>
      <p:pic>
        <p:nvPicPr>
          <p:cNvPr id="33" name="Picture 32" descr="plA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823" y="2601513"/>
            <a:ext cx="2286000" cy="2254250"/>
          </a:xfrm>
          <a:prstGeom prst="rect">
            <a:avLst/>
          </a:prstGeom>
        </p:spPr>
      </p:pic>
      <p:pic>
        <p:nvPicPr>
          <p:cNvPr id="34" name="Picture 33" descr="plB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6000" y="2601513"/>
            <a:ext cx="2286000" cy="225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361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plBon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33" y="4603750"/>
            <a:ext cx="2286000" cy="2254250"/>
          </a:xfrm>
          <a:prstGeom prst="rect">
            <a:avLst/>
          </a:prstGeom>
        </p:spPr>
      </p:pic>
      <p:cxnSp>
        <p:nvCxnSpPr>
          <p:cNvPr id="20" name="Straight Connector 19"/>
          <p:cNvCxnSpPr/>
          <p:nvPr/>
        </p:nvCxnSpPr>
        <p:spPr>
          <a:xfrm>
            <a:off x="1729140" y="5386585"/>
            <a:ext cx="623993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6"/>
          <p:cNvSpPr/>
          <p:nvPr/>
        </p:nvSpPr>
        <p:spPr>
          <a:xfrm>
            <a:off x="612000" y="6480000"/>
            <a:ext cx="7920000" cy="90000"/>
          </a:xfrm>
          <a:prstGeom prst="roundRect">
            <a:avLst>
              <a:gd name="adj" fmla="val 37719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8" name="Rounded Rectangle 7"/>
          <p:cNvSpPr/>
          <p:nvPr/>
        </p:nvSpPr>
        <p:spPr>
          <a:xfrm>
            <a:off x="612000" y="360000"/>
            <a:ext cx="7920000" cy="630000"/>
          </a:xfrm>
          <a:prstGeom prst="roundRect">
            <a:avLst>
              <a:gd name="adj" fmla="val 23816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Example on an H</a:t>
            </a:r>
            <a:r>
              <a:rPr lang="en-US" sz="2400" baseline="-25000" dirty="0"/>
              <a:t>2</a:t>
            </a:r>
            <a:r>
              <a:rPr lang="en-US" sz="2400" dirty="0"/>
              <a:t> molecule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2139318" y="5060367"/>
            <a:ext cx="0" cy="652436"/>
          </a:xfrm>
          <a:prstGeom prst="straightConnector1">
            <a:avLst/>
          </a:prstGeom>
          <a:ln w="38100" cmpd="sng">
            <a:solidFill>
              <a:schemeClr val="accent3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1954548" y="5036238"/>
            <a:ext cx="0" cy="652436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16029" y="4226898"/>
            <a:ext cx="3919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1s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339876" y="4262638"/>
            <a:ext cx="623993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1729140" y="3015213"/>
            <a:ext cx="623993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963869" y="3015213"/>
            <a:ext cx="765271" cy="124742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2353133" y="4139160"/>
            <a:ext cx="765271" cy="124742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3118404" y="4134240"/>
            <a:ext cx="623993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963869" y="4262638"/>
            <a:ext cx="765271" cy="112394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2353133" y="3015213"/>
            <a:ext cx="765271" cy="112394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233244" y="4077972"/>
            <a:ext cx="3919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1s</a:t>
            </a:r>
          </a:p>
        </p:txBody>
      </p:sp>
      <p:pic>
        <p:nvPicPr>
          <p:cNvPr id="17" name="Picture 16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730" y="5184901"/>
            <a:ext cx="3086100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3289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 descr="plBon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33" y="4603750"/>
            <a:ext cx="2286000" cy="2254250"/>
          </a:xfrm>
          <a:prstGeom prst="rect">
            <a:avLst/>
          </a:prstGeom>
        </p:spPr>
      </p:pic>
      <p:cxnSp>
        <p:nvCxnSpPr>
          <p:cNvPr id="20" name="Straight Connector 19"/>
          <p:cNvCxnSpPr/>
          <p:nvPr/>
        </p:nvCxnSpPr>
        <p:spPr>
          <a:xfrm>
            <a:off x="1729140" y="5386585"/>
            <a:ext cx="623993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6"/>
          <p:cNvSpPr/>
          <p:nvPr/>
        </p:nvSpPr>
        <p:spPr>
          <a:xfrm>
            <a:off x="612000" y="6480000"/>
            <a:ext cx="7920000" cy="90000"/>
          </a:xfrm>
          <a:prstGeom prst="roundRect">
            <a:avLst>
              <a:gd name="adj" fmla="val 37719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8" name="Rounded Rectangle 7"/>
          <p:cNvSpPr/>
          <p:nvPr/>
        </p:nvSpPr>
        <p:spPr>
          <a:xfrm>
            <a:off x="612000" y="360000"/>
            <a:ext cx="7920000" cy="630000"/>
          </a:xfrm>
          <a:prstGeom prst="roundRect">
            <a:avLst>
              <a:gd name="adj" fmla="val 23816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Example on an H</a:t>
            </a:r>
            <a:r>
              <a:rPr lang="en-US" sz="2400" baseline="-25000" dirty="0"/>
              <a:t>2</a:t>
            </a:r>
            <a:r>
              <a:rPr lang="en-US" sz="2400" dirty="0"/>
              <a:t> molecule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2139318" y="5060367"/>
            <a:ext cx="0" cy="652436"/>
          </a:xfrm>
          <a:prstGeom prst="straightConnector1">
            <a:avLst/>
          </a:prstGeom>
          <a:ln w="38100" cmpd="sng">
            <a:solidFill>
              <a:srgbClr val="FFFF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Delay 46"/>
          <p:cNvSpPr/>
          <p:nvPr/>
        </p:nvSpPr>
        <p:spPr>
          <a:xfrm rot="16663366">
            <a:off x="1310806" y="4041426"/>
            <a:ext cx="2324134" cy="122612"/>
          </a:xfrm>
          <a:custGeom>
            <a:avLst/>
            <a:gdLst>
              <a:gd name="connsiteX0" fmla="*/ 0 w 822960"/>
              <a:gd name="connsiteY0" fmla="*/ 0 h 822960"/>
              <a:gd name="connsiteX1" fmla="*/ 411480 w 822960"/>
              <a:gd name="connsiteY1" fmla="*/ 0 h 822960"/>
              <a:gd name="connsiteX2" fmla="*/ 822960 w 822960"/>
              <a:gd name="connsiteY2" fmla="*/ 411480 h 822960"/>
              <a:gd name="connsiteX3" fmla="*/ 411480 w 822960"/>
              <a:gd name="connsiteY3" fmla="*/ 822960 h 822960"/>
              <a:gd name="connsiteX4" fmla="*/ 0 w 822960"/>
              <a:gd name="connsiteY4" fmla="*/ 822960 h 822960"/>
              <a:gd name="connsiteX5" fmla="*/ 0 w 822960"/>
              <a:gd name="connsiteY5" fmla="*/ 0 h 822960"/>
              <a:gd name="connsiteX0" fmla="*/ 0 w 935151"/>
              <a:gd name="connsiteY0" fmla="*/ 0 h 822960"/>
              <a:gd name="connsiteX1" fmla="*/ 411480 w 935151"/>
              <a:gd name="connsiteY1" fmla="*/ 0 h 822960"/>
              <a:gd name="connsiteX2" fmla="*/ 822960 w 935151"/>
              <a:gd name="connsiteY2" fmla="*/ 411480 h 822960"/>
              <a:gd name="connsiteX3" fmla="*/ 814705 w 935151"/>
              <a:gd name="connsiteY3" fmla="*/ 816610 h 822960"/>
              <a:gd name="connsiteX4" fmla="*/ 0 w 935151"/>
              <a:gd name="connsiteY4" fmla="*/ 822960 h 822960"/>
              <a:gd name="connsiteX5" fmla="*/ 0 w 935151"/>
              <a:gd name="connsiteY5" fmla="*/ 0 h 822960"/>
              <a:gd name="connsiteX0" fmla="*/ 0 w 935151"/>
              <a:gd name="connsiteY0" fmla="*/ 0 h 822960"/>
              <a:gd name="connsiteX1" fmla="*/ 411480 w 935151"/>
              <a:gd name="connsiteY1" fmla="*/ 0 h 822960"/>
              <a:gd name="connsiteX2" fmla="*/ 822960 w 935151"/>
              <a:gd name="connsiteY2" fmla="*/ 411480 h 822960"/>
              <a:gd name="connsiteX3" fmla="*/ 814705 w 935151"/>
              <a:gd name="connsiteY3" fmla="*/ 816610 h 822960"/>
              <a:gd name="connsiteX4" fmla="*/ 0 w 935151"/>
              <a:gd name="connsiteY4" fmla="*/ 822960 h 822960"/>
              <a:gd name="connsiteX5" fmla="*/ 0 w 935151"/>
              <a:gd name="connsiteY5" fmla="*/ 0 h 822960"/>
              <a:gd name="connsiteX0" fmla="*/ 0 w 934064"/>
              <a:gd name="connsiteY0" fmla="*/ 0 h 822960"/>
              <a:gd name="connsiteX1" fmla="*/ 411480 w 934064"/>
              <a:gd name="connsiteY1" fmla="*/ 0 h 822960"/>
              <a:gd name="connsiteX2" fmla="*/ 819785 w 934064"/>
              <a:gd name="connsiteY2" fmla="*/ 478155 h 822960"/>
              <a:gd name="connsiteX3" fmla="*/ 814705 w 934064"/>
              <a:gd name="connsiteY3" fmla="*/ 816610 h 822960"/>
              <a:gd name="connsiteX4" fmla="*/ 0 w 934064"/>
              <a:gd name="connsiteY4" fmla="*/ 822960 h 822960"/>
              <a:gd name="connsiteX5" fmla="*/ 0 w 934064"/>
              <a:gd name="connsiteY5" fmla="*/ 0 h 822960"/>
              <a:gd name="connsiteX0" fmla="*/ 0 w 944312"/>
              <a:gd name="connsiteY0" fmla="*/ 0 h 822960"/>
              <a:gd name="connsiteX1" fmla="*/ 411480 w 944312"/>
              <a:gd name="connsiteY1" fmla="*/ 0 h 822960"/>
              <a:gd name="connsiteX2" fmla="*/ 819785 w 944312"/>
              <a:gd name="connsiteY2" fmla="*/ 478155 h 822960"/>
              <a:gd name="connsiteX3" fmla="*/ 814705 w 944312"/>
              <a:gd name="connsiteY3" fmla="*/ 816610 h 822960"/>
              <a:gd name="connsiteX4" fmla="*/ 0 w 944312"/>
              <a:gd name="connsiteY4" fmla="*/ 822960 h 822960"/>
              <a:gd name="connsiteX5" fmla="*/ 0 w 944312"/>
              <a:gd name="connsiteY5" fmla="*/ 0 h 822960"/>
              <a:gd name="connsiteX0" fmla="*/ 0 w 938492"/>
              <a:gd name="connsiteY0" fmla="*/ 0 h 822960"/>
              <a:gd name="connsiteX1" fmla="*/ 411480 w 938492"/>
              <a:gd name="connsiteY1" fmla="*/ 0 h 822960"/>
              <a:gd name="connsiteX2" fmla="*/ 803910 w 938492"/>
              <a:gd name="connsiteY2" fmla="*/ 614680 h 822960"/>
              <a:gd name="connsiteX3" fmla="*/ 814705 w 938492"/>
              <a:gd name="connsiteY3" fmla="*/ 816610 h 822960"/>
              <a:gd name="connsiteX4" fmla="*/ 0 w 938492"/>
              <a:gd name="connsiteY4" fmla="*/ 822960 h 822960"/>
              <a:gd name="connsiteX5" fmla="*/ 0 w 938492"/>
              <a:gd name="connsiteY5" fmla="*/ 0 h 822960"/>
              <a:gd name="connsiteX0" fmla="*/ 0 w 937579"/>
              <a:gd name="connsiteY0" fmla="*/ 0 h 822960"/>
              <a:gd name="connsiteX1" fmla="*/ 411480 w 937579"/>
              <a:gd name="connsiteY1" fmla="*/ 0 h 822960"/>
              <a:gd name="connsiteX2" fmla="*/ 803910 w 937579"/>
              <a:gd name="connsiteY2" fmla="*/ 614680 h 822960"/>
              <a:gd name="connsiteX3" fmla="*/ 814705 w 937579"/>
              <a:gd name="connsiteY3" fmla="*/ 816610 h 822960"/>
              <a:gd name="connsiteX4" fmla="*/ 0 w 937579"/>
              <a:gd name="connsiteY4" fmla="*/ 822960 h 822960"/>
              <a:gd name="connsiteX5" fmla="*/ 0 w 937579"/>
              <a:gd name="connsiteY5" fmla="*/ 0 h 822960"/>
              <a:gd name="connsiteX0" fmla="*/ 0 w 969381"/>
              <a:gd name="connsiteY0" fmla="*/ 0 h 822960"/>
              <a:gd name="connsiteX1" fmla="*/ 411480 w 969381"/>
              <a:gd name="connsiteY1" fmla="*/ 0 h 822960"/>
              <a:gd name="connsiteX2" fmla="*/ 803910 w 969381"/>
              <a:gd name="connsiteY2" fmla="*/ 614680 h 822960"/>
              <a:gd name="connsiteX3" fmla="*/ 814705 w 969381"/>
              <a:gd name="connsiteY3" fmla="*/ 816610 h 822960"/>
              <a:gd name="connsiteX4" fmla="*/ 0 w 969381"/>
              <a:gd name="connsiteY4" fmla="*/ 822960 h 822960"/>
              <a:gd name="connsiteX5" fmla="*/ 0 w 969381"/>
              <a:gd name="connsiteY5" fmla="*/ 0 h 822960"/>
              <a:gd name="connsiteX0" fmla="*/ 0 w 965809"/>
              <a:gd name="connsiteY0" fmla="*/ 0 h 822960"/>
              <a:gd name="connsiteX1" fmla="*/ 411480 w 965809"/>
              <a:gd name="connsiteY1" fmla="*/ 0 h 822960"/>
              <a:gd name="connsiteX2" fmla="*/ 803910 w 965809"/>
              <a:gd name="connsiteY2" fmla="*/ 614680 h 822960"/>
              <a:gd name="connsiteX3" fmla="*/ 821055 w 965809"/>
              <a:gd name="connsiteY3" fmla="*/ 816610 h 822960"/>
              <a:gd name="connsiteX4" fmla="*/ 0 w 965809"/>
              <a:gd name="connsiteY4" fmla="*/ 822960 h 822960"/>
              <a:gd name="connsiteX5" fmla="*/ 0 w 965809"/>
              <a:gd name="connsiteY5" fmla="*/ 0 h 822960"/>
              <a:gd name="connsiteX0" fmla="*/ 0 w 977388"/>
              <a:gd name="connsiteY0" fmla="*/ 0 h 822960"/>
              <a:gd name="connsiteX1" fmla="*/ 411480 w 977388"/>
              <a:gd name="connsiteY1" fmla="*/ 0 h 822960"/>
              <a:gd name="connsiteX2" fmla="*/ 803910 w 977388"/>
              <a:gd name="connsiteY2" fmla="*/ 614680 h 822960"/>
              <a:gd name="connsiteX3" fmla="*/ 821055 w 977388"/>
              <a:gd name="connsiteY3" fmla="*/ 816610 h 822960"/>
              <a:gd name="connsiteX4" fmla="*/ 0 w 977388"/>
              <a:gd name="connsiteY4" fmla="*/ 822960 h 822960"/>
              <a:gd name="connsiteX5" fmla="*/ 0 w 977388"/>
              <a:gd name="connsiteY5" fmla="*/ 0 h 822960"/>
              <a:gd name="connsiteX0" fmla="*/ 0 w 966844"/>
              <a:gd name="connsiteY0" fmla="*/ 0 h 822960"/>
              <a:gd name="connsiteX1" fmla="*/ 386538 w 966844"/>
              <a:gd name="connsiteY1" fmla="*/ 0 h 822960"/>
              <a:gd name="connsiteX2" fmla="*/ 803910 w 966844"/>
              <a:gd name="connsiteY2" fmla="*/ 614680 h 822960"/>
              <a:gd name="connsiteX3" fmla="*/ 821055 w 966844"/>
              <a:gd name="connsiteY3" fmla="*/ 816610 h 822960"/>
              <a:gd name="connsiteX4" fmla="*/ 0 w 966844"/>
              <a:gd name="connsiteY4" fmla="*/ 822960 h 822960"/>
              <a:gd name="connsiteX5" fmla="*/ 0 w 966844"/>
              <a:gd name="connsiteY5" fmla="*/ 0 h 822960"/>
              <a:gd name="connsiteX0" fmla="*/ 0 w 966844"/>
              <a:gd name="connsiteY0" fmla="*/ 0 h 822960"/>
              <a:gd name="connsiteX1" fmla="*/ 386538 w 966844"/>
              <a:gd name="connsiteY1" fmla="*/ 0 h 822960"/>
              <a:gd name="connsiteX2" fmla="*/ 803910 w 966844"/>
              <a:gd name="connsiteY2" fmla="*/ 614680 h 822960"/>
              <a:gd name="connsiteX3" fmla="*/ 821055 w 966844"/>
              <a:gd name="connsiteY3" fmla="*/ 816610 h 822960"/>
              <a:gd name="connsiteX4" fmla="*/ 0 w 966844"/>
              <a:gd name="connsiteY4" fmla="*/ 822960 h 822960"/>
              <a:gd name="connsiteX5" fmla="*/ 0 w 966844"/>
              <a:gd name="connsiteY5" fmla="*/ 0 h 822960"/>
              <a:gd name="connsiteX0" fmla="*/ 0 w 973811"/>
              <a:gd name="connsiteY0" fmla="*/ 0 h 822960"/>
              <a:gd name="connsiteX1" fmla="*/ 386538 w 973811"/>
              <a:gd name="connsiteY1" fmla="*/ 0 h 822960"/>
              <a:gd name="connsiteX2" fmla="*/ 803910 w 973811"/>
              <a:gd name="connsiteY2" fmla="*/ 614680 h 822960"/>
              <a:gd name="connsiteX3" fmla="*/ 821055 w 973811"/>
              <a:gd name="connsiteY3" fmla="*/ 816610 h 822960"/>
              <a:gd name="connsiteX4" fmla="*/ 0 w 973811"/>
              <a:gd name="connsiteY4" fmla="*/ 822960 h 822960"/>
              <a:gd name="connsiteX5" fmla="*/ 0 w 973811"/>
              <a:gd name="connsiteY5" fmla="*/ 0 h 822960"/>
              <a:gd name="connsiteX0" fmla="*/ 0 w 976603"/>
              <a:gd name="connsiteY0" fmla="*/ 0 h 822960"/>
              <a:gd name="connsiteX1" fmla="*/ 386538 w 976603"/>
              <a:gd name="connsiteY1" fmla="*/ 0 h 822960"/>
              <a:gd name="connsiteX2" fmla="*/ 803910 w 976603"/>
              <a:gd name="connsiteY2" fmla="*/ 614680 h 822960"/>
              <a:gd name="connsiteX3" fmla="*/ 821055 w 976603"/>
              <a:gd name="connsiteY3" fmla="*/ 816610 h 822960"/>
              <a:gd name="connsiteX4" fmla="*/ 0 w 976603"/>
              <a:gd name="connsiteY4" fmla="*/ 822960 h 822960"/>
              <a:gd name="connsiteX5" fmla="*/ 0 w 976603"/>
              <a:gd name="connsiteY5" fmla="*/ 0 h 822960"/>
              <a:gd name="connsiteX0" fmla="*/ 0 w 969946"/>
              <a:gd name="connsiteY0" fmla="*/ 0 h 822960"/>
              <a:gd name="connsiteX1" fmla="*/ 386538 w 969946"/>
              <a:gd name="connsiteY1" fmla="*/ 0 h 822960"/>
              <a:gd name="connsiteX2" fmla="*/ 803910 w 969946"/>
              <a:gd name="connsiteY2" fmla="*/ 614680 h 822960"/>
              <a:gd name="connsiteX3" fmla="*/ 825212 w 969946"/>
              <a:gd name="connsiteY3" fmla="*/ 816610 h 822960"/>
              <a:gd name="connsiteX4" fmla="*/ 0 w 969946"/>
              <a:gd name="connsiteY4" fmla="*/ 822960 h 822960"/>
              <a:gd name="connsiteX5" fmla="*/ 0 w 969946"/>
              <a:gd name="connsiteY5" fmla="*/ 0 h 822960"/>
              <a:gd name="connsiteX0" fmla="*/ 0 w 975746"/>
              <a:gd name="connsiteY0" fmla="*/ 0 h 822960"/>
              <a:gd name="connsiteX1" fmla="*/ 386538 w 975746"/>
              <a:gd name="connsiteY1" fmla="*/ 0 h 822960"/>
              <a:gd name="connsiteX2" fmla="*/ 803910 w 975746"/>
              <a:gd name="connsiteY2" fmla="*/ 614680 h 822960"/>
              <a:gd name="connsiteX3" fmla="*/ 825212 w 975746"/>
              <a:gd name="connsiteY3" fmla="*/ 816610 h 822960"/>
              <a:gd name="connsiteX4" fmla="*/ 0 w 975746"/>
              <a:gd name="connsiteY4" fmla="*/ 822960 h 822960"/>
              <a:gd name="connsiteX5" fmla="*/ 0 w 975746"/>
              <a:gd name="connsiteY5" fmla="*/ 0 h 822960"/>
              <a:gd name="connsiteX0" fmla="*/ 386538 w 975746"/>
              <a:gd name="connsiteY0" fmla="*/ 0 h 822960"/>
              <a:gd name="connsiteX1" fmla="*/ 803910 w 975746"/>
              <a:gd name="connsiteY1" fmla="*/ 614680 h 822960"/>
              <a:gd name="connsiteX2" fmla="*/ 825212 w 975746"/>
              <a:gd name="connsiteY2" fmla="*/ 816610 h 822960"/>
              <a:gd name="connsiteX3" fmla="*/ 0 w 975746"/>
              <a:gd name="connsiteY3" fmla="*/ 822960 h 822960"/>
              <a:gd name="connsiteX4" fmla="*/ 59860 w 975746"/>
              <a:gd name="connsiteY4" fmla="*/ 119946 h 822960"/>
              <a:gd name="connsiteX0" fmla="*/ 386538 w 975746"/>
              <a:gd name="connsiteY0" fmla="*/ 0 h 822960"/>
              <a:gd name="connsiteX1" fmla="*/ 803910 w 975746"/>
              <a:gd name="connsiteY1" fmla="*/ 614680 h 822960"/>
              <a:gd name="connsiteX2" fmla="*/ 825212 w 975746"/>
              <a:gd name="connsiteY2" fmla="*/ 816610 h 822960"/>
              <a:gd name="connsiteX3" fmla="*/ 0 w 975746"/>
              <a:gd name="connsiteY3" fmla="*/ 822960 h 822960"/>
              <a:gd name="connsiteX4" fmla="*/ 1663 w 975746"/>
              <a:gd name="connsiteY4" fmla="*/ 7497 h 822960"/>
              <a:gd name="connsiteX0" fmla="*/ 386538 w 975746"/>
              <a:gd name="connsiteY0" fmla="*/ 0 h 822960"/>
              <a:gd name="connsiteX1" fmla="*/ 803910 w 975746"/>
              <a:gd name="connsiteY1" fmla="*/ 614680 h 822960"/>
              <a:gd name="connsiteX2" fmla="*/ 825212 w 975746"/>
              <a:gd name="connsiteY2" fmla="*/ 816610 h 822960"/>
              <a:gd name="connsiteX3" fmla="*/ 0 w 975746"/>
              <a:gd name="connsiteY3" fmla="*/ 822960 h 822960"/>
              <a:gd name="connsiteX4" fmla="*/ 1663 w 975746"/>
              <a:gd name="connsiteY4" fmla="*/ 7497 h 822960"/>
              <a:gd name="connsiteX0" fmla="*/ 386538 w 932530"/>
              <a:gd name="connsiteY0" fmla="*/ 0 h 822960"/>
              <a:gd name="connsiteX1" fmla="*/ 614365 w 932530"/>
              <a:gd name="connsiteY1" fmla="*/ 535550 h 822960"/>
              <a:gd name="connsiteX2" fmla="*/ 825212 w 932530"/>
              <a:gd name="connsiteY2" fmla="*/ 816610 h 822960"/>
              <a:gd name="connsiteX3" fmla="*/ 0 w 932530"/>
              <a:gd name="connsiteY3" fmla="*/ 822960 h 822960"/>
              <a:gd name="connsiteX4" fmla="*/ 1663 w 932530"/>
              <a:gd name="connsiteY4" fmla="*/ 7497 h 822960"/>
              <a:gd name="connsiteX0" fmla="*/ 386538 w 689638"/>
              <a:gd name="connsiteY0" fmla="*/ 0 h 822960"/>
              <a:gd name="connsiteX1" fmla="*/ 614365 w 689638"/>
              <a:gd name="connsiteY1" fmla="*/ 535550 h 822960"/>
              <a:gd name="connsiteX2" fmla="*/ 519025 w 689638"/>
              <a:gd name="connsiteY2" fmla="*/ 820775 h 822960"/>
              <a:gd name="connsiteX3" fmla="*/ 0 w 689638"/>
              <a:gd name="connsiteY3" fmla="*/ 822960 h 822960"/>
              <a:gd name="connsiteX4" fmla="*/ 1663 w 689638"/>
              <a:gd name="connsiteY4" fmla="*/ 7497 h 822960"/>
              <a:gd name="connsiteX0" fmla="*/ 386538 w 708160"/>
              <a:gd name="connsiteY0" fmla="*/ 0 h 822960"/>
              <a:gd name="connsiteX1" fmla="*/ 614365 w 708160"/>
              <a:gd name="connsiteY1" fmla="*/ 535550 h 822960"/>
              <a:gd name="connsiteX2" fmla="*/ 519025 w 708160"/>
              <a:gd name="connsiteY2" fmla="*/ 820775 h 822960"/>
              <a:gd name="connsiteX3" fmla="*/ 0 w 708160"/>
              <a:gd name="connsiteY3" fmla="*/ 822960 h 822960"/>
              <a:gd name="connsiteX4" fmla="*/ 1663 w 708160"/>
              <a:gd name="connsiteY4" fmla="*/ 7497 h 822960"/>
              <a:gd name="connsiteX0" fmla="*/ 386538 w 708160"/>
              <a:gd name="connsiteY0" fmla="*/ 0 h 822960"/>
              <a:gd name="connsiteX1" fmla="*/ 614365 w 708160"/>
              <a:gd name="connsiteY1" fmla="*/ 535550 h 822960"/>
              <a:gd name="connsiteX2" fmla="*/ 519025 w 708160"/>
              <a:gd name="connsiteY2" fmla="*/ 820775 h 822960"/>
              <a:gd name="connsiteX3" fmla="*/ 0 w 708160"/>
              <a:gd name="connsiteY3" fmla="*/ 822960 h 822960"/>
              <a:gd name="connsiteX4" fmla="*/ 1663 w 708160"/>
              <a:gd name="connsiteY4" fmla="*/ 7497 h 822960"/>
              <a:gd name="connsiteX0" fmla="*/ 386538 w 745430"/>
              <a:gd name="connsiteY0" fmla="*/ 0 h 822960"/>
              <a:gd name="connsiteX1" fmla="*/ 614365 w 745430"/>
              <a:gd name="connsiteY1" fmla="*/ 535550 h 822960"/>
              <a:gd name="connsiteX2" fmla="*/ 519025 w 745430"/>
              <a:gd name="connsiteY2" fmla="*/ 820775 h 822960"/>
              <a:gd name="connsiteX3" fmla="*/ 0 w 745430"/>
              <a:gd name="connsiteY3" fmla="*/ 822960 h 822960"/>
              <a:gd name="connsiteX4" fmla="*/ 1663 w 745430"/>
              <a:gd name="connsiteY4" fmla="*/ 7497 h 822960"/>
              <a:gd name="connsiteX0" fmla="*/ 346963 w 691795"/>
              <a:gd name="connsiteY0" fmla="*/ 0 h 968727"/>
              <a:gd name="connsiteX1" fmla="*/ 614365 w 691795"/>
              <a:gd name="connsiteY1" fmla="*/ 681317 h 968727"/>
              <a:gd name="connsiteX2" fmla="*/ 519025 w 691795"/>
              <a:gd name="connsiteY2" fmla="*/ 966542 h 968727"/>
              <a:gd name="connsiteX3" fmla="*/ 0 w 691795"/>
              <a:gd name="connsiteY3" fmla="*/ 968727 h 968727"/>
              <a:gd name="connsiteX4" fmla="*/ 1663 w 691795"/>
              <a:gd name="connsiteY4" fmla="*/ 153264 h 968727"/>
              <a:gd name="connsiteX0" fmla="*/ 346963 w 691795"/>
              <a:gd name="connsiteY0" fmla="*/ 9163 h 977890"/>
              <a:gd name="connsiteX1" fmla="*/ 614365 w 691795"/>
              <a:gd name="connsiteY1" fmla="*/ 690480 h 977890"/>
              <a:gd name="connsiteX2" fmla="*/ 519025 w 691795"/>
              <a:gd name="connsiteY2" fmla="*/ 975705 h 977890"/>
              <a:gd name="connsiteX3" fmla="*/ 0 w 691795"/>
              <a:gd name="connsiteY3" fmla="*/ 977890 h 977890"/>
              <a:gd name="connsiteX4" fmla="*/ 1663 w 691795"/>
              <a:gd name="connsiteY4" fmla="*/ 0 h 977890"/>
              <a:gd name="connsiteX0" fmla="*/ 346963 w 691795"/>
              <a:gd name="connsiteY0" fmla="*/ 9163 h 977890"/>
              <a:gd name="connsiteX1" fmla="*/ 614365 w 691795"/>
              <a:gd name="connsiteY1" fmla="*/ 690480 h 977890"/>
              <a:gd name="connsiteX2" fmla="*/ 519025 w 691795"/>
              <a:gd name="connsiteY2" fmla="*/ 975705 h 977890"/>
              <a:gd name="connsiteX3" fmla="*/ 0 w 691795"/>
              <a:gd name="connsiteY3" fmla="*/ 977890 h 977890"/>
              <a:gd name="connsiteX4" fmla="*/ 1663 w 691795"/>
              <a:gd name="connsiteY4" fmla="*/ 0 h 977890"/>
              <a:gd name="connsiteX0" fmla="*/ 346963 w 673753"/>
              <a:gd name="connsiteY0" fmla="*/ 9163 h 977890"/>
              <a:gd name="connsiteX1" fmla="*/ 566458 w 673753"/>
              <a:gd name="connsiteY1" fmla="*/ 732127 h 977890"/>
              <a:gd name="connsiteX2" fmla="*/ 519025 w 673753"/>
              <a:gd name="connsiteY2" fmla="*/ 975705 h 977890"/>
              <a:gd name="connsiteX3" fmla="*/ 0 w 673753"/>
              <a:gd name="connsiteY3" fmla="*/ 977890 h 977890"/>
              <a:gd name="connsiteX4" fmla="*/ 1663 w 673753"/>
              <a:gd name="connsiteY4" fmla="*/ 0 h 977890"/>
              <a:gd name="connsiteX0" fmla="*/ 346963 w 680947"/>
              <a:gd name="connsiteY0" fmla="*/ 9163 h 977890"/>
              <a:gd name="connsiteX1" fmla="*/ 566458 w 680947"/>
              <a:gd name="connsiteY1" fmla="*/ 732127 h 977890"/>
              <a:gd name="connsiteX2" fmla="*/ 519025 w 680947"/>
              <a:gd name="connsiteY2" fmla="*/ 975705 h 977890"/>
              <a:gd name="connsiteX3" fmla="*/ 0 w 680947"/>
              <a:gd name="connsiteY3" fmla="*/ 977890 h 977890"/>
              <a:gd name="connsiteX4" fmla="*/ 1663 w 680947"/>
              <a:gd name="connsiteY4" fmla="*/ 0 h 977890"/>
              <a:gd name="connsiteX0" fmla="*/ 346963 w 730933"/>
              <a:gd name="connsiteY0" fmla="*/ 9163 h 977890"/>
              <a:gd name="connsiteX1" fmla="*/ 566458 w 730933"/>
              <a:gd name="connsiteY1" fmla="*/ 732127 h 977890"/>
              <a:gd name="connsiteX2" fmla="*/ 519025 w 730933"/>
              <a:gd name="connsiteY2" fmla="*/ 975705 h 977890"/>
              <a:gd name="connsiteX3" fmla="*/ 0 w 730933"/>
              <a:gd name="connsiteY3" fmla="*/ 977890 h 977890"/>
              <a:gd name="connsiteX4" fmla="*/ 1663 w 730933"/>
              <a:gd name="connsiteY4" fmla="*/ 0 h 977890"/>
              <a:gd name="connsiteX0" fmla="*/ 346963 w 813803"/>
              <a:gd name="connsiteY0" fmla="*/ 9163 h 977890"/>
              <a:gd name="connsiteX1" fmla="*/ 566458 w 813803"/>
              <a:gd name="connsiteY1" fmla="*/ 732127 h 977890"/>
              <a:gd name="connsiteX2" fmla="*/ 519025 w 813803"/>
              <a:gd name="connsiteY2" fmla="*/ 975705 h 977890"/>
              <a:gd name="connsiteX3" fmla="*/ 0 w 813803"/>
              <a:gd name="connsiteY3" fmla="*/ 977890 h 977890"/>
              <a:gd name="connsiteX4" fmla="*/ 1663 w 813803"/>
              <a:gd name="connsiteY4" fmla="*/ 0 h 977890"/>
              <a:gd name="connsiteX0" fmla="*/ 346963 w 815467"/>
              <a:gd name="connsiteY0" fmla="*/ 9163 h 977890"/>
              <a:gd name="connsiteX1" fmla="*/ 570624 w 815467"/>
              <a:gd name="connsiteY1" fmla="*/ 757116 h 977890"/>
              <a:gd name="connsiteX2" fmla="*/ 519025 w 815467"/>
              <a:gd name="connsiteY2" fmla="*/ 975705 h 977890"/>
              <a:gd name="connsiteX3" fmla="*/ 0 w 815467"/>
              <a:gd name="connsiteY3" fmla="*/ 977890 h 977890"/>
              <a:gd name="connsiteX4" fmla="*/ 1663 w 815467"/>
              <a:gd name="connsiteY4" fmla="*/ 0 h 977890"/>
              <a:gd name="connsiteX0" fmla="*/ 346963 w 846834"/>
              <a:gd name="connsiteY0" fmla="*/ 9163 h 977890"/>
              <a:gd name="connsiteX1" fmla="*/ 570624 w 846834"/>
              <a:gd name="connsiteY1" fmla="*/ 757116 h 977890"/>
              <a:gd name="connsiteX2" fmla="*/ 519025 w 846834"/>
              <a:gd name="connsiteY2" fmla="*/ 975705 h 977890"/>
              <a:gd name="connsiteX3" fmla="*/ 0 w 846834"/>
              <a:gd name="connsiteY3" fmla="*/ 977890 h 977890"/>
              <a:gd name="connsiteX4" fmla="*/ 1663 w 846834"/>
              <a:gd name="connsiteY4" fmla="*/ 0 h 977890"/>
              <a:gd name="connsiteX0" fmla="*/ 346963 w 846834"/>
              <a:gd name="connsiteY0" fmla="*/ 9163 h 977890"/>
              <a:gd name="connsiteX1" fmla="*/ 570624 w 846834"/>
              <a:gd name="connsiteY1" fmla="*/ 757116 h 977890"/>
              <a:gd name="connsiteX2" fmla="*/ 519025 w 846834"/>
              <a:gd name="connsiteY2" fmla="*/ 975705 h 977890"/>
              <a:gd name="connsiteX3" fmla="*/ 0 w 846834"/>
              <a:gd name="connsiteY3" fmla="*/ 977890 h 977890"/>
              <a:gd name="connsiteX4" fmla="*/ 1663 w 846834"/>
              <a:gd name="connsiteY4" fmla="*/ 0 h 977890"/>
              <a:gd name="connsiteX0" fmla="*/ 349046 w 765461"/>
              <a:gd name="connsiteY0" fmla="*/ 13327 h 977890"/>
              <a:gd name="connsiteX1" fmla="*/ 570624 w 765461"/>
              <a:gd name="connsiteY1" fmla="*/ 757116 h 977890"/>
              <a:gd name="connsiteX2" fmla="*/ 519025 w 765461"/>
              <a:gd name="connsiteY2" fmla="*/ 975705 h 977890"/>
              <a:gd name="connsiteX3" fmla="*/ 0 w 765461"/>
              <a:gd name="connsiteY3" fmla="*/ 977890 h 977890"/>
              <a:gd name="connsiteX4" fmla="*/ 1663 w 765461"/>
              <a:gd name="connsiteY4" fmla="*/ 0 h 977890"/>
              <a:gd name="connsiteX0" fmla="*/ 349046 w 781069"/>
              <a:gd name="connsiteY0" fmla="*/ 13327 h 977890"/>
              <a:gd name="connsiteX1" fmla="*/ 570624 w 781069"/>
              <a:gd name="connsiteY1" fmla="*/ 757116 h 977890"/>
              <a:gd name="connsiteX2" fmla="*/ 519025 w 781069"/>
              <a:gd name="connsiteY2" fmla="*/ 975705 h 977890"/>
              <a:gd name="connsiteX3" fmla="*/ 0 w 781069"/>
              <a:gd name="connsiteY3" fmla="*/ 977890 h 977890"/>
              <a:gd name="connsiteX4" fmla="*/ 1663 w 781069"/>
              <a:gd name="connsiteY4" fmla="*/ 0 h 977890"/>
              <a:gd name="connsiteX0" fmla="*/ 2107021 w 2107021"/>
              <a:gd name="connsiteY0" fmla="*/ 0 h 2555057"/>
              <a:gd name="connsiteX1" fmla="*/ 570624 w 2107021"/>
              <a:gd name="connsiteY1" fmla="*/ 2293086 h 2555057"/>
              <a:gd name="connsiteX2" fmla="*/ 519025 w 2107021"/>
              <a:gd name="connsiteY2" fmla="*/ 2511675 h 2555057"/>
              <a:gd name="connsiteX3" fmla="*/ 0 w 2107021"/>
              <a:gd name="connsiteY3" fmla="*/ 2513860 h 2555057"/>
              <a:gd name="connsiteX4" fmla="*/ 1663 w 2107021"/>
              <a:gd name="connsiteY4" fmla="*/ 1535970 h 2555057"/>
              <a:gd name="connsiteX0" fmla="*/ 2107021 w 2107021"/>
              <a:gd name="connsiteY0" fmla="*/ 0 h 2513860"/>
              <a:gd name="connsiteX1" fmla="*/ 570624 w 2107021"/>
              <a:gd name="connsiteY1" fmla="*/ 2293086 h 2513860"/>
              <a:gd name="connsiteX2" fmla="*/ 952270 w 2107021"/>
              <a:gd name="connsiteY2" fmla="*/ 1395514 h 2513860"/>
              <a:gd name="connsiteX3" fmla="*/ 0 w 2107021"/>
              <a:gd name="connsiteY3" fmla="*/ 2513860 h 2513860"/>
              <a:gd name="connsiteX4" fmla="*/ 1663 w 2107021"/>
              <a:gd name="connsiteY4" fmla="*/ 1535970 h 2513860"/>
              <a:gd name="connsiteX0" fmla="*/ 2107021 w 2107021"/>
              <a:gd name="connsiteY0" fmla="*/ 0 h 2513860"/>
              <a:gd name="connsiteX1" fmla="*/ 570624 w 2107021"/>
              <a:gd name="connsiteY1" fmla="*/ 2293086 h 2513860"/>
              <a:gd name="connsiteX2" fmla="*/ 952270 w 2107021"/>
              <a:gd name="connsiteY2" fmla="*/ 1395514 h 2513860"/>
              <a:gd name="connsiteX3" fmla="*/ 0 w 2107021"/>
              <a:gd name="connsiteY3" fmla="*/ 2513860 h 2513860"/>
              <a:gd name="connsiteX4" fmla="*/ 1663 w 2107021"/>
              <a:gd name="connsiteY4" fmla="*/ 1535970 h 2513860"/>
              <a:gd name="connsiteX0" fmla="*/ 2107021 w 2107021"/>
              <a:gd name="connsiteY0" fmla="*/ 0 h 2513860"/>
              <a:gd name="connsiteX1" fmla="*/ 1403787 w 2107021"/>
              <a:gd name="connsiteY1" fmla="*/ 960357 h 2513860"/>
              <a:gd name="connsiteX2" fmla="*/ 952270 w 2107021"/>
              <a:gd name="connsiteY2" fmla="*/ 1395514 h 2513860"/>
              <a:gd name="connsiteX3" fmla="*/ 0 w 2107021"/>
              <a:gd name="connsiteY3" fmla="*/ 2513860 h 2513860"/>
              <a:gd name="connsiteX4" fmla="*/ 1663 w 2107021"/>
              <a:gd name="connsiteY4" fmla="*/ 1535970 h 2513860"/>
              <a:gd name="connsiteX0" fmla="*/ 2107021 w 2107021"/>
              <a:gd name="connsiteY0" fmla="*/ 0 h 2513860"/>
              <a:gd name="connsiteX1" fmla="*/ 1403787 w 2107021"/>
              <a:gd name="connsiteY1" fmla="*/ 960357 h 2513860"/>
              <a:gd name="connsiteX2" fmla="*/ 952270 w 2107021"/>
              <a:gd name="connsiteY2" fmla="*/ 1395514 h 2513860"/>
              <a:gd name="connsiteX3" fmla="*/ 0 w 2107021"/>
              <a:gd name="connsiteY3" fmla="*/ 2513860 h 2513860"/>
              <a:gd name="connsiteX0" fmla="*/ 1154751 w 1154751"/>
              <a:gd name="connsiteY0" fmla="*/ 0 h 1395514"/>
              <a:gd name="connsiteX1" fmla="*/ 451517 w 1154751"/>
              <a:gd name="connsiteY1" fmla="*/ 960357 h 1395514"/>
              <a:gd name="connsiteX2" fmla="*/ 0 w 1154751"/>
              <a:gd name="connsiteY2" fmla="*/ 1395514 h 1395514"/>
              <a:gd name="connsiteX0" fmla="*/ 2187874 w 2187874"/>
              <a:gd name="connsiteY0" fmla="*/ 0 h 2295106"/>
              <a:gd name="connsiteX1" fmla="*/ 1484640 w 2187874"/>
              <a:gd name="connsiteY1" fmla="*/ 960357 h 2295106"/>
              <a:gd name="connsiteX2" fmla="*/ 0 w 2187874"/>
              <a:gd name="connsiteY2" fmla="*/ 2295106 h 2295106"/>
              <a:gd name="connsiteX0" fmla="*/ 2187874 w 2187874"/>
              <a:gd name="connsiteY0" fmla="*/ 0 h 2295465"/>
              <a:gd name="connsiteX1" fmla="*/ 1484640 w 2187874"/>
              <a:gd name="connsiteY1" fmla="*/ 960357 h 2295465"/>
              <a:gd name="connsiteX2" fmla="*/ 0 w 2187874"/>
              <a:gd name="connsiteY2" fmla="*/ 2295106 h 2295465"/>
              <a:gd name="connsiteX0" fmla="*/ 2187874 w 2187982"/>
              <a:gd name="connsiteY0" fmla="*/ 0 h 2295466"/>
              <a:gd name="connsiteX1" fmla="*/ 1484640 w 2187982"/>
              <a:gd name="connsiteY1" fmla="*/ 960357 h 2295466"/>
              <a:gd name="connsiteX2" fmla="*/ 0 w 2187982"/>
              <a:gd name="connsiteY2" fmla="*/ 2295106 h 2295466"/>
              <a:gd name="connsiteX0" fmla="*/ 2187874 w 2187952"/>
              <a:gd name="connsiteY0" fmla="*/ 0 h 2295943"/>
              <a:gd name="connsiteX1" fmla="*/ 1351334 w 2187952"/>
              <a:gd name="connsiteY1" fmla="*/ 1526766 h 2295943"/>
              <a:gd name="connsiteX2" fmla="*/ 0 w 2187952"/>
              <a:gd name="connsiteY2" fmla="*/ 2295106 h 2295943"/>
              <a:gd name="connsiteX0" fmla="*/ 2187874 w 2187874"/>
              <a:gd name="connsiteY0" fmla="*/ 0 h 2295106"/>
              <a:gd name="connsiteX1" fmla="*/ 0 w 2187874"/>
              <a:gd name="connsiteY1" fmla="*/ 2295106 h 2295106"/>
              <a:gd name="connsiteX0" fmla="*/ 2187874 w 2187874"/>
              <a:gd name="connsiteY0" fmla="*/ 0 h 2295106"/>
              <a:gd name="connsiteX1" fmla="*/ 0 w 2187874"/>
              <a:gd name="connsiteY1" fmla="*/ 2295106 h 2295106"/>
              <a:gd name="connsiteX0" fmla="*/ 2187874 w 2187874"/>
              <a:gd name="connsiteY0" fmla="*/ 0 h 2295106"/>
              <a:gd name="connsiteX1" fmla="*/ 0 w 2187874"/>
              <a:gd name="connsiteY1" fmla="*/ 2295106 h 2295106"/>
              <a:gd name="connsiteX0" fmla="*/ 2281605 w 2281605"/>
              <a:gd name="connsiteY0" fmla="*/ 0 h 2157668"/>
              <a:gd name="connsiteX1" fmla="*/ 0 w 2281605"/>
              <a:gd name="connsiteY1" fmla="*/ 2157668 h 2157668"/>
              <a:gd name="connsiteX0" fmla="*/ 2286225 w 2286225"/>
              <a:gd name="connsiteY0" fmla="*/ 0 h 369997"/>
              <a:gd name="connsiteX1" fmla="*/ 0 w 2286225"/>
              <a:gd name="connsiteY1" fmla="*/ 315 h 369997"/>
              <a:gd name="connsiteX0" fmla="*/ 2286225 w 2286225"/>
              <a:gd name="connsiteY0" fmla="*/ 0 h 3535"/>
              <a:gd name="connsiteX1" fmla="*/ 0 w 2286225"/>
              <a:gd name="connsiteY1" fmla="*/ 315 h 3535"/>
              <a:gd name="connsiteX0" fmla="*/ 10000 w 10000"/>
              <a:gd name="connsiteY0" fmla="*/ 4965 h 10824"/>
              <a:gd name="connsiteX1" fmla="*/ 0 w 10000"/>
              <a:gd name="connsiteY1" fmla="*/ 5856 h 10824"/>
              <a:gd name="connsiteX0" fmla="*/ 10439 w 10439"/>
              <a:gd name="connsiteY0" fmla="*/ 45652 h 51511"/>
              <a:gd name="connsiteX1" fmla="*/ 439 w 10439"/>
              <a:gd name="connsiteY1" fmla="*/ 46543 h 51511"/>
              <a:gd name="connsiteX2" fmla="*/ 1810 w 10439"/>
              <a:gd name="connsiteY2" fmla="*/ 0 h 51511"/>
              <a:gd name="connsiteX0" fmla="*/ 10506 w 10506"/>
              <a:gd name="connsiteY0" fmla="*/ 45652 h 852596"/>
              <a:gd name="connsiteX1" fmla="*/ 506 w 10506"/>
              <a:gd name="connsiteY1" fmla="*/ 46543 h 852596"/>
              <a:gd name="connsiteX2" fmla="*/ 1877 w 10506"/>
              <a:gd name="connsiteY2" fmla="*/ 0 h 852596"/>
              <a:gd name="connsiteX0" fmla="*/ 10657 w 10657"/>
              <a:gd name="connsiteY0" fmla="*/ 4969 h 1599840"/>
              <a:gd name="connsiteX1" fmla="*/ 657 w 10657"/>
              <a:gd name="connsiteY1" fmla="*/ 5860 h 1599840"/>
              <a:gd name="connsiteX2" fmla="*/ 1280 w 10657"/>
              <a:gd name="connsiteY2" fmla="*/ 948943 h 1599840"/>
              <a:gd name="connsiteX0" fmla="*/ 10657 w 10657"/>
              <a:gd name="connsiteY0" fmla="*/ 77119 h 1671990"/>
              <a:gd name="connsiteX1" fmla="*/ 2210 w 10657"/>
              <a:gd name="connsiteY1" fmla="*/ 55025 h 1671990"/>
              <a:gd name="connsiteX2" fmla="*/ 657 w 10657"/>
              <a:gd name="connsiteY2" fmla="*/ 78010 h 1671990"/>
              <a:gd name="connsiteX3" fmla="*/ 1280 w 10657"/>
              <a:gd name="connsiteY3" fmla="*/ 1021093 h 1671990"/>
              <a:gd name="connsiteX0" fmla="*/ 10657 w 10657"/>
              <a:gd name="connsiteY0" fmla="*/ 776095 h 2370966"/>
              <a:gd name="connsiteX1" fmla="*/ 2493 w 10657"/>
              <a:gd name="connsiteY1" fmla="*/ 0 h 2370966"/>
              <a:gd name="connsiteX2" fmla="*/ 657 w 10657"/>
              <a:gd name="connsiteY2" fmla="*/ 776986 h 2370966"/>
              <a:gd name="connsiteX3" fmla="*/ 1280 w 10657"/>
              <a:gd name="connsiteY3" fmla="*/ 1720069 h 2370966"/>
              <a:gd name="connsiteX0" fmla="*/ 10657 w 10657"/>
              <a:gd name="connsiteY0" fmla="*/ 806771 h 2401642"/>
              <a:gd name="connsiteX1" fmla="*/ 4837 w 10657"/>
              <a:gd name="connsiteY1" fmla="*/ 219180 h 2401642"/>
              <a:gd name="connsiteX2" fmla="*/ 2493 w 10657"/>
              <a:gd name="connsiteY2" fmla="*/ 30676 h 2401642"/>
              <a:gd name="connsiteX3" fmla="*/ 657 w 10657"/>
              <a:gd name="connsiteY3" fmla="*/ 807662 h 2401642"/>
              <a:gd name="connsiteX4" fmla="*/ 1280 w 10657"/>
              <a:gd name="connsiteY4" fmla="*/ 1750745 h 2401642"/>
              <a:gd name="connsiteX0" fmla="*/ 10657 w 10657"/>
              <a:gd name="connsiteY0" fmla="*/ 784949 h 2379820"/>
              <a:gd name="connsiteX1" fmla="*/ 4413 w 10657"/>
              <a:gd name="connsiteY1" fmla="*/ 786421 h 2379820"/>
              <a:gd name="connsiteX2" fmla="*/ 2493 w 10657"/>
              <a:gd name="connsiteY2" fmla="*/ 8854 h 2379820"/>
              <a:gd name="connsiteX3" fmla="*/ 657 w 10657"/>
              <a:gd name="connsiteY3" fmla="*/ 785840 h 2379820"/>
              <a:gd name="connsiteX4" fmla="*/ 1280 w 10657"/>
              <a:gd name="connsiteY4" fmla="*/ 1728923 h 2379820"/>
              <a:gd name="connsiteX0" fmla="*/ 10657 w 10657"/>
              <a:gd name="connsiteY0" fmla="*/ 785034 h 2379905"/>
              <a:gd name="connsiteX1" fmla="*/ 6252 w 10657"/>
              <a:gd name="connsiteY1" fmla="*/ 833631 h 2379905"/>
              <a:gd name="connsiteX2" fmla="*/ 4413 w 10657"/>
              <a:gd name="connsiteY2" fmla="*/ 786506 h 2379905"/>
              <a:gd name="connsiteX3" fmla="*/ 2493 w 10657"/>
              <a:gd name="connsiteY3" fmla="*/ 8939 h 2379905"/>
              <a:gd name="connsiteX4" fmla="*/ 657 w 10657"/>
              <a:gd name="connsiteY4" fmla="*/ 785925 h 2379905"/>
              <a:gd name="connsiteX5" fmla="*/ 1280 w 10657"/>
              <a:gd name="connsiteY5" fmla="*/ 1729008 h 2379905"/>
              <a:gd name="connsiteX0" fmla="*/ 10657 w 10657"/>
              <a:gd name="connsiteY0" fmla="*/ 785038 h 2379909"/>
              <a:gd name="connsiteX1" fmla="*/ 7788 w 10657"/>
              <a:gd name="connsiteY1" fmla="*/ 810073 h 2379909"/>
              <a:gd name="connsiteX2" fmla="*/ 6252 w 10657"/>
              <a:gd name="connsiteY2" fmla="*/ 833635 h 2379909"/>
              <a:gd name="connsiteX3" fmla="*/ 4413 w 10657"/>
              <a:gd name="connsiteY3" fmla="*/ 786510 h 2379909"/>
              <a:gd name="connsiteX4" fmla="*/ 2493 w 10657"/>
              <a:gd name="connsiteY4" fmla="*/ 8943 h 2379909"/>
              <a:gd name="connsiteX5" fmla="*/ 657 w 10657"/>
              <a:gd name="connsiteY5" fmla="*/ 785929 h 2379909"/>
              <a:gd name="connsiteX6" fmla="*/ 1280 w 10657"/>
              <a:gd name="connsiteY6" fmla="*/ 1729012 h 2379909"/>
              <a:gd name="connsiteX0" fmla="*/ 10657 w 10657"/>
              <a:gd name="connsiteY0" fmla="*/ 785038 h 2379909"/>
              <a:gd name="connsiteX1" fmla="*/ 8980 w 10657"/>
              <a:gd name="connsiteY1" fmla="*/ 786514 h 2379909"/>
              <a:gd name="connsiteX2" fmla="*/ 7788 w 10657"/>
              <a:gd name="connsiteY2" fmla="*/ 810073 h 2379909"/>
              <a:gd name="connsiteX3" fmla="*/ 6252 w 10657"/>
              <a:gd name="connsiteY3" fmla="*/ 833635 h 2379909"/>
              <a:gd name="connsiteX4" fmla="*/ 4413 w 10657"/>
              <a:gd name="connsiteY4" fmla="*/ 786510 h 2379909"/>
              <a:gd name="connsiteX5" fmla="*/ 2493 w 10657"/>
              <a:gd name="connsiteY5" fmla="*/ 8943 h 2379909"/>
              <a:gd name="connsiteX6" fmla="*/ 657 w 10657"/>
              <a:gd name="connsiteY6" fmla="*/ 785929 h 2379909"/>
              <a:gd name="connsiteX7" fmla="*/ 1280 w 10657"/>
              <a:gd name="connsiteY7" fmla="*/ 1729012 h 2379909"/>
              <a:gd name="connsiteX0" fmla="*/ 15988 w 15988"/>
              <a:gd name="connsiteY0" fmla="*/ 8975855 h 9052345"/>
              <a:gd name="connsiteX1" fmla="*/ 14311 w 15988"/>
              <a:gd name="connsiteY1" fmla="*/ 8977331 h 9052345"/>
              <a:gd name="connsiteX2" fmla="*/ 13119 w 15988"/>
              <a:gd name="connsiteY2" fmla="*/ 9000890 h 9052345"/>
              <a:gd name="connsiteX3" fmla="*/ 11583 w 15988"/>
              <a:gd name="connsiteY3" fmla="*/ 9024452 h 9052345"/>
              <a:gd name="connsiteX4" fmla="*/ 9744 w 15988"/>
              <a:gd name="connsiteY4" fmla="*/ 8977327 h 9052345"/>
              <a:gd name="connsiteX5" fmla="*/ 7824 w 15988"/>
              <a:gd name="connsiteY5" fmla="*/ 8199760 h 9052345"/>
              <a:gd name="connsiteX6" fmla="*/ 5988 w 15988"/>
              <a:gd name="connsiteY6" fmla="*/ 8976746 h 9052345"/>
              <a:gd name="connsiteX7" fmla="*/ 84 w 15988"/>
              <a:gd name="connsiteY7" fmla="*/ 0 h 9052345"/>
              <a:gd name="connsiteX0" fmla="*/ 16315 w 16315"/>
              <a:gd name="connsiteY0" fmla="*/ 8975855 h 9052345"/>
              <a:gd name="connsiteX1" fmla="*/ 14638 w 16315"/>
              <a:gd name="connsiteY1" fmla="*/ 8977331 h 9052345"/>
              <a:gd name="connsiteX2" fmla="*/ 13446 w 16315"/>
              <a:gd name="connsiteY2" fmla="*/ 9000890 h 9052345"/>
              <a:gd name="connsiteX3" fmla="*/ 11910 w 16315"/>
              <a:gd name="connsiteY3" fmla="*/ 9024452 h 9052345"/>
              <a:gd name="connsiteX4" fmla="*/ 10071 w 16315"/>
              <a:gd name="connsiteY4" fmla="*/ 8977327 h 9052345"/>
              <a:gd name="connsiteX5" fmla="*/ 8151 w 16315"/>
              <a:gd name="connsiteY5" fmla="*/ 8199760 h 9052345"/>
              <a:gd name="connsiteX6" fmla="*/ 1445 w 16315"/>
              <a:gd name="connsiteY6" fmla="*/ 22980 h 9052345"/>
              <a:gd name="connsiteX7" fmla="*/ 411 w 16315"/>
              <a:gd name="connsiteY7" fmla="*/ 0 h 9052345"/>
              <a:gd name="connsiteX0" fmla="*/ 16315 w 16315"/>
              <a:gd name="connsiteY0" fmla="*/ 9542113 h 9618603"/>
              <a:gd name="connsiteX1" fmla="*/ 14638 w 16315"/>
              <a:gd name="connsiteY1" fmla="*/ 9543589 h 9618603"/>
              <a:gd name="connsiteX2" fmla="*/ 13446 w 16315"/>
              <a:gd name="connsiteY2" fmla="*/ 9567148 h 9618603"/>
              <a:gd name="connsiteX3" fmla="*/ 11910 w 16315"/>
              <a:gd name="connsiteY3" fmla="*/ 9590710 h 9618603"/>
              <a:gd name="connsiteX4" fmla="*/ 10071 w 16315"/>
              <a:gd name="connsiteY4" fmla="*/ 9543585 h 9618603"/>
              <a:gd name="connsiteX5" fmla="*/ 2533 w 16315"/>
              <a:gd name="connsiteY5" fmla="*/ 753 h 9618603"/>
              <a:gd name="connsiteX6" fmla="*/ 1445 w 16315"/>
              <a:gd name="connsiteY6" fmla="*/ 589238 h 9618603"/>
              <a:gd name="connsiteX7" fmla="*/ 411 w 16315"/>
              <a:gd name="connsiteY7" fmla="*/ 566258 h 9618603"/>
              <a:gd name="connsiteX0" fmla="*/ 16315 w 16315"/>
              <a:gd name="connsiteY0" fmla="*/ 9547011 h 9596120"/>
              <a:gd name="connsiteX1" fmla="*/ 14638 w 16315"/>
              <a:gd name="connsiteY1" fmla="*/ 9548487 h 9596120"/>
              <a:gd name="connsiteX2" fmla="*/ 13446 w 16315"/>
              <a:gd name="connsiteY2" fmla="*/ 9572046 h 9596120"/>
              <a:gd name="connsiteX3" fmla="*/ 11910 w 16315"/>
              <a:gd name="connsiteY3" fmla="*/ 9595608 h 9596120"/>
              <a:gd name="connsiteX4" fmla="*/ 3645 w 16315"/>
              <a:gd name="connsiteY4" fmla="*/ 1254470 h 9596120"/>
              <a:gd name="connsiteX5" fmla="*/ 2533 w 16315"/>
              <a:gd name="connsiteY5" fmla="*/ 5651 h 9596120"/>
              <a:gd name="connsiteX6" fmla="*/ 1445 w 16315"/>
              <a:gd name="connsiteY6" fmla="*/ 594136 h 9596120"/>
              <a:gd name="connsiteX7" fmla="*/ 411 w 16315"/>
              <a:gd name="connsiteY7" fmla="*/ 571156 h 9596120"/>
              <a:gd name="connsiteX0" fmla="*/ 16315 w 16315"/>
              <a:gd name="connsiteY0" fmla="*/ 9564926 h 9589964"/>
              <a:gd name="connsiteX1" fmla="*/ 14638 w 16315"/>
              <a:gd name="connsiteY1" fmla="*/ 9566402 h 9589964"/>
              <a:gd name="connsiteX2" fmla="*/ 13446 w 16315"/>
              <a:gd name="connsiteY2" fmla="*/ 9589961 h 9589964"/>
              <a:gd name="connsiteX3" fmla="*/ 4757 w 16315"/>
              <a:gd name="connsiteY3" fmla="*/ 7 h 9589964"/>
              <a:gd name="connsiteX4" fmla="*/ 3645 w 16315"/>
              <a:gd name="connsiteY4" fmla="*/ 1272385 h 9589964"/>
              <a:gd name="connsiteX5" fmla="*/ 2533 w 16315"/>
              <a:gd name="connsiteY5" fmla="*/ 23566 h 9589964"/>
              <a:gd name="connsiteX6" fmla="*/ 1445 w 16315"/>
              <a:gd name="connsiteY6" fmla="*/ 612051 h 9589964"/>
              <a:gd name="connsiteX7" fmla="*/ 411 w 16315"/>
              <a:gd name="connsiteY7" fmla="*/ 589071 h 9589964"/>
              <a:gd name="connsiteX0" fmla="*/ 16315 w 16315"/>
              <a:gd name="connsiteY0" fmla="*/ 9564926 h 9566401"/>
              <a:gd name="connsiteX1" fmla="*/ 14638 w 16315"/>
              <a:gd name="connsiteY1" fmla="*/ 9566402 h 9566401"/>
              <a:gd name="connsiteX2" fmla="*/ 5767 w 16315"/>
              <a:gd name="connsiteY2" fmla="*/ 1225259 h 9566401"/>
              <a:gd name="connsiteX3" fmla="*/ 4757 w 16315"/>
              <a:gd name="connsiteY3" fmla="*/ 7 h 9566401"/>
              <a:gd name="connsiteX4" fmla="*/ 3645 w 16315"/>
              <a:gd name="connsiteY4" fmla="*/ 1272385 h 9566401"/>
              <a:gd name="connsiteX5" fmla="*/ 2533 w 16315"/>
              <a:gd name="connsiteY5" fmla="*/ 23566 h 9566401"/>
              <a:gd name="connsiteX6" fmla="*/ 1445 w 16315"/>
              <a:gd name="connsiteY6" fmla="*/ 612051 h 9566401"/>
              <a:gd name="connsiteX7" fmla="*/ 411 w 16315"/>
              <a:gd name="connsiteY7" fmla="*/ 589071 h 9566401"/>
              <a:gd name="connsiteX0" fmla="*/ 16315 w 16315"/>
              <a:gd name="connsiteY0" fmla="*/ 9564926 h 9564924"/>
              <a:gd name="connsiteX1" fmla="*/ 6858 w 16315"/>
              <a:gd name="connsiteY1" fmla="*/ 11 h 9564924"/>
              <a:gd name="connsiteX2" fmla="*/ 5767 w 16315"/>
              <a:gd name="connsiteY2" fmla="*/ 1225259 h 9564924"/>
              <a:gd name="connsiteX3" fmla="*/ 4757 w 16315"/>
              <a:gd name="connsiteY3" fmla="*/ 7 h 9564924"/>
              <a:gd name="connsiteX4" fmla="*/ 3645 w 16315"/>
              <a:gd name="connsiteY4" fmla="*/ 1272385 h 9564924"/>
              <a:gd name="connsiteX5" fmla="*/ 2533 w 16315"/>
              <a:gd name="connsiteY5" fmla="*/ 23566 h 9564924"/>
              <a:gd name="connsiteX6" fmla="*/ 1445 w 16315"/>
              <a:gd name="connsiteY6" fmla="*/ 612051 h 9564924"/>
              <a:gd name="connsiteX7" fmla="*/ 411 w 16315"/>
              <a:gd name="connsiteY7" fmla="*/ 589071 h 9564924"/>
              <a:gd name="connsiteX0" fmla="*/ 7909 w 7909"/>
              <a:gd name="connsiteY0" fmla="*/ 1247352 h 1435448"/>
              <a:gd name="connsiteX1" fmla="*/ 6858 w 7909"/>
              <a:gd name="connsiteY1" fmla="*/ 11 h 1435448"/>
              <a:gd name="connsiteX2" fmla="*/ 5767 w 7909"/>
              <a:gd name="connsiteY2" fmla="*/ 1225259 h 1435448"/>
              <a:gd name="connsiteX3" fmla="*/ 4757 w 7909"/>
              <a:gd name="connsiteY3" fmla="*/ 7 h 1435448"/>
              <a:gd name="connsiteX4" fmla="*/ 3645 w 7909"/>
              <a:gd name="connsiteY4" fmla="*/ 1272385 h 1435448"/>
              <a:gd name="connsiteX5" fmla="*/ 2533 w 7909"/>
              <a:gd name="connsiteY5" fmla="*/ 23566 h 1435448"/>
              <a:gd name="connsiteX6" fmla="*/ 1445 w 7909"/>
              <a:gd name="connsiteY6" fmla="*/ 612051 h 1435448"/>
              <a:gd name="connsiteX7" fmla="*/ 411 w 7909"/>
              <a:gd name="connsiteY7" fmla="*/ 589071 h 1435448"/>
              <a:gd name="connsiteX0" fmla="*/ 9480 w 9480"/>
              <a:gd name="connsiteY0" fmla="*/ 8690 h 8929"/>
              <a:gd name="connsiteX1" fmla="*/ 8151 w 9480"/>
              <a:gd name="connsiteY1" fmla="*/ 0 h 8929"/>
              <a:gd name="connsiteX2" fmla="*/ 6772 w 9480"/>
              <a:gd name="connsiteY2" fmla="*/ 8536 h 8929"/>
              <a:gd name="connsiteX3" fmla="*/ 5495 w 9480"/>
              <a:gd name="connsiteY3" fmla="*/ 0 h 8929"/>
              <a:gd name="connsiteX4" fmla="*/ 4089 w 9480"/>
              <a:gd name="connsiteY4" fmla="*/ 8864 h 8929"/>
              <a:gd name="connsiteX5" fmla="*/ 2683 w 9480"/>
              <a:gd name="connsiteY5" fmla="*/ 164 h 8929"/>
              <a:gd name="connsiteX6" fmla="*/ 1307 w 9480"/>
              <a:gd name="connsiteY6" fmla="*/ 4264 h 8929"/>
              <a:gd name="connsiteX7" fmla="*/ 0 w 9480"/>
              <a:gd name="connsiteY7" fmla="*/ 4104 h 8929"/>
              <a:gd name="connsiteX0" fmla="*/ 9973 w 9973"/>
              <a:gd name="connsiteY0" fmla="*/ 9732 h 10000"/>
              <a:gd name="connsiteX1" fmla="*/ 8571 w 9973"/>
              <a:gd name="connsiteY1" fmla="*/ 0 h 10000"/>
              <a:gd name="connsiteX2" fmla="*/ 7116 w 9973"/>
              <a:gd name="connsiteY2" fmla="*/ 9560 h 10000"/>
              <a:gd name="connsiteX3" fmla="*/ 5769 w 9973"/>
              <a:gd name="connsiteY3" fmla="*/ 0 h 10000"/>
              <a:gd name="connsiteX4" fmla="*/ 4286 w 9973"/>
              <a:gd name="connsiteY4" fmla="*/ 9927 h 10000"/>
              <a:gd name="connsiteX5" fmla="*/ 2803 w 9973"/>
              <a:gd name="connsiteY5" fmla="*/ 184 h 10000"/>
              <a:gd name="connsiteX6" fmla="*/ 1352 w 9973"/>
              <a:gd name="connsiteY6" fmla="*/ 4775 h 10000"/>
              <a:gd name="connsiteX7" fmla="*/ 0 w 9973"/>
              <a:gd name="connsiteY7" fmla="*/ 5148 h 10000"/>
              <a:gd name="connsiteX0" fmla="*/ 10000 w 10000"/>
              <a:gd name="connsiteY0" fmla="*/ 9732 h 10000"/>
              <a:gd name="connsiteX1" fmla="*/ 8594 w 10000"/>
              <a:gd name="connsiteY1" fmla="*/ 0 h 10000"/>
              <a:gd name="connsiteX2" fmla="*/ 7135 w 10000"/>
              <a:gd name="connsiteY2" fmla="*/ 9560 h 10000"/>
              <a:gd name="connsiteX3" fmla="*/ 5785 w 10000"/>
              <a:gd name="connsiteY3" fmla="*/ 0 h 10000"/>
              <a:gd name="connsiteX4" fmla="*/ 4298 w 10000"/>
              <a:gd name="connsiteY4" fmla="*/ 9927 h 10000"/>
              <a:gd name="connsiteX5" fmla="*/ 2811 w 10000"/>
              <a:gd name="connsiteY5" fmla="*/ 184 h 10000"/>
              <a:gd name="connsiteX6" fmla="*/ 1356 w 10000"/>
              <a:gd name="connsiteY6" fmla="*/ 4775 h 10000"/>
              <a:gd name="connsiteX7" fmla="*/ 0 w 10000"/>
              <a:gd name="connsiteY7" fmla="*/ 5148 h 10000"/>
              <a:gd name="connsiteX0" fmla="*/ 10878 w 10878"/>
              <a:gd name="connsiteY0" fmla="*/ 9732 h 10000"/>
              <a:gd name="connsiteX1" fmla="*/ 9472 w 10878"/>
              <a:gd name="connsiteY1" fmla="*/ 0 h 10000"/>
              <a:gd name="connsiteX2" fmla="*/ 8013 w 10878"/>
              <a:gd name="connsiteY2" fmla="*/ 9560 h 10000"/>
              <a:gd name="connsiteX3" fmla="*/ 6663 w 10878"/>
              <a:gd name="connsiteY3" fmla="*/ 0 h 10000"/>
              <a:gd name="connsiteX4" fmla="*/ 5176 w 10878"/>
              <a:gd name="connsiteY4" fmla="*/ 9927 h 10000"/>
              <a:gd name="connsiteX5" fmla="*/ 3689 w 10878"/>
              <a:gd name="connsiteY5" fmla="*/ 184 h 10000"/>
              <a:gd name="connsiteX6" fmla="*/ 2234 w 10878"/>
              <a:gd name="connsiteY6" fmla="*/ 4775 h 10000"/>
              <a:gd name="connsiteX7" fmla="*/ 0 w 10878"/>
              <a:gd name="connsiteY7" fmla="*/ 5883 h 10000"/>
              <a:gd name="connsiteX0" fmla="*/ 10878 w 10878"/>
              <a:gd name="connsiteY0" fmla="*/ 9732 h 10000"/>
              <a:gd name="connsiteX1" fmla="*/ 9472 w 10878"/>
              <a:gd name="connsiteY1" fmla="*/ 0 h 10000"/>
              <a:gd name="connsiteX2" fmla="*/ 8013 w 10878"/>
              <a:gd name="connsiteY2" fmla="*/ 9560 h 10000"/>
              <a:gd name="connsiteX3" fmla="*/ 6663 w 10878"/>
              <a:gd name="connsiteY3" fmla="*/ 0 h 10000"/>
              <a:gd name="connsiteX4" fmla="*/ 5176 w 10878"/>
              <a:gd name="connsiteY4" fmla="*/ 9927 h 10000"/>
              <a:gd name="connsiteX5" fmla="*/ 3689 w 10878"/>
              <a:gd name="connsiteY5" fmla="*/ 184 h 10000"/>
              <a:gd name="connsiteX6" fmla="*/ 2234 w 10878"/>
              <a:gd name="connsiteY6" fmla="*/ 4775 h 10000"/>
              <a:gd name="connsiteX7" fmla="*/ 0 w 10878"/>
              <a:gd name="connsiteY7" fmla="*/ 5883 h 10000"/>
              <a:gd name="connsiteX0" fmla="*/ 15188 w 15188"/>
              <a:gd name="connsiteY0" fmla="*/ 9916 h 10000"/>
              <a:gd name="connsiteX1" fmla="*/ 9472 w 15188"/>
              <a:gd name="connsiteY1" fmla="*/ 0 h 10000"/>
              <a:gd name="connsiteX2" fmla="*/ 8013 w 15188"/>
              <a:gd name="connsiteY2" fmla="*/ 9560 h 10000"/>
              <a:gd name="connsiteX3" fmla="*/ 6663 w 15188"/>
              <a:gd name="connsiteY3" fmla="*/ 0 h 10000"/>
              <a:gd name="connsiteX4" fmla="*/ 5176 w 15188"/>
              <a:gd name="connsiteY4" fmla="*/ 9927 h 10000"/>
              <a:gd name="connsiteX5" fmla="*/ 3689 w 15188"/>
              <a:gd name="connsiteY5" fmla="*/ 184 h 10000"/>
              <a:gd name="connsiteX6" fmla="*/ 2234 w 15188"/>
              <a:gd name="connsiteY6" fmla="*/ 4775 h 10000"/>
              <a:gd name="connsiteX7" fmla="*/ 0 w 15188"/>
              <a:gd name="connsiteY7" fmla="*/ 5883 h 10000"/>
              <a:gd name="connsiteX0" fmla="*/ 15188 w 15188"/>
              <a:gd name="connsiteY0" fmla="*/ 9916 h 10000"/>
              <a:gd name="connsiteX1" fmla="*/ 9472 w 15188"/>
              <a:gd name="connsiteY1" fmla="*/ 0 h 10000"/>
              <a:gd name="connsiteX2" fmla="*/ 8013 w 15188"/>
              <a:gd name="connsiteY2" fmla="*/ 9560 h 10000"/>
              <a:gd name="connsiteX3" fmla="*/ 6663 w 15188"/>
              <a:gd name="connsiteY3" fmla="*/ 0 h 10000"/>
              <a:gd name="connsiteX4" fmla="*/ 5176 w 15188"/>
              <a:gd name="connsiteY4" fmla="*/ 9927 h 10000"/>
              <a:gd name="connsiteX5" fmla="*/ 3689 w 15188"/>
              <a:gd name="connsiteY5" fmla="*/ 184 h 10000"/>
              <a:gd name="connsiteX6" fmla="*/ 3788 w 15188"/>
              <a:gd name="connsiteY6" fmla="*/ 5143 h 10000"/>
              <a:gd name="connsiteX7" fmla="*/ 0 w 15188"/>
              <a:gd name="connsiteY7" fmla="*/ 5883 h 10000"/>
              <a:gd name="connsiteX0" fmla="*/ 15188 w 15188"/>
              <a:gd name="connsiteY0" fmla="*/ 9916 h 10000"/>
              <a:gd name="connsiteX1" fmla="*/ 9472 w 15188"/>
              <a:gd name="connsiteY1" fmla="*/ 0 h 10000"/>
              <a:gd name="connsiteX2" fmla="*/ 8013 w 15188"/>
              <a:gd name="connsiteY2" fmla="*/ 9560 h 10000"/>
              <a:gd name="connsiteX3" fmla="*/ 6663 w 15188"/>
              <a:gd name="connsiteY3" fmla="*/ 0 h 10000"/>
              <a:gd name="connsiteX4" fmla="*/ 5176 w 15188"/>
              <a:gd name="connsiteY4" fmla="*/ 9927 h 10000"/>
              <a:gd name="connsiteX5" fmla="*/ 5756 w 15188"/>
              <a:gd name="connsiteY5" fmla="*/ 92 h 10000"/>
              <a:gd name="connsiteX6" fmla="*/ 3788 w 15188"/>
              <a:gd name="connsiteY6" fmla="*/ 5143 h 10000"/>
              <a:gd name="connsiteX7" fmla="*/ 0 w 15188"/>
              <a:gd name="connsiteY7" fmla="*/ 5883 h 10000"/>
              <a:gd name="connsiteX0" fmla="*/ 15188 w 15188"/>
              <a:gd name="connsiteY0" fmla="*/ 9916 h 10000"/>
              <a:gd name="connsiteX1" fmla="*/ 12350 w 15188"/>
              <a:gd name="connsiteY1" fmla="*/ 184 h 10000"/>
              <a:gd name="connsiteX2" fmla="*/ 8013 w 15188"/>
              <a:gd name="connsiteY2" fmla="*/ 9560 h 10000"/>
              <a:gd name="connsiteX3" fmla="*/ 6663 w 15188"/>
              <a:gd name="connsiteY3" fmla="*/ 0 h 10000"/>
              <a:gd name="connsiteX4" fmla="*/ 5176 w 15188"/>
              <a:gd name="connsiteY4" fmla="*/ 9927 h 10000"/>
              <a:gd name="connsiteX5" fmla="*/ 5756 w 15188"/>
              <a:gd name="connsiteY5" fmla="*/ 92 h 10000"/>
              <a:gd name="connsiteX6" fmla="*/ 3788 w 15188"/>
              <a:gd name="connsiteY6" fmla="*/ 5143 h 10000"/>
              <a:gd name="connsiteX7" fmla="*/ 0 w 15188"/>
              <a:gd name="connsiteY7" fmla="*/ 5883 h 10000"/>
              <a:gd name="connsiteX0" fmla="*/ 15188 w 15188"/>
              <a:gd name="connsiteY0" fmla="*/ 9916 h 10000"/>
              <a:gd name="connsiteX1" fmla="*/ 12350 w 15188"/>
              <a:gd name="connsiteY1" fmla="*/ 184 h 10000"/>
              <a:gd name="connsiteX2" fmla="*/ 9445 w 15188"/>
              <a:gd name="connsiteY2" fmla="*/ 9836 h 10000"/>
              <a:gd name="connsiteX3" fmla="*/ 6663 w 15188"/>
              <a:gd name="connsiteY3" fmla="*/ 0 h 10000"/>
              <a:gd name="connsiteX4" fmla="*/ 5176 w 15188"/>
              <a:gd name="connsiteY4" fmla="*/ 9927 h 10000"/>
              <a:gd name="connsiteX5" fmla="*/ 5756 w 15188"/>
              <a:gd name="connsiteY5" fmla="*/ 92 h 10000"/>
              <a:gd name="connsiteX6" fmla="*/ 3788 w 15188"/>
              <a:gd name="connsiteY6" fmla="*/ 5143 h 10000"/>
              <a:gd name="connsiteX7" fmla="*/ 0 w 15188"/>
              <a:gd name="connsiteY7" fmla="*/ 5883 h 10000"/>
              <a:gd name="connsiteX0" fmla="*/ 15188 w 15188"/>
              <a:gd name="connsiteY0" fmla="*/ 9916 h 10112"/>
              <a:gd name="connsiteX1" fmla="*/ 12350 w 15188"/>
              <a:gd name="connsiteY1" fmla="*/ 184 h 10112"/>
              <a:gd name="connsiteX2" fmla="*/ 9472 w 15188"/>
              <a:gd name="connsiteY2" fmla="*/ 10112 h 10112"/>
              <a:gd name="connsiteX3" fmla="*/ 6663 w 15188"/>
              <a:gd name="connsiteY3" fmla="*/ 0 h 10112"/>
              <a:gd name="connsiteX4" fmla="*/ 5176 w 15188"/>
              <a:gd name="connsiteY4" fmla="*/ 9927 h 10112"/>
              <a:gd name="connsiteX5" fmla="*/ 5756 w 15188"/>
              <a:gd name="connsiteY5" fmla="*/ 92 h 10112"/>
              <a:gd name="connsiteX6" fmla="*/ 3788 w 15188"/>
              <a:gd name="connsiteY6" fmla="*/ 5143 h 10112"/>
              <a:gd name="connsiteX7" fmla="*/ 0 w 15188"/>
              <a:gd name="connsiteY7" fmla="*/ 5883 h 10112"/>
              <a:gd name="connsiteX0" fmla="*/ 15188 w 15188"/>
              <a:gd name="connsiteY0" fmla="*/ 9916 h 10112"/>
              <a:gd name="connsiteX1" fmla="*/ 12350 w 15188"/>
              <a:gd name="connsiteY1" fmla="*/ 184 h 10112"/>
              <a:gd name="connsiteX2" fmla="*/ 9472 w 15188"/>
              <a:gd name="connsiteY2" fmla="*/ 10112 h 10112"/>
              <a:gd name="connsiteX3" fmla="*/ 6663 w 15188"/>
              <a:gd name="connsiteY3" fmla="*/ 0 h 10112"/>
              <a:gd name="connsiteX4" fmla="*/ 5176 w 15188"/>
              <a:gd name="connsiteY4" fmla="*/ 9927 h 10112"/>
              <a:gd name="connsiteX5" fmla="*/ 5756 w 15188"/>
              <a:gd name="connsiteY5" fmla="*/ 92 h 10112"/>
              <a:gd name="connsiteX6" fmla="*/ 3788 w 15188"/>
              <a:gd name="connsiteY6" fmla="*/ 5143 h 10112"/>
              <a:gd name="connsiteX7" fmla="*/ 0 w 15188"/>
              <a:gd name="connsiteY7" fmla="*/ 5883 h 10112"/>
              <a:gd name="connsiteX0" fmla="*/ 15188 w 15188"/>
              <a:gd name="connsiteY0" fmla="*/ 9916 h 10112"/>
              <a:gd name="connsiteX1" fmla="*/ 12350 w 15188"/>
              <a:gd name="connsiteY1" fmla="*/ 184 h 10112"/>
              <a:gd name="connsiteX2" fmla="*/ 9472 w 15188"/>
              <a:gd name="connsiteY2" fmla="*/ 10112 h 10112"/>
              <a:gd name="connsiteX3" fmla="*/ 6663 w 15188"/>
              <a:gd name="connsiteY3" fmla="*/ 0 h 10112"/>
              <a:gd name="connsiteX4" fmla="*/ 5176 w 15188"/>
              <a:gd name="connsiteY4" fmla="*/ 9927 h 10112"/>
              <a:gd name="connsiteX5" fmla="*/ 5756 w 15188"/>
              <a:gd name="connsiteY5" fmla="*/ 92 h 10112"/>
              <a:gd name="connsiteX6" fmla="*/ 3788 w 15188"/>
              <a:gd name="connsiteY6" fmla="*/ 5143 h 10112"/>
              <a:gd name="connsiteX7" fmla="*/ 0 w 15188"/>
              <a:gd name="connsiteY7" fmla="*/ 5883 h 10112"/>
              <a:gd name="connsiteX0" fmla="*/ 15188 w 15188"/>
              <a:gd name="connsiteY0" fmla="*/ 9916 h 10112"/>
              <a:gd name="connsiteX1" fmla="*/ 12350 w 15188"/>
              <a:gd name="connsiteY1" fmla="*/ 184 h 10112"/>
              <a:gd name="connsiteX2" fmla="*/ 9472 w 15188"/>
              <a:gd name="connsiteY2" fmla="*/ 10112 h 10112"/>
              <a:gd name="connsiteX3" fmla="*/ 6663 w 15188"/>
              <a:gd name="connsiteY3" fmla="*/ 0 h 10112"/>
              <a:gd name="connsiteX4" fmla="*/ 5176 w 15188"/>
              <a:gd name="connsiteY4" fmla="*/ 9927 h 10112"/>
              <a:gd name="connsiteX5" fmla="*/ 5756 w 15188"/>
              <a:gd name="connsiteY5" fmla="*/ 92 h 10112"/>
              <a:gd name="connsiteX6" fmla="*/ 3788 w 15188"/>
              <a:gd name="connsiteY6" fmla="*/ 5143 h 10112"/>
              <a:gd name="connsiteX7" fmla="*/ 0 w 15188"/>
              <a:gd name="connsiteY7" fmla="*/ 5883 h 10112"/>
              <a:gd name="connsiteX0" fmla="*/ 15188 w 15188"/>
              <a:gd name="connsiteY0" fmla="*/ 9916 h 10112"/>
              <a:gd name="connsiteX1" fmla="*/ 12350 w 15188"/>
              <a:gd name="connsiteY1" fmla="*/ 184 h 10112"/>
              <a:gd name="connsiteX2" fmla="*/ 9472 w 15188"/>
              <a:gd name="connsiteY2" fmla="*/ 10112 h 10112"/>
              <a:gd name="connsiteX3" fmla="*/ 6663 w 15188"/>
              <a:gd name="connsiteY3" fmla="*/ 0 h 10112"/>
              <a:gd name="connsiteX4" fmla="*/ 5176 w 15188"/>
              <a:gd name="connsiteY4" fmla="*/ 9927 h 10112"/>
              <a:gd name="connsiteX5" fmla="*/ 5756 w 15188"/>
              <a:gd name="connsiteY5" fmla="*/ 92 h 10112"/>
              <a:gd name="connsiteX6" fmla="*/ 3788 w 15188"/>
              <a:gd name="connsiteY6" fmla="*/ 5143 h 10112"/>
              <a:gd name="connsiteX7" fmla="*/ 0 w 15188"/>
              <a:gd name="connsiteY7" fmla="*/ 5883 h 10112"/>
              <a:gd name="connsiteX0" fmla="*/ 15188 w 15188"/>
              <a:gd name="connsiteY0" fmla="*/ 9916 h 10112"/>
              <a:gd name="connsiteX1" fmla="*/ 12350 w 15188"/>
              <a:gd name="connsiteY1" fmla="*/ 184 h 10112"/>
              <a:gd name="connsiteX2" fmla="*/ 9472 w 15188"/>
              <a:gd name="connsiteY2" fmla="*/ 10112 h 10112"/>
              <a:gd name="connsiteX3" fmla="*/ 6663 w 15188"/>
              <a:gd name="connsiteY3" fmla="*/ 0 h 10112"/>
              <a:gd name="connsiteX4" fmla="*/ 5176 w 15188"/>
              <a:gd name="connsiteY4" fmla="*/ 9927 h 10112"/>
              <a:gd name="connsiteX5" fmla="*/ 5756 w 15188"/>
              <a:gd name="connsiteY5" fmla="*/ 92 h 10112"/>
              <a:gd name="connsiteX6" fmla="*/ 3788 w 15188"/>
              <a:gd name="connsiteY6" fmla="*/ 5143 h 10112"/>
              <a:gd name="connsiteX7" fmla="*/ 0 w 15188"/>
              <a:gd name="connsiteY7" fmla="*/ 5883 h 10112"/>
              <a:gd name="connsiteX0" fmla="*/ 15188 w 15188"/>
              <a:gd name="connsiteY0" fmla="*/ 9916 h 10112"/>
              <a:gd name="connsiteX1" fmla="*/ 12350 w 15188"/>
              <a:gd name="connsiteY1" fmla="*/ 184 h 10112"/>
              <a:gd name="connsiteX2" fmla="*/ 9472 w 15188"/>
              <a:gd name="connsiteY2" fmla="*/ 10112 h 10112"/>
              <a:gd name="connsiteX3" fmla="*/ 6663 w 15188"/>
              <a:gd name="connsiteY3" fmla="*/ 0 h 10112"/>
              <a:gd name="connsiteX4" fmla="*/ 5176 w 15188"/>
              <a:gd name="connsiteY4" fmla="*/ 9927 h 10112"/>
              <a:gd name="connsiteX5" fmla="*/ 3783 w 15188"/>
              <a:gd name="connsiteY5" fmla="*/ 92 h 10112"/>
              <a:gd name="connsiteX6" fmla="*/ 3788 w 15188"/>
              <a:gd name="connsiteY6" fmla="*/ 5143 h 10112"/>
              <a:gd name="connsiteX7" fmla="*/ 0 w 15188"/>
              <a:gd name="connsiteY7" fmla="*/ 5883 h 10112"/>
              <a:gd name="connsiteX0" fmla="*/ 17269 w 17269"/>
              <a:gd name="connsiteY0" fmla="*/ 9916 h 10112"/>
              <a:gd name="connsiteX1" fmla="*/ 14431 w 17269"/>
              <a:gd name="connsiteY1" fmla="*/ 184 h 10112"/>
              <a:gd name="connsiteX2" fmla="*/ 11553 w 17269"/>
              <a:gd name="connsiteY2" fmla="*/ 10112 h 10112"/>
              <a:gd name="connsiteX3" fmla="*/ 8744 w 17269"/>
              <a:gd name="connsiteY3" fmla="*/ 0 h 10112"/>
              <a:gd name="connsiteX4" fmla="*/ 7257 w 17269"/>
              <a:gd name="connsiteY4" fmla="*/ 9927 h 10112"/>
              <a:gd name="connsiteX5" fmla="*/ 5864 w 17269"/>
              <a:gd name="connsiteY5" fmla="*/ 92 h 10112"/>
              <a:gd name="connsiteX6" fmla="*/ 5869 w 17269"/>
              <a:gd name="connsiteY6" fmla="*/ 5143 h 10112"/>
              <a:gd name="connsiteX7" fmla="*/ 0 w 17269"/>
              <a:gd name="connsiteY7" fmla="*/ 5607 h 10112"/>
              <a:gd name="connsiteX0" fmla="*/ 17269 w 17269"/>
              <a:gd name="connsiteY0" fmla="*/ 9916 h 10112"/>
              <a:gd name="connsiteX1" fmla="*/ 14431 w 17269"/>
              <a:gd name="connsiteY1" fmla="*/ 184 h 10112"/>
              <a:gd name="connsiteX2" fmla="*/ 11553 w 17269"/>
              <a:gd name="connsiteY2" fmla="*/ 10112 h 10112"/>
              <a:gd name="connsiteX3" fmla="*/ 8744 w 17269"/>
              <a:gd name="connsiteY3" fmla="*/ 0 h 10112"/>
              <a:gd name="connsiteX4" fmla="*/ 7257 w 17269"/>
              <a:gd name="connsiteY4" fmla="*/ 9927 h 10112"/>
              <a:gd name="connsiteX5" fmla="*/ 5864 w 17269"/>
              <a:gd name="connsiteY5" fmla="*/ 92 h 10112"/>
              <a:gd name="connsiteX6" fmla="*/ 4369 w 17269"/>
              <a:gd name="connsiteY6" fmla="*/ 5419 h 10112"/>
              <a:gd name="connsiteX7" fmla="*/ 0 w 17269"/>
              <a:gd name="connsiteY7" fmla="*/ 5607 h 10112"/>
              <a:gd name="connsiteX0" fmla="*/ 17269 w 17269"/>
              <a:gd name="connsiteY0" fmla="*/ 9916 h 10112"/>
              <a:gd name="connsiteX1" fmla="*/ 14431 w 17269"/>
              <a:gd name="connsiteY1" fmla="*/ 184 h 10112"/>
              <a:gd name="connsiteX2" fmla="*/ 11553 w 17269"/>
              <a:gd name="connsiteY2" fmla="*/ 10112 h 10112"/>
              <a:gd name="connsiteX3" fmla="*/ 8744 w 17269"/>
              <a:gd name="connsiteY3" fmla="*/ 0 h 10112"/>
              <a:gd name="connsiteX4" fmla="*/ 7257 w 17269"/>
              <a:gd name="connsiteY4" fmla="*/ 9927 h 10112"/>
              <a:gd name="connsiteX5" fmla="*/ 5864 w 17269"/>
              <a:gd name="connsiteY5" fmla="*/ 92 h 10112"/>
              <a:gd name="connsiteX6" fmla="*/ 3031 w 17269"/>
              <a:gd name="connsiteY6" fmla="*/ 5511 h 10112"/>
              <a:gd name="connsiteX7" fmla="*/ 0 w 17269"/>
              <a:gd name="connsiteY7" fmla="*/ 5607 h 10112"/>
              <a:gd name="connsiteX0" fmla="*/ 17269 w 17269"/>
              <a:gd name="connsiteY0" fmla="*/ 9916 h 10112"/>
              <a:gd name="connsiteX1" fmla="*/ 14431 w 17269"/>
              <a:gd name="connsiteY1" fmla="*/ 184 h 10112"/>
              <a:gd name="connsiteX2" fmla="*/ 11553 w 17269"/>
              <a:gd name="connsiteY2" fmla="*/ 10112 h 10112"/>
              <a:gd name="connsiteX3" fmla="*/ 8744 w 17269"/>
              <a:gd name="connsiteY3" fmla="*/ 0 h 10112"/>
              <a:gd name="connsiteX4" fmla="*/ 7257 w 17269"/>
              <a:gd name="connsiteY4" fmla="*/ 9927 h 10112"/>
              <a:gd name="connsiteX5" fmla="*/ 4418 w 17269"/>
              <a:gd name="connsiteY5" fmla="*/ 92 h 10112"/>
              <a:gd name="connsiteX6" fmla="*/ 3031 w 17269"/>
              <a:gd name="connsiteY6" fmla="*/ 5511 h 10112"/>
              <a:gd name="connsiteX7" fmla="*/ 0 w 17269"/>
              <a:gd name="connsiteY7" fmla="*/ 5607 h 10112"/>
              <a:gd name="connsiteX0" fmla="*/ 17269 w 17269"/>
              <a:gd name="connsiteY0" fmla="*/ 9916 h 10112"/>
              <a:gd name="connsiteX1" fmla="*/ 14431 w 17269"/>
              <a:gd name="connsiteY1" fmla="*/ 184 h 10112"/>
              <a:gd name="connsiteX2" fmla="*/ 11553 w 17269"/>
              <a:gd name="connsiteY2" fmla="*/ 10112 h 10112"/>
              <a:gd name="connsiteX3" fmla="*/ 8744 w 17269"/>
              <a:gd name="connsiteY3" fmla="*/ 0 h 10112"/>
              <a:gd name="connsiteX4" fmla="*/ 7257 w 17269"/>
              <a:gd name="connsiteY4" fmla="*/ 9927 h 10112"/>
              <a:gd name="connsiteX5" fmla="*/ 4418 w 17269"/>
              <a:gd name="connsiteY5" fmla="*/ 92 h 10112"/>
              <a:gd name="connsiteX6" fmla="*/ 3031 w 17269"/>
              <a:gd name="connsiteY6" fmla="*/ 5511 h 10112"/>
              <a:gd name="connsiteX7" fmla="*/ 0 w 17269"/>
              <a:gd name="connsiteY7" fmla="*/ 5607 h 10112"/>
              <a:gd name="connsiteX0" fmla="*/ 17269 w 17269"/>
              <a:gd name="connsiteY0" fmla="*/ 9916 h 10112"/>
              <a:gd name="connsiteX1" fmla="*/ 14431 w 17269"/>
              <a:gd name="connsiteY1" fmla="*/ 184 h 10112"/>
              <a:gd name="connsiteX2" fmla="*/ 11553 w 17269"/>
              <a:gd name="connsiteY2" fmla="*/ 10112 h 10112"/>
              <a:gd name="connsiteX3" fmla="*/ 8744 w 17269"/>
              <a:gd name="connsiteY3" fmla="*/ 0 h 10112"/>
              <a:gd name="connsiteX4" fmla="*/ 7257 w 17269"/>
              <a:gd name="connsiteY4" fmla="*/ 9927 h 10112"/>
              <a:gd name="connsiteX5" fmla="*/ 4418 w 17269"/>
              <a:gd name="connsiteY5" fmla="*/ 92 h 10112"/>
              <a:gd name="connsiteX6" fmla="*/ 3031 w 17269"/>
              <a:gd name="connsiteY6" fmla="*/ 5511 h 10112"/>
              <a:gd name="connsiteX7" fmla="*/ 0 w 17269"/>
              <a:gd name="connsiteY7" fmla="*/ 5607 h 10112"/>
              <a:gd name="connsiteX0" fmla="*/ 17269 w 17269"/>
              <a:gd name="connsiteY0" fmla="*/ 9916 h 10112"/>
              <a:gd name="connsiteX1" fmla="*/ 14431 w 17269"/>
              <a:gd name="connsiteY1" fmla="*/ 184 h 10112"/>
              <a:gd name="connsiteX2" fmla="*/ 11553 w 17269"/>
              <a:gd name="connsiteY2" fmla="*/ 10112 h 10112"/>
              <a:gd name="connsiteX3" fmla="*/ 8744 w 17269"/>
              <a:gd name="connsiteY3" fmla="*/ 0 h 10112"/>
              <a:gd name="connsiteX4" fmla="*/ 7257 w 17269"/>
              <a:gd name="connsiteY4" fmla="*/ 9927 h 10112"/>
              <a:gd name="connsiteX5" fmla="*/ 4418 w 17269"/>
              <a:gd name="connsiteY5" fmla="*/ 92 h 10112"/>
              <a:gd name="connsiteX6" fmla="*/ 3031 w 17269"/>
              <a:gd name="connsiteY6" fmla="*/ 5511 h 10112"/>
              <a:gd name="connsiteX7" fmla="*/ 0 w 17269"/>
              <a:gd name="connsiteY7" fmla="*/ 5607 h 10112"/>
              <a:gd name="connsiteX0" fmla="*/ 17269 w 17269"/>
              <a:gd name="connsiteY0" fmla="*/ 9916 h 10112"/>
              <a:gd name="connsiteX1" fmla="*/ 14431 w 17269"/>
              <a:gd name="connsiteY1" fmla="*/ 184 h 10112"/>
              <a:gd name="connsiteX2" fmla="*/ 11553 w 17269"/>
              <a:gd name="connsiteY2" fmla="*/ 10112 h 10112"/>
              <a:gd name="connsiteX3" fmla="*/ 8744 w 17269"/>
              <a:gd name="connsiteY3" fmla="*/ 0 h 10112"/>
              <a:gd name="connsiteX4" fmla="*/ 7257 w 17269"/>
              <a:gd name="connsiteY4" fmla="*/ 9927 h 10112"/>
              <a:gd name="connsiteX5" fmla="*/ 4418 w 17269"/>
              <a:gd name="connsiteY5" fmla="*/ 92 h 10112"/>
              <a:gd name="connsiteX6" fmla="*/ 3031 w 17269"/>
              <a:gd name="connsiteY6" fmla="*/ 5511 h 10112"/>
              <a:gd name="connsiteX7" fmla="*/ 0 w 17269"/>
              <a:gd name="connsiteY7" fmla="*/ 5607 h 10112"/>
              <a:gd name="connsiteX0" fmla="*/ 17269 w 17269"/>
              <a:gd name="connsiteY0" fmla="*/ 9916 h 10112"/>
              <a:gd name="connsiteX1" fmla="*/ 14431 w 17269"/>
              <a:gd name="connsiteY1" fmla="*/ 184 h 10112"/>
              <a:gd name="connsiteX2" fmla="*/ 11553 w 17269"/>
              <a:gd name="connsiteY2" fmla="*/ 10112 h 10112"/>
              <a:gd name="connsiteX3" fmla="*/ 8744 w 17269"/>
              <a:gd name="connsiteY3" fmla="*/ 0 h 10112"/>
              <a:gd name="connsiteX4" fmla="*/ 5798 w 17269"/>
              <a:gd name="connsiteY4" fmla="*/ 9927 h 10112"/>
              <a:gd name="connsiteX5" fmla="*/ 4418 w 17269"/>
              <a:gd name="connsiteY5" fmla="*/ 92 h 10112"/>
              <a:gd name="connsiteX6" fmla="*/ 3031 w 17269"/>
              <a:gd name="connsiteY6" fmla="*/ 5511 h 10112"/>
              <a:gd name="connsiteX7" fmla="*/ 0 w 17269"/>
              <a:gd name="connsiteY7" fmla="*/ 5607 h 10112"/>
              <a:gd name="connsiteX0" fmla="*/ 17269 w 17269"/>
              <a:gd name="connsiteY0" fmla="*/ 9916 h 10112"/>
              <a:gd name="connsiteX1" fmla="*/ 14431 w 17269"/>
              <a:gd name="connsiteY1" fmla="*/ 184 h 10112"/>
              <a:gd name="connsiteX2" fmla="*/ 11553 w 17269"/>
              <a:gd name="connsiteY2" fmla="*/ 10112 h 10112"/>
              <a:gd name="connsiteX3" fmla="*/ 8744 w 17269"/>
              <a:gd name="connsiteY3" fmla="*/ 0 h 10112"/>
              <a:gd name="connsiteX4" fmla="*/ 5798 w 17269"/>
              <a:gd name="connsiteY4" fmla="*/ 9927 h 10112"/>
              <a:gd name="connsiteX5" fmla="*/ 4418 w 17269"/>
              <a:gd name="connsiteY5" fmla="*/ 92 h 10112"/>
              <a:gd name="connsiteX6" fmla="*/ 3031 w 17269"/>
              <a:gd name="connsiteY6" fmla="*/ 5511 h 10112"/>
              <a:gd name="connsiteX7" fmla="*/ 0 w 17269"/>
              <a:gd name="connsiteY7" fmla="*/ 5607 h 10112"/>
              <a:gd name="connsiteX0" fmla="*/ 17269 w 17269"/>
              <a:gd name="connsiteY0" fmla="*/ 9919 h 10115"/>
              <a:gd name="connsiteX1" fmla="*/ 14431 w 17269"/>
              <a:gd name="connsiteY1" fmla="*/ 187 h 10115"/>
              <a:gd name="connsiteX2" fmla="*/ 11553 w 17269"/>
              <a:gd name="connsiteY2" fmla="*/ 10115 h 10115"/>
              <a:gd name="connsiteX3" fmla="*/ 8744 w 17269"/>
              <a:gd name="connsiteY3" fmla="*/ 3 h 10115"/>
              <a:gd name="connsiteX4" fmla="*/ 5798 w 17269"/>
              <a:gd name="connsiteY4" fmla="*/ 9930 h 10115"/>
              <a:gd name="connsiteX5" fmla="*/ 2999 w 17269"/>
              <a:gd name="connsiteY5" fmla="*/ 3 h 10115"/>
              <a:gd name="connsiteX6" fmla="*/ 3031 w 17269"/>
              <a:gd name="connsiteY6" fmla="*/ 5514 h 10115"/>
              <a:gd name="connsiteX7" fmla="*/ 0 w 17269"/>
              <a:gd name="connsiteY7" fmla="*/ 5610 h 10115"/>
              <a:gd name="connsiteX0" fmla="*/ 17269 w 17269"/>
              <a:gd name="connsiteY0" fmla="*/ 9919 h 10115"/>
              <a:gd name="connsiteX1" fmla="*/ 14431 w 17269"/>
              <a:gd name="connsiteY1" fmla="*/ 187 h 10115"/>
              <a:gd name="connsiteX2" fmla="*/ 11553 w 17269"/>
              <a:gd name="connsiteY2" fmla="*/ 10115 h 10115"/>
              <a:gd name="connsiteX3" fmla="*/ 8744 w 17269"/>
              <a:gd name="connsiteY3" fmla="*/ 3 h 10115"/>
              <a:gd name="connsiteX4" fmla="*/ 5798 w 17269"/>
              <a:gd name="connsiteY4" fmla="*/ 9930 h 10115"/>
              <a:gd name="connsiteX5" fmla="*/ 2999 w 17269"/>
              <a:gd name="connsiteY5" fmla="*/ 3 h 10115"/>
              <a:gd name="connsiteX6" fmla="*/ 1585 w 17269"/>
              <a:gd name="connsiteY6" fmla="*/ 5698 h 10115"/>
              <a:gd name="connsiteX7" fmla="*/ 0 w 17269"/>
              <a:gd name="connsiteY7" fmla="*/ 5610 h 10115"/>
              <a:gd name="connsiteX0" fmla="*/ 20025 w 20025"/>
              <a:gd name="connsiteY0" fmla="*/ 9919 h 10115"/>
              <a:gd name="connsiteX1" fmla="*/ 17187 w 20025"/>
              <a:gd name="connsiteY1" fmla="*/ 187 h 10115"/>
              <a:gd name="connsiteX2" fmla="*/ 14309 w 20025"/>
              <a:gd name="connsiteY2" fmla="*/ 10115 h 10115"/>
              <a:gd name="connsiteX3" fmla="*/ 11500 w 20025"/>
              <a:gd name="connsiteY3" fmla="*/ 3 h 10115"/>
              <a:gd name="connsiteX4" fmla="*/ 8554 w 20025"/>
              <a:gd name="connsiteY4" fmla="*/ 9930 h 10115"/>
              <a:gd name="connsiteX5" fmla="*/ 5755 w 20025"/>
              <a:gd name="connsiteY5" fmla="*/ 3 h 10115"/>
              <a:gd name="connsiteX6" fmla="*/ 4341 w 20025"/>
              <a:gd name="connsiteY6" fmla="*/ 5698 h 10115"/>
              <a:gd name="connsiteX7" fmla="*/ 0 w 20025"/>
              <a:gd name="connsiteY7" fmla="*/ 5702 h 10115"/>
              <a:gd name="connsiteX0" fmla="*/ 20025 w 20025"/>
              <a:gd name="connsiteY0" fmla="*/ 9919 h 10115"/>
              <a:gd name="connsiteX1" fmla="*/ 17187 w 20025"/>
              <a:gd name="connsiteY1" fmla="*/ 187 h 10115"/>
              <a:gd name="connsiteX2" fmla="*/ 14309 w 20025"/>
              <a:gd name="connsiteY2" fmla="*/ 10115 h 10115"/>
              <a:gd name="connsiteX3" fmla="*/ 11500 w 20025"/>
              <a:gd name="connsiteY3" fmla="*/ 3 h 10115"/>
              <a:gd name="connsiteX4" fmla="*/ 8554 w 20025"/>
              <a:gd name="connsiteY4" fmla="*/ 9930 h 10115"/>
              <a:gd name="connsiteX5" fmla="*/ 5755 w 20025"/>
              <a:gd name="connsiteY5" fmla="*/ 3 h 10115"/>
              <a:gd name="connsiteX6" fmla="*/ 4341 w 20025"/>
              <a:gd name="connsiteY6" fmla="*/ 5698 h 10115"/>
              <a:gd name="connsiteX7" fmla="*/ 0 w 20025"/>
              <a:gd name="connsiteY7" fmla="*/ 5702 h 10115"/>
              <a:gd name="connsiteX0" fmla="*/ 20011 w 20011"/>
              <a:gd name="connsiteY0" fmla="*/ 9919 h 10115"/>
              <a:gd name="connsiteX1" fmla="*/ 17173 w 20011"/>
              <a:gd name="connsiteY1" fmla="*/ 187 h 10115"/>
              <a:gd name="connsiteX2" fmla="*/ 14295 w 20011"/>
              <a:gd name="connsiteY2" fmla="*/ 10115 h 10115"/>
              <a:gd name="connsiteX3" fmla="*/ 11486 w 20011"/>
              <a:gd name="connsiteY3" fmla="*/ 3 h 10115"/>
              <a:gd name="connsiteX4" fmla="*/ 8540 w 20011"/>
              <a:gd name="connsiteY4" fmla="*/ 9930 h 10115"/>
              <a:gd name="connsiteX5" fmla="*/ 5741 w 20011"/>
              <a:gd name="connsiteY5" fmla="*/ 3 h 10115"/>
              <a:gd name="connsiteX6" fmla="*/ 4327 w 20011"/>
              <a:gd name="connsiteY6" fmla="*/ 5698 h 10115"/>
              <a:gd name="connsiteX7" fmla="*/ 0 w 20011"/>
              <a:gd name="connsiteY7" fmla="*/ 5059 h 10115"/>
              <a:gd name="connsiteX0" fmla="*/ 20011 w 20011"/>
              <a:gd name="connsiteY0" fmla="*/ 9918 h 10115"/>
              <a:gd name="connsiteX1" fmla="*/ 17173 w 20011"/>
              <a:gd name="connsiteY1" fmla="*/ 186 h 10115"/>
              <a:gd name="connsiteX2" fmla="*/ 14295 w 20011"/>
              <a:gd name="connsiteY2" fmla="*/ 10114 h 10115"/>
              <a:gd name="connsiteX3" fmla="*/ 11486 w 20011"/>
              <a:gd name="connsiteY3" fmla="*/ 2 h 10115"/>
              <a:gd name="connsiteX4" fmla="*/ 8540 w 20011"/>
              <a:gd name="connsiteY4" fmla="*/ 9929 h 10115"/>
              <a:gd name="connsiteX5" fmla="*/ 5741 w 20011"/>
              <a:gd name="connsiteY5" fmla="*/ 2 h 10115"/>
              <a:gd name="connsiteX6" fmla="*/ 2881 w 20011"/>
              <a:gd name="connsiteY6" fmla="*/ 10109 h 10115"/>
              <a:gd name="connsiteX7" fmla="*/ 0 w 20011"/>
              <a:gd name="connsiteY7" fmla="*/ 5058 h 10115"/>
              <a:gd name="connsiteX0" fmla="*/ 20011 w 20011"/>
              <a:gd name="connsiteY0" fmla="*/ 9918 h 10115"/>
              <a:gd name="connsiteX1" fmla="*/ 17173 w 20011"/>
              <a:gd name="connsiteY1" fmla="*/ 186 h 10115"/>
              <a:gd name="connsiteX2" fmla="*/ 14295 w 20011"/>
              <a:gd name="connsiteY2" fmla="*/ 10114 h 10115"/>
              <a:gd name="connsiteX3" fmla="*/ 11486 w 20011"/>
              <a:gd name="connsiteY3" fmla="*/ 2 h 10115"/>
              <a:gd name="connsiteX4" fmla="*/ 8540 w 20011"/>
              <a:gd name="connsiteY4" fmla="*/ 9929 h 10115"/>
              <a:gd name="connsiteX5" fmla="*/ 5741 w 20011"/>
              <a:gd name="connsiteY5" fmla="*/ 2 h 10115"/>
              <a:gd name="connsiteX6" fmla="*/ 2881 w 20011"/>
              <a:gd name="connsiteY6" fmla="*/ 10109 h 10115"/>
              <a:gd name="connsiteX7" fmla="*/ 0 w 20011"/>
              <a:gd name="connsiteY7" fmla="*/ 5058 h 10115"/>
              <a:gd name="connsiteX0" fmla="*/ 20011 w 20011"/>
              <a:gd name="connsiteY0" fmla="*/ 9918 h 10114"/>
              <a:gd name="connsiteX1" fmla="*/ 17173 w 20011"/>
              <a:gd name="connsiteY1" fmla="*/ 186 h 10114"/>
              <a:gd name="connsiteX2" fmla="*/ 14295 w 20011"/>
              <a:gd name="connsiteY2" fmla="*/ 10114 h 10114"/>
              <a:gd name="connsiteX3" fmla="*/ 11486 w 20011"/>
              <a:gd name="connsiteY3" fmla="*/ 2 h 10114"/>
              <a:gd name="connsiteX4" fmla="*/ 8540 w 20011"/>
              <a:gd name="connsiteY4" fmla="*/ 9929 h 10114"/>
              <a:gd name="connsiteX5" fmla="*/ 5741 w 20011"/>
              <a:gd name="connsiteY5" fmla="*/ 2 h 10114"/>
              <a:gd name="connsiteX6" fmla="*/ 2881 w 20011"/>
              <a:gd name="connsiteY6" fmla="*/ 10109 h 10114"/>
              <a:gd name="connsiteX7" fmla="*/ 0 w 20011"/>
              <a:gd name="connsiteY7" fmla="*/ 5058 h 10114"/>
              <a:gd name="connsiteX0" fmla="*/ 20011 w 20011"/>
              <a:gd name="connsiteY0" fmla="*/ 9918 h 10114"/>
              <a:gd name="connsiteX1" fmla="*/ 17173 w 20011"/>
              <a:gd name="connsiteY1" fmla="*/ 186 h 10114"/>
              <a:gd name="connsiteX2" fmla="*/ 14295 w 20011"/>
              <a:gd name="connsiteY2" fmla="*/ 10114 h 10114"/>
              <a:gd name="connsiteX3" fmla="*/ 11486 w 20011"/>
              <a:gd name="connsiteY3" fmla="*/ 2 h 10114"/>
              <a:gd name="connsiteX4" fmla="*/ 8540 w 20011"/>
              <a:gd name="connsiteY4" fmla="*/ 9929 h 10114"/>
              <a:gd name="connsiteX5" fmla="*/ 5741 w 20011"/>
              <a:gd name="connsiteY5" fmla="*/ 2 h 10114"/>
              <a:gd name="connsiteX6" fmla="*/ 2881 w 20011"/>
              <a:gd name="connsiteY6" fmla="*/ 10109 h 10114"/>
              <a:gd name="connsiteX7" fmla="*/ 0 w 20011"/>
              <a:gd name="connsiteY7" fmla="*/ 5058 h 10114"/>
              <a:gd name="connsiteX0" fmla="*/ 20011 w 20011"/>
              <a:gd name="connsiteY0" fmla="*/ 9918 h 10114"/>
              <a:gd name="connsiteX1" fmla="*/ 17173 w 20011"/>
              <a:gd name="connsiteY1" fmla="*/ 186 h 10114"/>
              <a:gd name="connsiteX2" fmla="*/ 14295 w 20011"/>
              <a:gd name="connsiteY2" fmla="*/ 10114 h 10114"/>
              <a:gd name="connsiteX3" fmla="*/ 11486 w 20011"/>
              <a:gd name="connsiteY3" fmla="*/ 2 h 10114"/>
              <a:gd name="connsiteX4" fmla="*/ 8540 w 20011"/>
              <a:gd name="connsiteY4" fmla="*/ 9929 h 10114"/>
              <a:gd name="connsiteX5" fmla="*/ 5741 w 20011"/>
              <a:gd name="connsiteY5" fmla="*/ 2 h 10114"/>
              <a:gd name="connsiteX6" fmla="*/ 2881 w 20011"/>
              <a:gd name="connsiteY6" fmla="*/ 10109 h 10114"/>
              <a:gd name="connsiteX7" fmla="*/ 0 w 20011"/>
              <a:gd name="connsiteY7" fmla="*/ 5058 h 10114"/>
              <a:gd name="connsiteX0" fmla="*/ 20011 w 20011"/>
              <a:gd name="connsiteY0" fmla="*/ 9918 h 10114"/>
              <a:gd name="connsiteX1" fmla="*/ 17173 w 20011"/>
              <a:gd name="connsiteY1" fmla="*/ 186 h 10114"/>
              <a:gd name="connsiteX2" fmla="*/ 14295 w 20011"/>
              <a:gd name="connsiteY2" fmla="*/ 10114 h 10114"/>
              <a:gd name="connsiteX3" fmla="*/ 11486 w 20011"/>
              <a:gd name="connsiteY3" fmla="*/ 2 h 10114"/>
              <a:gd name="connsiteX4" fmla="*/ 8540 w 20011"/>
              <a:gd name="connsiteY4" fmla="*/ 9929 h 10114"/>
              <a:gd name="connsiteX5" fmla="*/ 5741 w 20011"/>
              <a:gd name="connsiteY5" fmla="*/ 2 h 10114"/>
              <a:gd name="connsiteX6" fmla="*/ 2881 w 20011"/>
              <a:gd name="connsiteY6" fmla="*/ 10109 h 10114"/>
              <a:gd name="connsiteX7" fmla="*/ 0 w 20011"/>
              <a:gd name="connsiteY7" fmla="*/ 5058 h 10114"/>
              <a:gd name="connsiteX0" fmla="*/ 20011 w 20231"/>
              <a:gd name="connsiteY0" fmla="*/ 9918 h 10576"/>
              <a:gd name="connsiteX1" fmla="*/ 20024 w 20231"/>
              <a:gd name="connsiteY1" fmla="*/ 9837 h 10576"/>
              <a:gd name="connsiteX2" fmla="*/ 17173 w 20231"/>
              <a:gd name="connsiteY2" fmla="*/ 186 h 10576"/>
              <a:gd name="connsiteX3" fmla="*/ 14295 w 20231"/>
              <a:gd name="connsiteY3" fmla="*/ 10114 h 10576"/>
              <a:gd name="connsiteX4" fmla="*/ 11486 w 20231"/>
              <a:gd name="connsiteY4" fmla="*/ 2 h 10576"/>
              <a:gd name="connsiteX5" fmla="*/ 8540 w 20231"/>
              <a:gd name="connsiteY5" fmla="*/ 9929 h 10576"/>
              <a:gd name="connsiteX6" fmla="*/ 5741 w 20231"/>
              <a:gd name="connsiteY6" fmla="*/ 2 h 10576"/>
              <a:gd name="connsiteX7" fmla="*/ 2881 w 20231"/>
              <a:gd name="connsiteY7" fmla="*/ 10109 h 10576"/>
              <a:gd name="connsiteX8" fmla="*/ 0 w 20231"/>
              <a:gd name="connsiteY8" fmla="*/ 5058 h 10576"/>
              <a:gd name="connsiteX0" fmla="*/ 20011 w 20688"/>
              <a:gd name="connsiteY0" fmla="*/ 9918 h 10114"/>
              <a:gd name="connsiteX1" fmla="*/ 20564 w 20688"/>
              <a:gd name="connsiteY1" fmla="*/ 7539 h 10114"/>
              <a:gd name="connsiteX2" fmla="*/ 17173 w 20688"/>
              <a:gd name="connsiteY2" fmla="*/ 186 h 10114"/>
              <a:gd name="connsiteX3" fmla="*/ 14295 w 20688"/>
              <a:gd name="connsiteY3" fmla="*/ 10114 h 10114"/>
              <a:gd name="connsiteX4" fmla="*/ 11486 w 20688"/>
              <a:gd name="connsiteY4" fmla="*/ 2 h 10114"/>
              <a:gd name="connsiteX5" fmla="*/ 8540 w 20688"/>
              <a:gd name="connsiteY5" fmla="*/ 9929 h 10114"/>
              <a:gd name="connsiteX6" fmla="*/ 5741 w 20688"/>
              <a:gd name="connsiteY6" fmla="*/ 2 h 10114"/>
              <a:gd name="connsiteX7" fmla="*/ 2881 w 20688"/>
              <a:gd name="connsiteY7" fmla="*/ 10109 h 10114"/>
              <a:gd name="connsiteX8" fmla="*/ 0 w 20688"/>
              <a:gd name="connsiteY8" fmla="*/ 5058 h 10114"/>
              <a:gd name="connsiteX0" fmla="*/ 29091 w 29091"/>
              <a:gd name="connsiteY0" fmla="*/ 7252 h 10114"/>
              <a:gd name="connsiteX1" fmla="*/ 20564 w 29091"/>
              <a:gd name="connsiteY1" fmla="*/ 7539 h 10114"/>
              <a:gd name="connsiteX2" fmla="*/ 17173 w 29091"/>
              <a:gd name="connsiteY2" fmla="*/ 186 h 10114"/>
              <a:gd name="connsiteX3" fmla="*/ 14295 w 29091"/>
              <a:gd name="connsiteY3" fmla="*/ 10114 h 10114"/>
              <a:gd name="connsiteX4" fmla="*/ 11486 w 29091"/>
              <a:gd name="connsiteY4" fmla="*/ 2 h 10114"/>
              <a:gd name="connsiteX5" fmla="*/ 8540 w 29091"/>
              <a:gd name="connsiteY5" fmla="*/ 9929 h 10114"/>
              <a:gd name="connsiteX6" fmla="*/ 5741 w 29091"/>
              <a:gd name="connsiteY6" fmla="*/ 2 h 10114"/>
              <a:gd name="connsiteX7" fmla="*/ 2881 w 29091"/>
              <a:gd name="connsiteY7" fmla="*/ 10109 h 10114"/>
              <a:gd name="connsiteX8" fmla="*/ 0 w 29091"/>
              <a:gd name="connsiteY8" fmla="*/ 5058 h 10114"/>
              <a:gd name="connsiteX0" fmla="*/ 29091 w 29091"/>
              <a:gd name="connsiteY0" fmla="*/ 7252 h 10465"/>
              <a:gd name="connsiteX1" fmla="*/ 20024 w 29091"/>
              <a:gd name="connsiteY1" fmla="*/ 10113 h 10465"/>
              <a:gd name="connsiteX2" fmla="*/ 17173 w 29091"/>
              <a:gd name="connsiteY2" fmla="*/ 186 h 10465"/>
              <a:gd name="connsiteX3" fmla="*/ 14295 w 29091"/>
              <a:gd name="connsiteY3" fmla="*/ 10114 h 10465"/>
              <a:gd name="connsiteX4" fmla="*/ 11486 w 29091"/>
              <a:gd name="connsiteY4" fmla="*/ 2 h 10465"/>
              <a:gd name="connsiteX5" fmla="*/ 8540 w 29091"/>
              <a:gd name="connsiteY5" fmla="*/ 9929 h 10465"/>
              <a:gd name="connsiteX6" fmla="*/ 5741 w 29091"/>
              <a:gd name="connsiteY6" fmla="*/ 2 h 10465"/>
              <a:gd name="connsiteX7" fmla="*/ 2881 w 29091"/>
              <a:gd name="connsiteY7" fmla="*/ 10109 h 10465"/>
              <a:gd name="connsiteX8" fmla="*/ 0 w 29091"/>
              <a:gd name="connsiteY8" fmla="*/ 5058 h 10465"/>
              <a:gd name="connsiteX0" fmla="*/ 29091 w 29091"/>
              <a:gd name="connsiteY0" fmla="*/ 7252 h 10465"/>
              <a:gd name="connsiteX1" fmla="*/ 20024 w 29091"/>
              <a:gd name="connsiteY1" fmla="*/ 10113 h 10465"/>
              <a:gd name="connsiteX2" fmla="*/ 17173 w 29091"/>
              <a:gd name="connsiteY2" fmla="*/ 186 h 10465"/>
              <a:gd name="connsiteX3" fmla="*/ 14295 w 29091"/>
              <a:gd name="connsiteY3" fmla="*/ 10114 h 10465"/>
              <a:gd name="connsiteX4" fmla="*/ 11486 w 29091"/>
              <a:gd name="connsiteY4" fmla="*/ 2 h 10465"/>
              <a:gd name="connsiteX5" fmla="*/ 8540 w 29091"/>
              <a:gd name="connsiteY5" fmla="*/ 9929 h 10465"/>
              <a:gd name="connsiteX6" fmla="*/ 5741 w 29091"/>
              <a:gd name="connsiteY6" fmla="*/ 2 h 10465"/>
              <a:gd name="connsiteX7" fmla="*/ 2881 w 29091"/>
              <a:gd name="connsiteY7" fmla="*/ 10109 h 10465"/>
              <a:gd name="connsiteX8" fmla="*/ 0 w 29091"/>
              <a:gd name="connsiteY8" fmla="*/ 5058 h 10465"/>
              <a:gd name="connsiteX0" fmla="*/ 29091 w 29091"/>
              <a:gd name="connsiteY0" fmla="*/ 7252 h 11004"/>
              <a:gd name="connsiteX1" fmla="*/ 22322 w 29091"/>
              <a:gd name="connsiteY1" fmla="*/ 10205 h 11004"/>
              <a:gd name="connsiteX2" fmla="*/ 20024 w 29091"/>
              <a:gd name="connsiteY2" fmla="*/ 10113 h 11004"/>
              <a:gd name="connsiteX3" fmla="*/ 17173 w 29091"/>
              <a:gd name="connsiteY3" fmla="*/ 186 h 11004"/>
              <a:gd name="connsiteX4" fmla="*/ 14295 w 29091"/>
              <a:gd name="connsiteY4" fmla="*/ 10114 h 11004"/>
              <a:gd name="connsiteX5" fmla="*/ 11486 w 29091"/>
              <a:gd name="connsiteY5" fmla="*/ 2 h 11004"/>
              <a:gd name="connsiteX6" fmla="*/ 8540 w 29091"/>
              <a:gd name="connsiteY6" fmla="*/ 9929 h 11004"/>
              <a:gd name="connsiteX7" fmla="*/ 5741 w 29091"/>
              <a:gd name="connsiteY7" fmla="*/ 2 h 11004"/>
              <a:gd name="connsiteX8" fmla="*/ 2881 w 29091"/>
              <a:gd name="connsiteY8" fmla="*/ 10109 h 11004"/>
              <a:gd name="connsiteX9" fmla="*/ 0 w 29091"/>
              <a:gd name="connsiteY9" fmla="*/ 5058 h 11004"/>
              <a:gd name="connsiteX0" fmla="*/ 29091 w 29091"/>
              <a:gd name="connsiteY0" fmla="*/ 7252 h 10920"/>
              <a:gd name="connsiteX1" fmla="*/ 24659 w 29091"/>
              <a:gd name="connsiteY1" fmla="*/ 9102 h 10920"/>
              <a:gd name="connsiteX2" fmla="*/ 22322 w 29091"/>
              <a:gd name="connsiteY2" fmla="*/ 10205 h 10920"/>
              <a:gd name="connsiteX3" fmla="*/ 20024 w 29091"/>
              <a:gd name="connsiteY3" fmla="*/ 10113 h 10920"/>
              <a:gd name="connsiteX4" fmla="*/ 17173 w 29091"/>
              <a:gd name="connsiteY4" fmla="*/ 186 h 10920"/>
              <a:gd name="connsiteX5" fmla="*/ 14295 w 29091"/>
              <a:gd name="connsiteY5" fmla="*/ 10114 h 10920"/>
              <a:gd name="connsiteX6" fmla="*/ 11486 w 29091"/>
              <a:gd name="connsiteY6" fmla="*/ 2 h 10920"/>
              <a:gd name="connsiteX7" fmla="*/ 8540 w 29091"/>
              <a:gd name="connsiteY7" fmla="*/ 9929 h 10920"/>
              <a:gd name="connsiteX8" fmla="*/ 5741 w 29091"/>
              <a:gd name="connsiteY8" fmla="*/ 2 h 10920"/>
              <a:gd name="connsiteX9" fmla="*/ 2881 w 29091"/>
              <a:gd name="connsiteY9" fmla="*/ 10109 h 10920"/>
              <a:gd name="connsiteX10" fmla="*/ 0 w 29091"/>
              <a:gd name="connsiteY10" fmla="*/ 5058 h 10920"/>
              <a:gd name="connsiteX0" fmla="*/ 29091 w 29091"/>
              <a:gd name="connsiteY0" fmla="*/ 7252 h 10920"/>
              <a:gd name="connsiteX1" fmla="*/ 26659 w 29091"/>
              <a:gd name="connsiteY1" fmla="*/ 8275 h 10920"/>
              <a:gd name="connsiteX2" fmla="*/ 24659 w 29091"/>
              <a:gd name="connsiteY2" fmla="*/ 9102 h 10920"/>
              <a:gd name="connsiteX3" fmla="*/ 22322 w 29091"/>
              <a:gd name="connsiteY3" fmla="*/ 10205 h 10920"/>
              <a:gd name="connsiteX4" fmla="*/ 20024 w 29091"/>
              <a:gd name="connsiteY4" fmla="*/ 10113 h 10920"/>
              <a:gd name="connsiteX5" fmla="*/ 17173 w 29091"/>
              <a:gd name="connsiteY5" fmla="*/ 186 h 10920"/>
              <a:gd name="connsiteX6" fmla="*/ 14295 w 29091"/>
              <a:gd name="connsiteY6" fmla="*/ 10114 h 10920"/>
              <a:gd name="connsiteX7" fmla="*/ 11486 w 29091"/>
              <a:gd name="connsiteY7" fmla="*/ 2 h 10920"/>
              <a:gd name="connsiteX8" fmla="*/ 8540 w 29091"/>
              <a:gd name="connsiteY8" fmla="*/ 9929 h 10920"/>
              <a:gd name="connsiteX9" fmla="*/ 5741 w 29091"/>
              <a:gd name="connsiteY9" fmla="*/ 2 h 10920"/>
              <a:gd name="connsiteX10" fmla="*/ 2881 w 29091"/>
              <a:gd name="connsiteY10" fmla="*/ 10109 h 10920"/>
              <a:gd name="connsiteX11" fmla="*/ 0 w 29091"/>
              <a:gd name="connsiteY11" fmla="*/ 5058 h 10920"/>
              <a:gd name="connsiteX0" fmla="*/ 29091 w 29091"/>
              <a:gd name="connsiteY0" fmla="*/ 7252 h 10920"/>
              <a:gd name="connsiteX1" fmla="*/ 28010 w 29091"/>
              <a:gd name="connsiteY1" fmla="*/ 7631 h 10920"/>
              <a:gd name="connsiteX2" fmla="*/ 26659 w 29091"/>
              <a:gd name="connsiteY2" fmla="*/ 8275 h 10920"/>
              <a:gd name="connsiteX3" fmla="*/ 24659 w 29091"/>
              <a:gd name="connsiteY3" fmla="*/ 9102 h 10920"/>
              <a:gd name="connsiteX4" fmla="*/ 22322 w 29091"/>
              <a:gd name="connsiteY4" fmla="*/ 10205 h 10920"/>
              <a:gd name="connsiteX5" fmla="*/ 20024 w 29091"/>
              <a:gd name="connsiteY5" fmla="*/ 10113 h 10920"/>
              <a:gd name="connsiteX6" fmla="*/ 17173 w 29091"/>
              <a:gd name="connsiteY6" fmla="*/ 186 h 10920"/>
              <a:gd name="connsiteX7" fmla="*/ 14295 w 29091"/>
              <a:gd name="connsiteY7" fmla="*/ 10114 h 10920"/>
              <a:gd name="connsiteX8" fmla="*/ 11486 w 29091"/>
              <a:gd name="connsiteY8" fmla="*/ 2 h 10920"/>
              <a:gd name="connsiteX9" fmla="*/ 8540 w 29091"/>
              <a:gd name="connsiteY9" fmla="*/ 9929 h 10920"/>
              <a:gd name="connsiteX10" fmla="*/ 5741 w 29091"/>
              <a:gd name="connsiteY10" fmla="*/ 2 h 10920"/>
              <a:gd name="connsiteX11" fmla="*/ 2881 w 29091"/>
              <a:gd name="connsiteY11" fmla="*/ 10109 h 10920"/>
              <a:gd name="connsiteX12" fmla="*/ 0 w 29091"/>
              <a:gd name="connsiteY12" fmla="*/ 5058 h 10920"/>
              <a:gd name="connsiteX0" fmla="*/ 29091 w 29091"/>
              <a:gd name="connsiteY0" fmla="*/ 7252 h 10920"/>
              <a:gd name="connsiteX1" fmla="*/ 28010 w 29091"/>
              <a:gd name="connsiteY1" fmla="*/ 7631 h 10920"/>
              <a:gd name="connsiteX2" fmla="*/ 26659 w 29091"/>
              <a:gd name="connsiteY2" fmla="*/ 8275 h 10920"/>
              <a:gd name="connsiteX3" fmla="*/ 24659 w 29091"/>
              <a:gd name="connsiteY3" fmla="*/ 9102 h 10920"/>
              <a:gd name="connsiteX4" fmla="*/ 22322 w 29091"/>
              <a:gd name="connsiteY4" fmla="*/ 10205 h 10920"/>
              <a:gd name="connsiteX5" fmla="*/ 20024 w 29091"/>
              <a:gd name="connsiteY5" fmla="*/ 10113 h 10920"/>
              <a:gd name="connsiteX6" fmla="*/ 17173 w 29091"/>
              <a:gd name="connsiteY6" fmla="*/ 186 h 10920"/>
              <a:gd name="connsiteX7" fmla="*/ 14295 w 29091"/>
              <a:gd name="connsiteY7" fmla="*/ 10114 h 10920"/>
              <a:gd name="connsiteX8" fmla="*/ 11486 w 29091"/>
              <a:gd name="connsiteY8" fmla="*/ 2 h 10920"/>
              <a:gd name="connsiteX9" fmla="*/ 8540 w 29091"/>
              <a:gd name="connsiteY9" fmla="*/ 9929 h 10920"/>
              <a:gd name="connsiteX10" fmla="*/ 5741 w 29091"/>
              <a:gd name="connsiteY10" fmla="*/ 2 h 10920"/>
              <a:gd name="connsiteX11" fmla="*/ 2881 w 29091"/>
              <a:gd name="connsiteY11" fmla="*/ 10109 h 10920"/>
              <a:gd name="connsiteX12" fmla="*/ 0 w 29091"/>
              <a:gd name="connsiteY12" fmla="*/ 5058 h 10920"/>
              <a:gd name="connsiteX0" fmla="*/ 29091 w 29091"/>
              <a:gd name="connsiteY0" fmla="*/ 7252 h 10282"/>
              <a:gd name="connsiteX1" fmla="*/ 28010 w 29091"/>
              <a:gd name="connsiteY1" fmla="*/ 7631 h 10282"/>
              <a:gd name="connsiteX2" fmla="*/ 26659 w 29091"/>
              <a:gd name="connsiteY2" fmla="*/ 8275 h 10282"/>
              <a:gd name="connsiteX3" fmla="*/ 24659 w 29091"/>
              <a:gd name="connsiteY3" fmla="*/ 9102 h 10282"/>
              <a:gd name="connsiteX4" fmla="*/ 22903 w 29091"/>
              <a:gd name="connsiteY4" fmla="*/ 370 h 10282"/>
              <a:gd name="connsiteX5" fmla="*/ 20024 w 29091"/>
              <a:gd name="connsiteY5" fmla="*/ 10113 h 10282"/>
              <a:gd name="connsiteX6" fmla="*/ 17173 w 29091"/>
              <a:gd name="connsiteY6" fmla="*/ 186 h 10282"/>
              <a:gd name="connsiteX7" fmla="*/ 14295 w 29091"/>
              <a:gd name="connsiteY7" fmla="*/ 10114 h 10282"/>
              <a:gd name="connsiteX8" fmla="*/ 11486 w 29091"/>
              <a:gd name="connsiteY8" fmla="*/ 2 h 10282"/>
              <a:gd name="connsiteX9" fmla="*/ 8540 w 29091"/>
              <a:gd name="connsiteY9" fmla="*/ 9929 h 10282"/>
              <a:gd name="connsiteX10" fmla="*/ 5741 w 29091"/>
              <a:gd name="connsiteY10" fmla="*/ 2 h 10282"/>
              <a:gd name="connsiteX11" fmla="*/ 2881 w 29091"/>
              <a:gd name="connsiteY11" fmla="*/ 10109 h 10282"/>
              <a:gd name="connsiteX12" fmla="*/ 0 w 29091"/>
              <a:gd name="connsiteY12" fmla="*/ 5058 h 10282"/>
              <a:gd name="connsiteX0" fmla="*/ 29091 w 29091"/>
              <a:gd name="connsiteY0" fmla="*/ 7252 h 10282"/>
              <a:gd name="connsiteX1" fmla="*/ 28010 w 29091"/>
              <a:gd name="connsiteY1" fmla="*/ 7631 h 10282"/>
              <a:gd name="connsiteX2" fmla="*/ 26659 w 29091"/>
              <a:gd name="connsiteY2" fmla="*/ 8275 h 10282"/>
              <a:gd name="connsiteX3" fmla="*/ 25686 w 29091"/>
              <a:gd name="connsiteY3" fmla="*/ 10113 h 10282"/>
              <a:gd name="connsiteX4" fmla="*/ 22903 w 29091"/>
              <a:gd name="connsiteY4" fmla="*/ 370 h 10282"/>
              <a:gd name="connsiteX5" fmla="*/ 20024 w 29091"/>
              <a:gd name="connsiteY5" fmla="*/ 10113 h 10282"/>
              <a:gd name="connsiteX6" fmla="*/ 17173 w 29091"/>
              <a:gd name="connsiteY6" fmla="*/ 186 h 10282"/>
              <a:gd name="connsiteX7" fmla="*/ 14295 w 29091"/>
              <a:gd name="connsiteY7" fmla="*/ 10114 h 10282"/>
              <a:gd name="connsiteX8" fmla="*/ 11486 w 29091"/>
              <a:gd name="connsiteY8" fmla="*/ 2 h 10282"/>
              <a:gd name="connsiteX9" fmla="*/ 8540 w 29091"/>
              <a:gd name="connsiteY9" fmla="*/ 9929 h 10282"/>
              <a:gd name="connsiteX10" fmla="*/ 5741 w 29091"/>
              <a:gd name="connsiteY10" fmla="*/ 2 h 10282"/>
              <a:gd name="connsiteX11" fmla="*/ 2881 w 29091"/>
              <a:gd name="connsiteY11" fmla="*/ 10109 h 10282"/>
              <a:gd name="connsiteX12" fmla="*/ 0 w 29091"/>
              <a:gd name="connsiteY12" fmla="*/ 5058 h 10282"/>
              <a:gd name="connsiteX0" fmla="*/ 29091 w 29091"/>
              <a:gd name="connsiteY0" fmla="*/ 7252 h 10282"/>
              <a:gd name="connsiteX1" fmla="*/ 28010 w 29091"/>
              <a:gd name="connsiteY1" fmla="*/ 7631 h 10282"/>
              <a:gd name="connsiteX2" fmla="*/ 28591 w 29091"/>
              <a:gd name="connsiteY2" fmla="*/ 646 h 10282"/>
              <a:gd name="connsiteX3" fmla="*/ 25686 w 29091"/>
              <a:gd name="connsiteY3" fmla="*/ 10113 h 10282"/>
              <a:gd name="connsiteX4" fmla="*/ 22903 w 29091"/>
              <a:gd name="connsiteY4" fmla="*/ 370 h 10282"/>
              <a:gd name="connsiteX5" fmla="*/ 20024 w 29091"/>
              <a:gd name="connsiteY5" fmla="*/ 10113 h 10282"/>
              <a:gd name="connsiteX6" fmla="*/ 17173 w 29091"/>
              <a:gd name="connsiteY6" fmla="*/ 186 h 10282"/>
              <a:gd name="connsiteX7" fmla="*/ 14295 w 29091"/>
              <a:gd name="connsiteY7" fmla="*/ 10114 h 10282"/>
              <a:gd name="connsiteX8" fmla="*/ 11486 w 29091"/>
              <a:gd name="connsiteY8" fmla="*/ 2 h 10282"/>
              <a:gd name="connsiteX9" fmla="*/ 8540 w 29091"/>
              <a:gd name="connsiteY9" fmla="*/ 9929 h 10282"/>
              <a:gd name="connsiteX10" fmla="*/ 5741 w 29091"/>
              <a:gd name="connsiteY10" fmla="*/ 2 h 10282"/>
              <a:gd name="connsiteX11" fmla="*/ 2881 w 29091"/>
              <a:gd name="connsiteY11" fmla="*/ 10109 h 10282"/>
              <a:gd name="connsiteX12" fmla="*/ 0 w 29091"/>
              <a:gd name="connsiteY12" fmla="*/ 5058 h 10282"/>
              <a:gd name="connsiteX0" fmla="*/ 34307 w 34307"/>
              <a:gd name="connsiteY0" fmla="*/ 450 h 10282"/>
              <a:gd name="connsiteX1" fmla="*/ 28010 w 34307"/>
              <a:gd name="connsiteY1" fmla="*/ 7631 h 10282"/>
              <a:gd name="connsiteX2" fmla="*/ 28591 w 34307"/>
              <a:gd name="connsiteY2" fmla="*/ 646 h 10282"/>
              <a:gd name="connsiteX3" fmla="*/ 25686 w 34307"/>
              <a:gd name="connsiteY3" fmla="*/ 10113 h 10282"/>
              <a:gd name="connsiteX4" fmla="*/ 22903 w 34307"/>
              <a:gd name="connsiteY4" fmla="*/ 370 h 10282"/>
              <a:gd name="connsiteX5" fmla="*/ 20024 w 34307"/>
              <a:gd name="connsiteY5" fmla="*/ 10113 h 10282"/>
              <a:gd name="connsiteX6" fmla="*/ 17173 w 34307"/>
              <a:gd name="connsiteY6" fmla="*/ 186 h 10282"/>
              <a:gd name="connsiteX7" fmla="*/ 14295 w 34307"/>
              <a:gd name="connsiteY7" fmla="*/ 10114 h 10282"/>
              <a:gd name="connsiteX8" fmla="*/ 11486 w 34307"/>
              <a:gd name="connsiteY8" fmla="*/ 2 h 10282"/>
              <a:gd name="connsiteX9" fmla="*/ 8540 w 34307"/>
              <a:gd name="connsiteY9" fmla="*/ 9929 h 10282"/>
              <a:gd name="connsiteX10" fmla="*/ 5741 w 34307"/>
              <a:gd name="connsiteY10" fmla="*/ 2 h 10282"/>
              <a:gd name="connsiteX11" fmla="*/ 2881 w 34307"/>
              <a:gd name="connsiteY11" fmla="*/ 10109 h 10282"/>
              <a:gd name="connsiteX12" fmla="*/ 0 w 34307"/>
              <a:gd name="connsiteY12" fmla="*/ 5058 h 10282"/>
              <a:gd name="connsiteX0" fmla="*/ 34307 w 34307"/>
              <a:gd name="connsiteY0" fmla="*/ 450 h 10282"/>
              <a:gd name="connsiteX1" fmla="*/ 31402 w 34307"/>
              <a:gd name="connsiteY1" fmla="*/ 10205 h 10282"/>
              <a:gd name="connsiteX2" fmla="*/ 28591 w 34307"/>
              <a:gd name="connsiteY2" fmla="*/ 646 h 10282"/>
              <a:gd name="connsiteX3" fmla="*/ 25686 w 34307"/>
              <a:gd name="connsiteY3" fmla="*/ 10113 h 10282"/>
              <a:gd name="connsiteX4" fmla="*/ 22903 w 34307"/>
              <a:gd name="connsiteY4" fmla="*/ 370 h 10282"/>
              <a:gd name="connsiteX5" fmla="*/ 20024 w 34307"/>
              <a:gd name="connsiteY5" fmla="*/ 10113 h 10282"/>
              <a:gd name="connsiteX6" fmla="*/ 17173 w 34307"/>
              <a:gd name="connsiteY6" fmla="*/ 186 h 10282"/>
              <a:gd name="connsiteX7" fmla="*/ 14295 w 34307"/>
              <a:gd name="connsiteY7" fmla="*/ 10114 h 10282"/>
              <a:gd name="connsiteX8" fmla="*/ 11486 w 34307"/>
              <a:gd name="connsiteY8" fmla="*/ 2 h 10282"/>
              <a:gd name="connsiteX9" fmla="*/ 8540 w 34307"/>
              <a:gd name="connsiteY9" fmla="*/ 9929 h 10282"/>
              <a:gd name="connsiteX10" fmla="*/ 5741 w 34307"/>
              <a:gd name="connsiteY10" fmla="*/ 2 h 10282"/>
              <a:gd name="connsiteX11" fmla="*/ 2881 w 34307"/>
              <a:gd name="connsiteY11" fmla="*/ 10109 h 10282"/>
              <a:gd name="connsiteX12" fmla="*/ 0 w 34307"/>
              <a:gd name="connsiteY12" fmla="*/ 5058 h 10282"/>
              <a:gd name="connsiteX0" fmla="*/ 34307 w 34307"/>
              <a:gd name="connsiteY0" fmla="*/ 450 h 10282"/>
              <a:gd name="connsiteX1" fmla="*/ 31402 w 34307"/>
              <a:gd name="connsiteY1" fmla="*/ 10205 h 10282"/>
              <a:gd name="connsiteX2" fmla="*/ 28591 w 34307"/>
              <a:gd name="connsiteY2" fmla="*/ 646 h 10282"/>
              <a:gd name="connsiteX3" fmla="*/ 25686 w 34307"/>
              <a:gd name="connsiteY3" fmla="*/ 10113 h 10282"/>
              <a:gd name="connsiteX4" fmla="*/ 22903 w 34307"/>
              <a:gd name="connsiteY4" fmla="*/ 370 h 10282"/>
              <a:gd name="connsiteX5" fmla="*/ 20024 w 34307"/>
              <a:gd name="connsiteY5" fmla="*/ 10113 h 10282"/>
              <a:gd name="connsiteX6" fmla="*/ 17173 w 34307"/>
              <a:gd name="connsiteY6" fmla="*/ 186 h 10282"/>
              <a:gd name="connsiteX7" fmla="*/ 14295 w 34307"/>
              <a:gd name="connsiteY7" fmla="*/ 10114 h 10282"/>
              <a:gd name="connsiteX8" fmla="*/ 11486 w 34307"/>
              <a:gd name="connsiteY8" fmla="*/ 2 h 10282"/>
              <a:gd name="connsiteX9" fmla="*/ 8540 w 34307"/>
              <a:gd name="connsiteY9" fmla="*/ 9929 h 10282"/>
              <a:gd name="connsiteX10" fmla="*/ 5741 w 34307"/>
              <a:gd name="connsiteY10" fmla="*/ 2 h 10282"/>
              <a:gd name="connsiteX11" fmla="*/ 2881 w 34307"/>
              <a:gd name="connsiteY11" fmla="*/ 10109 h 10282"/>
              <a:gd name="connsiteX12" fmla="*/ 0 w 34307"/>
              <a:gd name="connsiteY12" fmla="*/ 5058 h 10282"/>
              <a:gd name="connsiteX0" fmla="*/ 34307 w 34307"/>
              <a:gd name="connsiteY0" fmla="*/ 450 h 10282"/>
              <a:gd name="connsiteX1" fmla="*/ 31402 w 34307"/>
              <a:gd name="connsiteY1" fmla="*/ 10205 h 10282"/>
              <a:gd name="connsiteX2" fmla="*/ 28591 w 34307"/>
              <a:gd name="connsiteY2" fmla="*/ 646 h 10282"/>
              <a:gd name="connsiteX3" fmla="*/ 25686 w 34307"/>
              <a:gd name="connsiteY3" fmla="*/ 10113 h 10282"/>
              <a:gd name="connsiteX4" fmla="*/ 22903 w 34307"/>
              <a:gd name="connsiteY4" fmla="*/ 370 h 10282"/>
              <a:gd name="connsiteX5" fmla="*/ 20024 w 34307"/>
              <a:gd name="connsiteY5" fmla="*/ 10113 h 10282"/>
              <a:gd name="connsiteX6" fmla="*/ 17173 w 34307"/>
              <a:gd name="connsiteY6" fmla="*/ 186 h 10282"/>
              <a:gd name="connsiteX7" fmla="*/ 14295 w 34307"/>
              <a:gd name="connsiteY7" fmla="*/ 10114 h 10282"/>
              <a:gd name="connsiteX8" fmla="*/ 11486 w 34307"/>
              <a:gd name="connsiteY8" fmla="*/ 2 h 10282"/>
              <a:gd name="connsiteX9" fmla="*/ 8540 w 34307"/>
              <a:gd name="connsiteY9" fmla="*/ 9929 h 10282"/>
              <a:gd name="connsiteX10" fmla="*/ 5741 w 34307"/>
              <a:gd name="connsiteY10" fmla="*/ 2 h 10282"/>
              <a:gd name="connsiteX11" fmla="*/ 2881 w 34307"/>
              <a:gd name="connsiteY11" fmla="*/ 10109 h 10282"/>
              <a:gd name="connsiteX12" fmla="*/ 0 w 34307"/>
              <a:gd name="connsiteY12" fmla="*/ 5058 h 10282"/>
              <a:gd name="connsiteX0" fmla="*/ 34307 w 34307"/>
              <a:gd name="connsiteY0" fmla="*/ 450 h 10282"/>
              <a:gd name="connsiteX1" fmla="*/ 31402 w 34307"/>
              <a:gd name="connsiteY1" fmla="*/ 10205 h 10282"/>
              <a:gd name="connsiteX2" fmla="*/ 28591 w 34307"/>
              <a:gd name="connsiteY2" fmla="*/ 646 h 10282"/>
              <a:gd name="connsiteX3" fmla="*/ 25686 w 34307"/>
              <a:gd name="connsiteY3" fmla="*/ 10113 h 10282"/>
              <a:gd name="connsiteX4" fmla="*/ 22903 w 34307"/>
              <a:gd name="connsiteY4" fmla="*/ 370 h 10282"/>
              <a:gd name="connsiteX5" fmla="*/ 20024 w 34307"/>
              <a:gd name="connsiteY5" fmla="*/ 10113 h 10282"/>
              <a:gd name="connsiteX6" fmla="*/ 17173 w 34307"/>
              <a:gd name="connsiteY6" fmla="*/ 186 h 10282"/>
              <a:gd name="connsiteX7" fmla="*/ 14295 w 34307"/>
              <a:gd name="connsiteY7" fmla="*/ 10114 h 10282"/>
              <a:gd name="connsiteX8" fmla="*/ 11486 w 34307"/>
              <a:gd name="connsiteY8" fmla="*/ 2 h 10282"/>
              <a:gd name="connsiteX9" fmla="*/ 8540 w 34307"/>
              <a:gd name="connsiteY9" fmla="*/ 9929 h 10282"/>
              <a:gd name="connsiteX10" fmla="*/ 5741 w 34307"/>
              <a:gd name="connsiteY10" fmla="*/ 2 h 10282"/>
              <a:gd name="connsiteX11" fmla="*/ 2881 w 34307"/>
              <a:gd name="connsiteY11" fmla="*/ 10109 h 10282"/>
              <a:gd name="connsiteX12" fmla="*/ 0 w 34307"/>
              <a:gd name="connsiteY12" fmla="*/ 5058 h 10282"/>
              <a:gd name="connsiteX0" fmla="*/ 34307 w 34307"/>
              <a:gd name="connsiteY0" fmla="*/ 450 h 10282"/>
              <a:gd name="connsiteX1" fmla="*/ 31402 w 34307"/>
              <a:gd name="connsiteY1" fmla="*/ 10205 h 10282"/>
              <a:gd name="connsiteX2" fmla="*/ 28591 w 34307"/>
              <a:gd name="connsiteY2" fmla="*/ 646 h 10282"/>
              <a:gd name="connsiteX3" fmla="*/ 25686 w 34307"/>
              <a:gd name="connsiteY3" fmla="*/ 10113 h 10282"/>
              <a:gd name="connsiteX4" fmla="*/ 22903 w 34307"/>
              <a:gd name="connsiteY4" fmla="*/ 370 h 10282"/>
              <a:gd name="connsiteX5" fmla="*/ 20024 w 34307"/>
              <a:gd name="connsiteY5" fmla="*/ 10113 h 10282"/>
              <a:gd name="connsiteX6" fmla="*/ 17173 w 34307"/>
              <a:gd name="connsiteY6" fmla="*/ 186 h 10282"/>
              <a:gd name="connsiteX7" fmla="*/ 14295 w 34307"/>
              <a:gd name="connsiteY7" fmla="*/ 10114 h 10282"/>
              <a:gd name="connsiteX8" fmla="*/ 11486 w 34307"/>
              <a:gd name="connsiteY8" fmla="*/ 2 h 10282"/>
              <a:gd name="connsiteX9" fmla="*/ 8540 w 34307"/>
              <a:gd name="connsiteY9" fmla="*/ 9929 h 10282"/>
              <a:gd name="connsiteX10" fmla="*/ 5741 w 34307"/>
              <a:gd name="connsiteY10" fmla="*/ 2 h 10282"/>
              <a:gd name="connsiteX11" fmla="*/ 2881 w 34307"/>
              <a:gd name="connsiteY11" fmla="*/ 10109 h 10282"/>
              <a:gd name="connsiteX12" fmla="*/ 0 w 34307"/>
              <a:gd name="connsiteY12" fmla="*/ 5058 h 10282"/>
              <a:gd name="connsiteX0" fmla="*/ 34307 w 34307"/>
              <a:gd name="connsiteY0" fmla="*/ 450 h 10282"/>
              <a:gd name="connsiteX1" fmla="*/ 31402 w 34307"/>
              <a:gd name="connsiteY1" fmla="*/ 10205 h 10282"/>
              <a:gd name="connsiteX2" fmla="*/ 28605 w 34307"/>
              <a:gd name="connsiteY2" fmla="*/ 370 h 10282"/>
              <a:gd name="connsiteX3" fmla="*/ 25686 w 34307"/>
              <a:gd name="connsiteY3" fmla="*/ 10113 h 10282"/>
              <a:gd name="connsiteX4" fmla="*/ 22903 w 34307"/>
              <a:gd name="connsiteY4" fmla="*/ 370 h 10282"/>
              <a:gd name="connsiteX5" fmla="*/ 20024 w 34307"/>
              <a:gd name="connsiteY5" fmla="*/ 10113 h 10282"/>
              <a:gd name="connsiteX6" fmla="*/ 17173 w 34307"/>
              <a:gd name="connsiteY6" fmla="*/ 186 h 10282"/>
              <a:gd name="connsiteX7" fmla="*/ 14295 w 34307"/>
              <a:gd name="connsiteY7" fmla="*/ 10114 h 10282"/>
              <a:gd name="connsiteX8" fmla="*/ 11486 w 34307"/>
              <a:gd name="connsiteY8" fmla="*/ 2 h 10282"/>
              <a:gd name="connsiteX9" fmla="*/ 8540 w 34307"/>
              <a:gd name="connsiteY9" fmla="*/ 9929 h 10282"/>
              <a:gd name="connsiteX10" fmla="*/ 5741 w 34307"/>
              <a:gd name="connsiteY10" fmla="*/ 2 h 10282"/>
              <a:gd name="connsiteX11" fmla="*/ 2881 w 34307"/>
              <a:gd name="connsiteY11" fmla="*/ 10109 h 10282"/>
              <a:gd name="connsiteX12" fmla="*/ 0 w 34307"/>
              <a:gd name="connsiteY12" fmla="*/ 5058 h 10282"/>
              <a:gd name="connsiteX0" fmla="*/ 34307 w 34307"/>
              <a:gd name="connsiteY0" fmla="*/ 450 h 10282"/>
              <a:gd name="connsiteX1" fmla="*/ 31402 w 34307"/>
              <a:gd name="connsiteY1" fmla="*/ 10205 h 10282"/>
              <a:gd name="connsiteX2" fmla="*/ 28605 w 34307"/>
              <a:gd name="connsiteY2" fmla="*/ 370 h 10282"/>
              <a:gd name="connsiteX3" fmla="*/ 25686 w 34307"/>
              <a:gd name="connsiteY3" fmla="*/ 10113 h 10282"/>
              <a:gd name="connsiteX4" fmla="*/ 22903 w 34307"/>
              <a:gd name="connsiteY4" fmla="*/ 370 h 10282"/>
              <a:gd name="connsiteX5" fmla="*/ 20024 w 34307"/>
              <a:gd name="connsiteY5" fmla="*/ 10113 h 10282"/>
              <a:gd name="connsiteX6" fmla="*/ 17173 w 34307"/>
              <a:gd name="connsiteY6" fmla="*/ 186 h 10282"/>
              <a:gd name="connsiteX7" fmla="*/ 14295 w 34307"/>
              <a:gd name="connsiteY7" fmla="*/ 10114 h 10282"/>
              <a:gd name="connsiteX8" fmla="*/ 11486 w 34307"/>
              <a:gd name="connsiteY8" fmla="*/ 2 h 10282"/>
              <a:gd name="connsiteX9" fmla="*/ 8540 w 34307"/>
              <a:gd name="connsiteY9" fmla="*/ 9929 h 10282"/>
              <a:gd name="connsiteX10" fmla="*/ 5741 w 34307"/>
              <a:gd name="connsiteY10" fmla="*/ 2 h 10282"/>
              <a:gd name="connsiteX11" fmla="*/ 2881 w 34307"/>
              <a:gd name="connsiteY11" fmla="*/ 10109 h 10282"/>
              <a:gd name="connsiteX12" fmla="*/ 0 w 34307"/>
              <a:gd name="connsiteY12" fmla="*/ 5058 h 10282"/>
              <a:gd name="connsiteX0" fmla="*/ 34307 w 34307"/>
              <a:gd name="connsiteY0" fmla="*/ 450 h 10282"/>
              <a:gd name="connsiteX1" fmla="*/ 31402 w 34307"/>
              <a:gd name="connsiteY1" fmla="*/ 10205 h 10282"/>
              <a:gd name="connsiteX2" fmla="*/ 28605 w 34307"/>
              <a:gd name="connsiteY2" fmla="*/ 370 h 10282"/>
              <a:gd name="connsiteX3" fmla="*/ 25686 w 34307"/>
              <a:gd name="connsiteY3" fmla="*/ 10113 h 10282"/>
              <a:gd name="connsiteX4" fmla="*/ 22903 w 34307"/>
              <a:gd name="connsiteY4" fmla="*/ 370 h 10282"/>
              <a:gd name="connsiteX5" fmla="*/ 20024 w 34307"/>
              <a:gd name="connsiteY5" fmla="*/ 10113 h 10282"/>
              <a:gd name="connsiteX6" fmla="*/ 17173 w 34307"/>
              <a:gd name="connsiteY6" fmla="*/ 186 h 10282"/>
              <a:gd name="connsiteX7" fmla="*/ 14295 w 34307"/>
              <a:gd name="connsiteY7" fmla="*/ 10114 h 10282"/>
              <a:gd name="connsiteX8" fmla="*/ 11486 w 34307"/>
              <a:gd name="connsiteY8" fmla="*/ 2 h 10282"/>
              <a:gd name="connsiteX9" fmla="*/ 8540 w 34307"/>
              <a:gd name="connsiteY9" fmla="*/ 9929 h 10282"/>
              <a:gd name="connsiteX10" fmla="*/ 5741 w 34307"/>
              <a:gd name="connsiteY10" fmla="*/ 2 h 10282"/>
              <a:gd name="connsiteX11" fmla="*/ 2881 w 34307"/>
              <a:gd name="connsiteY11" fmla="*/ 10109 h 10282"/>
              <a:gd name="connsiteX12" fmla="*/ 0 w 34307"/>
              <a:gd name="connsiteY12" fmla="*/ 5058 h 10282"/>
              <a:gd name="connsiteX0" fmla="*/ 34307 w 34307"/>
              <a:gd name="connsiteY0" fmla="*/ 450 h 10282"/>
              <a:gd name="connsiteX1" fmla="*/ 31402 w 34307"/>
              <a:gd name="connsiteY1" fmla="*/ 10205 h 10282"/>
              <a:gd name="connsiteX2" fmla="*/ 28605 w 34307"/>
              <a:gd name="connsiteY2" fmla="*/ 370 h 10282"/>
              <a:gd name="connsiteX3" fmla="*/ 25686 w 34307"/>
              <a:gd name="connsiteY3" fmla="*/ 10113 h 10282"/>
              <a:gd name="connsiteX4" fmla="*/ 22903 w 34307"/>
              <a:gd name="connsiteY4" fmla="*/ 370 h 10282"/>
              <a:gd name="connsiteX5" fmla="*/ 20024 w 34307"/>
              <a:gd name="connsiteY5" fmla="*/ 10113 h 10282"/>
              <a:gd name="connsiteX6" fmla="*/ 17173 w 34307"/>
              <a:gd name="connsiteY6" fmla="*/ 186 h 10282"/>
              <a:gd name="connsiteX7" fmla="*/ 14295 w 34307"/>
              <a:gd name="connsiteY7" fmla="*/ 10114 h 10282"/>
              <a:gd name="connsiteX8" fmla="*/ 11486 w 34307"/>
              <a:gd name="connsiteY8" fmla="*/ 2 h 10282"/>
              <a:gd name="connsiteX9" fmla="*/ 8540 w 34307"/>
              <a:gd name="connsiteY9" fmla="*/ 9929 h 10282"/>
              <a:gd name="connsiteX10" fmla="*/ 5741 w 34307"/>
              <a:gd name="connsiteY10" fmla="*/ 2 h 10282"/>
              <a:gd name="connsiteX11" fmla="*/ 2881 w 34307"/>
              <a:gd name="connsiteY11" fmla="*/ 10109 h 10282"/>
              <a:gd name="connsiteX12" fmla="*/ 0 w 34307"/>
              <a:gd name="connsiteY12" fmla="*/ 5058 h 10282"/>
              <a:gd name="connsiteX0" fmla="*/ 34307 w 34307"/>
              <a:gd name="connsiteY0" fmla="*/ 450 h 10282"/>
              <a:gd name="connsiteX1" fmla="*/ 31402 w 34307"/>
              <a:gd name="connsiteY1" fmla="*/ 10205 h 10282"/>
              <a:gd name="connsiteX2" fmla="*/ 28605 w 34307"/>
              <a:gd name="connsiteY2" fmla="*/ 370 h 10282"/>
              <a:gd name="connsiteX3" fmla="*/ 25686 w 34307"/>
              <a:gd name="connsiteY3" fmla="*/ 10113 h 10282"/>
              <a:gd name="connsiteX4" fmla="*/ 22903 w 34307"/>
              <a:gd name="connsiteY4" fmla="*/ 370 h 10282"/>
              <a:gd name="connsiteX5" fmla="*/ 20024 w 34307"/>
              <a:gd name="connsiteY5" fmla="*/ 10113 h 10282"/>
              <a:gd name="connsiteX6" fmla="*/ 17173 w 34307"/>
              <a:gd name="connsiteY6" fmla="*/ 186 h 10282"/>
              <a:gd name="connsiteX7" fmla="*/ 14295 w 34307"/>
              <a:gd name="connsiteY7" fmla="*/ 10114 h 10282"/>
              <a:gd name="connsiteX8" fmla="*/ 11486 w 34307"/>
              <a:gd name="connsiteY8" fmla="*/ 2 h 10282"/>
              <a:gd name="connsiteX9" fmla="*/ 8540 w 34307"/>
              <a:gd name="connsiteY9" fmla="*/ 9929 h 10282"/>
              <a:gd name="connsiteX10" fmla="*/ 5741 w 34307"/>
              <a:gd name="connsiteY10" fmla="*/ 2 h 10282"/>
              <a:gd name="connsiteX11" fmla="*/ 2881 w 34307"/>
              <a:gd name="connsiteY11" fmla="*/ 10109 h 10282"/>
              <a:gd name="connsiteX12" fmla="*/ 0 w 34307"/>
              <a:gd name="connsiteY12" fmla="*/ 5058 h 10282"/>
              <a:gd name="connsiteX0" fmla="*/ 34307 w 34307"/>
              <a:gd name="connsiteY0" fmla="*/ 450 h 10405"/>
              <a:gd name="connsiteX1" fmla="*/ 31402 w 34307"/>
              <a:gd name="connsiteY1" fmla="*/ 10205 h 10405"/>
              <a:gd name="connsiteX2" fmla="*/ 28605 w 34307"/>
              <a:gd name="connsiteY2" fmla="*/ 370 h 10405"/>
              <a:gd name="connsiteX3" fmla="*/ 25686 w 34307"/>
              <a:gd name="connsiteY3" fmla="*/ 10389 h 10405"/>
              <a:gd name="connsiteX4" fmla="*/ 22903 w 34307"/>
              <a:gd name="connsiteY4" fmla="*/ 370 h 10405"/>
              <a:gd name="connsiteX5" fmla="*/ 20024 w 34307"/>
              <a:gd name="connsiteY5" fmla="*/ 10113 h 10405"/>
              <a:gd name="connsiteX6" fmla="*/ 17173 w 34307"/>
              <a:gd name="connsiteY6" fmla="*/ 186 h 10405"/>
              <a:gd name="connsiteX7" fmla="*/ 14295 w 34307"/>
              <a:gd name="connsiteY7" fmla="*/ 10114 h 10405"/>
              <a:gd name="connsiteX8" fmla="*/ 11486 w 34307"/>
              <a:gd name="connsiteY8" fmla="*/ 2 h 10405"/>
              <a:gd name="connsiteX9" fmla="*/ 8540 w 34307"/>
              <a:gd name="connsiteY9" fmla="*/ 9929 h 10405"/>
              <a:gd name="connsiteX10" fmla="*/ 5741 w 34307"/>
              <a:gd name="connsiteY10" fmla="*/ 2 h 10405"/>
              <a:gd name="connsiteX11" fmla="*/ 2881 w 34307"/>
              <a:gd name="connsiteY11" fmla="*/ 10109 h 10405"/>
              <a:gd name="connsiteX12" fmla="*/ 0 w 34307"/>
              <a:gd name="connsiteY12" fmla="*/ 5058 h 10405"/>
              <a:gd name="connsiteX0" fmla="*/ 34307 w 34307"/>
              <a:gd name="connsiteY0" fmla="*/ 450 h 10405"/>
              <a:gd name="connsiteX1" fmla="*/ 31402 w 34307"/>
              <a:gd name="connsiteY1" fmla="*/ 10205 h 10405"/>
              <a:gd name="connsiteX2" fmla="*/ 28605 w 34307"/>
              <a:gd name="connsiteY2" fmla="*/ 370 h 10405"/>
              <a:gd name="connsiteX3" fmla="*/ 25686 w 34307"/>
              <a:gd name="connsiteY3" fmla="*/ 10389 h 10405"/>
              <a:gd name="connsiteX4" fmla="*/ 22903 w 34307"/>
              <a:gd name="connsiteY4" fmla="*/ 370 h 10405"/>
              <a:gd name="connsiteX5" fmla="*/ 20024 w 34307"/>
              <a:gd name="connsiteY5" fmla="*/ 10113 h 10405"/>
              <a:gd name="connsiteX6" fmla="*/ 17173 w 34307"/>
              <a:gd name="connsiteY6" fmla="*/ 186 h 10405"/>
              <a:gd name="connsiteX7" fmla="*/ 14295 w 34307"/>
              <a:gd name="connsiteY7" fmla="*/ 10114 h 10405"/>
              <a:gd name="connsiteX8" fmla="*/ 11486 w 34307"/>
              <a:gd name="connsiteY8" fmla="*/ 2 h 10405"/>
              <a:gd name="connsiteX9" fmla="*/ 8540 w 34307"/>
              <a:gd name="connsiteY9" fmla="*/ 9929 h 10405"/>
              <a:gd name="connsiteX10" fmla="*/ 5741 w 34307"/>
              <a:gd name="connsiteY10" fmla="*/ 2 h 10405"/>
              <a:gd name="connsiteX11" fmla="*/ 2881 w 34307"/>
              <a:gd name="connsiteY11" fmla="*/ 10109 h 10405"/>
              <a:gd name="connsiteX12" fmla="*/ 0 w 34307"/>
              <a:gd name="connsiteY12" fmla="*/ 5058 h 10405"/>
              <a:gd name="connsiteX0" fmla="*/ 34307 w 34307"/>
              <a:gd name="connsiteY0" fmla="*/ 450 h 10390"/>
              <a:gd name="connsiteX1" fmla="*/ 31402 w 34307"/>
              <a:gd name="connsiteY1" fmla="*/ 10205 h 10390"/>
              <a:gd name="connsiteX2" fmla="*/ 28605 w 34307"/>
              <a:gd name="connsiteY2" fmla="*/ 370 h 10390"/>
              <a:gd name="connsiteX3" fmla="*/ 25686 w 34307"/>
              <a:gd name="connsiteY3" fmla="*/ 10389 h 10390"/>
              <a:gd name="connsiteX4" fmla="*/ 22903 w 34307"/>
              <a:gd name="connsiteY4" fmla="*/ 370 h 10390"/>
              <a:gd name="connsiteX5" fmla="*/ 20024 w 34307"/>
              <a:gd name="connsiteY5" fmla="*/ 10113 h 10390"/>
              <a:gd name="connsiteX6" fmla="*/ 17173 w 34307"/>
              <a:gd name="connsiteY6" fmla="*/ 186 h 10390"/>
              <a:gd name="connsiteX7" fmla="*/ 14295 w 34307"/>
              <a:gd name="connsiteY7" fmla="*/ 10114 h 10390"/>
              <a:gd name="connsiteX8" fmla="*/ 11486 w 34307"/>
              <a:gd name="connsiteY8" fmla="*/ 2 h 10390"/>
              <a:gd name="connsiteX9" fmla="*/ 8540 w 34307"/>
              <a:gd name="connsiteY9" fmla="*/ 9929 h 10390"/>
              <a:gd name="connsiteX10" fmla="*/ 5741 w 34307"/>
              <a:gd name="connsiteY10" fmla="*/ 2 h 10390"/>
              <a:gd name="connsiteX11" fmla="*/ 2881 w 34307"/>
              <a:gd name="connsiteY11" fmla="*/ 10109 h 10390"/>
              <a:gd name="connsiteX12" fmla="*/ 0 w 34307"/>
              <a:gd name="connsiteY12" fmla="*/ 5058 h 10390"/>
              <a:gd name="connsiteX0" fmla="*/ 34307 w 34307"/>
              <a:gd name="connsiteY0" fmla="*/ 450 h 10390"/>
              <a:gd name="connsiteX1" fmla="*/ 31402 w 34307"/>
              <a:gd name="connsiteY1" fmla="*/ 10205 h 10390"/>
              <a:gd name="connsiteX2" fmla="*/ 28605 w 34307"/>
              <a:gd name="connsiteY2" fmla="*/ 370 h 10390"/>
              <a:gd name="connsiteX3" fmla="*/ 25686 w 34307"/>
              <a:gd name="connsiteY3" fmla="*/ 10389 h 10390"/>
              <a:gd name="connsiteX4" fmla="*/ 22862 w 34307"/>
              <a:gd name="connsiteY4" fmla="*/ 370 h 10390"/>
              <a:gd name="connsiteX5" fmla="*/ 20024 w 34307"/>
              <a:gd name="connsiteY5" fmla="*/ 10113 h 10390"/>
              <a:gd name="connsiteX6" fmla="*/ 17173 w 34307"/>
              <a:gd name="connsiteY6" fmla="*/ 186 h 10390"/>
              <a:gd name="connsiteX7" fmla="*/ 14295 w 34307"/>
              <a:gd name="connsiteY7" fmla="*/ 10114 h 10390"/>
              <a:gd name="connsiteX8" fmla="*/ 11486 w 34307"/>
              <a:gd name="connsiteY8" fmla="*/ 2 h 10390"/>
              <a:gd name="connsiteX9" fmla="*/ 8540 w 34307"/>
              <a:gd name="connsiteY9" fmla="*/ 9929 h 10390"/>
              <a:gd name="connsiteX10" fmla="*/ 5741 w 34307"/>
              <a:gd name="connsiteY10" fmla="*/ 2 h 10390"/>
              <a:gd name="connsiteX11" fmla="*/ 2881 w 34307"/>
              <a:gd name="connsiteY11" fmla="*/ 10109 h 10390"/>
              <a:gd name="connsiteX12" fmla="*/ 0 w 34307"/>
              <a:gd name="connsiteY12" fmla="*/ 5058 h 10390"/>
              <a:gd name="connsiteX0" fmla="*/ 34307 w 34307"/>
              <a:gd name="connsiteY0" fmla="*/ 450 h 10390"/>
              <a:gd name="connsiteX1" fmla="*/ 31402 w 34307"/>
              <a:gd name="connsiteY1" fmla="*/ 10205 h 10390"/>
              <a:gd name="connsiteX2" fmla="*/ 28605 w 34307"/>
              <a:gd name="connsiteY2" fmla="*/ 370 h 10390"/>
              <a:gd name="connsiteX3" fmla="*/ 25686 w 34307"/>
              <a:gd name="connsiteY3" fmla="*/ 10389 h 10390"/>
              <a:gd name="connsiteX4" fmla="*/ 22862 w 34307"/>
              <a:gd name="connsiteY4" fmla="*/ 370 h 10390"/>
              <a:gd name="connsiteX5" fmla="*/ 20024 w 34307"/>
              <a:gd name="connsiteY5" fmla="*/ 10113 h 10390"/>
              <a:gd name="connsiteX6" fmla="*/ 17173 w 34307"/>
              <a:gd name="connsiteY6" fmla="*/ 186 h 10390"/>
              <a:gd name="connsiteX7" fmla="*/ 14295 w 34307"/>
              <a:gd name="connsiteY7" fmla="*/ 10114 h 10390"/>
              <a:gd name="connsiteX8" fmla="*/ 11486 w 34307"/>
              <a:gd name="connsiteY8" fmla="*/ 2 h 10390"/>
              <a:gd name="connsiteX9" fmla="*/ 8540 w 34307"/>
              <a:gd name="connsiteY9" fmla="*/ 9929 h 10390"/>
              <a:gd name="connsiteX10" fmla="*/ 5741 w 34307"/>
              <a:gd name="connsiteY10" fmla="*/ 2 h 10390"/>
              <a:gd name="connsiteX11" fmla="*/ 2881 w 34307"/>
              <a:gd name="connsiteY11" fmla="*/ 10109 h 10390"/>
              <a:gd name="connsiteX12" fmla="*/ 0 w 34307"/>
              <a:gd name="connsiteY12" fmla="*/ 5058 h 10390"/>
              <a:gd name="connsiteX0" fmla="*/ 34307 w 34307"/>
              <a:gd name="connsiteY0" fmla="*/ 450 h 10390"/>
              <a:gd name="connsiteX1" fmla="*/ 31402 w 34307"/>
              <a:gd name="connsiteY1" fmla="*/ 10205 h 10390"/>
              <a:gd name="connsiteX2" fmla="*/ 28605 w 34307"/>
              <a:gd name="connsiteY2" fmla="*/ 370 h 10390"/>
              <a:gd name="connsiteX3" fmla="*/ 25686 w 34307"/>
              <a:gd name="connsiteY3" fmla="*/ 10389 h 10390"/>
              <a:gd name="connsiteX4" fmla="*/ 22862 w 34307"/>
              <a:gd name="connsiteY4" fmla="*/ 370 h 10390"/>
              <a:gd name="connsiteX5" fmla="*/ 20024 w 34307"/>
              <a:gd name="connsiteY5" fmla="*/ 10113 h 10390"/>
              <a:gd name="connsiteX6" fmla="*/ 17173 w 34307"/>
              <a:gd name="connsiteY6" fmla="*/ 186 h 10390"/>
              <a:gd name="connsiteX7" fmla="*/ 14295 w 34307"/>
              <a:gd name="connsiteY7" fmla="*/ 10114 h 10390"/>
              <a:gd name="connsiteX8" fmla="*/ 11486 w 34307"/>
              <a:gd name="connsiteY8" fmla="*/ 2 h 10390"/>
              <a:gd name="connsiteX9" fmla="*/ 8540 w 34307"/>
              <a:gd name="connsiteY9" fmla="*/ 9929 h 10390"/>
              <a:gd name="connsiteX10" fmla="*/ 5741 w 34307"/>
              <a:gd name="connsiteY10" fmla="*/ 2 h 10390"/>
              <a:gd name="connsiteX11" fmla="*/ 2881 w 34307"/>
              <a:gd name="connsiteY11" fmla="*/ 10109 h 10390"/>
              <a:gd name="connsiteX12" fmla="*/ 0 w 34307"/>
              <a:gd name="connsiteY12" fmla="*/ 5058 h 10390"/>
              <a:gd name="connsiteX0" fmla="*/ 34307 w 34307"/>
              <a:gd name="connsiteY0" fmla="*/ 450 h 10390"/>
              <a:gd name="connsiteX1" fmla="*/ 31402 w 34307"/>
              <a:gd name="connsiteY1" fmla="*/ 10205 h 10390"/>
              <a:gd name="connsiteX2" fmla="*/ 28605 w 34307"/>
              <a:gd name="connsiteY2" fmla="*/ 370 h 10390"/>
              <a:gd name="connsiteX3" fmla="*/ 25686 w 34307"/>
              <a:gd name="connsiteY3" fmla="*/ 10389 h 10390"/>
              <a:gd name="connsiteX4" fmla="*/ 22862 w 34307"/>
              <a:gd name="connsiteY4" fmla="*/ 370 h 10390"/>
              <a:gd name="connsiteX5" fmla="*/ 20024 w 34307"/>
              <a:gd name="connsiteY5" fmla="*/ 10113 h 10390"/>
              <a:gd name="connsiteX6" fmla="*/ 17173 w 34307"/>
              <a:gd name="connsiteY6" fmla="*/ 186 h 10390"/>
              <a:gd name="connsiteX7" fmla="*/ 14295 w 34307"/>
              <a:gd name="connsiteY7" fmla="*/ 10114 h 10390"/>
              <a:gd name="connsiteX8" fmla="*/ 11486 w 34307"/>
              <a:gd name="connsiteY8" fmla="*/ 2 h 10390"/>
              <a:gd name="connsiteX9" fmla="*/ 8540 w 34307"/>
              <a:gd name="connsiteY9" fmla="*/ 9929 h 10390"/>
              <a:gd name="connsiteX10" fmla="*/ 5741 w 34307"/>
              <a:gd name="connsiteY10" fmla="*/ 2 h 10390"/>
              <a:gd name="connsiteX11" fmla="*/ 2881 w 34307"/>
              <a:gd name="connsiteY11" fmla="*/ 10109 h 10390"/>
              <a:gd name="connsiteX12" fmla="*/ 0 w 34307"/>
              <a:gd name="connsiteY12" fmla="*/ 5058 h 10390"/>
              <a:gd name="connsiteX0" fmla="*/ 34307 w 34307"/>
              <a:gd name="connsiteY0" fmla="*/ 450 h 10483"/>
              <a:gd name="connsiteX1" fmla="*/ 31402 w 34307"/>
              <a:gd name="connsiteY1" fmla="*/ 10205 h 10483"/>
              <a:gd name="connsiteX2" fmla="*/ 28605 w 34307"/>
              <a:gd name="connsiteY2" fmla="*/ 370 h 10483"/>
              <a:gd name="connsiteX3" fmla="*/ 25686 w 34307"/>
              <a:gd name="connsiteY3" fmla="*/ 10389 h 10483"/>
              <a:gd name="connsiteX4" fmla="*/ 22862 w 34307"/>
              <a:gd name="connsiteY4" fmla="*/ 370 h 10483"/>
              <a:gd name="connsiteX5" fmla="*/ 20038 w 34307"/>
              <a:gd name="connsiteY5" fmla="*/ 10481 h 10483"/>
              <a:gd name="connsiteX6" fmla="*/ 17173 w 34307"/>
              <a:gd name="connsiteY6" fmla="*/ 186 h 10483"/>
              <a:gd name="connsiteX7" fmla="*/ 14295 w 34307"/>
              <a:gd name="connsiteY7" fmla="*/ 10114 h 10483"/>
              <a:gd name="connsiteX8" fmla="*/ 11486 w 34307"/>
              <a:gd name="connsiteY8" fmla="*/ 2 h 10483"/>
              <a:gd name="connsiteX9" fmla="*/ 8540 w 34307"/>
              <a:gd name="connsiteY9" fmla="*/ 9929 h 10483"/>
              <a:gd name="connsiteX10" fmla="*/ 5741 w 34307"/>
              <a:gd name="connsiteY10" fmla="*/ 2 h 10483"/>
              <a:gd name="connsiteX11" fmla="*/ 2881 w 34307"/>
              <a:gd name="connsiteY11" fmla="*/ 10109 h 10483"/>
              <a:gd name="connsiteX12" fmla="*/ 0 w 34307"/>
              <a:gd name="connsiteY12" fmla="*/ 5058 h 10483"/>
              <a:gd name="connsiteX0" fmla="*/ 34307 w 34307"/>
              <a:gd name="connsiteY0" fmla="*/ 450 h 10481"/>
              <a:gd name="connsiteX1" fmla="*/ 31402 w 34307"/>
              <a:gd name="connsiteY1" fmla="*/ 10205 h 10481"/>
              <a:gd name="connsiteX2" fmla="*/ 28605 w 34307"/>
              <a:gd name="connsiteY2" fmla="*/ 370 h 10481"/>
              <a:gd name="connsiteX3" fmla="*/ 25686 w 34307"/>
              <a:gd name="connsiteY3" fmla="*/ 10389 h 10481"/>
              <a:gd name="connsiteX4" fmla="*/ 22862 w 34307"/>
              <a:gd name="connsiteY4" fmla="*/ 370 h 10481"/>
              <a:gd name="connsiteX5" fmla="*/ 20038 w 34307"/>
              <a:gd name="connsiteY5" fmla="*/ 10481 h 10481"/>
              <a:gd name="connsiteX6" fmla="*/ 17173 w 34307"/>
              <a:gd name="connsiteY6" fmla="*/ 186 h 10481"/>
              <a:gd name="connsiteX7" fmla="*/ 14295 w 34307"/>
              <a:gd name="connsiteY7" fmla="*/ 10114 h 10481"/>
              <a:gd name="connsiteX8" fmla="*/ 11486 w 34307"/>
              <a:gd name="connsiteY8" fmla="*/ 2 h 10481"/>
              <a:gd name="connsiteX9" fmla="*/ 8540 w 34307"/>
              <a:gd name="connsiteY9" fmla="*/ 9929 h 10481"/>
              <a:gd name="connsiteX10" fmla="*/ 5741 w 34307"/>
              <a:gd name="connsiteY10" fmla="*/ 2 h 10481"/>
              <a:gd name="connsiteX11" fmla="*/ 2881 w 34307"/>
              <a:gd name="connsiteY11" fmla="*/ 10109 h 10481"/>
              <a:gd name="connsiteX12" fmla="*/ 0 w 34307"/>
              <a:gd name="connsiteY12" fmla="*/ 5058 h 10481"/>
              <a:gd name="connsiteX0" fmla="*/ 34307 w 34307"/>
              <a:gd name="connsiteY0" fmla="*/ 450 h 10481"/>
              <a:gd name="connsiteX1" fmla="*/ 31402 w 34307"/>
              <a:gd name="connsiteY1" fmla="*/ 10205 h 10481"/>
              <a:gd name="connsiteX2" fmla="*/ 28605 w 34307"/>
              <a:gd name="connsiteY2" fmla="*/ 370 h 10481"/>
              <a:gd name="connsiteX3" fmla="*/ 25686 w 34307"/>
              <a:gd name="connsiteY3" fmla="*/ 10389 h 10481"/>
              <a:gd name="connsiteX4" fmla="*/ 22862 w 34307"/>
              <a:gd name="connsiteY4" fmla="*/ 370 h 10481"/>
              <a:gd name="connsiteX5" fmla="*/ 20038 w 34307"/>
              <a:gd name="connsiteY5" fmla="*/ 10481 h 10481"/>
              <a:gd name="connsiteX6" fmla="*/ 17173 w 34307"/>
              <a:gd name="connsiteY6" fmla="*/ 186 h 10481"/>
              <a:gd name="connsiteX7" fmla="*/ 14295 w 34307"/>
              <a:gd name="connsiteY7" fmla="*/ 10114 h 10481"/>
              <a:gd name="connsiteX8" fmla="*/ 11486 w 34307"/>
              <a:gd name="connsiteY8" fmla="*/ 2 h 10481"/>
              <a:gd name="connsiteX9" fmla="*/ 8540 w 34307"/>
              <a:gd name="connsiteY9" fmla="*/ 9929 h 10481"/>
              <a:gd name="connsiteX10" fmla="*/ 5741 w 34307"/>
              <a:gd name="connsiteY10" fmla="*/ 2 h 10481"/>
              <a:gd name="connsiteX11" fmla="*/ 2881 w 34307"/>
              <a:gd name="connsiteY11" fmla="*/ 10109 h 10481"/>
              <a:gd name="connsiteX12" fmla="*/ 0 w 34307"/>
              <a:gd name="connsiteY12" fmla="*/ 5058 h 10481"/>
              <a:gd name="connsiteX0" fmla="*/ 34307 w 34307"/>
              <a:gd name="connsiteY0" fmla="*/ 450 h 10481"/>
              <a:gd name="connsiteX1" fmla="*/ 31402 w 34307"/>
              <a:gd name="connsiteY1" fmla="*/ 10205 h 10481"/>
              <a:gd name="connsiteX2" fmla="*/ 28605 w 34307"/>
              <a:gd name="connsiteY2" fmla="*/ 370 h 10481"/>
              <a:gd name="connsiteX3" fmla="*/ 25686 w 34307"/>
              <a:gd name="connsiteY3" fmla="*/ 10389 h 10481"/>
              <a:gd name="connsiteX4" fmla="*/ 22862 w 34307"/>
              <a:gd name="connsiteY4" fmla="*/ 370 h 10481"/>
              <a:gd name="connsiteX5" fmla="*/ 20038 w 34307"/>
              <a:gd name="connsiteY5" fmla="*/ 10481 h 10481"/>
              <a:gd name="connsiteX6" fmla="*/ 17173 w 34307"/>
              <a:gd name="connsiteY6" fmla="*/ 186 h 10481"/>
              <a:gd name="connsiteX7" fmla="*/ 14295 w 34307"/>
              <a:gd name="connsiteY7" fmla="*/ 10114 h 10481"/>
              <a:gd name="connsiteX8" fmla="*/ 11486 w 34307"/>
              <a:gd name="connsiteY8" fmla="*/ 2 h 10481"/>
              <a:gd name="connsiteX9" fmla="*/ 8540 w 34307"/>
              <a:gd name="connsiteY9" fmla="*/ 9929 h 10481"/>
              <a:gd name="connsiteX10" fmla="*/ 5741 w 34307"/>
              <a:gd name="connsiteY10" fmla="*/ 2 h 10481"/>
              <a:gd name="connsiteX11" fmla="*/ 2881 w 34307"/>
              <a:gd name="connsiteY11" fmla="*/ 10109 h 10481"/>
              <a:gd name="connsiteX12" fmla="*/ 0 w 34307"/>
              <a:gd name="connsiteY12" fmla="*/ 5058 h 10481"/>
              <a:gd name="connsiteX0" fmla="*/ 36129 w 36129"/>
              <a:gd name="connsiteY0" fmla="*/ 450 h 10481"/>
              <a:gd name="connsiteX1" fmla="*/ 33224 w 36129"/>
              <a:gd name="connsiteY1" fmla="*/ 10205 h 10481"/>
              <a:gd name="connsiteX2" fmla="*/ 30427 w 36129"/>
              <a:gd name="connsiteY2" fmla="*/ 370 h 10481"/>
              <a:gd name="connsiteX3" fmla="*/ 27508 w 36129"/>
              <a:gd name="connsiteY3" fmla="*/ 10389 h 10481"/>
              <a:gd name="connsiteX4" fmla="*/ 24684 w 36129"/>
              <a:gd name="connsiteY4" fmla="*/ 370 h 10481"/>
              <a:gd name="connsiteX5" fmla="*/ 21860 w 36129"/>
              <a:gd name="connsiteY5" fmla="*/ 10481 h 10481"/>
              <a:gd name="connsiteX6" fmla="*/ 18995 w 36129"/>
              <a:gd name="connsiteY6" fmla="*/ 186 h 10481"/>
              <a:gd name="connsiteX7" fmla="*/ 16117 w 36129"/>
              <a:gd name="connsiteY7" fmla="*/ 10114 h 10481"/>
              <a:gd name="connsiteX8" fmla="*/ 13308 w 36129"/>
              <a:gd name="connsiteY8" fmla="*/ 2 h 10481"/>
              <a:gd name="connsiteX9" fmla="*/ 10362 w 36129"/>
              <a:gd name="connsiteY9" fmla="*/ 9929 h 10481"/>
              <a:gd name="connsiteX10" fmla="*/ 7563 w 36129"/>
              <a:gd name="connsiteY10" fmla="*/ 2 h 10481"/>
              <a:gd name="connsiteX11" fmla="*/ 4703 w 36129"/>
              <a:gd name="connsiteY11" fmla="*/ 10109 h 10481"/>
              <a:gd name="connsiteX12" fmla="*/ 0 w 36129"/>
              <a:gd name="connsiteY12" fmla="*/ 4639 h 10481"/>
              <a:gd name="connsiteX0" fmla="*/ 36129 w 36129"/>
              <a:gd name="connsiteY0" fmla="*/ 450 h 10481"/>
              <a:gd name="connsiteX1" fmla="*/ 33224 w 36129"/>
              <a:gd name="connsiteY1" fmla="*/ 10205 h 10481"/>
              <a:gd name="connsiteX2" fmla="*/ 30427 w 36129"/>
              <a:gd name="connsiteY2" fmla="*/ 370 h 10481"/>
              <a:gd name="connsiteX3" fmla="*/ 27508 w 36129"/>
              <a:gd name="connsiteY3" fmla="*/ 10389 h 10481"/>
              <a:gd name="connsiteX4" fmla="*/ 24684 w 36129"/>
              <a:gd name="connsiteY4" fmla="*/ 370 h 10481"/>
              <a:gd name="connsiteX5" fmla="*/ 21860 w 36129"/>
              <a:gd name="connsiteY5" fmla="*/ 10481 h 10481"/>
              <a:gd name="connsiteX6" fmla="*/ 18995 w 36129"/>
              <a:gd name="connsiteY6" fmla="*/ 186 h 10481"/>
              <a:gd name="connsiteX7" fmla="*/ 16117 w 36129"/>
              <a:gd name="connsiteY7" fmla="*/ 10114 h 10481"/>
              <a:gd name="connsiteX8" fmla="*/ 13308 w 36129"/>
              <a:gd name="connsiteY8" fmla="*/ 2 h 10481"/>
              <a:gd name="connsiteX9" fmla="*/ 10362 w 36129"/>
              <a:gd name="connsiteY9" fmla="*/ 9929 h 10481"/>
              <a:gd name="connsiteX10" fmla="*/ 7563 w 36129"/>
              <a:gd name="connsiteY10" fmla="*/ 2 h 10481"/>
              <a:gd name="connsiteX11" fmla="*/ 4703 w 36129"/>
              <a:gd name="connsiteY11" fmla="*/ 10109 h 10481"/>
              <a:gd name="connsiteX12" fmla="*/ 0 w 36129"/>
              <a:gd name="connsiteY12" fmla="*/ 4639 h 10481"/>
              <a:gd name="connsiteX0" fmla="*/ 36129 w 36129"/>
              <a:gd name="connsiteY0" fmla="*/ 450 h 10481"/>
              <a:gd name="connsiteX1" fmla="*/ 33224 w 36129"/>
              <a:gd name="connsiteY1" fmla="*/ 10205 h 10481"/>
              <a:gd name="connsiteX2" fmla="*/ 30427 w 36129"/>
              <a:gd name="connsiteY2" fmla="*/ 370 h 10481"/>
              <a:gd name="connsiteX3" fmla="*/ 27508 w 36129"/>
              <a:gd name="connsiteY3" fmla="*/ 10389 h 10481"/>
              <a:gd name="connsiteX4" fmla="*/ 24684 w 36129"/>
              <a:gd name="connsiteY4" fmla="*/ 370 h 10481"/>
              <a:gd name="connsiteX5" fmla="*/ 21860 w 36129"/>
              <a:gd name="connsiteY5" fmla="*/ 10481 h 10481"/>
              <a:gd name="connsiteX6" fmla="*/ 18995 w 36129"/>
              <a:gd name="connsiteY6" fmla="*/ 186 h 10481"/>
              <a:gd name="connsiteX7" fmla="*/ 16117 w 36129"/>
              <a:gd name="connsiteY7" fmla="*/ 10114 h 10481"/>
              <a:gd name="connsiteX8" fmla="*/ 13308 w 36129"/>
              <a:gd name="connsiteY8" fmla="*/ 2 h 10481"/>
              <a:gd name="connsiteX9" fmla="*/ 10362 w 36129"/>
              <a:gd name="connsiteY9" fmla="*/ 9929 h 10481"/>
              <a:gd name="connsiteX10" fmla="*/ 7563 w 36129"/>
              <a:gd name="connsiteY10" fmla="*/ 2 h 10481"/>
              <a:gd name="connsiteX11" fmla="*/ 4703 w 36129"/>
              <a:gd name="connsiteY11" fmla="*/ 10109 h 10481"/>
              <a:gd name="connsiteX12" fmla="*/ 0 w 36129"/>
              <a:gd name="connsiteY12" fmla="*/ 5477 h 10481"/>
              <a:gd name="connsiteX0" fmla="*/ 36129 w 36129"/>
              <a:gd name="connsiteY0" fmla="*/ 450 h 10481"/>
              <a:gd name="connsiteX1" fmla="*/ 33224 w 36129"/>
              <a:gd name="connsiteY1" fmla="*/ 10205 h 10481"/>
              <a:gd name="connsiteX2" fmla="*/ 30427 w 36129"/>
              <a:gd name="connsiteY2" fmla="*/ 370 h 10481"/>
              <a:gd name="connsiteX3" fmla="*/ 27508 w 36129"/>
              <a:gd name="connsiteY3" fmla="*/ 10389 h 10481"/>
              <a:gd name="connsiteX4" fmla="*/ 24684 w 36129"/>
              <a:gd name="connsiteY4" fmla="*/ 370 h 10481"/>
              <a:gd name="connsiteX5" fmla="*/ 21860 w 36129"/>
              <a:gd name="connsiteY5" fmla="*/ 10481 h 10481"/>
              <a:gd name="connsiteX6" fmla="*/ 18995 w 36129"/>
              <a:gd name="connsiteY6" fmla="*/ 186 h 10481"/>
              <a:gd name="connsiteX7" fmla="*/ 16117 w 36129"/>
              <a:gd name="connsiteY7" fmla="*/ 10114 h 10481"/>
              <a:gd name="connsiteX8" fmla="*/ 13308 w 36129"/>
              <a:gd name="connsiteY8" fmla="*/ 2 h 10481"/>
              <a:gd name="connsiteX9" fmla="*/ 10362 w 36129"/>
              <a:gd name="connsiteY9" fmla="*/ 9929 h 10481"/>
              <a:gd name="connsiteX10" fmla="*/ 7563 w 36129"/>
              <a:gd name="connsiteY10" fmla="*/ 2 h 10481"/>
              <a:gd name="connsiteX11" fmla="*/ 4703 w 36129"/>
              <a:gd name="connsiteY11" fmla="*/ 10109 h 10481"/>
              <a:gd name="connsiteX12" fmla="*/ 0 w 36129"/>
              <a:gd name="connsiteY12" fmla="*/ 5477 h 10481"/>
              <a:gd name="connsiteX0" fmla="*/ 36129 w 36344"/>
              <a:gd name="connsiteY0" fmla="*/ 774 h 10805"/>
              <a:gd name="connsiteX1" fmla="*/ 36129 w 36344"/>
              <a:gd name="connsiteY1" fmla="*/ 708 h 10805"/>
              <a:gd name="connsiteX2" fmla="*/ 33224 w 36344"/>
              <a:gd name="connsiteY2" fmla="*/ 10529 h 10805"/>
              <a:gd name="connsiteX3" fmla="*/ 30427 w 36344"/>
              <a:gd name="connsiteY3" fmla="*/ 694 h 10805"/>
              <a:gd name="connsiteX4" fmla="*/ 27508 w 36344"/>
              <a:gd name="connsiteY4" fmla="*/ 10713 h 10805"/>
              <a:gd name="connsiteX5" fmla="*/ 24684 w 36344"/>
              <a:gd name="connsiteY5" fmla="*/ 694 h 10805"/>
              <a:gd name="connsiteX6" fmla="*/ 21860 w 36344"/>
              <a:gd name="connsiteY6" fmla="*/ 10805 h 10805"/>
              <a:gd name="connsiteX7" fmla="*/ 18995 w 36344"/>
              <a:gd name="connsiteY7" fmla="*/ 510 h 10805"/>
              <a:gd name="connsiteX8" fmla="*/ 16117 w 36344"/>
              <a:gd name="connsiteY8" fmla="*/ 10438 h 10805"/>
              <a:gd name="connsiteX9" fmla="*/ 13308 w 36344"/>
              <a:gd name="connsiteY9" fmla="*/ 326 h 10805"/>
              <a:gd name="connsiteX10" fmla="*/ 10362 w 36344"/>
              <a:gd name="connsiteY10" fmla="*/ 10253 h 10805"/>
              <a:gd name="connsiteX11" fmla="*/ 7563 w 36344"/>
              <a:gd name="connsiteY11" fmla="*/ 326 h 10805"/>
              <a:gd name="connsiteX12" fmla="*/ 4703 w 36344"/>
              <a:gd name="connsiteY12" fmla="*/ 10433 h 10805"/>
              <a:gd name="connsiteX13" fmla="*/ 0 w 36344"/>
              <a:gd name="connsiteY13" fmla="*/ 5801 h 10805"/>
              <a:gd name="connsiteX0" fmla="*/ 36129 w 38413"/>
              <a:gd name="connsiteY0" fmla="*/ 450 h 10481"/>
              <a:gd name="connsiteX1" fmla="*/ 38356 w 38413"/>
              <a:gd name="connsiteY1" fmla="*/ 4365 h 10481"/>
              <a:gd name="connsiteX2" fmla="*/ 33224 w 38413"/>
              <a:gd name="connsiteY2" fmla="*/ 10205 h 10481"/>
              <a:gd name="connsiteX3" fmla="*/ 30427 w 38413"/>
              <a:gd name="connsiteY3" fmla="*/ 370 h 10481"/>
              <a:gd name="connsiteX4" fmla="*/ 27508 w 38413"/>
              <a:gd name="connsiteY4" fmla="*/ 10389 h 10481"/>
              <a:gd name="connsiteX5" fmla="*/ 24684 w 38413"/>
              <a:gd name="connsiteY5" fmla="*/ 370 h 10481"/>
              <a:gd name="connsiteX6" fmla="*/ 21860 w 38413"/>
              <a:gd name="connsiteY6" fmla="*/ 10481 h 10481"/>
              <a:gd name="connsiteX7" fmla="*/ 18995 w 38413"/>
              <a:gd name="connsiteY7" fmla="*/ 186 h 10481"/>
              <a:gd name="connsiteX8" fmla="*/ 16117 w 38413"/>
              <a:gd name="connsiteY8" fmla="*/ 10114 h 10481"/>
              <a:gd name="connsiteX9" fmla="*/ 13308 w 38413"/>
              <a:gd name="connsiteY9" fmla="*/ 2 h 10481"/>
              <a:gd name="connsiteX10" fmla="*/ 10362 w 38413"/>
              <a:gd name="connsiteY10" fmla="*/ 9929 h 10481"/>
              <a:gd name="connsiteX11" fmla="*/ 7563 w 38413"/>
              <a:gd name="connsiteY11" fmla="*/ 2 h 10481"/>
              <a:gd name="connsiteX12" fmla="*/ 4703 w 38413"/>
              <a:gd name="connsiteY12" fmla="*/ 10109 h 10481"/>
              <a:gd name="connsiteX13" fmla="*/ 0 w 38413"/>
              <a:gd name="connsiteY13" fmla="*/ 5477 h 10481"/>
              <a:gd name="connsiteX0" fmla="*/ 36078 w 38412"/>
              <a:gd name="connsiteY0" fmla="*/ 3383 h 10481"/>
              <a:gd name="connsiteX1" fmla="*/ 38356 w 38412"/>
              <a:gd name="connsiteY1" fmla="*/ 4365 h 10481"/>
              <a:gd name="connsiteX2" fmla="*/ 33224 w 38412"/>
              <a:gd name="connsiteY2" fmla="*/ 10205 h 10481"/>
              <a:gd name="connsiteX3" fmla="*/ 30427 w 38412"/>
              <a:gd name="connsiteY3" fmla="*/ 370 h 10481"/>
              <a:gd name="connsiteX4" fmla="*/ 27508 w 38412"/>
              <a:gd name="connsiteY4" fmla="*/ 10389 h 10481"/>
              <a:gd name="connsiteX5" fmla="*/ 24684 w 38412"/>
              <a:gd name="connsiteY5" fmla="*/ 370 h 10481"/>
              <a:gd name="connsiteX6" fmla="*/ 21860 w 38412"/>
              <a:gd name="connsiteY6" fmla="*/ 10481 h 10481"/>
              <a:gd name="connsiteX7" fmla="*/ 18995 w 38412"/>
              <a:gd name="connsiteY7" fmla="*/ 186 h 10481"/>
              <a:gd name="connsiteX8" fmla="*/ 16117 w 38412"/>
              <a:gd name="connsiteY8" fmla="*/ 10114 h 10481"/>
              <a:gd name="connsiteX9" fmla="*/ 13308 w 38412"/>
              <a:gd name="connsiteY9" fmla="*/ 2 h 10481"/>
              <a:gd name="connsiteX10" fmla="*/ 10362 w 38412"/>
              <a:gd name="connsiteY10" fmla="*/ 9929 h 10481"/>
              <a:gd name="connsiteX11" fmla="*/ 7563 w 38412"/>
              <a:gd name="connsiteY11" fmla="*/ 2 h 10481"/>
              <a:gd name="connsiteX12" fmla="*/ 4703 w 38412"/>
              <a:gd name="connsiteY12" fmla="*/ 10109 h 10481"/>
              <a:gd name="connsiteX13" fmla="*/ 0 w 38412"/>
              <a:gd name="connsiteY13" fmla="*/ 5477 h 10481"/>
              <a:gd name="connsiteX0" fmla="*/ 36078 w 36331"/>
              <a:gd name="connsiteY0" fmla="*/ 3542 h 10640"/>
              <a:gd name="connsiteX1" fmla="*/ 36129 w 36331"/>
              <a:gd name="connsiteY1" fmla="*/ 334 h 10640"/>
              <a:gd name="connsiteX2" fmla="*/ 33224 w 36331"/>
              <a:gd name="connsiteY2" fmla="*/ 10364 h 10640"/>
              <a:gd name="connsiteX3" fmla="*/ 30427 w 36331"/>
              <a:gd name="connsiteY3" fmla="*/ 529 h 10640"/>
              <a:gd name="connsiteX4" fmla="*/ 27508 w 36331"/>
              <a:gd name="connsiteY4" fmla="*/ 10548 h 10640"/>
              <a:gd name="connsiteX5" fmla="*/ 24684 w 36331"/>
              <a:gd name="connsiteY5" fmla="*/ 529 h 10640"/>
              <a:gd name="connsiteX6" fmla="*/ 21860 w 36331"/>
              <a:gd name="connsiteY6" fmla="*/ 10640 h 10640"/>
              <a:gd name="connsiteX7" fmla="*/ 18995 w 36331"/>
              <a:gd name="connsiteY7" fmla="*/ 345 h 10640"/>
              <a:gd name="connsiteX8" fmla="*/ 16117 w 36331"/>
              <a:gd name="connsiteY8" fmla="*/ 10273 h 10640"/>
              <a:gd name="connsiteX9" fmla="*/ 13308 w 36331"/>
              <a:gd name="connsiteY9" fmla="*/ 161 h 10640"/>
              <a:gd name="connsiteX10" fmla="*/ 10362 w 36331"/>
              <a:gd name="connsiteY10" fmla="*/ 10088 h 10640"/>
              <a:gd name="connsiteX11" fmla="*/ 7563 w 36331"/>
              <a:gd name="connsiteY11" fmla="*/ 161 h 10640"/>
              <a:gd name="connsiteX12" fmla="*/ 4703 w 36331"/>
              <a:gd name="connsiteY12" fmla="*/ 10268 h 10640"/>
              <a:gd name="connsiteX13" fmla="*/ 0 w 36331"/>
              <a:gd name="connsiteY13" fmla="*/ 5636 h 10640"/>
              <a:gd name="connsiteX0" fmla="*/ 42657 w 42657"/>
              <a:gd name="connsiteY0" fmla="*/ 6980 h 10516"/>
              <a:gd name="connsiteX1" fmla="*/ 36129 w 42657"/>
              <a:gd name="connsiteY1" fmla="*/ 210 h 10516"/>
              <a:gd name="connsiteX2" fmla="*/ 33224 w 42657"/>
              <a:gd name="connsiteY2" fmla="*/ 10240 h 10516"/>
              <a:gd name="connsiteX3" fmla="*/ 30427 w 42657"/>
              <a:gd name="connsiteY3" fmla="*/ 405 h 10516"/>
              <a:gd name="connsiteX4" fmla="*/ 27508 w 42657"/>
              <a:gd name="connsiteY4" fmla="*/ 10424 h 10516"/>
              <a:gd name="connsiteX5" fmla="*/ 24684 w 42657"/>
              <a:gd name="connsiteY5" fmla="*/ 405 h 10516"/>
              <a:gd name="connsiteX6" fmla="*/ 21860 w 42657"/>
              <a:gd name="connsiteY6" fmla="*/ 10516 h 10516"/>
              <a:gd name="connsiteX7" fmla="*/ 18995 w 42657"/>
              <a:gd name="connsiteY7" fmla="*/ 221 h 10516"/>
              <a:gd name="connsiteX8" fmla="*/ 16117 w 42657"/>
              <a:gd name="connsiteY8" fmla="*/ 10149 h 10516"/>
              <a:gd name="connsiteX9" fmla="*/ 13308 w 42657"/>
              <a:gd name="connsiteY9" fmla="*/ 37 h 10516"/>
              <a:gd name="connsiteX10" fmla="*/ 10362 w 42657"/>
              <a:gd name="connsiteY10" fmla="*/ 9964 h 10516"/>
              <a:gd name="connsiteX11" fmla="*/ 7563 w 42657"/>
              <a:gd name="connsiteY11" fmla="*/ 37 h 10516"/>
              <a:gd name="connsiteX12" fmla="*/ 4703 w 42657"/>
              <a:gd name="connsiteY12" fmla="*/ 10144 h 10516"/>
              <a:gd name="connsiteX13" fmla="*/ 0 w 42657"/>
              <a:gd name="connsiteY13" fmla="*/ 5512 h 10516"/>
              <a:gd name="connsiteX0" fmla="*/ 42657 w 42657"/>
              <a:gd name="connsiteY0" fmla="*/ 6980 h 10516"/>
              <a:gd name="connsiteX1" fmla="*/ 36129 w 42657"/>
              <a:gd name="connsiteY1" fmla="*/ 210 h 10516"/>
              <a:gd name="connsiteX2" fmla="*/ 33224 w 42657"/>
              <a:gd name="connsiteY2" fmla="*/ 10240 h 10516"/>
              <a:gd name="connsiteX3" fmla="*/ 30427 w 42657"/>
              <a:gd name="connsiteY3" fmla="*/ 405 h 10516"/>
              <a:gd name="connsiteX4" fmla="*/ 27508 w 42657"/>
              <a:gd name="connsiteY4" fmla="*/ 10424 h 10516"/>
              <a:gd name="connsiteX5" fmla="*/ 24684 w 42657"/>
              <a:gd name="connsiteY5" fmla="*/ 405 h 10516"/>
              <a:gd name="connsiteX6" fmla="*/ 21860 w 42657"/>
              <a:gd name="connsiteY6" fmla="*/ 10516 h 10516"/>
              <a:gd name="connsiteX7" fmla="*/ 18995 w 42657"/>
              <a:gd name="connsiteY7" fmla="*/ 221 h 10516"/>
              <a:gd name="connsiteX8" fmla="*/ 16117 w 42657"/>
              <a:gd name="connsiteY8" fmla="*/ 10149 h 10516"/>
              <a:gd name="connsiteX9" fmla="*/ 13308 w 42657"/>
              <a:gd name="connsiteY9" fmla="*/ 37 h 10516"/>
              <a:gd name="connsiteX10" fmla="*/ 10362 w 42657"/>
              <a:gd name="connsiteY10" fmla="*/ 9964 h 10516"/>
              <a:gd name="connsiteX11" fmla="*/ 7563 w 42657"/>
              <a:gd name="connsiteY11" fmla="*/ 37 h 10516"/>
              <a:gd name="connsiteX12" fmla="*/ 4703 w 42657"/>
              <a:gd name="connsiteY12" fmla="*/ 10144 h 10516"/>
              <a:gd name="connsiteX13" fmla="*/ 0 w 42657"/>
              <a:gd name="connsiteY13" fmla="*/ 5512 h 10516"/>
              <a:gd name="connsiteX0" fmla="*/ 42657 w 42657"/>
              <a:gd name="connsiteY0" fmla="*/ 6945 h 10481"/>
              <a:gd name="connsiteX1" fmla="*/ 36129 w 42657"/>
              <a:gd name="connsiteY1" fmla="*/ 175 h 10481"/>
              <a:gd name="connsiteX2" fmla="*/ 33224 w 42657"/>
              <a:gd name="connsiteY2" fmla="*/ 10205 h 10481"/>
              <a:gd name="connsiteX3" fmla="*/ 30427 w 42657"/>
              <a:gd name="connsiteY3" fmla="*/ 370 h 10481"/>
              <a:gd name="connsiteX4" fmla="*/ 27508 w 42657"/>
              <a:gd name="connsiteY4" fmla="*/ 10389 h 10481"/>
              <a:gd name="connsiteX5" fmla="*/ 24684 w 42657"/>
              <a:gd name="connsiteY5" fmla="*/ 370 h 10481"/>
              <a:gd name="connsiteX6" fmla="*/ 21860 w 42657"/>
              <a:gd name="connsiteY6" fmla="*/ 10481 h 10481"/>
              <a:gd name="connsiteX7" fmla="*/ 18995 w 42657"/>
              <a:gd name="connsiteY7" fmla="*/ 186 h 10481"/>
              <a:gd name="connsiteX8" fmla="*/ 16117 w 42657"/>
              <a:gd name="connsiteY8" fmla="*/ 10114 h 10481"/>
              <a:gd name="connsiteX9" fmla="*/ 13308 w 42657"/>
              <a:gd name="connsiteY9" fmla="*/ 2 h 10481"/>
              <a:gd name="connsiteX10" fmla="*/ 10362 w 42657"/>
              <a:gd name="connsiteY10" fmla="*/ 9929 h 10481"/>
              <a:gd name="connsiteX11" fmla="*/ 7563 w 42657"/>
              <a:gd name="connsiteY11" fmla="*/ 2 h 10481"/>
              <a:gd name="connsiteX12" fmla="*/ 4703 w 42657"/>
              <a:gd name="connsiteY12" fmla="*/ 10109 h 10481"/>
              <a:gd name="connsiteX13" fmla="*/ 0 w 42657"/>
              <a:gd name="connsiteY13" fmla="*/ 5477 h 10481"/>
              <a:gd name="connsiteX0" fmla="*/ 42657 w 42657"/>
              <a:gd name="connsiteY0" fmla="*/ 6945 h 10481"/>
              <a:gd name="connsiteX1" fmla="*/ 36129 w 42657"/>
              <a:gd name="connsiteY1" fmla="*/ 175 h 10481"/>
              <a:gd name="connsiteX2" fmla="*/ 33224 w 42657"/>
              <a:gd name="connsiteY2" fmla="*/ 10205 h 10481"/>
              <a:gd name="connsiteX3" fmla="*/ 30427 w 42657"/>
              <a:gd name="connsiteY3" fmla="*/ 370 h 10481"/>
              <a:gd name="connsiteX4" fmla="*/ 27508 w 42657"/>
              <a:gd name="connsiteY4" fmla="*/ 10389 h 10481"/>
              <a:gd name="connsiteX5" fmla="*/ 24684 w 42657"/>
              <a:gd name="connsiteY5" fmla="*/ 370 h 10481"/>
              <a:gd name="connsiteX6" fmla="*/ 21860 w 42657"/>
              <a:gd name="connsiteY6" fmla="*/ 10481 h 10481"/>
              <a:gd name="connsiteX7" fmla="*/ 18995 w 42657"/>
              <a:gd name="connsiteY7" fmla="*/ 186 h 10481"/>
              <a:gd name="connsiteX8" fmla="*/ 16117 w 42657"/>
              <a:gd name="connsiteY8" fmla="*/ 10114 h 10481"/>
              <a:gd name="connsiteX9" fmla="*/ 13308 w 42657"/>
              <a:gd name="connsiteY9" fmla="*/ 2 h 10481"/>
              <a:gd name="connsiteX10" fmla="*/ 10362 w 42657"/>
              <a:gd name="connsiteY10" fmla="*/ 9929 h 10481"/>
              <a:gd name="connsiteX11" fmla="*/ 7563 w 42657"/>
              <a:gd name="connsiteY11" fmla="*/ 2 h 10481"/>
              <a:gd name="connsiteX12" fmla="*/ 4703 w 42657"/>
              <a:gd name="connsiteY12" fmla="*/ 10109 h 10481"/>
              <a:gd name="connsiteX13" fmla="*/ 0 w 42657"/>
              <a:gd name="connsiteY13" fmla="*/ 5477 h 10481"/>
              <a:gd name="connsiteX0" fmla="*/ 42657 w 42657"/>
              <a:gd name="connsiteY0" fmla="*/ 6945 h 10481"/>
              <a:gd name="connsiteX1" fmla="*/ 36129 w 42657"/>
              <a:gd name="connsiteY1" fmla="*/ 175 h 10481"/>
              <a:gd name="connsiteX2" fmla="*/ 33224 w 42657"/>
              <a:gd name="connsiteY2" fmla="*/ 10205 h 10481"/>
              <a:gd name="connsiteX3" fmla="*/ 30427 w 42657"/>
              <a:gd name="connsiteY3" fmla="*/ 370 h 10481"/>
              <a:gd name="connsiteX4" fmla="*/ 27508 w 42657"/>
              <a:gd name="connsiteY4" fmla="*/ 10389 h 10481"/>
              <a:gd name="connsiteX5" fmla="*/ 24684 w 42657"/>
              <a:gd name="connsiteY5" fmla="*/ 370 h 10481"/>
              <a:gd name="connsiteX6" fmla="*/ 21860 w 42657"/>
              <a:gd name="connsiteY6" fmla="*/ 10481 h 10481"/>
              <a:gd name="connsiteX7" fmla="*/ 18995 w 42657"/>
              <a:gd name="connsiteY7" fmla="*/ 186 h 10481"/>
              <a:gd name="connsiteX8" fmla="*/ 16117 w 42657"/>
              <a:gd name="connsiteY8" fmla="*/ 10114 h 10481"/>
              <a:gd name="connsiteX9" fmla="*/ 13308 w 42657"/>
              <a:gd name="connsiteY9" fmla="*/ 2 h 10481"/>
              <a:gd name="connsiteX10" fmla="*/ 10362 w 42657"/>
              <a:gd name="connsiteY10" fmla="*/ 9929 h 10481"/>
              <a:gd name="connsiteX11" fmla="*/ 7563 w 42657"/>
              <a:gd name="connsiteY11" fmla="*/ 2 h 10481"/>
              <a:gd name="connsiteX12" fmla="*/ 4703 w 42657"/>
              <a:gd name="connsiteY12" fmla="*/ 10109 h 10481"/>
              <a:gd name="connsiteX13" fmla="*/ 0 w 42657"/>
              <a:gd name="connsiteY13" fmla="*/ 5477 h 10481"/>
              <a:gd name="connsiteX0" fmla="*/ 42657 w 42657"/>
              <a:gd name="connsiteY0" fmla="*/ 7202 h 10738"/>
              <a:gd name="connsiteX1" fmla="*/ 36129 w 42657"/>
              <a:gd name="connsiteY1" fmla="*/ 13 h 10738"/>
              <a:gd name="connsiteX2" fmla="*/ 33224 w 42657"/>
              <a:gd name="connsiteY2" fmla="*/ 10462 h 10738"/>
              <a:gd name="connsiteX3" fmla="*/ 30427 w 42657"/>
              <a:gd name="connsiteY3" fmla="*/ 627 h 10738"/>
              <a:gd name="connsiteX4" fmla="*/ 27508 w 42657"/>
              <a:gd name="connsiteY4" fmla="*/ 10646 h 10738"/>
              <a:gd name="connsiteX5" fmla="*/ 24684 w 42657"/>
              <a:gd name="connsiteY5" fmla="*/ 627 h 10738"/>
              <a:gd name="connsiteX6" fmla="*/ 21860 w 42657"/>
              <a:gd name="connsiteY6" fmla="*/ 10738 h 10738"/>
              <a:gd name="connsiteX7" fmla="*/ 18995 w 42657"/>
              <a:gd name="connsiteY7" fmla="*/ 443 h 10738"/>
              <a:gd name="connsiteX8" fmla="*/ 16117 w 42657"/>
              <a:gd name="connsiteY8" fmla="*/ 10371 h 10738"/>
              <a:gd name="connsiteX9" fmla="*/ 13308 w 42657"/>
              <a:gd name="connsiteY9" fmla="*/ 259 h 10738"/>
              <a:gd name="connsiteX10" fmla="*/ 10362 w 42657"/>
              <a:gd name="connsiteY10" fmla="*/ 10186 h 10738"/>
              <a:gd name="connsiteX11" fmla="*/ 7563 w 42657"/>
              <a:gd name="connsiteY11" fmla="*/ 259 h 10738"/>
              <a:gd name="connsiteX12" fmla="*/ 4703 w 42657"/>
              <a:gd name="connsiteY12" fmla="*/ 10366 h 10738"/>
              <a:gd name="connsiteX13" fmla="*/ 0 w 42657"/>
              <a:gd name="connsiteY13" fmla="*/ 5734 h 10738"/>
              <a:gd name="connsiteX0" fmla="*/ 42657 w 42657"/>
              <a:gd name="connsiteY0" fmla="*/ 7194 h 10730"/>
              <a:gd name="connsiteX1" fmla="*/ 36129 w 42657"/>
              <a:gd name="connsiteY1" fmla="*/ 5 h 10730"/>
              <a:gd name="connsiteX2" fmla="*/ 33224 w 42657"/>
              <a:gd name="connsiteY2" fmla="*/ 10454 h 10730"/>
              <a:gd name="connsiteX3" fmla="*/ 30427 w 42657"/>
              <a:gd name="connsiteY3" fmla="*/ 619 h 10730"/>
              <a:gd name="connsiteX4" fmla="*/ 27508 w 42657"/>
              <a:gd name="connsiteY4" fmla="*/ 10638 h 10730"/>
              <a:gd name="connsiteX5" fmla="*/ 24684 w 42657"/>
              <a:gd name="connsiteY5" fmla="*/ 619 h 10730"/>
              <a:gd name="connsiteX6" fmla="*/ 21860 w 42657"/>
              <a:gd name="connsiteY6" fmla="*/ 10730 h 10730"/>
              <a:gd name="connsiteX7" fmla="*/ 18995 w 42657"/>
              <a:gd name="connsiteY7" fmla="*/ 435 h 10730"/>
              <a:gd name="connsiteX8" fmla="*/ 16117 w 42657"/>
              <a:gd name="connsiteY8" fmla="*/ 10363 h 10730"/>
              <a:gd name="connsiteX9" fmla="*/ 13308 w 42657"/>
              <a:gd name="connsiteY9" fmla="*/ 251 h 10730"/>
              <a:gd name="connsiteX10" fmla="*/ 10362 w 42657"/>
              <a:gd name="connsiteY10" fmla="*/ 10178 h 10730"/>
              <a:gd name="connsiteX11" fmla="*/ 7563 w 42657"/>
              <a:gd name="connsiteY11" fmla="*/ 251 h 10730"/>
              <a:gd name="connsiteX12" fmla="*/ 4703 w 42657"/>
              <a:gd name="connsiteY12" fmla="*/ 10358 h 10730"/>
              <a:gd name="connsiteX13" fmla="*/ 0 w 42657"/>
              <a:gd name="connsiteY13" fmla="*/ 5726 h 10730"/>
              <a:gd name="connsiteX0" fmla="*/ 42657 w 42657"/>
              <a:gd name="connsiteY0" fmla="*/ 7189 h 10725"/>
              <a:gd name="connsiteX1" fmla="*/ 36129 w 42657"/>
              <a:gd name="connsiteY1" fmla="*/ 0 h 10725"/>
              <a:gd name="connsiteX2" fmla="*/ 33224 w 42657"/>
              <a:gd name="connsiteY2" fmla="*/ 10449 h 10725"/>
              <a:gd name="connsiteX3" fmla="*/ 30427 w 42657"/>
              <a:gd name="connsiteY3" fmla="*/ 614 h 10725"/>
              <a:gd name="connsiteX4" fmla="*/ 27508 w 42657"/>
              <a:gd name="connsiteY4" fmla="*/ 10633 h 10725"/>
              <a:gd name="connsiteX5" fmla="*/ 24684 w 42657"/>
              <a:gd name="connsiteY5" fmla="*/ 614 h 10725"/>
              <a:gd name="connsiteX6" fmla="*/ 21860 w 42657"/>
              <a:gd name="connsiteY6" fmla="*/ 10725 h 10725"/>
              <a:gd name="connsiteX7" fmla="*/ 18995 w 42657"/>
              <a:gd name="connsiteY7" fmla="*/ 430 h 10725"/>
              <a:gd name="connsiteX8" fmla="*/ 16117 w 42657"/>
              <a:gd name="connsiteY8" fmla="*/ 10358 h 10725"/>
              <a:gd name="connsiteX9" fmla="*/ 13308 w 42657"/>
              <a:gd name="connsiteY9" fmla="*/ 246 h 10725"/>
              <a:gd name="connsiteX10" fmla="*/ 10362 w 42657"/>
              <a:gd name="connsiteY10" fmla="*/ 10173 h 10725"/>
              <a:gd name="connsiteX11" fmla="*/ 7563 w 42657"/>
              <a:gd name="connsiteY11" fmla="*/ 246 h 10725"/>
              <a:gd name="connsiteX12" fmla="*/ 4703 w 42657"/>
              <a:gd name="connsiteY12" fmla="*/ 10353 h 10725"/>
              <a:gd name="connsiteX13" fmla="*/ 0 w 42657"/>
              <a:gd name="connsiteY13" fmla="*/ 5721 h 10725"/>
              <a:gd name="connsiteX0" fmla="*/ 42657 w 42657"/>
              <a:gd name="connsiteY0" fmla="*/ 7191 h 10727"/>
              <a:gd name="connsiteX1" fmla="*/ 36129 w 42657"/>
              <a:gd name="connsiteY1" fmla="*/ 2 h 10727"/>
              <a:gd name="connsiteX2" fmla="*/ 33224 w 42657"/>
              <a:gd name="connsiteY2" fmla="*/ 10451 h 10727"/>
              <a:gd name="connsiteX3" fmla="*/ 30427 w 42657"/>
              <a:gd name="connsiteY3" fmla="*/ 616 h 10727"/>
              <a:gd name="connsiteX4" fmla="*/ 27508 w 42657"/>
              <a:gd name="connsiteY4" fmla="*/ 10635 h 10727"/>
              <a:gd name="connsiteX5" fmla="*/ 24684 w 42657"/>
              <a:gd name="connsiteY5" fmla="*/ 616 h 10727"/>
              <a:gd name="connsiteX6" fmla="*/ 21860 w 42657"/>
              <a:gd name="connsiteY6" fmla="*/ 10727 h 10727"/>
              <a:gd name="connsiteX7" fmla="*/ 18995 w 42657"/>
              <a:gd name="connsiteY7" fmla="*/ 432 h 10727"/>
              <a:gd name="connsiteX8" fmla="*/ 16117 w 42657"/>
              <a:gd name="connsiteY8" fmla="*/ 10360 h 10727"/>
              <a:gd name="connsiteX9" fmla="*/ 13308 w 42657"/>
              <a:gd name="connsiteY9" fmla="*/ 248 h 10727"/>
              <a:gd name="connsiteX10" fmla="*/ 10362 w 42657"/>
              <a:gd name="connsiteY10" fmla="*/ 10175 h 10727"/>
              <a:gd name="connsiteX11" fmla="*/ 7563 w 42657"/>
              <a:gd name="connsiteY11" fmla="*/ 248 h 10727"/>
              <a:gd name="connsiteX12" fmla="*/ 4703 w 42657"/>
              <a:gd name="connsiteY12" fmla="*/ 10355 h 10727"/>
              <a:gd name="connsiteX13" fmla="*/ 0 w 42657"/>
              <a:gd name="connsiteY13" fmla="*/ 5723 h 10727"/>
              <a:gd name="connsiteX0" fmla="*/ 42708 w 42708"/>
              <a:gd name="connsiteY0" fmla="*/ 5725 h 10728"/>
              <a:gd name="connsiteX1" fmla="*/ 36129 w 42708"/>
              <a:gd name="connsiteY1" fmla="*/ 3 h 10728"/>
              <a:gd name="connsiteX2" fmla="*/ 33224 w 42708"/>
              <a:gd name="connsiteY2" fmla="*/ 10452 h 10728"/>
              <a:gd name="connsiteX3" fmla="*/ 30427 w 42708"/>
              <a:gd name="connsiteY3" fmla="*/ 617 h 10728"/>
              <a:gd name="connsiteX4" fmla="*/ 27508 w 42708"/>
              <a:gd name="connsiteY4" fmla="*/ 10636 h 10728"/>
              <a:gd name="connsiteX5" fmla="*/ 24684 w 42708"/>
              <a:gd name="connsiteY5" fmla="*/ 617 h 10728"/>
              <a:gd name="connsiteX6" fmla="*/ 21860 w 42708"/>
              <a:gd name="connsiteY6" fmla="*/ 10728 h 10728"/>
              <a:gd name="connsiteX7" fmla="*/ 18995 w 42708"/>
              <a:gd name="connsiteY7" fmla="*/ 433 h 10728"/>
              <a:gd name="connsiteX8" fmla="*/ 16117 w 42708"/>
              <a:gd name="connsiteY8" fmla="*/ 10361 h 10728"/>
              <a:gd name="connsiteX9" fmla="*/ 13308 w 42708"/>
              <a:gd name="connsiteY9" fmla="*/ 249 h 10728"/>
              <a:gd name="connsiteX10" fmla="*/ 10362 w 42708"/>
              <a:gd name="connsiteY10" fmla="*/ 10176 h 10728"/>
              <a:gd name="connsiteX11" fmla="*/ 7563 w 42708"/>
              <a:gd name="connsiteY11" fmla="*/ 249 h 10728"/>
              <a:gd name="connsiteX12" fmla="*/ 4703 w 42708"/>
              <a:gd name="connsiteY12" fmla="*/ 10356 h 10728"/>
              <a:gd name="connsiteX13" fmla="*/ 0 w 42708"/>
              <a:gd name="connsiteY13" fmla="*/ 5724 h 10728"/>
              <a:gd name="connsiteX0" fmla="*/ 42708 w 42708"/>
              <a:gd name="connsiteY0" fmla="*/ 5725 h 10728"/>
              <a:gd name="connsiteX1" fmla="*/ 36129 w 42708"/>
              <a:gd name="connsiteY1" fmla="*/ 3 h 10728"/>
              <a:gd name="connsiteX2" fmla="*/ 33224 w 42708"/>
              <a:gd name="connsiteY2" fmla="*/ 10452 h 10728"/>
              <a:gd name="connsiteX3" fmla="*/ 30427 w 42708"/>
              <a:gd name="connsiteY3" fmla="*/ 617 h 10728"/>
              <a:gd name="connsiteX4" fmla="*/ 27508 w 42708"/>
              <a:gd name="connsiteY4" fmla="*/ 10636 h 10728"/>
              <a:gd name="connsiteX5" fmla="*/ 24684 w 42708"/>
              <a:gd name="connsiteY5" fmla="*/ 617 h 10728"/>
              <a:gd name="connsiteX6" fmla="*/ 21860 w 42708"/>
              <a:gd name="connsiteY6" fmla="*/ 10728 h 10728"/>
              <a:gd name="connsiteX7" fmla="*/ 18995 w 42708"/>
              <a:gd name="connsiteY7" fmla="*/ 433 h 10728"/>
              <a:gd name="connsiteX8" fmla="*/ 16117 w 42708"/>
              <a:gd name="connsiteY8" fmla="*/ 10361 h 10728"/>
              <a:gd name="connsiteX9" fmla="*/ 13308 w 42708"/>
              <a:gd name="connsiteY9" fmla="*/ 249 h 10728"/>
              <a:gd name="connsiteX10" fmla="*/ 10362 w 42708"/>
              <a:gd name="connsiteY10" fmla="*/ 10176 h 10728"/>
              <a:gd name="connsiteX11" fmla="*/ 7563 w 42708"/>
              <a:gd name="connsiteY11" fmla="*/ 249 h 10728"/>
              <a:gd name="connsiteX12" fmla="*/ 4703 w 42708"/>
              <a:gd name="connsiteY12" fmla="*/ 10356 h 10728"/>
              <a:gd name="connsiteX13" fmla="*/ 0 w 42708"/>
              <a:gd name="connsiteY13" fmla="*/ 5724 h 10728"/>
              <a:gd name="connsiteX0" fmla="*/ 42708 w 42708"/>
              <a:gd name="connsiteY0" fmla="*/ 5837 h 10840"/>
              <a:gd name="connsiteX1" fmla="*/ 41594 w 42708"/>
              <a:gd name="connsiteY1" fmla="*/ 5562 h 10840"/>
              <a:gd name="connsiteX2" fmla="*/ 36129 w 42708"/>
              <a:gd name="connsiteY2" fmla="*/ 115 h 10840"/>
              <a:gd name="connsiteX3" fmla="*/ 33224 w 42708"/>
              <a:gd name="connsiteY3" fmla="*/ 10564 h 10840"/>
              <a:gd name="connsiteX4" fmla="*/ 30427 w 42708"/>
              <a:gd name="connsiteY4" fmla="*/ 729 h 10840"/>
              <a:gd name="connsiteX5" fmla="*/ 27508 w 42708"/>
              <a:gd name="connsiteY5" fmla="*/ 10748 h 10840"/>
              <a:gd name="connsiteX6" fmla="*/ 24684 w 42708"/>
              <a:gd name="connsiteY6" fmla="*/ 729 h 10840"/>
              <a:gd name="connsiteX7" fmla="*/ 21860 w 42708"/>
              <a:gd name="connsiteY7" fmla="*/ 10840 h 10840"/>
              <a:gd name="connsiteX8" fmla="*/ 18995 w 42708"/>
              <a:gd name="connsiteY8" fmla="*/ 545 h 10840"/>
              <a:gd name="connsiteX9" fmla="*/ 16117 w 42708"/>
              <a:gd name="connsiteY9" fmla="*/ 10473 h 10840"/>
              <a:gd name="connsiteX10" fmla="*/ 13308 w 42708"/>
              <a:gd name="connsiteY10" fmla="*/ 361 h 10840"/>
              <a:gd name="connsiteX11" fmla="*/ 10362 w 42708"/>
              <a:gd name="connsiteY11" fmla="*/ 10288 h 10840"/>
              <a:gd name="connsiteX12" fmla="*/ 7563 w 42708"/>
              <a:gd name="connsiteY12" fmla="*/ 361 h 10840"/>
              <a:gd name="connsiteX13" fmla="*/ 4703 w 42708"/>
              <a:gd name="connsiteY13" fmla="*/ 10468 h 10840"/>
              <a:gd name="connsiteX14" fmla="*/ 0 w 42708"/>
              <a:gd name="connsiteY14" fmla="*/ 5836 h 10840"/>
              <a:gd name="connsiteX0" fmla="*/ 42708 w 42708"/>
              <a:gd name="connsiteY0" fmla="*/ 5855 h 10858"/>
              <a:gd name="connsiteX1" fmla="*/ 41594 w 42708"/>
              <a:gd name="connsiteY1" fmla="*/ 5580 h 10858"/>
              <a:gd name="connsiteX2" fmla="*/ 40734 w 42708"/>
              <a:gd name="connsiteY2" fmla="*/ 5371 h 10858"/>
              <a:gd name="connsiteX3" fmla="*/ 36129 w 42708"/>
              <a:gd name="connsiteY3" fmla="*/ 133 h 10858"/>
              <a:gd name="connsiteX4" fmla="*/ 33224 w 42708"/>
              <a:gd name="connsiteY4" fmla="*/ 10582 h 10858"/>
              <a:gd name="connsiteX5" fmla="*/ 30427 w 42708"/>
              <a:gd name="connsiteY5" fmla="*/ 747 h 10858"/>
              <a:gd name="connsiteX6" fmla="*/ 27508 w 42708"/>
              <a:gd name="connsiteY6" fmla="*/ 10766 h 10858"/>
              <a:gd name="connsiteX7" fmla="*/ 24684 w 42708"/>
              <a:gd name="connsiteY7" fmla="*/ 747 h 10858"/>
              <a:gd name="connsiteX8" fmla="*/ 21860 w 42708"/>
              <a:gd name="connsiteY8" fmla="*/ 10858 h 10858"/>
              <a:gd name="connsiteX9" fmla="*/ 18995 w 42708"/>
              <a:gd name="connsiteY9" fmla="*/ 563 h 10858"/>
              <a:gd name="connsiteX10" fmla="*/ 16117 w 42708"/>
              <a:gd name="connsiteY10" fmla="*/ 10491 h 10858"/>
              <a:gd name="connsiteX11" fmla="*/ 13308 w 42708"/>
              <a:gd name="connsiteY11" fmla="*/ 379 h 10858"/>
              <a:gd name="connsiteX12" fmla="*/ 10362 w 42708"/>
              <a:gd name="connsiteY12" fmla="*/ 10306 h 10858"/>
              <a:gd name="connsiteX13" fmla="*/ 7563 w 42708"/>
              <a:gd name="connsiteY13" fmla="*/ 379 h 10858"/>
              <a:gd name="connsiteX14" fmla="*/ 4703 w 42708"/>
              <a:gd name="connsiteY14" fmla="*/ 10486 h 10858"/>
              <a:gd name="connsiteX15" fmla="*/ 0 w 42708"/>
              <a:gd name="connsiteY15" fmla="*/ 5854 h 10858"/>
              <a:gd name="connsiteX0" fmla="*/ 42708 w 42708"/>
              <a:gd name="connsiteY0" fmla="*/ 5831 h 10834"/>
              <a:gd name="connsiteX1" fmla="*/ 41594 w 42708"/>
              <a:gd name="connsiteY1" fmla="*/ 5556 h 10834"/>
              <a:gd name="connsiteX2" fmla="*/ 40734 w 42708"/>
              <a:gd name="connsiteY2" fmla="*/ 5347 h 10834"/>
              <a:gd name="connsiteX3" fmla="*/ 36129 w 42708"/>
              <a:gd name="connsiteY3" fmla="*/ 109 h 10834"/>
              <a:gd name="connsiteX4" fmla="*/ 33224 w 42708"/>
              <a:gd name="connsiteY4" fmla="*/ 10558 h 10834"/>
              <a:gd name="connsiteX5" fmla="*/ 30427 w 42708"/>
              <a:gd name="connsiteY5" fmla="*/ 723 h 10834"/>
              <a:gd name="connsiteX6" fmla="*/ 27508 w 42708"/>
              <a:gd name="connsiteY6" fmla="*/ 10742 h 10834"/>
              <a:gd name="connsiteX7" fmla="*/ 24684 w 42708"/>
              <a:gd name="connsiteY7" fmla="*/ 723 h 10834"/>
              <a:gd name="connsiteX8" fmla="*/ 21860 w 42708"/>
              <a:gd name="connsiteY8" fmla="*/ 10834 h 10834"/>
              <a:gd name="connsiteX9" fmla="*/ 18995 w 42708"/>
              <a:gd name="connsiteY9" fmla="*/ 539 h 10834"/>
              <a:gd name="connsiteX10" fmla="*/ 16117 w 42708"/>
              <a:gd name="connsiteY10" fmla="*/ 10467 h 10834"/>
              <a:gd name="connsiteX11" fmla="*/ 13308 w 42708"/>
              <a:gd name="connsiteY11" fmla="*/ 355 h 10834"/>
              <a:gd name="connsiteX12" fmla="*/ 10362 w 42708"/>
              <a:gd name="connsiteY12" fmla="*/ 10282 h 10834"/>
              <a:gd name="connsiteX13" fmla="*/ 7563 w 42708"/>
              <a:gd name="connsiteY13" fmla="*/ 355 h 10834"/>
              <a:gd name="connsiteX14" fmla="*/ 4703 w 42708"/>
              <a:gd name="connsiteY14" fmla="*/ 10462 h 10834"/>
              <a:gd name="connsiteX15" fmla="*/ 0 w 42708"/>
              <a:gd name="connsiteY15" fmla="*/ 5830 h 10834"/>
              <a:gd name="connsiteX0" fmla="*/ 42708 w 42708"/>
              <a:gd name="connsiteY0" fmla="*/ 5831 h 10834"/>
              <a:gd name="connsiteX1" fmla="*/ 40734 w 42708"/>
              <a:gd name="connsiteY1" fmla="*/ 5347 h 10834"/>
              <a:gd name="connsiteX2" fmla="*/ 36129 w 42708"/>
              <a:gd name="connsiteY2" fmla="*/ 109 h 10834"/>
              <a:gd name="connsiteX3" fmla="*/ 33224 w 42708"/>
              <a:gd name="connsiteY3" fmla="*/ 10558 h 10834"/>
              <a:gd name="connsiteX4" fmla="*/ 30427 w 42708"/>
              <a:gd name="connsiteY4" fmla="*/ 723 h 10834"/>
              <a:gd name="connsiteX5" fmla="*/ 27508 w 42708"/>
              <a:gd name="connsiteY5" fmla="*/ 10742 h 10834"/>
              <a:gd name="connsiteX6" fmla="*/ 24684 w 42708"/>
              <a:gd name="connsiteY6" fmla="*/ 723 h 10834"/>
              <a:gd name="connsiteX7" fmla="*/ 21860 w 42708"/>
              <a:gd name="connsiteY7" fmla="*/ 10834 h 10834"/>
              <a:gd name="connsiteX8" fmla="*/ 18995 w 42708"/>
              <a:gd name="connsiteY8" fmla="*/ 539 h 10834"/>
              <a:gd name="connsiteX9" fmla="*/ 16117 w 42708"/>
              <a:gd name="connsiteY9" fmla="*/ 10467 h 10834"/>
              <a:gd name="connsiteX10" fmla="*/ 13308 w 42708"/>
              <a:gd name="connsiteY10" fmla="*/ 355 h 10834"/>
              <a:gd name="connsiteX11" fmla="*/ 10362 w 42708"/>
              <a:gd name="connsiteY11" fmla="*/ 10282 h 10834"/>
              <a:gd name="connsiteX12" fmla="*/ 7563 w 42708"/>
              <a:gd name="connsiteY12" fmla="*/ 355 h 10834"/>
              <a:gd name="connsiteX13" fmla="*/ 4703 w 42708"/>
              <a:gd name="connsiteY13" fmla="*/ 10462 h 10834"/>
              <a:gd name="connsiteX14" fmla="*/ 0 w 42708"/>
              <a:gd name="connsiteY14" fmla="*/ 5830 h 10834"/>
              <a:gd name="connsiteX0" fmla="*/ 40734 w 40734"/>
              <a:gd name="connsiteY0" fmla="*/ 5347 h 10834"/>
              <a:gd name="connsiteX1" fmla="*/ 36129 w 40734"/>
              <a:gd name="connsiteY1" fmla="*/ 109 h 10834"/>
              <a:gd name="connsiteX2" fmla="*/ 33224 w 40734"/>
              <a:gd name="connsiteY2" fmla="*/ 10558 h 10834"/>
              <a:gd name="connsiteX3" fmla="*/ 30427 w 40734"/>
              <a:gd name="connsiteY3" fmla="*/ 723 h 10834"/>
              <a:gd name="connsiteX4" fmla="*/ 27508 w 40734"/>
              <a:gd name="connsiteY4" fmla="*/ 10742 h 10834"/>
              <a:gd name="connsiteX5" fmla="*/ 24684 w 40734"/>
              <a:gd name="connsiteY5" fmla="*/ 723 h 10834"/>
              <a:gd name="connsiteX6" fmla="*/ 21860 w 40734"/>
              <a:gd name="connsiteY6" fmla="*/ 10834 h 10834"/>
              <a:gd name="connsiteX7" fmla="*/ 18995 w 40734"/>
              <a:gd name="connsiteY7" fmla="*/ 539 h 10834"/>
              <a:gd name="connsiteX8" fmla="*/ 16117 w 40734"/>
              <a:gd name="connsiteY8" fmla="*/ 10467 h 10834"/>
              <a:gd name="connsiteX9" fmla="*/ 13308 w 40734"/>
              <a:gd name="connsiteY9" fmla="*/ 355 h 10834"/>
              <a:gd name="connsiteX10" fmla="*/ 10362 w 40734"/>
              <a:gd name="connsiteY10" fmla="*/ 10282 h 10834"/>
              <a:gd name="connsiteX11" fmla="*/ 7563 w 40734"/>
              <a:gd name="connsiteY11" fmla="*/ 355 h 10834"/>
              <a:gd name="connsiteX12" fmla="*/ 4703 w 40734"/>
              <a:gd name="connsiteY12" fmla="*/ 10462 h 10834"/>
              <a:gd name="connsiteX13" fmla="*/ 0 w 40734"/>
              <a:gd name="connsiteY13" fmla="*/ 5830 h 10834"/>
              <a:gd name="connsiteX0" fmla="*/ 40734 w 40734"/>
              <a:gd name="connsiteY0" fmla="*/ 5356 h 10843"/>
              <a:gd name="connsiteX1" fmla="*/ 36129 w 40734"/>
              <a:gd name="connsiteY1" fmla="*/ 118 h 10843"/>
              <a:gd name="connsiteX2" fmla="*/ 33224 w 40734"/>
              <a:gd name="connsiteY2" fmla="*/ 10567 h 10843"/>
              <a:gd name="connsiteX3" fmla="*/ 30427 w 40734"/>
              <a:gd name="connsiteY3" fmla="*/ 732 h 10843"/>
              <a:gd name="connsiteX4" fmla="*/ 27508 w 40734"/>
              <a:gd name="connsiteY4" fmla="*/ 10751 h 10843"/>
              <a:gd name="connsiteX5" fmla="*/ 24684 w 40734"/>
              <a:gd name="connsiteY5" fmla="*/ 732 h 10843"/>
              <a:gd name="connsiteX6" fmla="*/ 21860 w 40734"/>
              <a:gd name="connsiteY6" fmla="*/ 10843 h 10843"/>
              <a:gd name="connsiteX7" fmla="*/ 18995 w 40734"/>
              <a:gd name="connsiteY7" fmla="*/ 548 h 10843"/>
              <a:gd name="connsiteX8" fmla="*/ 16117 w 40734"/>
              <a:gd name="connsiteY8" fmla="*/ 10476 h 10843"/>
              <a:gd name="connsiteX9" fmla="*/ 13308 w 40734"/>
              <a:gd name="connsiteY9" fmla="*/ 364 h 10843"/>
              <a:gd name="connsiteX10" fmla="*/ 10362 w 40734"/>
              <a:gd name="connsiteY10" fmla="*/ 10291 h 10843"/>
              <a:gd name="connsiteX11" fmla="*/ 7563 w 40734"/>
              <a:gd name="connsiteY11" fmla="*/ 364 h 10843"/>
              <a:gd name="connsiteX12" fmla="*/ 4703 w 40734"/>
              <a:gd name="connsiteY12" fmla="*/ 10471 h 10843"/>
              <a:gd name="connsiteX13" fmla="*/ 0 w 40734"/>
              <a:gd name="connsiteY13" fmla="*/ 5839 h 10843"/>
              <a:gd name="connsiteX0" fmla="*/ 44327 w 44327"/>
              <a:gd name="connsiteY0" fmla="*/ 5356 h 10843"/>
              <a:gd name="connsiteX1" fmla="*/ 36129 w 44327"/>
              <a:gd name="connsiteY1" fmla="*/ 118 h 10843"/>
              <a:gd name="connsiteX2" fmla="*/ 33224 w 44327"/>
              <a:gd name="connsiteY2" fmla="*/ 10567 h 10843"/>
              <a:gd name="connsiteX3" fmla="*/ 30427 w 44327"/>
              <a:gd name="connsiteY3" fmla="*/ 732 h 10843"/>
              <a:gd name="connsiteX4" fmla="*/ 27508 w 44327"/>
              <a:gd name="connsiteY4" fmla="*/ 10751 h 10843"/>
              <a:gd name="connsiteX5" fmla="*/ 24684 w 44327"/>
              <a:gd name="connsiteY5" fmla="*/ 732 h 10843"/>
              <a:gd name="connsiteX6" fmla="*/ 21860 w 44327"/>
              <a:gd name="connsiteY6" fmla="*/ 10843 h 10843"/>
              <a:gd name="connsiteX7" fmla="*/ 18995 w 44327"/>
              <a:gd name="connsiteY7" fmla="*/ 548 h 10843"/>
              <a:gd name="connsiteX8" fmla="*/ 16117 w 44327"/>
              <a:gd name="connsiteY8" fmla="*/ 10476 h 10843"/>
              <a:gd name="connsiteX9" fmla="*/ 13308 w 44327"/>
              <a:gd name="connsiteY9" fmla="*/ 364 h 10843"/>
              <a:gd name="connsiteX10" fmla="*/ 10362 w 44327"/>
              <a:gd name="connsiteY10" fmla="*/ 10291 h 10843"/>
              <a:gd name="connsiteX11" fmla="*/ 7563 w 44327"/>
              <a:gd name="connsiteY11" fmla="*/ 364 h 10843"/>
              <a:gd name="connsiteX12" fmla="*/ 4703 w 44327"/>
              <a:gd name="connsiteY12" fmla="*/ 10471 h 10843"/>
              <a:gd name="connsiteX13" fmla="*/ 0 w 44327"/>
              <a:gd name="connsiteY13" fmla="*/ 5839 h 10843"/>
              <a:gd name="connsiteX0" fmla="*/ 44327 w 44327"/>
              <a:gd name="connsiteY0" fmla="*/ 5356 h 10843"/>
              <a:gd name="connsiteX1" fmla="*/ 36129 w 44327"/>
              <a:gd name="connsiteY1" fmla="*/ 118 h 10843"/>
              <a:gd name="connsiteX2" fmla="*/ 33224 w 44327"/>
              <a:gd name="connsiteY2" fmla="*/ 10567 h 10843"/>
              <a:gd name="connsiteX3" fmla="*/ 30427 w 44327"/>
              <a:gd name="connsiteY3" fmla="*/ 732 h 10843"/>
              <a:gd name="connsiteX4" fmla="*/ 27508 w 44327"/>
              <a:gd name="connsiteY4" fmla="*/ 10751 h 10843"/>
              <a:gd name="connsiteX5" fmla="*/ 24684 w 44327"/>
              <a:gd name="connsiteY5" fmla="*/ 732 h 10843"/>
              <a:gd name="connsiteX6" fmla="*/ 21860 w 44327"/>
              <a:gd name="connsiteY6" fmla="*/ 10843 h 10843"/>
              <a:gd name="connsiteX7" fmla="*/ 18995 w 44327"/>
              <a:gd name="connsiteY7" fmla="*/ 548 h 10843"/>
              <a:gd name="connsiteX8" fmla="*/ 16117 w 44327"/>
              <a:gd name="connsiteY8" fmla="*/ 10476 h 10843"/>
              <a:gd name="connsiteX9" fmla="*/ 13308 w 44327"/>
              <a:gd name="connsiteY9" fmla="*/ 364 h 10843"/>
              <a:gd name="connsiteX10" fmla="*/ 10362 w 44327"/>
              <a:gd name="connsiteY10" fmla="*/ 10291 h 10843"/>
              <a:gd name="connsiteX11" fmla="*/ 7563 w 44327"/>
              <a:gd name="connsiteY11" fmla="*/ 364 h 10843"/>
              <a:gd name="connsiteX12" fmla="*/ 4703 w 44327"/>
              <a:gd name="connsiteY12" fmla="*/ 10471 h 10843"/>
              <a:gd name="connsiteX13" fmla="*/ 0 w 44327"/>
              <a:gd name="connsiteY13" fmla="*/ 5839 h 10843"/>
              <a:gd name="connsiteX0" fmla="*/ 47717 w 47717"/>
              <a:gd name="connsiteY0" fmla="*/ 5356 h 10843"/>
              <a:gd name="connsiteX1" fmla="*/ 39519 w 47717"/>
              <a:gd name="connsiteY1" fmla="*/ 118 h 10843"/>
              <a:gd name="connsiteX2" fmla="*/ 36614 w 47717"/>
              <a:gd name="connsiteY2" fmla="*/ 10567 h 10843"/>
              <a:gd name="connsiteX3" fmla="*/ 33817 w 47717"/>
              <a:gd name="connsiteY3" fmla="*/ 732 h 10843"/>
              <a:gd name="connsiteX4" fmla="*/ 30898 w 47717"/>
              <a:gd name="connsiteY4" fmla="*/ 10751 h 10843"/>
              <a:gd name="connsiteX5" fmla="*/ 28074 w 47717"/>
              <a:gd name="connsiteY5" fmla="*/ 732 h 10843"/>
              <a:gd name="connsiteX6" fmla="*/ 25250 w 47717"/>
              <a:gd name="connsiteY6" fmla="*/ 10843 h 10843"/>
              <a:gd name="connsiteX7" fmla="*/ 22385 w 47717"/>
              <a:gd name="connsiteY7" fmla="*/ 548 h 10843"/>
              <a:gd name="connsiteX8" fmla="*/ 19507 w 47717"/>
              <a:gd name="connsiteY8" fmla="*/ 10476 h 10843"/>
              <a:gd name="connsiteX9" fmla="*/ 16698 w 47717"/>
              <a:gd name="connsiteY9" fmla="*/ 364 h 10843"/>
              <a:gd name="connsiteX10" fmla="*/ 13752 w 47717"/>
              <a:gd name="connsiteY10" fmla="*/ 10291 h 10843"/>
              <a:gd name="connsiteX11" fmla="*/ 10953 w 47717"/>
              <a:gd name="connsiteY11" fmla="*/ 364 h 10843"/>
              <a:gd name="connsiteX12" fmla="*/ 8093 w 47717"/>
              <a:gd name="connsiteY12" fmla="*/ 10471 h 10843"/>
              <a:gd name="connsiteX13" fmla="*/ 0 w 47717"/>
              <a:gd name="connsiteY13" fmla="*/ 5630 h 10843"/>
              <a:gd name="connsiteX0" fmla="*/ 47717 w 47717"/>
              <a:gd name="connsiteY0" fmla="*/ 5356 h 10843"/>
              <a:gd name="connsiteX1" fmla="*/ 39519 w 47717"/>
              <a:gd name="connsiteY1" fmla="*/ 118 h 10843"/>
              <a:gd name="connsiteX2" fmla="*/ 36614 w 47717"/>
              <a:gd name="connsiteY2" fmla="*/ 10567 h 10843"/>
              <a:gd name="connsiteX3" fmla="*/ 33817 w 47717"/>
              <a:gd name="connsiteY3" fmla="*/ 732 h 10843"/>
              <a:gd name="connsiteX4" fmla="*/ 30898 w 47717"/>
              <a:gd name="connsiteY4" fmla="*/ 10751 h 10843"/>
              <a:gd name="connsiteX5" fmla="*/ 28074 w 47717"/>
              <a:gd name="connsiteY5" fmla="*/ 732 h 10843"/>
              <a:gd name="connsiteX6" fmla="*/ 25250 w 47717"/>
              <a:gd name="connsiteY6" fmla="*/ 10843 h 10843"/>
              <a:gd name="connsiteX7" fmla="*/ 22385 w 47717"/>
              <a:gd name="connsiteY7" fmla="*/ 548 h 10843"/>
              <a:gd name="connsiteX8" fmla="*/ 19507 w 47717"/>
              <a:gd name="connsiteY8" fmla="*/ 10476 h 10843"/>
              <a:gd name="connsiteX9" fmla="*/ 16698 w 47717"/>
              <a:gd name="connsiteY9" fmla="*/ 364 h 10843"/>
              <a:gd name="connsiteX10" fmla="*/ 13752 w 47717"/>
              <a:gd name="connsiteY10" fmla="*/ 10291 h 10843"/>
              <a:gd name="connsiteX11" fmla="*/ 10953 w 47717"/>
              <a:gd name="connsiteY11" fmla="*/ 364 h 10843"/>
              <a:gd name="connsiteX12" fmla="*/ 8093 w 47717"/>
              <a:gd name="connsiteY12" fmla="*/ 10471 h 10843"/>
              <a:gd name="connsiteX13" fmla="*/ 0 w 47717"/>
              <a:gd name="connsiteY13" fmla="*/ 5630 h 10843"/>
              <a:gd name="connsiteX0" fmla="*/ 47717 w 47717"/>
              <a:gd name="connsiteY0" fmla="*/ 5356 h 10843"/>
              <a:gd name="connsiteX1" fmla="*/ 39519 w 47717"/>
              <a:gd name="connsiteY1" fmla="*/ 118 h 10843"/>
              <a:gd name="connsiteX2" fmla="*/ 36614 w 47717"/>
              <a:gd name="connsiteY2" fmla="*/ 10567 h 10843"/>
              <a:gd name="connsiteX3" fmla="*/ 33817 w 47717"/>
              <a:gd name="connsiteY3" fmla="*/ 732 h 10843"/>
              <a:gd name="connsiteX4" fmla="*/ 30898 w 47717"/>
              <a:gd name="connsiteY4" fmla="*/ 10751 h 10843"/>
              <a:gd name="connsiteX5" fmla="*/ 28074 w 47717"/>
              <a:gd name="connsiteY5" fmla="*/ 732 h 10843"/>
              <a:gd name="connsiteX6" fmla="*/ 25250 w 47717"/>
              <a:gd name="connsiteY6" fmla="*/ 10843 h 10843"/>
              <a:gd name="connsiteX7" fmla="*/ 22385 w 47717"/>
              <a:gd name="connsiteY7" fmla="*/ 548 h 10843"/>
              <a:gd name="connsiteX8" fmla="*/ 19507 w 47717"/>
              <a:gd name="connsiteY8" fmla="*/ 10476 h 10843"/>
              <a:gd name="connsiteX9" fmla="*/ 16698 w 47717"/>
              <a:gd name="connsiteY9" fmla="*/ 364 h 10843"/>
              <a:gd name="connsiteX10" fmla="*/ 13752 w 47717"/>
              <a:gd name="connsiteY10" fmla="*/ 10291 h 10843"/>
              <a:gd name="connsiteX11" fmla="*/ 10953 w 47717"/>
              <a:gd name="connsiteY11" fmla="*/ 364 h 10843"/>
              <a:gd name="connsiteX12" fmla="*/ 8093 w 47717"/>
              <a:gd name="connsiteY12" fmla="*/ 10471 h 10843"/>
              <a:gd name="connsiteX13" fmla="*/ 0 w 47717"/>
              <a:gd name="connsiteY13" fmla="*/ 5630 h 10843"/>
              <a:gd name="connsiteX0" fmla="*/ 47717 w 47717"/>
              <a:gd name="connsiteY0" fmla="*/ 5356 h 10843"/>
              <a:gd name="connsiteX1" fmla="*/ 39519 w 47717"/>
              <a:gd name="connsiteY1" fmla="*/ 118 h 10843"/>
              <a:gd name="connsiteX2" fmla="*/ 36614 w 47717"/>
              <a:gd name="connsiteY2" fmla="*/ 10567 h 10843"/>
              <a:gd name="connsiteX3" fmla="*/ 33817 w 47717"/>
              <a:gd name="connsiteY3" fmla="*/ 732 h 10843"/>
              <a:gd name="connsiteX4" fmla="*/ 30898 w 47717"/>
              <a:gd name="connsiteY4" fmla="*/ 10751 h 10843"/>
              <a:gd name="connsiteX5" fmla="*/ 28074 w 47717"/>
              <a:gd name="connsiteY5" fmla="*/ 732 h 10843"/>
              <a:gd name="connsiteX6" fmla="*/ 25250 w 47717"/>
              <a:gd name="connsiteY6" fmla="*/ 10843 h 10843"/>
              <a:gd name="connsiteX7" fmla="*/ 22385 w 47717"/>
              <a:gd name="connsiteY7" fmla="*/ 548 h 10843"/>
              <a:gd name="connsiteX8" fmla="*/ 19507 w 47717"/>
              <a:gd name="connsiteY8" fmla="*/ 10476 h 10843"/>
              <a:gd name="connsiteX9" fmla="*/ 16698 w 47717"/>
              <a:gd name="connsiteY9" fmla="*/ 364 h 10843"/>
              <a:gd name="connsiteX10" fmla="*/ 13752 w 47717"/>
              <a:gd name="connsiteY10" fmla="*/ 10291 h 10843"/>
              <a:gd name="connsiteX11" fmla="*/ 10953 w 47717"/>
              <a:gd name="connsiteY11" fmla="*/ 364 h 10843"/>
              <a:gd name="connsiteX12" fmla="*/ 8093 w 47717"/>
              <a:gd name="connsiteY12" fmla="*/ 10471 h 10843"/>
              <a:gd name="connsiteX13" fmla="*/ 0 w 47717"/>
              <a:gd name="connsiteY13" fmla="*/ 5630 h 10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7717" h="10843">
                <a:moveTo>
                  <a:pt x="47717" y="5356"/>
                </a:moveTo>
                <a:cubicBezTo>
                  <a:pt x="40127" y="5286"/>
                  <a:pt x="40762" y="-925"/>
                  <a:pt x="39519" y="118"/>
                </a:cubicBezTo>
                <a:cubicBezTo>
                  <a:pt x="37973" y="277"/>
                  <a:pt x="37564" y="10569"/>
                  <a:pt x="36614" y="10567"/>
                </a:cubicBezTo>
                <a:cubicBezTo>
                  <a:pt x="35200" y="10629"/>
                  <a:pt x="35217" y="670"/>
                  <a:pt x="33817" y="732"/>
                </a:cubicBezTo>
                <a:cubicBezTo>
                  <a:pt x="32317" y="763"/>
                  <a:pt x="32317" y="10720"/>
                  <a:pt x="30898" y="10751"/>
                </a:cubicBezTo>
                <a:cubicBezTo>
                  <a:pt x="29459" y="10875"/>
                  <a:pt x="29495" y="748"/>
                  <a:pt x="28074" y="732"/>
                </a:cubicBezTo>
                <a:cubicBezTo>
                  <a:pt x="26667" y="900"/>
                  <a:pt x="26621" y="10766"/>
                  <a:pt x="25250" y="10843"/>
                </a:cubicBezTo>
                <a:cubicBezTo>
                  <a:pt x="23777" y="10692"/>
                  <a:pt x="23772" y="594"/>
                  <a:pt x="22385" y="548"/>
                </a:cubicBezTo>
                <a:cubicBezTo>
                  <a:pt x="20908" y="580"/>
                  <a:pt x="20873" y="10414"/>
                  <a:pt x="19507" y="10476"/>
                </a:cubicBezTo>
                <a:cubicBezTo>
                  <a:pt x="18075" y="10536"/>
                  <a:pt x="18084" y="394"/>
                  <a:pt x="16698" y="364"/>
                </a:cubicBezTo>
                <a:cubicBezTo>
                  <a:pt x="15243" y="426"/>
                  <a:pt x="15158" y="10445"/>
                  <a:pt x="13752" y="10291"/>
                </a:cubicBezTo>
                <a:cubicBezTo>
                  <a:pt x="12292" y="10413"/>
                  <a:pt x="12330" y="518"/>
                  <a:pt x="10953" y="364"/>
                </a:cubicBezTo>
                <a:cubicBezTo>
                  <a:pt x="9520" y="210"/>
                  <a:pt x="9542" y="10410"/>
                  <a:pt x="8093" y="10471"/>
                </a:cubicBezTo>
                <a:cubicBezTo>
                  <a:pt x="6669" y="10504"/>
                  <a:pt x="7971" y="5286"/>
                  <a:pt x="0" y="5630"/>
                </a:cubicBezTo>
              </a:path>
            </a:pathLst>
          </a:custGeom>
          <a:ln>
            <a:tailEnd type="arrow" w="lg" len="lg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1954548" y="5036238"/>
            <a:ext cx="0" cy="652436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16029" y="4226898"/>
            <a:ext cx="3919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1s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339876" y="4262638"/>
            <a:ext cx="623993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1729140" y="3015213"/>
            <a:ext cx="623993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963869" y="3015213"/>
            <a:ext cx="765271" cy="124742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2353133" y="4139160"/>
            <a:ext cx="765271" cy="124742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3118404" y="4134240"/>
            <a:ext cx="623993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963869" y="4262638"/>
            <a:ext cx="765271" cy="112394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2353133" y="3015213"/>
            <a:ext cx="765271" cy="112394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233244" y="4077972"/>
            <a:ext cx="3919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1s</a:t>
            </a:r>
          </a:p>
        </p:txBody>
      </p:sp>
      <p:pic>
        <p:nvPicPr>
          <p:cNvPr id="4" name="Picture 3" descr="psitAPESTable00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000" y="1066541"/>
            <a:ext cx="3810000" cy="3752850"/>
          </a:xfrm>
          <a:prstGeom prst="rect">
            <a:avLst/>
          </a:prstGeom>
        </p:spPr>
      </p:pic>
      <p:pic>
        <p:nvPicPr>
          <p:cNvPr id="28" name="Picture 27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730" y="5184901"/>
            <a:ext cx="3086100" cy="1104900"/>
          </a:xfrm>
          <a:prstGeom prst="rect">
            <a:avLst/>
          </a:prstGeom>
        </p:spPr>
      </p:pic>
      <p:pic>
        <p:nvPicPr>
          <p:cNvPr id="23" name="Picture 22" descr="latex-image-1.pdf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99" r="1"/>
          <a:stretch/>
        </p:blipFill>
        <p:spPr>
          <a:xfrm>
            <a:off x="339876" y="1171854"/>
            <a:ext cx="4755480" cy="809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9741028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l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00" y="3065017"/>
            <a:ext cx="4572000" cy="2832100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612000" y="6480000"/>
            <a:ext cx="7920000" cy="90000"/>
          </a:xfrm>
          <a:prstGeom prst="roundRect">
            <a:avLst>
              <a:gd name="adj" fmla="val 37719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8" name="Rounded Rectangle 7"/>
          <p:cNvSpPr/>
          <p:nvPr/>
        </p:nvSpPr>
        <p:spPr>
          <a:xfrm>
            <a:off x="612000" y="360000"/>
            <a:ext cx="7920000" cy="630000"/>
          </a:xfrm>
          <a:prstGeom prst="roundRect">
            <a:avLst>
              <a:gd name="adj" fmla="val 23816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Example on an H</a:t>
            </a:r>
            <a:r>
              <a:rPr lang="en-US" sz="2400" baseline="-25000" dirty="0"/>
              <a:t>2</a:t>
            </a:r>
            <a:r>
              <a:rPr lang="en-US" sz="2400" dirty="0"/>
              <a:t> molecule</a:t>
            </a:r>
          </a:p>
        </p:txBody>
      </p:sp>
      <p:pic>
        <p:nvPicPr>
          <p:cNvPr id="4" name="Picture 3" descr="psitAPESTable00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000" y="1066541"/>
            <a:ext cx="3810000" cy="3752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5047" y="5915005"/>
            <a:ext cx="1804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Excitation energy</a:t>
            </a:r>
          </a:p>
        </p:txBody>
      </p:sp>
      <p:sp>
        <p:nvSpPr>
          <p:cNvPr id="5" name="TextBox 4"/>
          <p:cNvSpPr txBox="1"/>
          <p:nvPr/>
        </p:nvSpPr>
        <p:spPr>
          <a:xfrm rot="16200000">
            <a:off x="-75368" y="4337958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Intensity</a:t>
            </a:r>
          </a:p>
        </p:txBody>
      </p:sp>
      <p:pic>
        <p:nvPicPr>
          <p:cNvPr id="9" name="Picture 8" descr="latex-image-1.pdf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99" r="1"/>
          <a:stretch/>
        </p:blipFill>
        <p:spPr>
          <a:xfrm>
            <a:off x="339876" y="1171854"/>
            <a:ext cx="4755480" cy="809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4565440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psitAPESTable0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000" y="1066541"/>
            <a:ext cx="3810000" cy="3752850"/>
          </a:xfrm>
          <a:prstGeom prst="rect">
            <a:avLst/>
          </a:prstGeom>
        </p:spPr>
      </p:pic>
      <p:cxnSp>
        <p:nvCxnSpPr>
          <p:cNvPr id="46" name="Straight Connector 45"/>
          <p:cNvCxnSpPr/>
          <p:nvPr/>
        </p:nvCxnSpPr>
        <p:spPr>
          <a:xfrm>
            <a:off x="1905492" y="3776629"/>
            <a:ext cx="307781" cy="508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3031006" y="3781715"/>
            <a:ext cx="307781" cy="508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4156520" y="3800758"/>
            <a:ext cx="307781" cy="508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5282035" y="3800758"/>
            <a:ext cx="307781" cy="508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6"/>
          <p:cNvSpPr/>
          <p:nvPr/>
        </p:nvSpPr>
        <p:spPr>
          <a:xfrm>
            <a:off x="612000" y="6480000"/>
            <a:ext cx="7920000" cy="90000"/>
          </a:xfrm>
          <a:prstGeom prst="roundRect">
            <a:avLst>
              <a:gd name="adj" fmla="val 37719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8" name="Rounded Rectangle 7"/>
          <p:cNvSpPr/>
          <p:nvPr/>
        </p:nvSpPr>
        <p:spPr>
          <a:xfrm>
            <a:off x="612000" y="360000"/>
            <a:ext cx="7920000" cy="630000"/>
          </a:xfrm>
          <a:prstGeom prst="roundRect">
            <a:avLst>
              <a:gd name="adj" fmla="val 23816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Example on an H</a:t>
            </a:r>
            <a:r>
              <a:rPr lang="en-US" sz="2400" baseline="-25000" dirty="0"/>
              <a:t>2</a:t>
            </a:r>
            <a:r>
              <a:rPr lang="en-US" sz="2400" dirty="0"/>
              <a:t> molecule – with correlations</a:t>
            </a:r>
          </a:p>
        </p:txBody>
      </p:sp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314" y="4161064"/>
            <a:ext cx="5422900" cy="2197100"/>
          </a:xfrm>
          <a:prstGeom prst="rect">
            <a:avLst/>
          </a:prstGeom>
        </p:spPr>
      </p:pic>
      <p:cxnSp>
        <p:nvCxnSpPr>
          <p:cNvPr id="24" name="Straight Connector 23"/>
          <p:cNvCxnSpPr/>
          <p:nvPr/>
        </p:nvCxnSpPr>
        <p:spPr>
          <a:xfrm>
            <a:off x="1535705" y="3771543"/>
            <a:ext cx="307781" cy="508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770918" y="3421196"/>
            <a:ext cx="0" cy="652436"/>
          </a:xfrm>
          <a:prstGeom prst="straightConnector1">
            <a:avLst/>
          </a:prstGeom>
          <a:ln w="38100" cmpd="sng">
            <a:solidFill>
              <a:schemeClr val="accent3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V="1">
            <a:off x="1631845" y="3421196"/>
            <a:ext cx="0" cy="652436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2661219" y="3776629"/>
            <a:ext cx="307781" cy="508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>
            <a:off x="3177633" y="3426282"/>
            <a:ext cx="0" cy="652436"/>
          </a:xfrm>
          <a:prstGeom prst="straightConnector1">
            <a:avLst/>
          </a:prstGeom>
          <a:ln w="38100" cmpd="sng">
            <a:solidFill>
              <a:schemeClr val="accent3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 flipV="1">
            <a:off x="2820856" y="3426282"/>
            <a:ext cx="0" cy="652436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3786733" y="3795672"/>
            <a:ext cx="307781" cy="508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>
            <a:off x="3931236" y="3445325"/>
            <a:ext cx="0" cy="652436"/>
          </a:xfrm>
          <a:prstGeom prst="straightConnector1">
            <a:avLst/>
          </a:prstGeom>
          <a:ln w="38100" cmpd="sng">
            <a:solidFill>
              <a:schemeClr val="accent3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flipV="1">
            <a:off x="4309210" y="3445325"/>
            <a:ext cx="0" cy="652436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4912248" y="3795672"/>
            <a:ext cx="307781" cy="508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>
            <a:off x="5510301" y="3445325"/>
            <a:ext cx="0" cy="652436"/>
          </a:xfrm>
          <a:prstGeom prst="straightConnector1">
            <a:avLst/>
          </a:prstGeom>
          <a:ln w="38100" cmpd="sng">
            <a:solidFill>
              <a:schemeClr val="accent3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 flipV="1">
            <a:off x="5371228" y="3445325"/>
            <a:ext cx="0" cy="652436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Picture 1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226" y="1881457"/>
            <a:ext cx="3886200" cy="438150"/>
          </a:xfrm>
          <a:prstGeom prst="rect">
            <a:avLst/>
          </a:prstGeom>
        </p:spPr>
      </p:pic>
      <p:pic>
        <p:nvPicPr>
          <p:cNvPr id="3" name="Picture 2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226" y="1234274"/>
            <a:ext cx="4391025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27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sitAPESTable1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000" y="1066541"/>
            <a:ext cx="3810000" cy="3752850"/>
          </a:xfrm>
          <a:prstGeom prst="rect">
            <a:avLst/>
          </a:prstGeom>
        </p:spPr>
      </p:pic>
      <p:cxnSp>
        <p:nvCxnSpPr>
          <p:cNvPr id="46" name="Straight Connector 45"/>
          <p:cNvCxnSpPr/>
          <p:nvPr/>
        </p:nvCxnSpPr>
        <p:spPr>
          <a:xfrm>
            <a:off x="1905492" y="3776629"/>
            <a:ext cx="307781" cy="508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3031006" y="3781715"/>
            <a:ext cx="307781" cy="508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4156520" y="3800758"/>
            <a:ext cx="307781" cy="508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5282035" y="3800758"/>
            <a:ext cx="307781" cy="508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6"/>
          <p:cNvSpPr/>
          <p:nvPr/>
        </p:nvSpPr>
        <p:spPr>
          <a:xfrm>
            <a:off x="612000" y="6480000"/>
            <a:ext cx="7920000" cy="90000"/>
          </a:xfrm>
          <a:prstGeom prst="roundRect">
            <a:avLst>
              <a:gd name="adj" fmla="val 37719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8" name="Rounded Rectangle 7"/>
          <p:cNvSpPr/>
          <p:nvPr/>
        </p:nvSpPr>
        <p:spPr>
          <a:xfrm>
            <a:off x="612000" y="360000"/>
            <a:ext cx="7920000" cy="630000"/>
          </a:xfrm>
          <a:prstGeom prst="roundRect">
            <a:avLst>
              <a:gd name="adj" fmla="val 23816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Example on an H</a:t>
            </a:r>
            <a:r>
              <a:rPr lang="en-US" sz="2400" baseline="-25000" dirty="0"/>
              <a:t>2</a:t>
            </a:r>
            <a:r>
              <a:rPr lang="en-US" sz="2400" dirty="0"/>
              <a:t> molecule – with correlations</a:t>
            </a:r>
          </a:p>
        </p:txBody>
      </p:sp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314" y="4161064"/>
            <a:ext cx="5422900" cy="2197100"/>
          </a:xfrm>
          <a:prstGeom prst="rect">
            <a:avLst/>
          </a:prstGeom>
        </p:spPr>
      </p:pic>
      <p:cxnSp>
        <p:nvCxnSpPr>
          <p:cNvPr id="24" name="Straight Connector 23"/>
          <p:cNvCxnSpPr/>
          <p:nvPr/>
        </p:nvCxnSpPr>
        <p:spPr>
          <a:xfrm>
            <a:off x="1535705" y="3771543"/>
            <a:ext cx="307781" cy="508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770918" y="3421196"/>
            <a:ext cx="0" cy="652436"/>
          </a:xfrm>
          <a:prstGeom prst="straightConnector1">
            <a:avLst/>
          </a:prstGeom>
          <a:ln w="38100" cmpd="sng">
            <a:solidFill>
              <a:schemeClr val="accent3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V="1">
            <a:off x="1631845" y="3421196"/>
            <a:ext cx="0" cy="652436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2661219" y="3776629"/>
            <a:ext cx="307781" cy="508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>
            <a:off x="3177633" y="3426282"/>
            <a:ext cx="0" cy="652436"/>
          </a:xfrm>
          <a:prstGeom prst="straightConnector1">
            <a:avLst/>
          </a:prstGeom>
          <a:ln w="38100" cmpd="sng">
            <a:solidFill>
              <a:schemeClr val="accent3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 flipV="1">
            <a:off x="2820856" y="3426282"/>
            <a:ext cx="0" cy="652436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3786733" y="3795672"/>
            <a:ext cx="307781" cy="508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>
            <a:off x="3931236" y="3445325"/>
            <a:ext cx="0" cy="652436"/>
          </a:xfrm>
          <a:prstGeom prst="straightConnector1">
            <a:avLst/>
          </a:prstGeom>
          <a:ln w="38100" cmpd="sng">
            <a:solidFill>
              <a:schemeClr val="accent3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flipV="1">
            <a:off x="4309210" y="3445325"/>
            <a:ext cx="0" cy="652436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4912248" y="3795672"/>
            <a:ext cx="307781" cy="508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>
            <a:off x="5510301" y="3445325"/>
            <a:ext cx="0" cy="652436"/>
          </a:xfrm>
          <a:prstGeom prst="straightConnector1">
            <a:avLst/>
          </a:prstGeom>
          <a:ln w="38100" cmpd="sng">
            <a:solidFill>
              <a:schemeClr val="accent3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 flipV="1">
            <a:off x="5371228" y="3445325"/>
            <a:ext cx="0" cy="652436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Picture 21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226" y="1881457"/>
            <a:ext cx="3886200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9364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sitAPESTable10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000" y="1066541"/>
            <a:ext cx="3810000" cy="3752850"/>
          </a:xfrm>
          <a:prstGeom prst="rect">
            <a:avLst/>
          </a:prstGeom>
        </p:spPr>
      </p:pic>
      <p:cxnSp>
        <p:nvCxnSpPr>
          <p:cNvPr id="46" name="Straight Connector 45"/>
          <p:cNvCxnSpPr/>
          <p:nvPr/>
        </p:nvCxnSpPr>
        <p:spPr>
          <a:xfrm>
            <a:off x="1905492" y="3776629"/>
            <a:ext cx="307781" cy="508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3031006" y="3781715"/>
            <a:ext cx="307781" cy="508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4156520" y="3800758"/>
            <a:ext cx="307781" cy="508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5282035" y="3800758"/>
            <a:ext cx="307781" cy="508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6"/>
          <p:cNvSpPr/>
          <p:nvPr/>
        </p:nvSpPr>
        <p:spPr>
          <a:xfrm>
            <a:off x="612000" y="6480000"/>
            <a:ext cx="7920000" cy="90000"/>
          </a:xfrm>
          <a:prstGeom prst="roundRect">
            <a:avLst>
              <a:gd name="adj" fmla="val 37719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8" name="Rounded Rectangle 7"/>
          <p:cNvSpPr/>
          <p:nvPr/>
        </p:nvSpPr>
        <p:spPr>
          <a:xfrm>
            <a:off x="612000" y="360000"/>
            <a:ext cx="7920000" cy="630000"/>
          </a:xfrm>
          <a:prstGeom prst="roundRect">
            <a:avLst>
              <a:gd name="adj" fmla="val 23816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Example on an H</a:t>
            </a:r>
            <a:r>
              <a:rPr lang="en-US" sz="2400" baseline="-25000" dirty="0"/>
              <a:t>2</a:t>
            </a:r>
            <a:r>
              <a:rPr lang="en-US" sz="2400" dirty="0"/>
              <a:t> molecule – with correlations</a:t>
            </a:r>
          </a:p>
        </p:txBody>
      </p:sp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314" y="4161064"/>
            <a:ext cx="5422900" cy="2197100"/>
          </a:xfrm>
          <a:prstGeom prst="rect">
            <a:avLst/>
          </a:prstGeom>
        </p:spPr>
      </p:pic>
      <p:cxnSp>
        <p:nvCxnSpPr>
          <p:cNvPr id="24" name="Straight Connector 23"/>
          <p:cNvCxnSpPr/>
          <p:nvPr/>
        </p:nvCxnSpPr>
        <p:spPr>
          <a:xfrm>
            <a:off x="1535705" y="3771543"/>
            <a:ext cx="307781" cy="508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770918" y="3421196"/>
            <a:ext cx="0" cy="652436"/>
          </a:xfrm>
          <a:prstGeom prst="straightConnector1">
            <a:avLst/>
          </a:prstGeom>
          <a:ln w="38100" cmpd="sng">
            <a:solidFill>
              <a:schemeClr val="accent3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V="1">
            <a:off x="1631845" y="3421196"/>
            <a:ext cx="0" cy="652436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2661219" y="3776629"/>
            <a:ext cx="307781" cy="508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>
            <a:off x="3177633" y="3426282"/>
            <a:ext cx="0" cy="652436"/>
          </a:xfrm>
          <a:prstGeom prst="straightConnector1">
            <a:avLst/>
          </a:prstGeom>
          <a:ln w="38100" cmpd="sng">
            <a:solidFill>
              <a:schemeClr val="accent3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 flipV="1">
            <a:off x="2820856" y="3426282"/>
            <a:ext cx="0" cy="652436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3786733" y="3795672"/>
            <a:ext cx="307781" cy="508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>
            <a:off x="3931236" y="3445325"/>
            <a:ext cx="0" cy="652436"/>
          </a:xfrm>
          <a:prstGeom prst="straightConnector1">
            <a:avLst/>
          </a:prstGeom>
          <a:ln w="38100" cmpd="sng">
            <a:solidFill>
              <a:schemeClr val="accent3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flipV="1">
            <a:off x="4309210" y="3445325"/>
            <a:ext cx="0" cy="652436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4912248" y="3795672"/>
            <a:ext cx="307781" cy="508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>
            <a:off x="5510301" y="3445325"/>
            <a:ext cx="0" cy="652436"/>
          </a:xfrm>
          <a:prstGeom prst="straightConnector1">
            <a:avLst/>
          </a:prstGeom>
          <a:ln w="38100" cmpd="sng">
            <a:solidFill>
              <a:schemeClr val="accent3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 flipV="1">
            <a:off x="5371228" y="3445325"/>
            <a:ext cx="0" cy="652436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Picture 21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226" y="1881457"/>
            <a:ext cx="3886200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9706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l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00" y="3065017"/>
            <a:ext cx="4572000" cy="2832100"/>
          </a:xfrm>
          <a:prstGeom prst="rect">
            <a:avLst/>
          </a:prstGeom>
        </p:spPr>
      </p:pic>
      <p:pic>
        <p:nvPicPr>
          <p:cNvPr id="3" name="Picture 2" descr="psitAPESTable10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000" y="1066541"/>
            <a:ext cx="3810000" cy="3752850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612000" y="6480000"/>
            <a:ext cx="7920000" cy="90000"/>
          </a:xfrm>
          <a:prstGeom prst="roundRect">
            <a:avLst>
              <a:gd name="adj" fmla="val 37719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8" name="Rounded Rectangle 7"/>
          <p:cNvSpPr/>
          <p:nvPr/>
        </p:nvSpPr>
        <p:spPr>
          <a:xfrm>
            <a:off x="612000" y="360000"/>
            <a:ext cx="7920000" cy="630000"/>
          </a:xfrm>
          <a:prstGeom prst="roundRect">
            <a:avLst>
              <a:gd name="adj" fmla="val 23816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Example on an H</a:t>
            </a:r>
            <a:r>
              <a:rPr lang="en-US" sz="2400" baseline="-25000" dirty="0"/>
              <a:t>2</a:t>
            </a:r>
            <a:r>
              <a:rPr lang="en-US" sz="2400" dirty="0"/>
              <a:t> molecule – with correlations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905047" y="5915005"/>
            <a:ext cx="1804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Excitation energy</a:t>
            </a:r>
          </a:p>
        </p:txBody>
      </p:sp>
      <p:sp>
        <p:nvSpPr>
          <p:cNvPr id="25" name="TextBox 24"/>
          <p:cNvSpPr txBox="1"/>
          <p:nvPr/>
        </p:nvSpPr>
        <p:spPr>
          <a:xfrm rot="16200000">
            <a:off x="-75368" y="4337958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Intensity</a:t>
            </a:r>
          </a:p>
        </p:txBody>
      </p:sp>
      <p:pic>
        <p:nvPicPr>
          <p:cNvPr id="9" name="Picture 8" descr="latex-image-1.pdf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99" r="1"/>
          <a:stretch/>
        </p:blipFill>
        <p:spPr>
          <a:xfrm>
            <a:off x="339876" y="1171854"/>
            <a:ext cx="4755480" cy="809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8785877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612000" y="360000"/>
            <a:ext cx="7920000" cy="630000"/>
          </a:xfrm>
          <a:prstGeom prst="roundRect">
            <a:avLst>
              <a:gd name="adj" fmla="val 23816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Transitions, spectroscopy and Green’s functions</a:t>
            </a:r>
            <a:endParaRPr lang="en-US" sz="2400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28869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l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00" y="3065017"/>
            <a:ext cx="4572000" cy="2832100"/>
          </a:xfrm>
          <a:prstGeom prst="rect">
            <a:avLst/>
          </a:prstGeom>
        </p:spPr>
      </p:pic>
      <p:pic>
        <p:nvPicPr>
          <p:cNvPr id="3" name="Picture 2" descr="psitAPESTable10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000" y="1066541"/>
            <a:ext cx="3810000" cy="3752850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612000" y="6480000"/>
            <a:ext cx="7920000" cy="90000"/>
          </a:xfrm>
          <a:prstGeom prst="roundRect">
            <a:avLst>
              <a:gd name="adj" fmla="val 37719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8" name="Rounded Rectangle 7"/>
          <p:cNvSpPr/>
          <p:nvPr/>
        </p:nvSpPr>
        <p:spPr>
          <a:xfrm>
            <a:off x="612000" y="360000"/>
            <a:ext cx="7920000" cy="630000"/>
          </a:xfrm>
          <a:prstGeom prst="roundRect">
            <a:avLst>
              <a:gd name="adj" fmla="val 23816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Example on an H</a:t>
            </a:r>
            <a:r>
              <a:rPr lang="en-US" sz="2400" baseline="-25000" dirty="0"/>
              <a:t>2</a:t>
            </a:r>
            <a:r>
              <a:rPr lang="en-US" sz="2400" dirty="0"/>
              <a:t> molecule – with correlations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905047" y="5915005"/>
            <a:ext cx="1804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Excitation energy</a:t>
            </a:r>
          </a:p>
        </p:txBody>
      </p:sp>
      <p:sp>
        <p:nvSpPr>
          <p:cNvPr id="25" name="TextBox 24"/>
          <p:cNvSpPr txBox="1"/>
          <p:nvPr/>
        </p:nvSpPr>
        <p:spPr>
          <a:xfrm rot="16200000">
            <a:off x="-75368" y="4337958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Intensity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3194809" y="2834179"/>
            <a:ext cx="348711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3320776" y="2602188"/>
            <a:ext cx="0" cy="432027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389440" y="2039431"/>
            <a:ext cx="219032" cy="2445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1s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2418435" y="2089929"/>
            <a:ext cx="348711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3194809" y="1263914"/>
            <a:ext cx="348711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2767146" y="1263914"/>
            <a:ext cx="427663" cy="82601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3543521" y="2008165"/>
            <a:ext cx="427663" cy="82601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3971184" y="2004907"/>
            <a:ext cx="348711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2767146" y="2089929"/>
            <a:ext cx="427663" cy="74425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3543521" y="1263914"/>
            <a:ext cx="427663" cy="74425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981697" y="1931871"/>
            <a:ext cx="219032" cy="2445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1s</a:t>
            </a:r>
          </a:p>
        </p:txBody>
      </p:sp>
      <p:cxnSp>
        <p:nvCxnSpPr>
          <p:cNvPr id="21" name="Straight Arrow Connector 20"/>
          <p:cNvCxnSpPr/>
          <p:nvPr/>
        </p:nvCxnSpPr>
        <p:spPr>
          <a:xfrm flipV="1">
            <a:off x="3467182" y="1066541"/>
            <a:ext cx="0" cy="432027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Curved Connector 5"/>
          <p:cNvCxnSpPr/>
          <p:nvPr/>
        </p:nvCxnSpPr>
        <p:spPr>
          <a:xfrm rot="5400000">
            <a:off x="2719318" y="3218394"/>
            <a:ext cx="1132077" cy="363652"/>
          </a:xfrm>
          <a:prstGeom prst="curvedConnector3">
            <a:avLst>
              <a:gd name="adj1" fmla="val 36569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Curved Connector 28"/>
          <p:cNvCxnSpPr/>
          <p:nvPr/>
        </p:nvCxnSpPr>
        <p:spPr>
          <a:xfrm rot="16200000" flipH="1">
            <a:off x="2382747" y="2201942"/>
            <a:ext cx="2756010" cy="879953"/>
          </a:xfrm>
          <a:prstGeom prst="curvedConnector3">
            <a:avLst>
              <a:gd name="adj1" fmla="val 34422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45675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612000" y="360000"/>
            <a:ext cx="7920000" cy="630000"/>
          </a:xfrm>
          <a:prstGeom prst="roundRect">
            <a:avLst>
              <a:gd name="adj" fmla="val 23816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The problem is (almost) never in the </a:t>
            </a:r>
            <a:r>
              <a:rPr lang="en-US" sz="24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transition operator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2000" y="6480000"/>
            <a:ext cx="7920000" cy="90000"/>
          </a:xfrm>
          <a:prstGeom prst="roundRect">
            <a:avLst>
              <a:gd name="adj" fmla="val 37719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pic>
        <p:nvPicPr>
          <p:cNvPr id="3" name="Picture 2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00" y="1527963"/>
            <a:ext cx="6578600" cy="1244600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612000" y="1054069"/>
            <a:ext cx="3484235" cy="401009"/>
          </a:xfrm>
          <a:prstGeom prst="roundRect">
            <a:avLst>
              <a:gd name="adj" fmla="val 22993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Fermi’s golden rule</a:t>
            </a:r>
          </a:p>
          <a:p>
            <a:pPr marL="342900" indent="-342900" algn="ctr">
              <a:buFont typeface="Arial"/>
              <a:buChar char="•"/>
            </a:pP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2875278" y="1675641"/>
            <a:ext cx="520372" cy="696714"/>
          </a:xfrm>
          <a:prstGeom prst="ellipse">
            <a:avLst/>
          </a:prstGeom>
          <a:gradFill flip="none" rotWithShape="1">
            <a:gsLst>
              <a:gs pos="0">
                <a:schemeClr val="accent3">
                  <a:tint val="100000"/>
                  <a:shade val="100000"/>
                  <a:satMod val="130000"/>
                  <a:alpha val="43000"/>
                </a:schemeClr>
              </a:gs>
              <a:gs pos="100000">
                <a:schemeClr val="accent3">
                  <a:tint val="50000"/>
                  <a:shade val="100000"/>
                  <a:satMod val="350000"/>
                  <a:alpha val="43000"/>
                </a:schemeClr>
              </a:gs>
            </a:gsLst>
            <a:lin ang="16200000" scaled="0"/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9998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612000" y="360000"/>
            <a:ext cx="7920000" cy="630000"/>
          </a:xfrm>
          <a:prstGeom prst="roundRect">
            <a:avLst>
              <a:gd name="adj" fmla="val 23816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The problem is (almost) never in the </a:t>
            </a:r>
            <a:r>
              <a:rPr lang="en-US" sz="24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transition operator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2000" y="6480000"/>
            <a:ext cx="7920000" cy="90000"/>
          </a:xfrm>
          <a:prstGeom prst="roundRect">
            <a:avLst>
              <a:gd name="adj" fmla="val 37719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pic>
        <p:nvPicPr>
          <p:cNvPr id="3" name="Picture 2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00" y="1527963"/>
            <a:ext cx="6578600" cy="1244600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418" y="3305396"/>
            <a:ext cx="7086600" cy="1397000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612000" y="1054069"/>
            <a:ext cx="3484235" cy="401009"/>
          </a:xfrm>
          <a:prstGeom prst="roundRect">
            <a:avLst>
              <a:gd name="adj" fmla="val 22993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Fermi’s golden rule</a:t>
            </a:r>
          </a:p>
          <a:p>
            <a:pPr marL="342900" indent="-342900" algn="ctr">
              <a:buFont typeface="Arial"/>
              <a:buChar char="•"/>
            </a:pP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18226" y="2826801"/>
            <a:ext cx="8013774" cy="401009"/>
          </a:xfrm>
          <a:prstGeom prst="roundRect">
            <a:avLst>
              <a:gd name="adj" fmla="val 22993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Green’s function – spectral representation (energy domain)</a:t>
            </a:r>
          </a:p>
          <a:p>
            <a:pPr marL="342900" indent="-342900" algn="ctr">
              <a:buFont typeface="Arial"/>
              <a:buChar char="•"/>
            </a:pP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3567043" y="3589401"/>
            <a:ext cx="520372" cy="696714"/>
          </a:xfrm>
          <a:prstGeom prst="ellipse">
            <a:avLst/>
          </a:prstGeom>
          <a:gradFill flip="none" rotWithShape="1">
            <a:gsLst>
              <a:gs pos="0">
                <a:schemeClr val="accent3">
                  <a:tint val="100000"/>
                  <a:shade val="100000"/>
                  <a:satMod val="130000"/>
                  <a:alpha val="43000"/>
                </a:schemeClr>
              </a:gs>
              <a:gs pos="100000">
                <a:schemeClr val="accent3">
                  <a:tint val="50000"/>
                  <a:shade val="100000"/>
                  <a:satMod val="350000"/>
                  <a:alpha val="43000"/>
                </a:schemeClr>
              </a:gs>
            </a:gsLst>
            <a:lin ang="16200000" scaled="0"/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444783" y="3589401"/>
            <a:ext cx="520372" cy="696714"/>
          </a:xfrm>
          <a:prstGeom prst="ellipse">
            <a:avLst/>
          </a:prstGeom>
          <a:gradFill flip="none" rotWithShape="1">
            <a:gsLst>
              <a:gs pos="0">
                <a:schemeClr val="accent3">
                  <a:tint val="100000"/>
                  <a:shade val="100000"/>
                  <a:satMod val="130000"/>
                  <a:alpha val="43000"/>
                </a:schemeClr>
              </a:gs>
              <a:gs pos="100000">
                <a:schemeClr val="accent3">
                  <a:tint val="50000"/>
                  <a:shade val="100000"/>
                  <a:satMod val="350000"/>
                  <a:alpha val="43000"/>
                </a:schemeClr>
              </a:gs>
            </a:gsLst>
            <a:lin ang="16200000" scaled="0"/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875278" y="1675641"/>
            <a:ext cx="520372" cy="696714"/>
          </a:xfrm>
          <a:prstGeom prst="ellipse">
            <a:avLst/>
          </a:prstGeom>
          <a:gradFill flip="none" rotWithShape="1">
            <a:gsLst>
              <a:gs pos="0">
                <a:schemeClr val="accent3">
                  <a:tint val="100000"/>
                  <a:shade val="100000"/>
                  <a:satMod val="130000"/>
                  <a:alpha val="43000"/>
                </a:schemeClr>
              </a:gs>
              <a:gs pos="100000">
                <a:schemeClr val="accent3">
                  <a:tint val="50000"/>
                  <a:shade val="100000"/>
                  <a:satMod val="350000"/>
                  <a:alpha val="43000"/>
                </a:schemeClr>
              </a:gs>
            </a:gsLst>
            <a:lin ang="16200000" scaled="0"/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539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612000" y="360000"/>
            <a:ext cx="7920000" cy="630000"/>
          </a:xfrm>
          <a:prstGeom prst="roundRect">
            <a:avLst>
              <a:gd name="adj" fmla="val 23816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The problem is (almost) never in the </a:t>
            </a:r>
            <a:r>
              <a:rPr lang="en-US" sz="24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transition operator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2000" y="6480000"/>
            <a:ext cx="7920000" cy="90000"/>
          </a:xfrm>
          <a:prstGeom prst="roundRect">
            <a:avLst>
              <a:gd name="adj" fmla="val 37719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pic>
        <p:nvPicPr>
          <p:cNvPr id="3" name="Picture 2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00" y="1527963"/>
            <a:ext cx="6578600" cy="1244600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418" y="3305396"/>
            <a:ext cx="7086600" cy="1397000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418" y="5316170"/>
            <a:ext cx="8242300" cy="1079500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612000" y="1054069"/>
            <a:ext cx="3484235" cy="401009"/>
          </a:xfrm>
          <a:prstGeom prst="roundRect">
            <a:avLst>
              <a:gd name="adj" fmla="val 22993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Fermi’s golden rule</a:t>
            </a:r>
          </a:p>
          <a:p>
            <a:pPr marL="342900" indent="-342900" algn="ctr">
              <a:buFont typeface="Arial"/>
              <a:buChar char="•"/>
            </a:pP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18226" y="2826801"/>
            <a:ext cx="8013774" cy="401009"/>
          </a:xfrm>
          <a:prstGeom prst="roundRect">
            <a:avLst>
              <a:gd name="adj" fmla="val 22993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Green’s function – spectral representation (energy domain)</a:t>
            </a:r>
          </a:p>
          <a:p>
            <a:pPr marL="342900" indent="-342900" algn="ctr">
              <a:buFont typeface="Arial"/>
              <a:buChar char="•"/>
            </a:pP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611999" y="4787131"/>
            <a:ext cx="4759301" cy="401009"/>
          </a:xfrm>
          <a:prstGeom prst="roundRect">
            <a:avLst>
              <a:gd name="adj" fmla="val 22993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Green’s function – (time domain)</a:t>
            </a:r>
          </a:p>
          <a:p>
            <a:pPr marL="342900" indent="-342900" algn="ctr">
              <a:buFont typeface="Arial"/>
              <a:buChar char="•"/>
            </a:pP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2875278" y="1675641"/>
            <a:ext cx="520372" cy="696714"/>
          </a:xfrm>
          <a:prstGeom prst="ellipse">
            <a:avLst/>
          </a:prstGeom>
          <a:gradFill flip="none" rotWithShape="1">
            <a:gsLst>
              <a:gs pos="0">
                <a:schemeClr val="accent3">
                  <a:tint val="100000"/>
                  <a:shade val="100000"/>
                  <a:satMod val="130000"/>
                  <a:alpha val="43000"/>
                </a:schemeClr>
              </a:gs>
              <a:gs pos="100000">
                <a:schemeClr val="accent3">
                  <a:tint val="50000"/>
                  <a:shade val="100000"/>
                  <a:satMod val="350000"/>
                  <a:alpha val="43000"/>
                </a:schemeClr>
              </a:gs>
            </a:gsLst>
            <a:lin ang="16200000" scaled="0"/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567043" y="3589401"/>
            <a:ext cx="520372" cy="696714"/>
          </a:xfrm>
          <a:prstGeom prst="ellipse">
            <a:avLst/>
          </a:prstGeom>
          <a:gradFill flip="none" rotWithShape="1">
            <a:gsLst>
              <a:gs pos="0">
                <a:schemeClr val="accent3">
                  <a:tint val="100000"/>
                  <a:shade val="100000"/>
                  <a:satMod val="130000"/>
                  <a:alpha val="43000"/>
                </a:schemeClr>
              </a:gs>
              <a:gs pos="100000">
                <a:schemeClr val="accent3">
                  <a:tint val="50000"/>
                  <a:shade val="100000"/>
                  <a:satMod val="350000"/>
                  <a:alpha val="43000"/>
                </a:schemeClr>
              </a:gs>
            </a:gsLst>
            <a:lin ang="16200000" scaled="0"/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444783" y="3589401"/>
            <a:ext cx="520372" cy="696714"/>
          </a:xfrm>
          <a:prstGeom prst="ellipse">
            <a:avLst/>
          </a:prstGeom>
          <a:gradFill flip="none" rotWithShape="1">
            <a:gsLst>
              <a:gs pos="0">
                <a:schemeClr val="accent3">
                  <a:tint val="100000"/>
                  <a:shade val="100000"/>
                  <a:satMod val="130000"/>
                  <a:alpha val="43000"/>
                </a:schemeClr>
              </a:gs>
              <a:gs pos="100000">
                <a:schemeClr val="accent3">
                  <a:tint val="50000"/>
                  <a:shade val="100000"/>
                  <a:satMod val="350000"/>
                  <a:alpha val="43000"/>
                </a:schemeClr>
              </a:gs>
            </a:gsLst>
            <a:lin ang="16200000" scaled="0"/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580435" y="5421998"/>
            <a:ext cx="520372" cy="696714"/>
          </a:xfrm>
          <a:prstGeom prst="ellipse">
            <a:avLst/>
          </a:prstGeom>
          <a:gradFill flip="none" rotWithShape="1">
            <a:gsLst>
              <a:gs pos="0">
                <a:schemeClr val="accent3">
                  <a:tint val="100000"/>
                  <a:shade val="100000"/>
                  <a:satMod val="130000"/>
                  <a:alpha val="43000"/>
                </a:schemeClr>
              </a:gs>
              <a:gs pos="100000">
                <a:schemeClr val="accent3">
                  <a:tint val="50000"/>
                  <a:shade val="100000"/>
                  <a:satMod val="350000"/>
                  <a:alpha val="43000"/>
                </a:schemeClr>
              </a:gs>
            </a:gsLst>
            <a:lin ang="16200000" scaled="0"/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7318206" y="5421998"/>
            <a:ext cx="520372" cy="696714"/>
          </a:xfrm>
          <a:prstGeom prst="ellipse">
            <a:avLst/>
          </a:prstGeom>
          <a:gradFill flip="none" rotWithShape="1">
            <a:gsLst>
              <a:gs pos="0">
                <a:schemeClr val="accent3">
                  <a:tint val="100000"/>
                  <a:shade val="100000"/>
                  <a:satMod val="130000"/>
                  <a:alpha val="43000"/>
                </a:schemeClr>
              </a:gs>
              <a:gs pos="100000">
                <a:schemeClr val="accent3">
                  <a:tint val="50000"/>
                  <a:shade val="100000"/>
                  <a:satMod val="350000"/>
                  <a:alpha val="43000"/>
                </a:schemeClr>
              </a:gs>
            </a:gsLst>
            <a:lin ang="16200000" scaled="0"/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3839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612000" y="360000"/>
            <a:ext cx="7920000" cy="630000"/>
          </a:xfrm>
          <a:prstGeom prst="roundRect">
            <a:avLst>
              <a:gd name="adj" fmla="val 23816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The description of all the </a:t>
            </a:r>
            <a:r>
              <a:rPr lang="en-US" sz="2400" dirty="0" err="1">
                <a:solidFill>
                  <a:srgbClr val="FF0000"/>
                </a:solidFill>
              </a:rPr>
              <a:t>eigenstates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/>
              <a:t>can be hard</a:t>
            </a:r>
            <a:endParaRPr lang="en-US" sz="2400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12000" y="6480000"/>
            <a:ext cx="7920000" cy="90000"/>
          </a:xfrm>
          <a:prstGeom prst="roundRect">
            <a:avLst>
              <a:gd name="adj" fmla="val 37719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pic>
        <p:nvPicPr>
          <p:cNvPr id="3" name="Picture 2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00" y="1527963"/>
            <a:ext cx="6578600" cy="1244600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418" y="3305396"/>
            <a:ext cx="7086600" cy="1397000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418" y="5316170"/>
            <a:ext cx="8242300" cy="1079500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612000" y="1054069"/>
            <a:ext cx="3484235" cy="401009"/>
          </a:xfrm>
          <a:prstGeom prst="roundRect">
            <a:avLst>
              <a:gd name="adj" fmla="val 22993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Fermi’s golden rule</a:t>
            </a:r>
          </a:p>
          <a:p>
            <a:pPr marL="342900" indent="-342900" algn="ctr">
              <a:buFont typeface="Arial"/>
              <a:buChar char="•"/>
            </a:pP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18226" y="2826801"/>
            <a:ext cx="8013774" cy="401009"/>
          </a:xfrm>
          <a:prstGeom prst="roundRect">
            <a:avLst>
              <a:gd name="adj" fmla="val 22993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Green’s function – spectral representation (energy domain)</a:t>
            </a:r>
          </a:p>
          <a:p>
            <a:pPr marL="342900" indent="-342900" algn="ctr">
              <a:buFont typeface="Arial"/>
              <a:buChar char="•"/>
            </a:pP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611999" y="4787131"/>
            <a:ext cx="4759301" cy="401009"/>
          </a:xfrm>
          <a:prstGeom prst="roundRect">
            <a:avLst>
              <a:gd name="adj" fmla="val 22993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Green’s function – (time domain)</a:t>
            </a:r>
          </a:p>
          <a:p>
            <a:pPr marL="342900" indent="-342900" algn="ctr">
              <a:buFont typeface="Arial"/>
              <a:buChar char="•"/>
            </a:pP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" name="Oval 1"/>
          <p:cNvSpPr/>
          <p:nvPr/>
        </p:nvSpPr>
        <p:spPr>
          <a:xfrm>
            <a:off x="2399005" y="1675641"/>
            <a:ext cx="520372" cy="696714"/>
          </a:xfrm>
          <a:prstGeom prst="ellipse">
            <a:avLst/>
          </a:prstGeom>
          <a:gradFill flip="none" rotWithShape="1">
            <a:gsLst>
              <a:gs pos="0">
                <a:schemeClr val="accent2">
                  <a:tint val="100000"/>
                  <a:shade val="100000"/>
                  <a:satMod val="130000"/>
                  <a:alpha val="38000"/>
                </a:schemeClr>
              </a:gs>
              <a:gs pos="100000">
                <a:schemeClr val="accent2">
                  <a:tint val="50000"/>
                  <a:shade val="100000"/>
                  <a:satMod val="350000"/>
                  <a:alpha val="38000"/>
                </a:schemeClr>
              </a:gs>
            </a:gsLst>
            <a:lin ang="16200000" scaled="0"/>
            <a:tileRect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225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612000" y="360000"/>
            <a:ext cx="7920000" cy="630000"/>
          </a:xfrm>
          <a:prstGeom prst="roundRect">
            <a:avLst>
              <a:gd name="adj" fmla="val 23816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The calculation of the </a:t>
            </a:r>
            <a:r>
              <a:rPr lang="en-US" sz="2400" dirty="0" err="1">
                <a:solidFill>
                  <a:srgbClr val="FF0000"/>
                </a:solidFill>
              </a:rPr>
              <a:t>resolvent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/>
              <a:t>of the Hamiltonian</a:t>
            </a:r>
            <a:endParaRPr lang="en-US" sz="2400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12000" y="6480000"/>
            <a:ext cx="7920000" cy="90000"/>
          </a:xfrm>
          <a:prstGeom prst="roundRect">
            <a:avLst>
              <a:gd name="adj" fmla="val 37719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pic>
        <p:nvPicPr>
          <p:cNvPr id="3" name="Picture 2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00" y="1527963"/>
            <a:ext cx="6578600" cy="1244600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418" y="3305396"/>
            <a:ext cx="7086600" cy="1397000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418" y="5316170"/>
            <a:ext cx="8242300" cy="1079500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612000" y="1054069"/>
            <a:ext cx="3484235" cy="401009"/>
          </a:xfrm>
          <a:prstGeom prst="roundRect">
            <a:avLst>
              <a:gd name="adj" fmla="val 22993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Fermi’s golden rule</a:t>
            </a:r>
          </a:p>
          <a:p>
            <a:pPr marL="342900" indent="-342900" algn="ctr">
              <a:buFont typeface="Arial"/>
              <a:buChar char="•"/>
            </a:pP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18226" y="2826801"/>
            <a:ext cx="8013774" cy="401009"/>
          </a:xfrm>
          <a:prstGeom prst="roundRect">
            <a:avLst>
              <a:gd name="adj" fmla="val 22993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Green’s function – spectral representation (energy domain)</a:t>
            </a:r>
          </a:p>
          <a:p>
            <a:pPr marL="342900" indent="-342900" algn="ctr">
              <a:buFont typeface="Arial"/>
              <a:buChar char="•"/>
            </a:pP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611999" y="4787131"/>
            <a:ext cx="4759301" cy="401009"/>
          </a:xfrm>
          <a:prstGeom prst="roundRect">
            <a:avLst>
              <a:gd name="adj" fmla="val 22993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Green’s function – (time domain)</a:t>
            </a:r>
          </a:p>
          <a:p>
            <a:pPr marL="342900" indent="-342900" algn="ctr">
              <a:buFont typeface="Arial"/>
              <a:buChar char="•"/>
            </a:pP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4096234" y="3305396"/>
            <a:ext cx="2404009" cy="1397000"/>
          </a:xfrm>
          <a:prstGeom prst="ellipse">
            <a:avLst/>
          </a:prstGeom>
          <a:gradFill flip="none" rotWithShape="1">
            <a:gsLst>
              <a:gs pos="0">
                <a:schemeClr val="accent2">
                  <a:tint val="100000"/>
                  <a:shade val="100000"/>
                  <a:satMod val="130000"/>
                  <a:alpha val="38000"/>
                </a:schemeClr>
              </a:gs>
              <a:gs pos="100000">
                <a:schemeClr val="accent2">
                  <a:tint val="50000"/>
                  <a:shade val="100000"/>
                  <a:satMod val="350000"/>
                  <a:alpha val="38000"/>
                </a:schemeClr>
              </a:gs>
            </a:gsLst>
            <a:lin ang="16200000" scaled="0"/>
            <a:tileRect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93082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612000" y="360000"/>
            <a:ext cx="7920000" cy="630000"/>
          </a:xfrm>
          <a:prstGeom prst="roundRect">
            <a:avLst>
              <a:gd name="adj" fmla="val 23816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The </a:t>
            </a:r>
            <a:r>
              <a:rPr lang="en-US" sz="2400" dirty="0">
                <a:solidFill>
                  <a:srgbClr val="FF0000"/>
                </a:solidFill>
              </a:rPr>
              <a:t>time evolution </a:t>
            </a:r>
            <a:r>
              <a:rPr lang="en-US" sz="2400" dirty="0"/>
              <a:t>of the excited state can be hard</a:t>
            </a:r>
            <a:endParaRPr lang="en-US" sz="2400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12000" y="6480000"/>
            <a:ext cx="7920000" cy="90000"/>
          </a:xfrm>
          <a:prstGeom prst="roundRect">
            <a:avLst>
              <a:gd name="adj" fmla="val 37719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pic>
        <p:nvPicPr>
          <p:cNvPr id="3" name="Picture 2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00" y="1527963"/>
            <a:ext cx="6578600" cy="1244600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418" y="3305396"/>
            <a:ext cx="7086600" cy="1397000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418" y="5316170"/>
            <a:ext cx="8242300" cy="1079500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612000" y="1054069"/>
            <a:ext cx="3484235" cy="401009"/>
          </a:xfrm>
          <a:prstGeom prst="roundRect">
            <a:avLst>
              <a:gd name="adj" fmla="val 22993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Fermi’s golden rule</a:t>
            </a:r>
          </a:p>
          <a:p>
            <a:pPr marL="342900" indent="-342900" algn="ctr">
              <a:buFont typeface="Arial"/>
              <a:buChar char="•"/>
            </a:pP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18226" y="2826801"/>
            <a:ext cx="8013774" cy="401009"/>
          </a:xfrm>
          <a:prstGeom prst="roundRect">
            <a:avLst>
              <a:gd name="adj" fmla="val 22993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Green’s function – spectral representation (energy domain)</a:t>
            </a:r>
          </a:p>
          <a:p>
            <a:pPr marL="342900" indent="-342900" algn="ctr">
              <a:buFont typeface="Arial"/>
              <a:buChar char="•"/>
            </a:pP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611999" y="4787131"/>
            <a:ext cx="4759301" cy="401009"/>
          </a:xfrm>
          <a:prstGeom prst="roundRect">
            <a:avLst>
              <a:gd name="adj" fmla="val 22993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Green’s function – (time domain)</a:t>
            </a:r>
          </a:p>
          <a:p>
            <a:pPr marL="342900" indent="-342900" algn="ctr">
              <a:buFont typeface="Arial"/>
              <a:buChar char="•"/>
            </a:pP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6182728" y="5476699"/>
            <a:ext cx="1270061" cy="696714"/>
          </a:xfrm>
          <a:prstGeom prst="ellipse">
            <a:avLst/>
          </a:prstGeom>
          <a:gradFill flip="none" rotWithShape="1">
            <a:gsLst>
              <a:gs pos="0">
                <a:schemeClr val="accent2">
                  <a:tint val="100000"/>
                  <a:shade val="100000"/>
                  <a:satMod val="130000"/>
                  <a:alpha val="38000"/>
                </a:schemeClr>
              </a:gs>
              <a:gs pos="100000">
                <a:schemeClr val="accent2">
                  <a:tint val="50000"/>
                  <a:shade val="100000"/>
                  <a:satMod val="350000"/>
                  <a:alpha val="38000"/>
                </a:schemeClr>
              </a:gs>
            </a:gsLst>
            <a:lin ang="16200000" scaled="0"/>
            <a:tileRect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4736269" y="5476699"/>
            <a:ext cx="970187" cy="696714"/>
          </a:xfrm>
          <a:prstGeom prst="ellipse">
            <a:avLst/>
          </a:prstGeom>
          <a:gradFill flip="none" rotWithShape="1">
            <a:gsLst>
              <a:gs pos="0">
                <a:schemeClr val="accent2">
                  <a:tint val="100000"/>
                  <a:shade val="100000"/>
                  <a:satMod val="130000"/>
                  <a:alpha val="38000"/>
                </a:schemeClr>
              </a:gs>
              <a:gs pos="100000">
                <a:schemeClr val="accent2">
                  <a:tint val="50000"/>
                  <a:shade val="100000"/>
                  <a:satMod val="350000"/>
                  <a:alpha val="38000"/>
                </a:schemeClr>
              </a:gs>
            </a:gsLst>
            <a:lin ang="16200000" scaled="0"/>
            <a:tileRect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3693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612775" y="360363"/>
            <a:ext cx="7918450" cy="630237"/>
          </a:xfrm>
          <a:prstGeom prst="roundRect">
            <a:avLst>
              <a:gd name="adj" fmla="val 23816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Spectroscopy – different T, same equations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2775" y="6480175"/>
            <a:ext cx="7918450" cy="90488"/>
          </a:xfrm>
          <a:prstGeom prst="roundRect">
            <a:avLst>
              <a:gd name="adj" fmla="val 37719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/>
          </a:p>
        </p:txBody>
      </p:sp>
      <p:sp>
        <p:nvSpPr>
          <p:cNvPr id="5" name="Rounded Rectangle 4"/>
          <p:cNvSpPr/>
          <p:nvPr/>
        </p:nvSpPr>
        <p:spPr>
          <a:xfrm>
            <a:off x="612775" y="1085850"/>
            <a:ext cx="1195388" cy="403225"/>
          </a:xfrm>
          <a:prstGeom prst="roundRect">
            <a:avLst>
              <a:gd name="adj" fmla="val 17238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tx1"/>
                </a:solidFill>
              </a:rPr>
              <a:t>PES</a:t>
            </a:r>
          </a:p>
        </p:txBody>
      </p:sp>
      <p:grpSp>
        <p:nvGrpSpPr>
          <p:cNvPr id="10244" name="Group 111"/>
          <p:cNvGrpSpPr>
            <a:grpSpLocks/>
          </p:cNvGrpSpPr>
          <p:nvPr/>
        </p:nvGrpSpPr>
        <p:grpSpPr bwMode="auto">
          <a:xfrm>
            <a:off x="-93663" y="1535113"/>
            <a:ext cx="2139951" cy="4652962"/>
            <a:chOff x="-429174" y="1535812"/>
            <a:chExt cx="2139057" cy="4651756"/>
          </a:xfrm>
        </p:grpSpPr>
        <p:sp>
          <p:nvSpPr>
            <p:cNvPr id="106" name="Pie 105"/>
            <p:cNvSpPr/>
            <p:nvPr/>
          </p:nvSpPr>
          <p:spPr>
            <a:xfrm>
              <a:off x="-416479" y="2691212"/>
              <a:ext cx="1485280" cy="1531540"/>
            </a:xfrm>
            <a:prstGeom prst="pie">
              <a:avLst>
                <a:gd name="adj1" fmla="val 67035"/>
                <a:gd name="adj2" fmla="val 5400000"/>
              </a:avLst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07" name="Arc 106"/>
            <p:cNvSpPr/>
            <p:nvPr/>
          </p:nvSpPr>
          <p:spPr>
            <a:xfrm>
              <a:off x="-429174" y="2718192"/>
              <a:ext cx="1497975" cy="1504560"/>
            </a:xfrm>
            <a:prstGeom prst="arc">
              <a:avLst>
                <a:gd name="adj1" fmla="val 16200000"/>
                <a:gd name="adj2" fmla="val 5384515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grpSp>
          <p:nvGrpSpPr>
            <p:cNvPr id="10266" name="Group 3"/>
            <p:cNvGrpSpPr>
              <a:grpSpLocks/>
            </p:cNvGrpSpPr>
            <p:nvPr/>
          </p:nvGrpSpPr>
          <p:grpSpPr bwMode="auto">
            <a:xfrm>
              <a:off x="320619" y="1535812"/>
              <a:ext cx="1389264" cy="4651756"/>
              <a:chOff x="320619" y="1520584"/>
              <a:chExt cx="1389264" cy="4651756"/>
            </a:xfrm>
          </p:grpSpPr>
          <p:cxnSp>
            <p:nvCxnSpPr>
              <p:cNvPr id="94" name="Straight Connector 93"/>
              <p:cNvCxnSpPr/>
              <p:nvPr/>
            </p:nvCxnSpPr>
            <p:spPr>
              <a:xfrm>
                <a:off x="321401" y="5415299"/>
                <a:ext cx="1388482" cy="0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Straight Connector 94"/>
              <p:cNvCxnSpPr/>
              <p:nvPr/>
            </p:nvCxnSpPr>
            <p:spPr>
              <a:xfrm>
                <a:off x="321401" y="5845400"/>
                <a:ext cx="1388482" cy="0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Straight Connector 95"/>
              <p:cNvCxnSpPr/>
              <p:nvPr/>
            </p:nvCxnSpPr>
            <p:spPr>
              <a:xfrm flipV="1">
                <a:off x="321401" y="2510927"/>
                <a:ext cx="0" cy="3490007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Straight Arrow Connector 96"/>
              <p:cNvCxnSpPr/>
              <p:nvPr/>
            </p:nvCxnSpPr>
            <p:spPr>
              <a:xfrm flipV="1">
                <a:off x="1148143" y="5058204"/>
                <a:ext cx="0" cy="652294"/>
              </a:xfrm>
              <a:prstGeom prst="straightConnector1">
                <a:avLst/>
              </a:prstGeom>
              <a:ln w="38100" cmpd="sng"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Straight Arrow Connector 97"/>
              <p:cNvCxnSpPr/>
              <p:nvPr/>
            </p:nvCxnSpPr>
            <p:spPr>
              <a:xfrm flipV="1">
                <a:off x="1343323" y="5520047"/>
                <a:ext cx="0" cy="652293"/>
              </a:xfrm>
              <a:prstGeom prst="straightConnector1">
                <a:avLst/>
              </a:prstGeom>
              <a:ln w="38100" cmpd="sng"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Straight Arrow Connector 98"/>
              <p:cNvCxnSpPr/>
              <p:nvPr/>
            </p:nvCxnSpPr>
            <p:spPr>
              <a:xfrm flipV="1">
                <a:off x="1559133" y="5064552"/>
                <a:ext cx="0" cy="653880"/>
              </a:xfrm>
              <a:prstGeom prst="straightConnector1">
                <a:avLst/>
              </a:prstGeom>
              <a:ln w="38100" cmpd="sng"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Straight Arrow Connector 99"/>
              <p:cNvCxnSpPr/>
              <p:nvPr/>
            </p:nvCxnSpPr>
            <p:spPr>
              <a:xfrm>
                <a:off x="521342" y="5058204"/>
                <a:ext cx="0" cy="652294"/>
              </a:xfrm>
              <a:prstGeom prst="straightConnector1">
                <a:avLst/>
              </a:prstGeom>
              <a:ln w="38100" cmpd="sng">
                <a:solidFill>
                  <a:schemeClr val="accent3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Straight Arrow Connector 100"/>
              <p:cNvCxnSpPr/>
              <p:nvPr/>
            </p:nvCxnSpPr>
            <p:spPr>
              <a:xfrm>
                <a:off x="932333" y="5058204"/>
                <a:ext cx="0" cy="652294"/>
              </a:xfrm>
              <a:prstGeom prst="straightConnector1">
                <a:avLst/>
              </a:prstGeom>
              <a:ln w="38100" cmpd="sng">
                <a:solidFill>
                  <a:schemeClr val="accent3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Arrow Connector 103"/>
              <p:cNvCxnSpPr/>
              <p:nvPr/>
            </p:nvCxnSpPr>
            <p:spPr>
              <a:xfrm>
                <a:off x="714936" y="5512111"/>
                <a:ext cx="0" cy="652294"/>
              </a:xfrm>
              <a:prstGeom prst="straightConnector1">
                <a:avLst/>
              </a:prstGeom>
              <a:ln w="38100" cmpd="sng">
                <a:solidFill>
                  <a:schemeClr val="accent3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Straight Arrow Connector 107"/>
              <p:cNvCxnSpPr/>
              <p:nvPr/>
            </p:nvCxnSpPr>
            <p:spPr>
              <a:xfrm flipV="1">
                <a:off x="624487" y="3060060"/>
                <a:ext cx="890215" cy="920511"/>
              </a:xfrm>
              <a:prstGeom prst="straightConnector1">
                <a:avLst/>
              </a:prstGeom>
              <a:ln>
                <a:prstDash val="solid"/>
                <a:tailEnd type="arrow" w="lg" len="lg"/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10" name="Straight Arrow Connector 109"/>
              <p:cNvCxnSpPr/>
              <p:nvPr/>
            </p:nvCxnSpPr>
            <p:spPr>
              <a:xfrm flipV="1">
                <a:off x="464216" y="3637760"/>
                <a:ext cx="0" cy="469778"/>
              </a:xfrm>
              <a:prstGeom prst="straightConnector1">
                <a:avLst/>
              </a:prstGeom>
              <a:ln w="38100" cmpd="sng">
                <a:solidFill>
                  <a:schemeClr val="bg1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Straight Arrow Connector 110"/>
              <p:cNvCxnSpPr/>
              <p:nvPr/>
            </p:nvCxnSpPr>
            <p:spPr>
              <a:xfrm flipV="1">
                <a:off x="1567068" y="2788667"/>
                <a:ext cx="0" cy="523739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2" name="Delay 46"/>
              <p:cNvSpPr/>
              <p:nvPr/>
            </p:nvSpPr>
            <p:spPr>
              <a:xfrm rot="16663366">
                <a:off x="-423803" y="2621239"/>
                <a:ext cx="2323498" cy="122187"/>
              </a:xfrm>
              <a:custGeom>
                <a:avLst/>
                <a:gdLst>
                  <a:gd name="connsiteX0" fmla="*/ 0 w 822960"/>
                  <a:gd name="connsiteY0" fmla="*/ 0 h 822960"/>
                  <a:gd name="connsiteX1" fmla="*/ 411480 w 822960"/>
                  <a:gd name="connsiteY1" fmla="*/ 0 h 822960"/>
                  <a:gd name="connsiteX2" fmla="*/ 822960 w 822960"/>
                  <a:gd name="connsiteY2" fmla="*/ 411480 h 822960"/>
                  <a:gd name="connsiteX3" fmla="*/ 411480 w 822960"/>
                  <a:gd name="connsiteY3" fmla="*/ 822960 h 822960"/>
                  <a:gd name="connsiteX4" fmla="*/ 0 w 822960"/>
                  <a:gd name="connsiteY4" fmla="*/ 822960 h 822960"/>
                  <a:gd name="connsiteX5" fmla="*/ 0 w 822960"/>
                  <a:gd name="connsiteY5" fmla="*/ 0 h 822960"/>
                  <a:gd name="connsiteX0" fmla="*/ 0 w 935151"/>
                  <a:gd name="connsiteY0" fmla="*/ 0 h 822960"/>
                  <a:gd name="connsiteX1" fmla="*/ 411480 w 935151"/>
                  <a:gd name="connsiteY1" fmla="*/ 0 h 822960"/>
                  <a:gd name="connsiteX2" fmla="*/ 822960 w 935151"/>
                  <a:gd name="connsiteY2" fmla="*/ 411480 h 822960"/>
                  <a:gd name="connsiteX3" fmla="*/ 814705 w 935151"/>
                  <a:gd name="connsiteY3" fmla="*/ 816610 h 822960"/>
                  <a:gd name="connsiteX4" fmla="*/ 0 w 935151"/>
                  <a:gd name="connsiteY4" fmla="*/ 822960 h 822960"/>
                  <a:gd name="connsiteX5" fmla="*/ 0 w 935151"/>
                  <a:gd name="connsiteY5" fmla="*/ 0 h 822960"/>
                  <a:gd name="connsiteX0" fmla="*/ 0 w 935151"/>
                  <a:gd name="connsiteY0" fmla="*/ 0 h 822960"/>
                  <a:gd name="connsiteX1" fmla="*/ 411480 w 935151"/>
                  <a:gd name="connsiteY1" fmla="*/ 0 h 822960"/>
                  <a:gd name="connsiteX2" fmla="*/ 822960 w 935151"/>
                  <a:gd name="connsiteY2" fmla="*/ 411480 h 822960"/>
                  <a:gd name="connsiteX3" fmla="*/ 814705 w 935151"/>
                  <a:gd name="connsiteY3" fmla="*/ 816610 h 822960"/>
                  <a:gd name="connsiteX4" fmla="*/ 0 w 935151"/>
                  <a:gd name="connsiteY4" fmla="*/ 822960 h 822960"/>
                  <a:gd name="connsiteX5" fmla="*/ 0 w 935151"/>
                  <a:gd name="connsiteY5" fmla="*/ 0 h 822960"/>
                  <a:gd name="connsiteX0" fmla="*/ 0 w 934064"/>
                  <a:gd name="connsiteY0" fmla="*/ 0 h 822960"/>
                  <a:gd name="connsiteX1" fmla="*/ 411480 w 934064"/>
                  <a:gd name="connsiteY1" fmla="*/ 0 h 822960"/>
                  <a:gd name="connsiteX2" fmla="*/ 819785 w 934064"/>
                  <a:gd name="connsiteY2" fmla="*/ 478155 h 822960"/>
                  <a:gd name="connsiteX3" fmla="*/ 814705 w 934064"/>
                  <a:gd name="connsiteY3" fmla="*/ 816610 h 822960"/>
                  <a:gd name="connsiteX4" fmla="*/ 0 w 934064"/>
                  <a:gd name="connsiteY4" fmla="*/ 822960 h 822960"/>
                  <a:gd name="connsiteX5" fmla="*/ 0 w 934064"/>
                  <a:gd name="connsiteY5" fmla="*/ 0 h 822960"/>
                  <a:gd name="connsiteX0" fmla="*/ 0 w 944312"/>
                  <a:gd name="connsiteY0" fmla="*/ 0 h 822960"/>
                  <a:gd name="connsiteX1" fmla="*/ 411480 w 944312"/>
                  <a:gd name="connsiteY1" fmla="*/ 0 h 822960"/>
                  <a:gd name="connsiteX2" fmla="*/ 819785 w 944312"/>
                  <a:gd name="connsiteY2" fmla="*/ 478155 h 822960"/>
                  <a:gd name="connsiteX3" fmla="*/ 814705 w 944312"/>
                  <a:gd name="connsiteY3" fmla="*/ 816610 h 822960"/>
                  <a:gd name="connsiteX4" fmla="*/ 0 w 944312"/>
                  <a:gd name="connsiteY4" fmla="*/ 822960 h 822960"/>
                  <a:gd name="connsiteX5" fmla="*/ 0 w 944312"/>
                  <a:gd name="connsiteY5" fmla="*/ 0 h 822960"/>
                  <a:gd name="connsiteX0" fmla="*/ 0 w 938492"/>
                  <a:gd name="connsiteY0" fmla="*/ 0 h 822960"/>
                  <a:gd name="connsiteX1" fmla="*/ 411480 w 938492"/>
                  <a:gd name="connsiteY1" fmla="*/ 0 h 822960"/>
                  <a:gd name="connsiteX2" fmla="*/ 803910 w 938492"/>
                  <a:gd name="connsiteY2" fmla="*/ 614680 h 822960"/>
                  <a:gd name="connsiteX3" fmla="*/ 814705 w 938492"/>
                  <a:gd name="connsiteY3" fmla="*/ 816610 h 822960"/>
                  <a:gd name="connsiteX4" fmla="*/ 0 w 938492"/>
                  <a:gd name="connsiteY4" fmla="*/ 822960 h 822960"/>
                  <a:gd name="connsiteX5" fmla="*/ 0 w 938492"/>
                  <a:gd name="connsiteY5" fmla="*/ 0 h 822960"/>
                  <a:gd name="connsiteX0" fmla="*/ 0 w 937579"/>
                  <a:gd name="connsiteY0" fmla="*/ 0 h 822960"/>
                  <a:gd name="connsiteX1" fmla="*/ 411480 w 937579"/>
                  <a:gd name="connsiteY1" fmla="*/ 0 h 822960"/>
                  <a:gd name="connsiteX2" fmla="*/ 803910 w 937579"/>
                  <a:gd name="connsiteY2" fmla="*/ 614680 h 822960"/>
                  <a:gd name="connsiteX3" fmla="*/ 814705 w 937579"/>
                  <a:gd name="connsiteY3" fmla="*/ 816610 h 822960"/>
                  <a:gd name="connsiteX4" fmla="*/ 0 w 937579"/>
                  <a:gd name="connsiteY4" fmla="*/ 822960 h 822960"/>
                  <a:gd name="connsiteX5" fmla="*/ 0 w 937579"/>
                  <a:gd name="connsiteY5" fmla="*/ 0 h 822960"/>
                  <a:gd name="connsiteX0" fmla="*/ 0 w 969381"/>
                  <a:gd name="connsiteY0" fmla="*/ 0 h 822960"/>
                  <a:gd name="connsiteX1" fmla="*/ 411480 w 969381"/>
                  <a:gd name="connsiteY1" fmla="*/ 0 h 822960"/>
                  <a:gd name="connsiteX2" fmla="*/ 803910 w 969381"/>
                  <a:gd name="connsiteY2" fmla="*/ 614680 h 822960"/>
                  <a:gd name="connsiteX3" fmla="*/ 814705 w 969381"/>
                  <a:gd name="connsiteY3" fmla="*/ 816610 h 822960"/>
                  <a:gd name="connsiteX4" fmla="*/ 0 w 969381"/>
                  <a:gd name="connsiteY4" fmla="*/ 822960 h 822960"/>
                  <a:gd name="connsiteX5" fmla="*/ 0 w 969381"/>
                  <a:gd name="connsiteY5" fmla="*/ 0 h 822960"/>
                  <a:gd name="connsiteX0" fmla="*/ 0 w 965809"/>
                  <a:gd name="connsiteY0" fmla="*/ 0 h 822960"/>
                  <a:gd name="connsiteX1" fmla="*/ 411480 w 965809"/>
                  <a:gd name="connsiteY1" fmla="*/ 0 h 822960"/>
                  <a:gd name="connsiteX2" fmla="*/ 803910 w 965809"/>
                  <a:gd name="connsiteY2" fmla="*/ 614680 h 822960"/>
                  <a:gd name="connsiteX3" fmla="*/ 821055 w 965809"/>
                  <a:gd name="connsiteY3" fmla="*/ 816610 h 822960"/>
                  <a:gd name="connsiteX4" fmla="*/ 0 w 965809"/>
                  <a:gd name="connsiteY4" fmla="*/ 822960 h 822960"/>
                  <a:gd name="connsiteX5" fmla="*/ 0 w 965809"/>
                  <a:gd name="connsiteY5" fmla="*/ 0 h 822960"/>
                  <a:gd name="connsiteX0" fmla="*/ 0 w 977388"/>
                  <a:gd name="connsiteY0" fmla="*/ 0 h 822960"/>
                  <a:gd name="connsiteX1" fmla="*/ 411480 w 977388"/>
                  <a:gd name="connsiteY1" fmla="*/ 0 h 822960"/>
                  <a:gd name="connsiteX2" fmla="*/ 803910 w 977388"/>
                  <a:gd name="connsiteY2" fmla="*/ 614680 h 822960"/>
                  <a:gd name="connsiteX3" fmla="*/ 821055 w 977388"/>
                  <a:gd name="connsiteY3" fmla="*/ 816610 h 822960"/>
                  <a:gd name="connsiteX4" fmla="*/ 0 w 977388"/>
                  <a:gd name="connsiteY4" fmla="*/ 822960 h 822960"/>
                  <a:gd name="connsiteX5" fmla="*/ 0 w 977388"/>
                  <a:gd name="connsiteY5" fmla="*/ 0 h 822960"/>
                  <a:gd name="connsiteX0" fmla="*/ 0 w 966844"/>
                  <a:gd name="connsiteY0" fmla="*/ 0 h 822960"/>
                  <a:gd name="connsiteX1" fmla="*/ 386538 w 966844"/>
                  <a:gd name="connsiteY1" fmla="*/ 0 h 822960"/>
                  <a:gd name="connsiteX2" fmla="*/ 803910 w 966844"/>
                  <a:gd name="connsiteY2" fmla="*/ 614680 h 822960"/>
                  <a:gd name="connsiteX3" fmla="*/ 821055 w 966844"/>
                  <a:gd name="connsiteY3" fmla="*/ 816610 h 822960"/>
                  <a:gd name="connsiteX4" fmla="*/ 0 w 966844"/>
                  <a:gd name="connsiteY4" fmla="*/ 822960 h 822960"/>
                  <a:gd name="connsiteX5" fmla="*/ 0 w 966844"/>
                  <a:gd name="connsiteY5" fmla="*/ 0 h 822960"/>
                  <a:gd name="connsiteX0" fmla="*/ 0 w 966844"/>
                  <a:gd name="connsiteY0" fmla="*/ 0 h 822960"/>
                  <a:gd name="connsiteX1" fmla="*/ 386538 w 966844"/>
                  <a:gd name="connsiteY1" fmla="*/ 0 h 822960"/>
                  <a:gd name="connsiteX2" fmla="*/ 803910 w 966844"/>
                  <a:gd name="connsiteY2" fmla="*/ 614680 h 822960"/>
                  <a:gd name="connsiteX3" fmla="*/ 821055 w 966844"/>
                  <a:gd name="connsiteY3" fmla="*/ 816610 h 822960"/>
                  <a:gd name="connsiteX4" fmla="*/ 0 w 966844"/>
                  <a:gd name="connsiteY4" fmla="*/ 822960 h 822960"/>
                  <a:gd name="connsiteX5" fmla="*/ 0 w 966844"/>
                  <a:gd name="connsiteY5" fmla="*/ 0 h 822960"/>
                  <a:gd name="connsiteX0" fmla="*/ 0 w 973811"/>
                  <a:gd name="connsiteY0" fmla="*/ 0 h 822960"/>
                  <a:gd name="connsiteX1" fmla="*/ 386538 w 973811"/>
                  <a:gd name="connsiteY1" fmla="*/ 0 h 822960"/>
                  <a:gd name="connsiteX2" fmla="*/ 803910 w 973811"/>
                  <a:gd name="connsiteY2" fmla="*/ 614680 h 822960"/>
                  <a:gd name="connsiteX3" fmla="*/ 821055 w 973811"/>
                  <a:gd name="connsiteY3" fmla="*/ 816610 h 822960"/>
                  <a:gd name="connsiteX4" fmla="*/ 0 w 973811"/>
                  <a:gd name="connsiteY4" fmla="*/ 822960 h 822960"/>
                  <a:gd name="connsiteX5" fmla="*/ 0 w 973811"/>
                  <a:gd name="connsiteY5" fmla="*/ 0 h 822960"/>
                  <a:gd name="connsiteX0" fmla="*/ 0 w 976603"/>
                  <a:gd name="connsiteY0" fmla="*/ 0 h 822960"/>
                  <a:gd name="connsiteX1" fmla="*/ 386538 w 976603"/>
                  <a:gd name="connsiteY1" fmla="*/ 0 h 822960"/>
                  <a:gd name="connsiteX2" fmla="*/ 803910 w 976603"/>
                  <a:gd name="connsiteY2" fmla="*/ 614680 h 822960"/>
                  <a:gd name="connsiteX3" fmla="*/ 821055 w 976603"/>
                  <a:gd name="connsiteY3" fmla="*/ 816610 h 822960"/>
                  <a:gd name="connsiteX4" fmla="*/ 0 w 976603"/>
                  <a:gd name="connsiteY4" fmla="*/ 822960 h 822960"/>
                  <a:gd name="connsiteX5" fmla="*/ 0 w 976603"/>
                  <a:gd name="connsiteY5" fmla="*/ 0 h 822960"/>
                  <a:gd name="connsiteX0" fmla="*/ 0 w 969946"/>
                  <a:gd name="connsiteY0" fmla="*/ 0 h 822960"/>
                  <a:gd name="connsiteX1" fmla="*/ 386538 w 969946"/>
                  <a:gd name="connsiteY1" fmla="*/ 0 h 822960"/>
                  <a:gd name="connsiteX2" fmla="*/ 803910 w 969946"/>
                  <a:gd name="connsiteY2" fmla="*/ 614680 h 822960"/>
                  <a:gd name="connsiteX3" fmla="*/ 825212 w 969946"/>
                  <a:gd name="connsiteY3" fmla="*/ 816610 h 822960"/>
                  <a:gd name="connsiteX4" fmla="*/ 0 w 969946"/>
                  <a:gd name="connsiteY4" fmla="*/ 822960 h 822960"/>
                  <a:gd name="connsiteX5" fmla="*/ 0 w 969946"/>
                  <a:gd name="connsiteY5" fmla="*/ 0 h 822960"/>
                  <a:gd name="connsiteX0" fmla="*/ 0 w 975746"/>
                  <a:gd name="connsiteY0" fmla="*/ 0 h 822960"/>
                  <a:gd name="connsiteX1" fmla="*/ 386538 w 975746"/>
                  <a:gd name="connsiteY1" fmla="*/ 0 h 822960"/>
                  <a:gd name="connsiteX2" fmla="*/ 803910 w 975746"/>
                  <a:gd name="connsiteY2" fmla="*/ 614680 h 822960"/>
                  <a:gd name="connsiteX3" fmla="*/ 825212 w 975746"/>
                  <a:gd name="connsiteY3" fmla="*/ 816610 h 822960"/>
                  <a:gd name="connsiteX4" fmla="*/ 0 w 975746"/>
                  <a:gd name="connsiteY4" fmla="*/ 822960 h 822960"/>
                  <a:gd name="connsiteX5" fmla="*/ 0 w 975746"/>
                  <a:gd name="connsiteY5" fmla="*/ 0 h 822960"/>
                  <a:gd name="connsiteX0" fmla="*/ 386538 w 975746"/>
                  <a:gd name="connsiteY0" fmla="*/ 0 h 822960"/>
                  <a:gd name="connsiteX1" fmla="*/ 803910 w 975746"/>
                  <a:gd name="connsiteY1" fmla="*/ 614680 h 822960"/>
                  <a:gd name="connsiteX2" fmla="*/ 825212 w 975746"/>
                  <a:gd name="connsiteY2" fmla="*/ 816610 h 822960"/>
                  <a:gd name="connsiteX3" fmla="*/ 0 w 975746"/>
                  <a:gd name="connsiteY3" fmla="*/ 822960 h 822960"/>
                  <a:gd name="connsiteX4" fmla="*/ 59860 w 975746"/>
                  <a:gd name="connsiteY4" fmla="*/ 119946 h 822960"/>
                  <a:gd name="connsiteX0" fmla="*/ 386538 w 975746"/>
                  <a:gd name="connsiteY0" fmla="*/ 0 h 822960"/>
                  <a:gd name="connsiteX1" fmla="*/ 803910 w 975746"/>
                  <a:gd name="connsiteY1" fmla="*/ 614680 h 822960"/>
                  <a:gd name="connsiteX2" fmla="*/ 825212 w 975746"/>
                  <a:gd name="connsiteY2" fmla="*/ 816610 h 822960"/>
                  <a:gd name="connsiteX3" fmla="*/ 0 w 975746"/>
                  <a:gd name="connsiteY3" fmla="*/ 822960 h 822960"/>
                  <a:gd name="connsiteX4" fmla="*/ 1663 w 975746"/>
                  <a:gd name="connsiteY4" fmla="*/ 7497 h 822960"/>
                  <a:gd name="connsiteX0" fmla="*/ 386538 w 975746"/>
                  <a:gd name="connsiteY0" fmla="*/ 0 h 822960"/>
                  <a:gd name="connsiteX1" fmla="*/ 803910 w 975746"/>
                  <a:gd name="connsiteY1" fmla="*/ 614680 h 822960"/>
                  <a:gd name="connsiteX2" fmla="*/ 825212 w 975746"/>
                  <a:gd name="connsiteY2" fmla="*/ 816610 h 822960"/>
                  <a:gd name="connsiteX3" fmla="*/ 0 w 975746"/>
                  <a:gd name="connsiteY3" fmla="*/ 822960 h 822960"/>
                  <a:gd name="connsiteX4" fmla="*/ 1663 w 975746"/>
                  <a:gd name="connsiteY4" fmla="*/ 7497 h 822960"/>
                  <a:gd name="connsiteX0" fmla="*/ 386538 w 932530"/>
                  <a:gd name="connsiteY0" fmla="*/ 0 h 822960"/>
                  <a:gd name="connsiteX1" fmla="*/ 614365 w 932530"/>
                  <a:gd name="connsiteY1" fmla="*/ 535550 h 822960"/>
                  <a:gd name="connsiteX2" fmla="*/ 825212 w 932530"/>
                  <a:gd name="connsiteY2" fmla="*/ 816610 h 822960"/>
                  <a:gd name="connsiteX3" fmla="*/ 0 w 932530"/>
                  <a:gd name="connsiteY3" fmla="*/ 822960 h 822960"/>
                  <a:gd name="connsiteX4" fmla="*/ 1663 w 932530"/>
                  <a:gd name="connsiteY4" fmla="*/ 7497 h 822960"/>
                  <a:gd name="connsiteX0" fmla="*/ 386538 w 689638"/>
                  <a:gd name="connsiteY0" fmla="*/ 0 h 822960"/>
                  <a:gd name="connsiteX1" fmla="*/ 614365 w 689638"/>
                  <a:gd name="connsiteY1" fmla="*/ 535550 h 822960"/>
                  <a:gd name="connsiteX2" fmla="*/ 519025 w 689638"/>
                  <a:gd name="connsiteY2" fmla="*/ 820775 h 822960"/>
                  <a:gd name="connsiteX3" fmla="*/ 0 w 689638"/>
                  <a:gd name="connsiteY3" fmla="*/ 822960 h 822960"/>
                  <a:gd name="connsiteX4" fmla="*/ 1663 w 689638"/>
                  <a:gd name="connsiteY4" fmla="*/ 7497 h 822960"/>
                  <a:gd name="connsiteX0" fmla="*/ 386538 w 708160"/>
                  <a:gd name="connsiteY0" fmla="*/ 0 h 822960"/>
                  <a:gd name="connsiteX1" fmla="*/ 614365 w 708160"/>
                  <a:gd name="connsiteY1" fmla="*/ 535550 h 822960"/>
                  <a:gd name="connsiteX2" fmla="*/ 519025 w 708160"/>
                  <a:gd name="connsiteY2" fmla="*/ 820775 h 822960"/>
                  <a:gd name="connsiteX3" fmla="*/ 0 w 708160"/>
                  <a:gd name="connsiteY3" fmla="*/ 822960 h 822960"/>
                  <a:gd name="connsiteX4" fmla="*/ 1663 w 708160"/>
                  <a:gd name="connsiteY4" fmla="*/ 7497 h 822960"/>
                  <a:gd name="connsiteX0" fmla="*/ 386538 w 708160"/>
                  <a:gd name="connsiteY0" fmla="*/ 0 h 822960"/>
                  <a:gd name="connsiteX1" fmla="*/ 614365 w 708160"/>
                  <a:gd name="connsiteY1" fmla="*/ 535550 h 822960"/>
                  <a:gd name="connsiteX2" fmla="*/ 519025 w 708160"/>
                  <a:gd name="connsiteY2" fmla="*/ 820775 h 822960"/>
                  <a:gd name="connsiteX3" fmla="*/ 0 w 708160"/>
                  <a:gd name="connsiteY3" fmla="*/ 822960 h 822960"/>
                  <a:gd name="connsiteX4" fmla="*/ 1663 w 708160"/>
                  <a:gd name="connsiteY4" fmla="*/ 7497 h 822960"/>
                  <a:gd name="connsiteX0" fmla="*/ 386538 w 745430"/>
                  <a:gd name="connsiteY0" fmla="*/ 0 h 822960"/>
                  <a:gd name="connsiteX1" fmla="*/ 614365 w 745430"/>
                  <a:gd name="connsiteY1" fmla="*/ 535550 h 822960"/>
                  <a:gd name="connsiteX2" fmla="*/ 519025 w 745430"/>
                  <a:gd name="connsiteY2" fmla="*/ 820775 h 822960"/>
                  <a:gd name="connsiteX3" fmla="*/ 0 w 745430"/>
                  <a:gd name="connsiteY3" fmla="*/ 822960 h 822960"/>
                  <a:gd name="connsiteX4" fmla="*/ 1663 w 745430"/>
                  <a:gd name="connsiteY4" fmla="*/ 7497 h 822960"/>
                  <a:gd name="connsiteX0" fmla="*/ 346963 w 691795"/>
                  <a:gd name="connsiteY0" fmla="*/ 0 h 968727"/>
                  <a:gd name="connsiteX1" fmla="*/ 614365 w 691795"/>
                  <a:gd name="connsiteY1" fmla="*/ 681317 h 968727"/>
                  <a:gd name="connsiteX2" fmla="*/ 519025 w 691795"/>
                  <a:gd name="connsiteY2" fmla="*/ 966542 h 968727"/>
                  <a:gd name="connsiteX3" fmla="*/ 0 w 691795"/>
                  <a:gd name="connsiteY3" fmla="*/ 968727 h 968727"/>
                  <a:gd name="connsiteX4" fmla="*/ 1663 w 691795"/>
                  <a:gd name="connsiteY4" fmla="*/ 153264 h 968727"/>
                  <a:gd name="connsiteX0" fmla="*/ 346963 w 691795"/>
                  <a:gd name="connsiteY0" fmla="*/ 9163 h 977890"/>
                  <a:gd name="connsiteX1" fmla="*/ 614365 w 691795"/>
                  <a:gd name="connsiteY1" fmla="*/ 690480 h 977890"/>
                  <a:gd name="connsiteX2" fmla="*/ 519025 w 691795"/>
                  <a:gd name="connsiteY2" fmla="*/ 975705 h 977890"/>
                  <a:gd name="connsiteX3" fmla="*/ 0 w 691795"/>
                  <a:gd name="connsiteY3" fmla="*/ 977890 h 977890"/>
                  <a:gd name="connsiteX4" fmla="*/ 1663 w 691795"/>
                  <a:gd name="connsiteY4" fmla="*/ 0 h 977890"/>
                  <a:gd name="connsiteX0" fmla="*/ 346963 w 691795"/>
                  <a:gd name="connsiteY0" fmla="*/ 9163 h 977890"/>
                  <a:gd name="connsiteX1" fmla="*/ 614365 w 691795"/>
                  <a:gd name="connsiteY1" fmla="*/ 690480 h 977890"/>
                  <a:gd name="connsiteX2" fmla="*/ 519025 w 691795"/>
                  <a:gd name="connsiteY2" fmla="*/ 975705 h 977890"/>
                  <a:gd name="connsiteX3" fmla="*/ 0 w 691795"/>
                  <a:gd name="connsiteY3" fmla="*/ 977890 h 977890"/>
                  <a:gd name="connsiteX4" fmla="*/ 1663 w 691795"/>
                  <a:gd name="connsiteY4" fmla="*/ 0 h 977890"/>
                  <a:gd name="connsiteX0" fmla="*/ 346963 w 673753"/>
                  <a:gd name="connsiteY0" fmla="*/ 9163 h 977890"/>
                  <a:gd name="connsiteX1" fmla="*/ 566458 w 673753"/>
                  <a:gd name="connsiteY1" fmla="*/ 732127 h 977890"/>
                  <a:gd name="connsiteX2" fmla="*/ 519025 w 673753"/>
                  <a:gd name="connsiteY2" fmla="*/ 975705 h 977890"/>
                  <a:gd name="connsiteX3" fmla="*/ 0 w 673753"/>
                  <a:gd name="connsiteY3" fmla="*/ 977890 h 977890"/>
                  <a:gd name="connsiteX4" fmla="*/ 1663 w 673753"/>
                  <a:gd name="connsiteY4" fmla="*/ 0 h 977890"/>
                  <a:gd name="connsiteX0" fmla="*/ 346963 w 680947"/>
                  <a:gd name="connsiteY0" fmla="*/ 9163 h 977890"/>
                  <a:gd name="connsiteX1" fmla="*/ 566458 w 680947"/>
                  <a:gd name="connsiteY1" fmla="*/ 732127 h 977890"/>
                  <a:gd name="connsiteX2" fmla="*/ 519025 w 680947"/>
                  <a:gd name="connsiteY2" fmla="*/ 975705 h 977890"/>
                  <a:gd name="connsiteX3" fmla="*/ 0 w 680947"/>
                  <a:gd name="connsiteY3" fmla="*/ 977890 h 977890"/>
                  <a:gd name="connsiteX4" fmla="*/ 1663 w 680947"/>
                  <a:gd name="connsiteY4" fmla="*/ 0 h 977890"/>
                  <a:gd name="connsiteX0" fmla="*/ 346963 w 730933"/>
                  <a:gd name="connsiteY0" fmla="*/ 9163 h 977890"/>
                  <a:gd name="connsiteX1" fmla="*/ 566458 w 730933"/>
                  <a:gd name="connsiteY1" fmla="*/ 732127 h 977890"/>
                  <a:gd name="connsiteX2" fmla="*/ 519025 w 730933"/>
                  <a:gd name="connsiteY2" fmla="*/ 975705 h 977890"/>
                  <a:gd name="connsiteX3" fmla="*/ 0 w 730933"/>
                  <a:gd name="connsiteY3" fmla="*/ 977890 h 977890"/>
                  <a:gd name="connsiteX4" fmla="*/ 1663 w 730933"/>
                  <a:gd name="connsiteY4" fmla="*/ 0 h 977890"/>
                  <a:gd name="connsiteX0" fmla="*/ 346963 w 813803"/>
                  <a:gd name="connsiteY0" fmla="*/ 9163 h 977890"/>
                  <a:gd name="connsiteX1" fmla="*/ 566458 w 813803"/>
                  <a:gd name="connsiteY1" fmla="*/ 732127 h 977890"/>
                  <a:gd name="connsiteX2" fmla="*/ 519025 w 813803"/>
                  <a:gd name="connsiteY2" fmla="*/ 975705 h 977890"/>
                  <a:gd name="connsiteX3" fmla="*/ 0 w 813803"/>
                  <a:gd name="connsiteY3" fmla="*/ 977890 h 977890"/>
                  <a:gd name="connsiteX4" fmla="*/ 1663 w 813803"/>
                  <a:gd name="connsiteY4" fmla="*/ 0 h 977890"/>
                  <a:gd name="connsiteX0" fmla="*/ 346963 w 815467"/>
                  <a:gd name="connsiteY0" fmla="*/ 9163 h 977890"/>
                  <a:gd name="connsiteX1" fmla="*/ 570624 w 815467"/>
                  <a:gd name="connsiteY1" fmla="*/ 757116 h 977890"/>
                  <a:gd name="connsiteX2" fmla="*/ 519025 w 815467"/>
                  <a:gd name="connsiteY2" fmla="*/ 975705 h 977890"/>
                  <a:gd name="connsiteX3" fmla="*/ 0 w 815467"/>
                  <a:gd name="connsiteY3" fmla="*/ 977890 h 977890"/>
                  <a:gd name="connsiteX4" fmla="*/ 1663 w 815467"/>
                  <a:gd name="connsiteY4" fmla="*/ 0 h 977890"/>
                  <a:gd name="connsiteX0" fmla="*/ 346963 w 846834"/>
                  <a:gd name="connsiteY0" fmla="*/ 9163 h 977890"/>
                  <a:gd name="connsiteX1" fmla="*/ 570624 w 846834"/>
                  <a:gd name="connsiteY1" fmla="*/ 757116 h 977890"/>
                  <a:gd name="connsiteX2" fmla="*/ 519025 w 846834"/>
                  <a:gd name="connsiteY2" fmla="*/ 975705 h 977890"/>
                  <a:gd name="connsiteX3" fmla="*/ 0 w 846834"/>
                  <a:gd name="connsiteY3" fmla="*/ 977890 h 977890"/>
                  <a:gd name="connsiteX4" fmla="*/ 1663 w 846834"/>
                  <a:gd name="connsiteY4" fmla="*/ 0 h 977890"/>
                  <a:gd name="connsiteX0" fmla="*/ 346963 w 846834"/>
                  <a:gd name="connsiteY0" fmla="*/ 9163 h 977890"/>
                  <a:gd name="connsiteX1" fmla="*/ 570624 w 846834"/>
                  <a:gd name="connsiteY1" fmla="*/ 757116 h 977890"/>
                  <a:gd name="connsiteX2" fmla="*/ 519025 w 846834"/>
                  <a:gd name="connsiteY2" fmla="*/ 975705 h 977890"/>
                  <a:gd name="connsiteX3" fmla="*/ 0 w 846834"/>
                  <a:gd name="connsiteY3" fmla="*/ 977890 h 977890"/>
                  <a:gd name="connsiteX4" fmla="*/ 1663 w 846834"/>
                  <a:gd name="connsiteY4" fmla="*/ 0 h 977890"/>
                  <a:gd name="connsiteX0" fmla="*/ 349046 w 765461"/>
                  <a:gd name="connsiteY0" fmla="*/ 13327 h 977890"/>
                  <a:gd name="connsiteX1" fmla="*/ 570624 w 765461"/>
                  <a:gd name="connsiteY1" fmla="*/ 757116 h 977890"/>
                  <a:gd name="connsiteX2" fmla="*/ 519025 w 765461"/>
                  <a:gd name="connsiteY2" fmla="*/ 975705 h 977890"/>
                  <a:gd name="connsiteX3" fmla="*/ 0 w 765461"/>
                  <a:gd name="connsiteY3" fmla="*/ 977890 h 977890"/>
                  <a:gd name="connsiteX4" fmla="*/ 1663 w 765461"/>
                  <a:gd name="connsiteY4" fmla="*/ 0 h 977890"/>
                  <a:gd name="connsiteX0" fmla="*/ 349046 w 781069"/>
                  <a:gd name="connsiteY0" fmla="*/ 13327 h 977890"/>
                  <a:gd name="connsiteX1" fmla="*/ 570624 w 781069"/>
                  <a:gd name="connsiteY1" fmla="*/ 757116 h 977890"/>
                  <a:gd name="connsiteX2" fmla="*/ 519025 w 781069"/>
                  <a:gd name="connsiteY2" fmla="*/ 975705 h 977890"/>
                  <a:gd name="connsiteX3" fmla="*/ 0 w 781069"/>
                  <a:gd name="connsiteY3" fmla="*/ 977890 h 977890"/>
                  <a:gd name="connsiteX4" fmla="*/ 1663 w 781069"/>
                  <a:gd name="connsiteY4" fmla="*/ 0 h 977890"/>
                  <a:gd name="connsiteX0" fmla="*/ 2107021 w 2107021"/>
                  <a:gd name="connsiteY0" fmla="*/ 0 h 2555057"/>
                  <a:gd name="connsiteX1" fmla="*/ 570624 w 2107021"/>
                  <a:gd name="connsiteY1" fmla="*/ 2293086 h 2555057"/>
                  <a:gd name="connsiteX2" fmla="*/ 519025 w 2107021"/>
                  <a:gd name="connsiteY2" fmla="*/ 2511675 h 2555057"/>
                  <a:gd name="connsiteX3" fmla="*/ 0 w 2107021"/>
                  <a:gd name="connsiteY3" fmla="*/ 2513860 h 2555057"/>
                  <a:gd name="connsiteX4" fmla="*/ 1663 w 2107021"/>
                  <a:gd name="connsiteY4" fmla="*/ 1535970 h 2555057"/>
                  <a:gd name="connsiteX0" fmla="*/ 2107021 w 2107021"/>
                  <a:gd name="connsiteY0" fmla="*/ 0 h 2513860"/>
                  <a:gd name="connsiteX1" fmla="*/ 570624 w 2107021"/>
                  <a:gd name="connsiteY1" fmla="*/ 2293086 h 2513860"/>
                  <a:gd name="connsiteX2" fmla="*/ 952270 w 2107021"/>
                  <a:gd name="connsiteY2" fmla="*/ 1395514 h 2513860"/>
                  <a:gd name="connsiteX3" fmla="*/ 0 w 2107021"/>
                  <a:gd name="connsiteY3" fmla="*/ 2513860 h 2513860"/>
                  <a:gd name="connsiteX4" fmla="*/ 1663 w 2107021"/>
                  <a:gd name="connsiteY4" fmla="*/ 1535970 h 2513860"/>
                  <a:gd name="connsiteX0" fmla="*/ 2107021 w 2107021"/>
                  <a:gd name="connsiteY0" fmla="*/ 0 h 2513860"/>
                  <a:gd name="connsiteX1" fmla="*/ 570624 w 2107021"/>
                  <a:gd name="connsiteY1" fmla="*/ 2293086 h 2513860"/>
                  <a:gd name="connsiteX2" fmla="*/ 952270 w 2107021"/>
                  <a:gd name="connsiteY2" fmla="*/ 1395514 h 2513860"/>
                  <a:gd name="connsiteX3" fmla="*/ 0 w 2107021"/>
                  <a:gd name="connsiteY3" fmla="*/ 2513860 h 2513860"/>
                  <a:gd name="connsiteX4" fmla="*/ 1663 w 2107021"/>
                  <a:gd name="connsiteY4" fmla="*/ 1535970 h 2513860"/>
                  <a:gd name="connsiteX0" fmla="*/ 2107021 w 2107021"/>
                  <a:gd name="connsiteY0" fmla="*/ 0 h 2513860"/>
                  <a:gd name="connsiteX1" fmla="*/ 1403787 w 2107021"/>
                  <a:gd name="connsiteY1" fmla="*/ 960357 h 2513860"/>
                  <a:gd name="connsiteX2" fmla="*/ 952270 w 2107021"/>
                  <a:gd name="connsiteY2" fmla="*/ 1395514 h 2513860"/>
                  <a:gd name="connsiteX3" fmla="*/ 0 w 2107021"/>
                  <a:gd name="connsiteY3" fmla="*/ 2513860 h 2513860"/>
                  <a:gd name="connsiteX4" fmla="*/ 1663 w 2107021"/>
                  <a:gd name="connsiteY4" fmla="*/ 1535970 h 2513860"/>
                  <a:gd name="connsiteX0" fmla="*/ 2107021 w 2107021"/>
                  <a:gd name="connsiteY0" fmla="*/ 0 h 2513860"/>
                  <a:gd name="connsiteX1" fmla="*/ 1403787 w 2107021"/>
                  <a:gd name="connsiteY1" fmla="*/ 960357 h 2513860"/>
                  <a:gd name="connsiteX2" fmla="*/ 952270 w 2107021"/>
                  <a:gd name="connsiteY2" fmla="*/ 1395514 h 2513860"/>
                  <a:gd name="connsiteX3" fmla="*/ 0 w 2107021"/>
                  <a:gd name="connsiteY3" fmla="*/ 2513860 h 2513860"/>
                  <a:gd name="connsiteX0" fmla="*/ 1154751 w 1154751"/>
                  <a:gd name="connsiteY0" fmla="*/ 0 h 1395514"/>
                  <a:gd name="connsiteX1" fmla="*/ 451517 w 1154751"/>
                  <a:gd name="connsiteY1" fmla="*/ 960357 h 1395514"/>
                  <a:gd name="connsiteX2" fmla="*/ 0 w 1154751"/>
                  <a:gd name="connsiteY2" fmla="*/ 1395514 h 1395514"/>
                  <a:gd name="connsiteX0" fmla="*/ 2187874 w 2187874"/>
                  <a:gd name="connsiteY0" fmla="*/ 0 h 2295106"/>
                  <a:gd name="connsiteX1" fmla="*/ 1484640 w 2187874"/>
                  <a:gd name="connsiteY1" fmla="*/ 960357 h 2295106"/>
                  <a:gd name="connsiteX2" fmla="*/ 0 w 2187874"/>
                  <a:gd name="connsiteY2" fmla="*/ 2295106 h 2295106"/>
                  <a:gd name="connsiteX0" fmla="*/ 2187874 w 2187874"/>
                  <a:gd name="connsiteY0" fmla="*/ 0 h 2295465"/>
                  <a:gd name="connsiteX1" fmla="*/ 1484640 w 2187874"/>
                  <a:gd name="connsiteY1" fmla="*/ 960357 h 2295465"/>
                  <a:gd name="connsiteX2" fmla="*/ 0 w 2187874"/>
                  <a:gd name="connsiteY2" fmla="*/ 2295106 h 2295465"/>
                  <a:gd name="connsiteX0" fmla="*/ 2187874 w 2187982"/>
                  <a:gd name="connsiteY0" fmla="*/ 0 h 2295466"/>
                  <a:gd name="connsiteX1" fmla="*/ 1484640 w 2187982"/>
                  <a:gd name="connsiteY1" fmla="*/ 960357 h 2295466"/>
                  <a:gd name="connsiteX2" fmla="*/ 0 w 2187982"/>
                  <a:gd name="connsiteY2" fmla="*/ 2295106 h 2295466"/>
                  <a:gd name="connsiteX0" fmla="*/ 2187874 w 2187952"/>
                  <a:gd name="connsiteY0" fmla="*/ 0 h 2295943"/>
                  <a:gd name="connsiteX1" fmla="*/ 1351334 w 2187952"/>
                  <a:gd name="connsiteY1" fmla="*/ 1526766 h 2295943"/>
                  <a:gd name="connsiteX2" fmla="*/ 0 w 2187952"/>
                  <a:gd name="connsiteY2" fmla="*/ 2295106 h 2295943"/>
                  <a:gd name="connsiteX0" fmla="*/ 2187874 w 2187874"/>
                  <a:gd name="connsiteY0" fmla="*/ 0 h 2295106"/>
                  <a:gd name="connsiteX1" fmla="*/ 0 w 2187874"/>
                  <a:gd name="connsiteY1" fmla="*/ 2295106 h 2295106"/>
                  <a:gd name="connsiteX0" fmla="*/ 2187874 w 2187874"/>
                  <a:gd name="connsiteY0" fmla="*/ 0 h 2295106"/>
                  <a:gd name="connsiteX1" fmla="*/ 0 w 2187874"/>
                  <a:gd name="connsiteY1" fmla="*/ 2295106 h 2295106"/>
                  <a:gd name="connsiteX0" fmla="*/ 2187874 w 2187874"/>
                  <a:gd name="connsiteY0" fmla="*/ 0 h 2295106"/>
                  <a:gd name="connsiteX1" fmla="*/ 0 w 2187874"/>
                  <a:gd name="connsiteY1" fmla="*/ 2295106 h 2295106"/>
                  <a:gd name="connsiteX0" fmla="*/ 2281605 w 2281605"/>
                  <a:gd name="connsiteY0" fmla="*/ 0 h 2157668"/>
                  <a:gd name="connsiteX1" fmla="*/ 0 w 2281605"/>
                  <a:gd name="connsiteY1" fmla="*/ 2157668 h 2157668"/>
                  <a:gd name="connsiteX0" fmla="*/ 2286225 w 2286225"/>
                  <a:gd name="connsiteY0" fmla="*/ 0 h 369997"/>
                  <a:gd name="connsiteX1" fmla="*/ 0 w 2286225"/>
                  <a:gd name="connsiteY1" fmla="*/ 315 h 369997"/>
                  <a:gd name="connsiteX0" fmla="*/ 2286225 w 2286225"/>
                  <a:gd name="connsiteY0" fmla="*/ 0 h 3535"/>
                  <a:gd name="connsiteX1" fmla="*/ 0 w 2286225"/>
                  <a:gd name="connsiteY1" fmla="*/ 315 h 3535"/>
                  <a:gd name="connsiteX0" fmla="*/ 10000 w 10000"/>
                  <a:gd name="connsiteY0" fmla="*/ 4965 h 10824"/>
                  <a:gd name="connsiteX1" fmla="*/ 0 w 10000"/>
                  <a:gd name="connsiteY1" fmla="*/ 5856 h 10824"/>
                  <a:gd name="connsiteX0" fmla="*/ 10439 w 10439"/>
                  <a:gd name="connsiteY0" fmla="*/ 45652 h 51511"/>
                  <a:gd name="connsiteX1" fmla="*/ 439 w 10439"/>
                  <a:gd name="connsiteY1" fmla="*/ 46543 h 51511"/>
                  <a:gd name="connsiteX2" fmla="*/ 1810 w 10439"/>
                  <a:gd name="connsiteY2" fmla="*/ 0 h 51511"/>
                  <a:gd name="connsiteX0" fmla="*/ 10506 w 10506"/>
                  <a:gd name="connsiteY0" fmla="*/ 45652 h 852596"/>
                  <a:gd name="connsiteX1" fmla="*/ 506 w 10506"/>
                  <a:gd name="connsiteY1" fmla="*/ 46543 h 852596"/>
                  <a:gd name="connsiteX2" fmla="*/ 1877 w 10506"/>
                  <a:gd name="connsiteY2" fmla="*/ 0 h 852596"/>
                  <a:gd name="connsiteX0" fmla="*/ 10657 w 10657"/>
                  <a:gd name="connsiteY0" fmla="*/ 4969 h 1599840"/>
                  <a:gd name="connsiteX1" fmla="*/ 657 w 10657"/>
                  <a:gd name="connsiteY1" fmla="*/ 5860 h 1599840"/>
                  <a:gd name="connsiteX2" fmla="*/ 1280 w 10657"/>
                  <a:gd name="connsiteY2" fmla="*/ 948943 h 1599840"/>
                  <a:gd name="connsiteX0" fmla="*/ 10657 w 10657"/>
                  <a:gd name="connsiteY0" fmla="*/ 77119 h 1671990"/>
                  <a:gd name="connsiteX1" fmla="*/ 2210 w 10657"/>
                  <a:gd name="connsiteY1" fmla="*/ 55025 h 1671990"/>
                  <a:gd name="connsiteX2" fmla="*/ 657 w 10657"/>
                  <a:gd name="connsiteY2" fmla="*/ 78010 h 1671990"/>
                  <a:gd name="connsiteX3" fmla="*/ 1280 w 10657"/>
                  <a:gd name="connsiteY3" fmla="*/ 1021093 h 1671990"/>
                  <a:gd name="connsiteX0" fmla="*/ 10657 w 10657"/>
                  <a:gd name="connsiteY0" fmla="*/ 776095 h 2370966"/>
                  <a:gd name="connsiteX1" fmla="*/ 2493 w 10657"/>
                  <a:gd name="connsiteY1" fmla="*/ 0 h 2370966"/>
                  <a:gd name="connsiteX2" fmla="*/ 657 w 10657"/>
                  <a:gd name="connsiteY2" fmla="*/ 776986 h 2370966"/>
                  <a:gd name="connsiteX3" fmla="*/ 1280 w 10657"/>
                  <a:gd name="connsiteY3" fmla="*/ 1720069 h 2370966"/>
                  <a:gd name="connsiteX0" fmla="*/ 10657 w 10657"/>
                  <a:gd name="connsiteY0" fmla="*/ 806771 h 2401642"/>
                  <a:gd name="connsiteX1" fmla="*/ 4837 w 10657"/>
                  <a:gd name="connsiteY1" fmla="*/ 219180 h 2401642"/>
                  <a:gd name="connsiteX2" fmla="*/ 2493 w 10657"/>
                  <a:gd name="connsiteY2" fmla="*/ 30676 h 2401642"/>
                  <a:gd name="connsiteX3" fmla="*/ 657 w 10657"/>
                  <a:gd name="connsiteY3" fmla="*/ 807662 h 2401642"/>
                  <a:gd name="connsiteX4" fmla="*/ 1280 w 10657"/>
                  <a:gd name="connsiteY4" fmla="*/ 1750745 h 2401642"/>
                  <a:gd name="connsiteX0" fmla="*/ 10657 w 10657"/>
                  <a:gd name="connsiteY0" fmla="*/ 784949 h 2379820"/>
                  <a:gd name="connsiteX1" fmla="*/ 4413 w 10657"/>
                  <a:gd name="connsiteY1" fmla="*/ 786421 h 2379820"/>
                  <a:gd name="connsiteX2" fmla="*/ 2493 w 10657"/>
                  <a:gd name="connsiteY2" fmla="*/ 8854 h 2379820"/>
                  <a:gd name="connsiteX3" fmla="*/ 657 w 10657"/>
                  <a:gd name="connsiteY3" fmla="*/ 785840 h 2379820"/>
                  <a:gd name="connsiteX4" fmla="*/ 1280 w 10657"/>
                  <a:gd name="connsiteY4" fmla="*/ 1728923 h 2379820"/>
                  <a:gd name="connsiteX0" fmla="*/ 10657 w 10657"/>
                  <a:gd name="connsiteY0" fmla="*/ 785034 h 2379905"/>
                  <a:gd name="connsiteX1" fmla="*/ 6252 w 10657"/>
                  <a:gd name="connsiteY1" fmla="*/ 833631 h 2379905"/>
                  <a:gd name="connsiteX2" fmla="*/ 4413 w 10657"/>
                  <a:gd name="connsiteY2" fmla="*/ 786506 h 2379905"/>
                  <a:gd name="connsiteX3" fmla="*/ 2493 w 10657"/>
                  <a:gd name="connsiteY3" fmla="*/ 8939 h 2379905"/>
                  <a:gd name="connsiteX4" fmla="*/ 657 w 10657"/>
                  <a:gd name="connsiteY4" fmla="*/ 785925 h 2379905"/>
                  <a:gd name="connsiteX5" fmla="*/ 1280 w 10657"/>
                  <a:gd name="connsiteY5" fmla="*/ 1729008 h 2379905"/>
                  <a:gd name="connsiteX0" fmla="*/ 10657 w 10657"/>
                  <a:gd name="connsiteY0" fmla="*/ 785038 h 2379909"/>
                  <a:gd name="connsiteX1" fmla="*/ 7788 w 10657"/>
                  <a:gd name="connsiteY1" fmla="*/ 810073 h 2379909"/>
                  <a:gd name="connsiteX2" fmla="*/ 6252 w 10657"/>
                  <a:gd name="connsiteY2" fmla="*/ 833635 h 2379909"/>
                  <a:gd name="connsiteX3" fmla="*/ 4413 w 10657"/>
                  <a:gd name="connsiteY3" fmla="*/ 786510 h 2379909"/>
                  <a:gd name="connsiteX4" fmla="*/ 2493 w 10657"/>
                  <a:gd name="connsiteY4" fmla="*/ 8943 h 2379909"/>
                  <a:gd name="connsiteX5" fmla="*/ 657 w 10657"/>
                  <a:gd name="connsiteY5" fmla="*/ 785929 h 2379909"/>
                  <a:gd name="connsiteX6" fmla="*/ 1280 w 10657"/>
                  <a:gd name="connsiteY6" fmla="*/ 1729012 h 2379909"/>
                  <a:gd name="connsiteX0" fmla="*/ 10657 w 10657"/>
                  <a:gd name="connsiteY0" fmla="*/ 785038 h 2379909"/>
                  <a:gd name="connsiteX1" fmla="*/ 8980 w 10657"/>
                  <a:gd name="connsiteY1" fmla="*/ 786514 h 2379909"/>
                  <a:gd name="connsiteX2" fmla="*/ 7788 w 10657"/>
                  <a:gd name="connsiteY2" fmla="*/ 810073 h 2379909"/>
                  <a:gd name="connsiteX3" fmla="*/ 6252 w 10657"/>
                  <a:gd name="connsiteY3" fmla="*/ 833635 h 2379909"/>
                  <a:gd name="connsiteX4" fmla="*/ 4413 w 10657"/>
                  <a:gd name="connsiteY4" fmla="*/ 786510 h 2379909"/>
                  <a:gd name="connsiteX5" fmla="*/ 2493 w 10657"/>
                  <a:gd name="connsiteY5" fmla="*/ 8943 h 2379909"/>
                  <a:gd name="connsiteX6" fmla="*/ 657 w 10657"/>
                  <a:gd name="connsiteY6" fmla="*/ 785929 h 2379909"/>
                  <a:gd name="connsiteX7" fmla="*/ 1280 w 10657"/>
                  <a:gd name="connsiteY7" fmla="*/ 1729012 h 2379909"/>
                  <a:gd name="connsiteX0" fmla="*/ 15988 w 15988"/>
                  <a:gd name="connsiteY0" fmla="*/ 8975855 h 9052345"/>
                  <a:gd name="connsiteX1" fmla="*/ 14311 w 15988"/>
                  <a:gd name="connsiteY1" fmla="*/ 8977331 h 9052345"/>
                  <a:gd name="connsiteX2" fmla="*/ 13119 w 15988"/>
                  <a:gd name="connsiteY2" fmla="*/ 9000890 h 9052345"/>
                  <a:gd name="connsiteX3" fmla="*/ 11583 w 15988"/>
                  <a:gd name="connsiteY3" fmla="*/ 9024452 h 9052345"/>
                  <a:gd name="connsiteX4" fmla="*/ 9744 w 15988"/>
                  <a:gd name="connsiteY4" fmla="*/ 8977327 h 9052345"/>
                  <a:gd name="connsiteX5" fmla="*/ 7824 w 15988"/>
                  <a:gd name="connsiteY5" fmla="*/ 8199760 h 9052345"/>
                  <a:gd name="connsiteX6" fmla="*/ 5988 w 15988"/>
                  <a:gd name="connsiteY6" fmla="*/ 8976746 h 9052345"/>
                  <a:gd name="connsiteX7" fmla="*/ 84 w 15988"/>
                  <a:gd name="connsiteY7" fmla="*/ 0 h 9052345"/>
                  <a:gd name="connsiteX0" fmla="*/ 16315 w 16315"/>
                  <a:gd name="connsiteY0" fmla="*/ 8975855 h 9052345"/>
                  <a:gd name="connsiteX1" fmla="*/ 14638 w 16315"/>
                  <a:gd name="connsiteY1" fmla="*/ 8977331 h 9052345"/>
                  <a:gd name="connsiteX2" fmla="*/ 13446 w 16315"/>
                  <a:gd name="connsiteY2" fmla="*/ 9000890 h 9052345"/>
                  <a:gd name="connsiteX3" fmla="*/ 11910 w 16315"/>
                  <a:gd name="connsiteY3" fmla="*/ 9024452 h 9052345"/>
                  <a:gd name="connsiteX4" fmla="*/ 10071 w 16315"/>
                  <a:gd name="connsiteY4" fmla="*/ 8977327 h 9052345"/>
                  <a:gd name="connsiteX5" fmla="*/ 8151 w 16315"/>
                  <a:gd name="connsiteY5" fmla="*/ 8199760 h 9052345"/>
                  <a:gd name="connsiteX6" fmla="*/ 1445 w 16315"/>
                  <a:gd name="connsiteY6" fmla="*/ 22980 h 9052345"/>
                  <a:gd name="connsiteX7" fmla="*/ 411 w 16315"/>
                  <a:gd name="connsiteY7" fmla="*/ 0 h 9052345"/>
                  <a:gd name="connsiteX0" fmla="*/ 16315 w 16315"/>
                  <a:gd name="connsiteY0" fmla="*/ 9542113 h 9618603"/>
                  <a:gd name="connsiteX1" fmla="*/ 14638 w 16315"/>
                  <a:gd name="connsiteY1" fmla="*/ 9543589 h 9618603"/>
                  <a:gd name="connsiteX2" fmla="*/ 13446 w 16315"/>
                  <a:gd name="connsiteY2" fmla="*/ 9567148 h 9618603"/>
                  <a:gd name="connsiteX3" fmla="*/ 11910 w 16315"/>
                  <a:gd name="connsiteY3" fmla="*/ 9590710 h 9618603"/>
                  <a:gd name="connsiteX4" fmla="*/ 10071 w 16315"/>
                  <a:gd name="connsiteY4" fmla="*/ 9543585 h 9618603"/>
                  <a:gd name="connsiteX5" fmla="*/ 2533 w 16315"/>
                  <a:gd name="connsiteY5" fmla="*/ 753 h 9618603"/>
                  <a:gd name="connsiteX6" fmla="*/ 1445 w 16315"/>
                  <a:gd name="connsiteY6" fmla="*/ 589238 h 9618603"/>
                  <a:gd name="connsiteX7" fmla="*/ 411 w 16315"/>
                  <a:gd name="connsiteY7" fmla="*/ 566258 h 9618603"/>
                  <a:gd name="connsiteX0" fmla="*/ 16315 w 16315"/>
                  <a:gd name="connsiteY0" fmla="*/ 9547011 h 9596120"/>
                  <a:gd name="connsiteX1" fmla="*/ 14638 w 16315"/>
                  <a:gd name="connsiteY1" fmla="*/ 9548487 h 9596120"/>
                  <a:gd name="connsiteX2" fmla="*/ 13446 w 16315"/>
                  <a:gd name="connsiteY2" fmla="*/ 9572046 h 9596120"/>
                  <a:gd name="connsiteX3" fmla="*/ 11910 w 16315"/>
                  <a:gd name="connsiteY3" fmla="*/ 9595608 h 9596120"/>
                  <a:gd name="connsiteX4" fmla="*/ 3645 w 16315"/>
                  <a:gd name="connsiteY4" fmla="*/ 1254470 h 9596120"/>
                  <a:gd name="connsiteX5" fmla="*/ 2533 w 16315"/>
                  <a:gd name="connsiteY5" fmla="*/ 5651 h 9596120"/>
                  <a:gd name="connsiteX6" fmla="*/ 1445 w 16315"/>
                  <a:gd name="connsiteY6" fmla="*/ 594136 h 9596120"/>
                  <a:gd name="connsiteX7" fmla="*/ 411 w 16315"/>
                  <a:gd name="connsiteY7" fmla="*/ 571156 h 9596120"/>
                  <a:gd name="connsiteX0" fmla="*/ 16315 w 16315"/>
                  <a:gd name="connsiteY0" fmla="*/ 9564926 h 9589964"/>
                  <a:gd name="connsiteX1" fmla="*/ 14638 w 16315"/>
                  <a:gd name="connsiteY1" fmla="*/ 9566402 h 9589964"/>
                  <a:gd name="connsiteX2" fmla="*/ 13446 w 16315"/>
                  <a:gd name="connsiteY2" fmla="*/ 9589961 h 9589964"/>
                  <a:gd name="connsiteX3" fmla="*/ 4757 w 16315"/>
                  <a:gd name="connsiteY3" fmla="*/ 7 h 9589964"/>
                  <a:gd name="connsiteX4" fmla="*/ 3645 w 16315"/>
                  <a:gd name="connsiteY4" fmla="*/ 1272385 h 9589964"/>
                  <a:gd name="connsiteX5" fmla="*/ 2533 w 16315"/>
                  <a:gd name="connsiteY5" fmla="*/ 23566 h 9589964"/>
                  <a:gd name="connsiteX6" fmla="*/ 1445 w 16315"/>
                  <a:gd name="connsiteY6" fmla="*/ 612051 h 9589964"/>
                  <a:gd name="connsiteX7" fmla="*/ 411 w 16315"/>
                  <a:gd name="connsiteY7" fmla="*/ 589071 h 9589964"/>
                  <a:gd name="connsiteX0" fmla="*/ 16315 w 16315"/>
                  <a:gd name="connsiteY0" fmla="*/ 9564926 h 9566401"/>
                  <a:gd name="connsiteX1" fmla="*/ 14638 w 16315"/>
                  <a:gd name="connsiteY1" fmla="*/ 9566402 h 9566401"/>
                  <a:gd name="connsiteX2" fmla="*/ 5767 w 16315"/>
                  <a:gd name="connsiteY2" fmla="*/ 1225259 h 9566401"/>
                  <a:gd name="connsiteX3" fmla="*/ 4757 w 16315"/>
                  <a:gd name="connsiteY3" fmla="*/ 7 h 9566401"/>
                  <a:gd name="connsiteX4" fmla="*/ 3645 w 16315"/>
                  <a:gd name="connsiteY4" fmla="*/ 1272385 h 9566401"/>
                  <a:gd name="connsiteX5" fmla="*/ 2533 w 16315"/>
                  <a:gd name="connsiteY5" fmla="*/ 23566 h 9566401"/>
                  <a:gd name="connsiteX6" fmla="*/ 1445 w 16315"/>
                  <a:gd name="connsiteY6" fmla="*/ 612051 h 9566401"/>
                  <a:gd name="connsiteX7" fmla="*/ 411 w 16315"/>
                  <a:gd name="connsiteY7" fmla="*/ 589071 h 9566401"/>
                  <a:gd name="connsiteX0" fmla="*/ 16315 w 16315"/>
                  <a:gd name="connsiteY0" fmla="*/ 9564926 h 9564924"/>
                  <a:gd name="connsiteX1" fmla="*/ 6858 w 16315"/>
                  <a:gd name="connsiteY1" fmla="*/ 11 h 9564924"/>
                  <a:gd name="connsiteX2" fmla="*/ 5767 w 16315"/>
                  <a:gd name="connsiteY2" fmla="*/ 1225259 h 9564924"/>
                  <a:gd name="connsiteX3" fmla="*/ 4757 w 16315"/>
                  <a:gd name="connsiteY3" fmla="*/ 7 h 9564924"/>
                  <a:gd name="connsiteX4" fmla="*/ 3645 w 16315"/>
                  <a:gd name="connsiteY4" fmla="*/ 1272385 h 9564924"/>
                  <a:gd name="connsiteX5" fmla="*/ 2533 w 16315"/>
                  <a:gd name="connsiteY5" fmla="*/ 23566 h 9564924"/>
                  <a:gd name="connsiteX6" fmla="*/ 1445 w 16315"/>
                  <a:gd name="connsiteY6" fmla="*/ 612051 h 9564924"/>
                  <a:gd name="connsiteX7" fmla="*/ 411 w 16315"/>
                  <a:gd name="connsiteY7" fmla="*/ 589071 h 9564924"/>
                  <a:gd name="connsiteX0" fmla="*/ 7909 w 7909"/>
                  <a:gd name="connsiteY0" fmla="*/ 1247352 h 1435448"/>
                  <a:gd name="connsiteX1" fmla="*/ 6858 w 7909"/>
                  <a:gd name="connsiteY1" fmla="*/ 11 h 1435448"/>
                  <a:gd name="connsiteX2" fmla="*/ 5767 w 7909"/>
                  <a:gd name="connsiteY2" fmla="*/ 1225259 h 1435448"/>
                  <a:gd name="connsiteX3" fmla="*/ 4757 w 7909"/>
                  <a:gd name="connsiteY3" fmla="*/ 7 h 1435448"/>
                  <a:gd name="connsiteX4" fmla="*/ 3645 w 7909"/>
                  <a:gd name="connsiteY4" fmla="*/ 1272385 h 1435448"/>
                  <a:gd name="connsiteX5" fmla="*/ 2533 w 7909"/>
                  <a:gd name="connsiteY5" fmla="*/ 23566 h 1435448"/>
                  <a:gd name="connsiteX6" fmla="*/ 1445 w 7909"/>
                  <a:gd name="connsiteY6" fmla="*/ 612051 h 1435448"/>
                  <a:gd name="connsiteX7" fmla="*/ 411 w 7909"/>
                  <a:gd name="connsiteY7" fmla="*/ 589071 h 1435448"/>
                  <a:gd name="connsiteX0" fmla="*/ 9480 w 9480"/>
                  <a:gd name="connsiteY0" fmla="*/ 8690 h 8929"/>
                  <a:gd name="connsiteX1" fmla="*/ 8151 w 9480"/>
                  <a:gd name="connsiteY1" fmla="*/ 0 h 8929"/>
                  <a:gd name="connsiteX2" fmla="*/ 6772 w 9480"/>
                  <a:gd name="connsiteY2" fmla="*/ 8536 h 8929"/>
                  <a:gd name="connsiteX3" fmla="*/ 5495 w 9480"/>
                  <a:gd name="connsiteY3" fmla="*/ 0 h 8929"/>
                  <a:gd name="connsiteX4" fmla="*/ 4089 w 9480"/>
                  <a:gd name="connsiteY4" fmla="*/ 8864 h 8929"/>
                  <a:gd name="connsiteX5" fmla="*/ 2683 w 9480"/>
                  <a:gd name="connsiteY5" fmla="*/ 164 h 8929"/>
                  <a:gd name="connsiteX6" fmla="*/ 1307 w 9480"/>
                  <a:gd name="connsiteY6" fmla="*/ 4264 h 8929"/>
                  <a:gd name="connsiteX7" fmla="*/ 0 w 9480"/>
                  <a:gd name="connsiteY7" fmla="*/ 4104 h 8929"/>
                  <a:gd name="connsiteX0" fmla="*/ 9973 w 9973"/>
                  <a:gd name="connsiteY0" fmla="*/ 9732 h 10000"/>
                  <a:gd name="connsiteX1" fmla="*/ 8571 w 9973"/>
                  <a:gd name="connsiteY1" fmla="*/ 0 h 10000"/>
                  <a:gd name="connsiteX2" fmla="*/ 7116 w 9973"/>
                  <a:gd name="connsiteY2" fmla="*/ 9560 h 10000"/>
                  <a:gd name="connsiteX3" fmla="*/ 5769 w 9973"/>
                  <a:gd name="connsiteY3" fmla="*/ 0 h 10000"/>
                  <a:gd name="connsiteX4" fmla="*/ 4286 w 9973"/>
                  <a:gd name="connsiteY4" fmla="*/ 9927 h 10000"/>
                  <a:gd name="connsiteX5" fmla="*/ 2803 w 9973"/>
                  <a:gd name="connsiteY5" fmla="*/ 184 h 10000"/>
                  <a:gd name="connsiteX6" fmla="*/ 1352 w 9973"/>
                  <a:gd name="connsiteY6" fmla="*/ 4775 h 10000"/>
                  <a:gd name="connsiteX7" fmla="*/ 0 w 9973"/>
                  <a:gd name="connsiteY7" fmla="*/ 5148 h 10000"/>
                  <a:gd name="connsiteX0" fmla="*/ 10000 w 10000"/>
                  <a:gd name="connsiteY0" fmla="*/ 9732 h 10000"/>
                  <a:gd name="connsiteX1" fmla="*/ 8594 w 10000"/>
                  <a:gd name="connsiteY1" fmla="*/ 0 h 10000"/>
                  <a:gd name="connsiteX2" fmla="*/ 7135 w 10000"/>
                  <a:gd name="connsiteY2" fmla="*/ 9560 h 10000"/>
                  <a:gd name="connsiteX3" fmla="*/ 5785 w 10000"/>
                  <a:gd name="connsiteY3" fmla="*/ 0 h 10000"/>
                  <a:gd name="connsiteX4" fmla="*/ 4298 w 10000"/>
                  <a:gd name="connsiteY4" fmla="*/ 9927 h 10000"/>
                  <a:gd name="connsiteX5" fmla="*/ 2811 w 10000"/>
                  <a:gd name="connsiteY5" fmla="*/ 184 h 10000"/>
                  <a:gd name="connsiteX6" fmla="*/ 1356 w 10000"/>
                  <a:gd name="connsiteY6" fmla="*/ 4775 h 10000"/>
                  <a:gd name="connsiteX7" fmla="*/ 0 w 10000"/>
                  <a:gd name="connsiteY7" fmla="*/ 5148 h 10000"/>
                  <a:gd name="connsiteX0" fmla="*/ 10878 w 10878"/>
                  <a:gd name="connsiteY0" fmla="*/ 9732 h 10000"/>
                  <a:gd name="connsiteX1" fmla="*/ 9472 w 10878"/>
                  <a:gd name="connsiteY1" fmla="*/ 0 h 10000"/>
                  <a:gd name="connsiteX2" fmla="*/ 8013 w 10878"/>
                  <a:gd name="connsiteY2" fmla="*/ 9560 h 10000"/>
                  <a:gd name="connsiteX3" fmla="*/ 6663 w 10878"/>
                  <a:gd name="connsiteY3" fmla="*/ 0 h 10000"/>
                  <a:gd name="connsiteX4" fmla="*/ 5176 w 10878"/>
                  <a:gd name="connsiteY4" fmla="*/ 9927 h 10000"/>
                  <a:gd name="connsiteX5" fmla="*/ 3689 w 10878"/>
                  <a:gd name="connsiteY5" fmla="*/ 184 h 10000"/>
                  <a:gd name="connsiteX6" fmla="*/ 2234 w 10878"/>
                  <a:gd name="connsiteY6" fmla="*/ 4775 h 10000"/>
                  <a:gd name="connsiteX7" fmla="*/ 0 w 10878"/>
                  <a:gd name="connsiteY7" fmla="*/ 5883 h 10000"/>
                  <a:gd name="connsiteX0" fmla="*/ 10878 w 10878"/>
                  <a:gd name="connsiteY0" fmla="*/ 9732 h 10000"/>
                  <a:gd name="connsiteX1" fmla="*/ 9472 w 10878"/>
                  <a:gd name="connsiteY1" fmla="*/ 0 h 10000"/>
                  <a:gd name="connsiteX2" fmla="*/ 8013 w 10878"/>
                  <a:gd name="connsiteY2" fmla="*/ 9560 h 10000"/>
                  <a:gd name="connsiteX3" fmla="*/ 6663 w 10878"/>
                  <a:gd name="connsiteY3" fmla="*/ 0 h 10000"/>
                  <a:gd name="connsiteX4" fmla="*/ 5176 w 10878"/>
                  <a:gd name="connsiteY4" fmla="*/ 9927 h 10000"/>
                  <a:gd name="connsiteX5" fmla="*/ 3689 w 10878"/>
                  <a:gd name="connsiteY5" fmla="*/ 184 h 10000"/>
                  <a:gd name="connsiteX6" fmla="*/ 2234 w 10878"/>
                  <a:gd name="connsiteY6" fmla="*/ 4775 h 10000"/>
                  <a:gd name="connsiteX7" fmla="*/ 0 w 10878"/>
                  <a:gd name="connsiteY7" fmla="*/ 5883 h 10000"/>
                  <a:gd name="connsiteX0" fmla="*/ 15188 w 15188"/>
                  <a:gd name="connsiteY0" fmla="*/ 9916 h 10000"/>
                  <a:gd name="connsiteX1" fmla="*/ 9472 w 15188"/>
                  <a:gd name="connsiteY1" fmla="*/ 0 h 10000"/>
                  <a:gd name="connsiteX2" fmla="*/ 8013 w 15188"/>
                  <a:gd name="connsiteY2" fmla="*/ 9560 h 10000"/>
                  <a:gd name="connsiteX3" fmla="*/ 6663 w 15188"/>
                  <a:gd name="connsiteY3" fmla="*/ 0 h 10000"/>
                  <a:gd name="connsiteX4" fmla="*/ 5176 w 15188"/>
                  <a:gd name="connsiteY4" fmla="*/ 9927 h 10000"/>
                  <a:gd name="connsiteX5" fmla="*/ 3689 w 15188"/>
                  <a:gd name="connsiteY5" fmla="*/ 184 h 10000"/>
                  <a:gd name="connsiteX6" fmla="*/ 2234 w 15188"/>
                  <a:gd name="connsiteY6" fmla="*/ 4775 h 10000"/>
                  <a:gd name="connsiteX7" fmla="*/ 0 w 15188"/>
                  <a:gd name="connsiteY7" fmla="*/ 5883 h 10000"/>
                  <a:gd name="connsiteX0" fmla="*/ 15188 w 15188"/>
                  <a:gd name="connsiteY0" fmla="*/ 9916 h 10000"/>
                  <a:gd name="connsiteX1" fmla="*/ 9472 w 15188"/>
                  <a:gd name="connsiteY1" fmla="*/ 0 h 10000"/>
                  <a:gd name="connsiteX2" fmla="*/ 8013 w 15188"/>
                  <a:gd name="connsiteY2" fmla="*/ 9560 h 10000"/>
                  <a:gd name="connsiteX3" fmla="*/ 6663 w 15188"/>
                  <a:gd name="connsiteY3" fmla="*/ 0 h 10000"/>
                  <a:gd name="connsiteX4" fmla="*/ 5176 w 15188"/>
                  <a:gd name="connsiteY4" fmla="*/ 9927 h 10000"/>
                  <a:gd name="connsiteX5" fmla="*/ 3689 w 15188"/>
                  <a:gd name="connsiteY5" fmla="*/ 184 h 10000"/>
                  <a:gd name="connsiteX6" fmla="*/ 3788 w 15188"/>
                  <a:gd name="connsiteY6" fmla="*/ 5143 h 10000"/>
                  <a:gd name="connsiteX7" fmla="*/ 0 w 15188"/>
                  <a:gd name="connsiteY7" fmla="*/ 5883 h 10000"/>
                  <a:gd name="connsiteX0" fmla="*/ 15188 w 15188"/>
                  <a:gd name="connsiteY0" fmla="*/ 9916 h 10000"/>
                  <a:gd name="connsiteX1" fmla="*/ 9472 w 15188"/>
                  <a:gd name="connsiteY1" fmla="*/ 0 h 10000"/>
                  <a:gd name="connsiteX2" fmla="*/ 8013 w 15188"/>
                  <a:gd name="connsiteY2" fmla="*/ 9560 h 10000"/>
                  <a:gd name="connsiteX3" fmla="*/ 6663 w 15188"/>
                  <a:gd name="connsiteY3" fmla="*/ 0 h 10000"/>
                  <a:gd name="connsiteX4" fmla="*/ 5176 w 15188"/>
                  <a:gd name="connsiteY4" fmla="*/ 9927 h 10000"/>
                  <a:gd name="connsiteX5" fmla="*/ 5756 w 15188"/>
                  <a:gd name="connsiteY5" fmla="*/ 92 h 10000"/>
                  <a:gd name="connsiteX6" fmla="*/ 3788 w 15188"/>
                  <a:gd name="connsiteY6" fmla="*/ 5143 h 10000"/>
                  <a:gd name="connsiteX7" fmla="*/ 0 w 15188"/>
                  <a:gd name="connsiteY7" fmla="*/ 5883 h 10000"/>
                  <a:gd name="connsiteX0" fmla="*/ 15188 w 15188"/>
                  <a:gd name="connsiteY0" fmla="*/ 9916 h 10000"/>
                  <a:gd name="connsiteX1" fmla="*/ 12350 w 15188"/>
                  <a:gd name="connsiteY1" fmla="*/ 184 h 10000"/>
                  <a:gd name="connsiteX2" fmla="*/ 8013 w 15188"/>
                  <a:gd name="connsiteY2" fmla="*/ 9560 h 10000"/>
                  <a:gd name="connsiteX3" fmla="*/ 6663 w 15188"/>
                  <a:gd name="connsiteY3" fmla="*/ 0 h 10000"/>
                  <a:gd name="connsiteX4" fmla="*/ 5176 w 15188"/>
                  <a:gd name="connsiteY4" fmla="*/ 9927 h 10000"/>
                  <a:gd name="connsiteX5" fmla="*/ 5756 w 15188"/>
                  <a:gd name="connsiteY5" fmla="*/ 92 h 10000"/>
                  <a:gd name="connsiteX6" fmla="*/ 3788 w 15188"/>
                  <a:gd name="connsiteY6" fmla="*/ 5143 h 10000"/>
                  <a:gd name="connsiteX7" fmla="*/ 0 w 15188"/>
                  <a:gd name="connsiteY7" fmla="*/ 5883 h 10000"/>
                  <a:gd name="connsiteX0" fmla="*/ 15188 w 15188"/>
                  <a:gd name="connsiteY0" fmla="*/ 9916 h 10000"/>
                  <a:gd name="connsiteX1" fmla="*/ 12350 w 15188"/>
                  <a:gd name="connsiteY1" fmla="*/ 184 h 10000"/>
                  <a:gd name="connsiteX2" fmla="*/ 9445 w 15188"/>
                  <a:gd name="connsiteY2" fmla="*/ 9836 h 10000"/>
                  <a:gd name="connsiteX3" fmla="*/ 6663 w 15188"/>
                  <a:gd name="connsiteY3" fmla="*/ 0 h 10000"/>
                  <a:gd name="connsiteX4" fmla="*/ 5176 w 15188"/>
                  <a:gd name="connsiteY4" fmla="*/ 9927 h 10000"/>
                  <a:gd name="connsiteX5" fmla="*/ 5756 w 15188"/>
                  <a:gd name="connsiteY5" fmla="*/ 92 h 10000"/>
                  <a:gd name="connsiteX6" fmla="*/ 3788 w 15188"/>
                  <a:gd name="connsiteY6" fmla="*/ 5143 h 10000"/>
                  <a:gd name="connsiteX7" fmla="*/ 0 w 15188"/>
                  <a:gd name="connsiteY7" fmla="*/ 5883 h 10000"/>
                  <a:gd name="connsiteX0" fmla="*/ 15188 w 15188"/>
                  <a:gd name="connsiteY0" fmla="*/ 9916 h 10112"/>
                  <a:gd name="connsiteX1" fmla="*/ 12350 w 15188"/>
                  <a:gd name="connsiteY1" fmla="*/ 184 h 10112"/>
                  <a:gd name="connsiteX2" fmla="*/ 9472 w 15188"/>
                  <a:gd name="connsiteY2" fmla="*/ 10112 h 10112"/>
                  <a:gd name="connsiteX3" fmla="*/ 6663 w 15188"/>
                  <a:gd name="connsiteY3" fmla="*/ 0 h 10112"/>
                  <a:gd name="connsiteX4" fmla="*/ 5176 w 15188"/>
                  <a:gd name="connsiteY4" fmla="*/ 9927 h 10112"/>
                  <a:gd name="connsiteX5" fmla="*/ 5756 w 15188"/>
                  <a:gd name="connsiteY5" fmla="*/ 92 h 10112"/>
                  <a:gd name="connsiteX6" fmla="*/ 3788 w 15188"/>
                  <a:gd name="connsiteY6" fmla="*/ 5143 h 10112"/>
                  <a:gd name="connsiteX7" fmla="*/ 0 w 15188"/>
                  <a:gd name="connsiteY7" fmla="*/ 5883 h 10112"/>
                  <a:gd name="connsiteX0" fmla="*/ 15188 w 15188"/>
                  <a:gd name="connsiteY0" fmla="*/ 9916 h 10112"/>
                  <a:gd name="connsiteX1" fmla="*/ 12350 w 15188"/>
                  <a:gd name="connsiteY1" fmla="*/ 184 h 10112"/>
                  <a:gd name="connsiteX2" fmla="*/ 9472 w 15188"/>
                  <a:gd name="connsiteY2" fmla="*/ 10112 h 10112"/>
                  <a:gd name="connsiteX3" fmla="*/ 6663 w 15188"/>
                  <a:gd name="connsiteY3" fmla="*/ 0 h 10112"/>
                  <a:gd name="connsiteX4" fmla="*/ 5176 w 15188"/>
                  <a:gd name="connsiteY4" fmla="*/ 9927 h 10112"/>
                  <a:gd name="connsiteX5" fmla="*/ 5756 w 15188"/>
                  <a:gd name="connsiteY5" fmla="*/ 92 h 10112"/>
                  <a:gd name="connsiteX6" fmla="*/ 3788 w 15188"/>
                  <a:gd name="connsiteY6" fmla="*/ 5143 h 10112"/>
                  <a:gd name="connsiteX7" fmla="*/ 0 w 15188"/>
                  <a:gd name="connsiteY7" fmla="*/ 5883 h 10112"/>
                  <a:gd name="connsiteX0" fmla="*/ 15188 w 15188"/>
                  <a:gd name="connsiteY0" fmla="*/ 9916 h 10112"/>
                  <a:gd name="connsiteX1" fmla="*/ 12350 w 15188"/>
                  <a:gd name="connsiteY1" fmla="*/ 184 h 10112"/>
                  <a:gd name="connsiteX2" fmla="*/ 9472 w 15188"/>
                  <a:gd name="connsiteY2" fmla="*/ 10112 h 10112"/>
                  <a:gd name="connsiteX3" fmla="*/ 6663 w 15188"/>
                  <a:gd name="connsiteY3" fmla="*/ 0 h 10112"/>
                  <a:gd name="connsiteX4" fmla="*/ 5176 w 15188"/>
                  <a:gd name="connsiteY4" fmla="*/ 9927 h 10112"/>
                  <a:gd name="connsiteX5" fmla="*/ 5756 w 15188"/>
                  <a:gd name="connsiteY5" fmla="*/ 92 h 10112"/>
                  <a:gd name="connsiteX6" fmla="*/ 3788 w 15188"/>
                  <a:gd name="connsiteY6" fmla="*/ 5143 h 10112"/>
                  <a:gd name="connsiteX7" fmla="*/ 0 w 15188"/>
                  <a:gd name="connsiteY7" fmla="*/ 5883 h 10112"/>
                  <a:gd name="connsiteX0" fmla="*/ 15188 w 15188"/>
                  <a:gd name="connsiteY0" fmla="*/ 9916 h 10112"/>
                  <a:gd name="connsiteX1" fmla="*/ 12350 w 15188"/>
                  <a:gd name="connsiteY1" fmla="*/ 184 h 10112"/>
                  <a:gd name="connsiteX2" fmla="*/ 9472 w 15188"/>
                  <a:gd name="connsiteY2" fmla="*/ 10112 h 10112"/>
                  <a:gd name="connsiteX3" fmla="*/ 6663 w 15188"/>
                  <a:gd name="connsiteY3" fmla="*/ 0 h 10112"/>
                  <a:gd name="connsiteX4" fmla="*/ 5176 w 15188"/>
                  <a:gd name="connsiteY4" fmla="*/ 9927 h 10112"/>
                  <a:gd name="connsiteX5" fmla="*/ 5756 w 15188"/>
                  <a:gd name="connsiteY5" fmla="*/ 92 h 10112"/>
                  <a:gd name="connsiteX6" fmla="*/ 3788 w 15188"/>
                  <a:gd name="connsiteY6" fmla="*/ 5143 h 10112"/>
                  <a:gd name="connsiteX7" fmla="*/ 0 w 15188"/>
                  <a:gd name="connsiteY7" fmla="*/ 5883 h 10112"/>
                  <a:gd name="connsiteX0" fmla="*/ 15188 w 15188"/>
                  <a:gd name="connsiteY0" fmla="*/ 9916 h 10112"/>
                  <a:gd name="connsiteX1" fmla="*/ 12350 w 15188"/>
                  <a:gd name="connsiteY1" fmla="*/ 184 h 10112"/>
                  <a:gd name="connsiteX2" fmla="*/ 9472 w 15188"/>
                  <a:gd name="connsiteY2" fmla="*/ 10112 h 10112"/>
                  <a:gd name="connsiteX3" fmla="*/ 6663 w 15188"/>
                  <a:gd name="connsiteY3" fmla="*/ 0 h 10112"/>
                  <a:gd name="connsiteX4" fmla="*/ 5176 w 15188"/>
                  <a:gd name="connsiteY4" fmla="*/ 9927 h 10112"/>
                  <a:gd name="connsiteX5" fmla="*/ 5756 w 15188"/>
                  <a:gd name="connsiteY5" fmla="*/ 92 h 10112"/>
                  <a:gd name="connsiteX6" fmla="*/ 3788 w 15188"/>
                  <a:gd name="connsiteY6" fmla="*/ 5143 h 10112"/>
                  <a:gd name="connsiteX7" fmla="*/ 0 w 15188"/>
                  <a:gd name="connsiteY7" fmla="*/ 5883 h 10112"/>
                  <a:gd name="connsiteX0" fmla="*/ 15188 w 15188"/>
                  <a:gd name="connsiteY0" fmla="*/ 9916 h 10112"/>
                  <a:gd name="connsiteX1" fmla="*/ 12350 w 15188"/>
                  <a:gd name="connsiteY1" fmla="*/ 184 h 10112"/>
                  <a:gd name="connsiteX2" fmla="*/ 9472 w 15188"/>
                  <a:gd name="connsiteY2" fmla="*/ 10112 h 10112"/>
                  <a:gd name="connsiteX3" fmla="*/ 6663 w 15188"/>
                  <a:gd name="connsiteY3" fmla="*/ 0 h 10112"/>
                  <a:gd name="connsiteX4" fmla="*/ 5176 w 15188"/>
                  <a:gd name="connsiteY4" fmla="*/ 9927 h 10112"/>
                  <a:gd name="connsiteX5" fmla="*/ 5756 w 15188"/>
                  <a:gd name="connsiteY5" fmla="*/ 92 h 10112"/>
                  <a:gd name="connsiteX6" fmla="*/ 3788 w 15188"/>
                  <a:gd name="connsiteY6" fmla="*/ 5143 h 10112"/>
                  <a:gd name="connsiteX7" fmla="*/ 0 w 15188"/>
                  <a:gd name="connsiteY7" fmla="*/ 5883 h 10112"/>
                  <a:gd name="connsiteX0" fmla="*/ 15188 w 15188"/>
                  <a:gd name="connsiteY0" fmla="*/ 9916 h 10112"/>
                  <a:gd name="connsiteX1" fmla="*/ 12350 w 15188"/>
                  <a:gd name="connsiteY1" fmla="*/ 184 h 10112"/>
                  <a:gd name="connsiteX2" fmla="*/ 9472 w 15188"/>
                  <a:gd name="connsiteY2" fmla="*/ 10112 h 10112"/>
                  <a:gd name="connsiteX3" fmla="*/ 6663 w 15188"/>
                  <a:gd name="connsiteY3" fmla="*/ 0 h 10112"/>
                  <a:gd name="connsiteX4" fmla="*/ 5176 w 15188"/>
                  <a:gd name="connsiteY4" fmla="*/ 9927 h 10112"/>
                  <a:gd name="connsiteX5" fmla="*/ 3783 w 15188"/>
                  <a:gd name="connsiteY5" fmla="*/ 92 h 10112"/>
                  <a:gd name="connsiteX6" fmla="*/ 3788 w 15188"/>
                  <a:gd name="connsiteY6" fmla="*/ 5143 h 10112"/>
                  <a:gd name="connsiteX7" fmla="*/ 0 w 15188"/>
                  <a:gd name="connsiteY7" fmla="*/ 5883 h 10112"/>
                  <a:gd name="connsiteX0" fmla="*/ 17269 w 17269"/>
                  <a:gd name="connsiteY0" fmla="*/ 9916 h 10112"/>
                  <a:gd name="connsiteX1" fmla="*/ 14431 w 17269"/>
                  <a:gd name="connsiteY1" fmla="*/ 184 h 10112"/>
                  <a:gd name="connsiteX2" fmla="*/ 11553 w 17269"/>
                  <a:gd name="connsiteY2" fmla="*/ 10112 h 10112"/>
                  <a:gd name="connsiteX3" fmla="*/ 8744 w 17269"/>
                  <a:gd name="connsiteY3" fmla="*/ 0 h 10112"/>
                  <a:gd name="connsiteX4" fmla="*/ 7257 w 17269"/>
                  <a:gd name="connsiteY4" fmla="*/ 9927 h 10112"/>
                  <a:gd name="connsiteX5" fmla="*/ 5864 w 17269"/>
                  <a:gd name="connsiteY5" fmla="*/ 92 h 10112"/>
                  <a:gd name="connsiteX6" fmla="*/ 5869 w 17269"/>
                  <a:gd name="connsiteY6" fmla="*/ 5143 h 10112"/>
                  <a:gd name="connsiteX7" fmla="*/ 0 w 17269"/>
                  <a:gd name="connsiteY7" fmla="*/ 5607 h 10112"/>
                  <a:gd name="connsiteX0" fmla="*/ 17269 w 17269"/>
                  <a:gd name="connsiteY0" fmla="*/ 9916 h 10112"/>
                  <a:gd name="connsiteX1" fmla="*/ 14431 w 17269"/>
                  <a:gd name="connsiteY1" fmla="*/ 184 h 10112"/>
                  <a:gd name="connsiteX2" fmla="*/ 11553 w 17269"/>
                  <a:gd name="connsiteY2" fmla="*/ 10112 h 10112"/>
                  <a:gd name="connsiteX3" fmla="*/ 8744 w 17269"/>
                  <a:gd name="connsiteY3" fmla="*/ 0 h 10112"/>
                  <a:gd name="connsiteX4" fmla="*/ 7257 w 17269"/>
                  <a:gd name="connsiteY4" fmla="*/ 9927 h 10112"/>
                  <a:gd name="connsiteX5" fmla="*/ 5864 w 17269"/>
                  <a:gd name="connsiteY5" fmla="*/ 92 h 10112"/>
                  <a:gd name="connsiteX6" fmla="*/ 4369 w 17269"/>
                  <a:gd name="connsiteY6" fmla="*/ 5419 h 10112"/>
                  <a:gd name="connsiteX7" fmla="*/ 0 w 17269"/>
                  <a:gd name="connsiteY7" fmla="*/ 5607 h 10112"/>
                  <a:gd name="connsiteX0" fmla="*/ 17269 w 17269"/>
                  <a:gd name="connsiteY0" fmla="*/ 9916 h 10112"/>
                  <a:gd name="connsiteX1" fmla="*/ 14431 w 17269"/>
                  <a:gd name="connsiteY1" fmla="*/ 184 h 10112"/>
                  <a:gd name="connsiteX2" fmla="*/ 11553 w 17269"/>
                  <a:gd name="connsiteY2" fmla="*/ 10112 h 10112"/>
                  <a:gd name="connsiteX3" fmla="*/ 8744 w 17269"/>
                  <a:gd name="connsiteY3" fmla="*/ 0 h 10112"/>
                  <a:gd name="connsiteX4" fmla="*/ 7257 w 17269"/>
                  <a:gd name="connsiteY4" fmla="*/ 9927 h 10112"/>
                  <a:gd name="connsiteX5" fmla="*/ 5864 w 17269"/>
                  <a:gd name="connsiteY5" fmla="*/ 92 h 10112"/>
                  <a:gd name="connsiteX6" fmla="*/ 3031 w 17269"/>
                  <a:gd name="connsiteY6" fmla="*/ 5511 h 10112"/>
                  <a:gd name="connsiteX7" fmla="*/ 0 w 17269"/>
                  <a:gd name="connsiteY7" fmla="*/ 5607 h 10112"/>
                  <a:gd name="connsiteX0" fmla="*/ 17269 w 17269"/>
                  <a:gd name="connsiteY0" fmla="*/ 9916 h 10112"/>
                  <a:gd name="connsiteX1" fmla="*/ 14431 w 17269"/>
                  <a:gd name="connsiteY1" fmla="*/ 184 h 10112"/>
                  <a:gd name="connsiteX2" fmla="*/ 11553 w 17269"/>
                  <a:gd name="connsiteY2" fmla="*/ 10112 h 10112"/>
                  <a:gd name="connsiteX3" fmla="*/ 8744 w 17269"/>
                  <a:gd name="connsiteY3" fmla="*/ 0 h 10112"/>
                  <a:gd name="connsiteX4" fmla="*/ 7257 w 17269"/>
                  <a:gd name="connsiteY4" fmla="*/ 9927 h 10112"/>
                  <a:gd name="connsiteX5" fmla="*/ 4418 w 17269"/>
                  <a:gd name="connsiteY5" fmla="*/ 92 h 10112"/>
                  <a:gd name="connsiteX6" fmla="*/ 3031 w 17269"/>
                  <a:gd name="connsiteY6" fmla="*/ 5511 h 10112"/>
                  <a:gd name="connsiteX7" fmla="*/ 0 w 17269"/>
                  <a:gd name="connsiteY7" fmla="*/ 5607 h 10112"/>
                  <a:gd name="connsiteX0" fmla="*/ 17269 w 17269"/>
                  <a:gd name="connsiteY0" fmla="*/ 9916 h 10112"/>
                  <a:gd name="connsiteX1" fmla="*/ 14431 w 17269"/>
                  <a:gd name="connsiteY1" fmla="*/ 184 h 10112"/>
                  <a:gd name="connsiteX2" fmla="*/ 11553 w 17269"/>
                  <a:gd name="connsiteY2" fmla="*/ 10112 h 10112"/>
                  <a:gd name="connsiteX3" fmla="*/ 8744 w 17269"/>
                  <a:gd name="connsiteY3" fmla="*/ 0 h 10112"/>
                  <a:gd name="connsiteX4" fmla="*/ 7257 w 17269"/>
                  <a:gd name="connsiteY4" fmla="*/ 9927 h 10112"/>
                  <a:gd name="connsiteX5" fmla="*/ 4418 w 17269"/>
                  <a:gd name="connsiteY5" fmla="*/ 92 h 10112"/>
                  <a:gd name="connsiteX6" fmla="*/ 3031 w 17269"/>
                  <a:gd name="connsiteY6" fmla="*/ 5511 h 10112"/>
                  <a:gd name="connsiteX7" fmla="*/ 0 w 17269"/>
                  <a:gd name="connsiteY7" fmla="*/ 5607 h 10112"/>
                  <a:gd name="connsiteX0" fmla="*/ 17269 w 17269"/>
                  <a:gd name="connsiteY0" fmla="*/ 9916 h 10112"/>
                  <a:gd name="connsiteX1" fmla="*/ 14431 w 17269"/>
                  <a:gd name="connsiteY1" fmla="*/ 184 h 10112"/>
                  <a:gd name="connsiteX2" fmla="*/ 11553 w 17269"/>
                  <a:gd name="connsiteY2" fmla="*/ 10112 h 10112"/>
                  <a:gd name="connsiteX3" fmla="*/ 8744 w 17269"/>
                  <a:gd name="connsiteY3" fmla="*/ 0 h 10112"/>
                  <a:gd name="connsiteX4" fmla="*/ 7257 w 17269"/>
                  <a:gd name="connsiteY4" fmla="*/ 9927 h 10112"/>
                  <a:gd name="connsiteX5" fmla="*/ 4418 w 17269"/>
                  <a:gd name="connsiteY5" fmla="*/ 92 h 10112"/>
                  <a:gd name="connsiteX6" fmla="*/ 3031 w 17269"/>
                  <a:gd name="connsiteY6" fmla="*/ 5511 h 10112"/>
                  <a:gd name="connsiteX7" fmla="*/ 0 w 17269"/>
                  <a:gd name="connsiteY7" fmla="*/ 5607 h 10112"/>
                  <a:gd name="connsiteX0" fmla="*/ 17269 w 17269"/>
                  <a:gd name="connsiteY0" fmla="*/ 9916 h 10112"/>
                  <a:gd name="connsiteX1" fmla="*/ 14431 w 17269"/>
                  <a:gd name="connsiteY1" fmla="*/ 184 h 10112"/>
                  <a:gd name="connsiteX2" fmla="*/ 11553 w 17269"/>
                  <a:gd name="connsiteY2" fmla="*/ 10112 h 10112"/>
                  <a:gd name="connsiteX3" fmla="*/ 8744 w 17269"/>
                  <a:gd name="connsiteY3" fmla="*/ 0 h 10112"/>
                  <a:gd name="connsiteX4" fmla="*/ 7257 w 17269"/>
                  <a:gd name="connsiteY4" fmla="*/ 9927 h 10112"/>
                  <a:gd name="connsiteX5" fmla="*/ 4418 w 17269"/>
                  <a:gd name="connsiteY5" fmla="*/ 92 h 10112"/>
                  <a:gd name="connsiteX6" fmla="*/ 3031 w 17269"/>
                  <a:gd name="connsiteY6" fmla="*/ 5511 h 10112"/>
                  <a:gd name="connsiteX7" fmla="*/ 0 w 17269"/>
                  <a:gd name="connsiteY7" fmla="*/ 5607 h 10112"/>
                  <a:gd name="connsiteX0" fmla="*/ 17269 w 17269"/>
                  <a:gd name="connsiteY0" fmla="*/ 9916 h 10112"/>
                  <a:gd name="connsiteX1" fmla="*/ 14431 w 17269"/>
                  <a:gd name="connsiteY1" fmla="*/ 184 h 10112"/>
                  <a:gd name="connsiteX2" fmla="*/ 11553 w 17269"/>
                  <a:gd name="connsiteY2" fmla="*/ 10112 h 10112"/>
                  <a:gd name="connsiteX3" fmla="*/ 8744 w 17269"/>
                  <a:gd name="connsiteY3" fmla="*/ 0 h 10112"/>
                  <a:gd name="connsiteX4" fmla="*/ 7257 w 17269"/>
                  <a:gd name="connsiteY4" fmla="*/ 9927 h 10112"/>
                  <a:gd name="connsiteX5" fmla="*/ 4418 w 17269"/>
                  <a:gd name="connsiteY5" fmla="*/ 92 h 10112"/>
                  <a:gd name="connsiteX6" fmla="*/ 3031 w 17269"/>
                  <a:gd name="connsiteY6" fmla="*/ 5511 h 10112"/>
                  <a:gd name="connsiteX7" fmla="*/ 0 w 17269"/>
                  <a:gd name="connsiteY7" fmla="*/ 5607 h 10112"/>
                  <a:gd name="connsiteX0" fmla="*/ 17269 w 17269"/>
                  <a:gd name="connsiteY0" fmla="*/ 9916 h 10112"/>
                  <a:gd name="connsiteX1" fmla="*/ 14431 w 17269"/>
                  <a:gd name="connsiteY1" fmla="*/ 184 h 10112"/>
                  <a:gd name="connsiteX2" fmla="*/ 11553 w 17269"/>
                  <a:gd name="connsiteY2" fmla="*/ 10112 h 10112"/>
                  <a:gd name="connsiteX3" fmla="*/ 8744 w 17269"/>
                  <a:gd name="connsiteY3" fmla="*/ 0 h 10112"/>
                  <a:gd name="connsiteX4" fmla="*/ 5798 w 17269"/>
                  <a:gd name="connsiteY4" fmla="*/ 9927 h 10112"/>
                  <a:gd name="connsiteX5" fmla="*/ 4418 w 17269"/>
                  <a:gd name="connsiteY5" fmla="*/ 92 h 10112"/>
                  <a:gd name="connsiteX6" fmla="*/ 3031 w 17269"/>
                  <a:gd name="connsiteY6" fmla="*/ 5511 h 10112"/>
                  <a:gd name="connsiteX7" fmla="*/ 0 w 17269"/>
                  <a:gd name="connsiteY7" fmla="*/ 5607 h 10112"/>
                  <a:gd name="connsiteX0" fmla="*/ 17269 w 17269"/>
                  <a:gd name="connsiteY0" fmla="*/ 9916 h 10112"/>
                  <a:gd name="connsiteX1" fmla="*/ 14431 w 17269"/>
                  <a:gd name="connsiteY1" fmla="*/ 184 h 10112"/>
                  <a:gd name="connsiteX2" fmla="*/ 11553 w 17269"/>
                  <a:gd name="connsiteY2" fmla="*/ 10112 h 10112"/>
                  <a:gd name="connsiteX3" fmla="*/ 8744 w 17269"/>
                  <a:gd name="connsiteY3" fmla="*/ 0 h 10112"/>
                  <a:gd name="connsiteX4" fmla="*/ 5798 w 17269"/>
                  <a:gd name="connsiteY4" fmla="*/ 9927 h 10112"/>
                  <a:gd name="connsiteX5" fmla="*/ 4418 w 17269"/>
                  <a:gd name="connsiteY5" fmla="*/ 92 h 10112"/>
                  <a:gd name="connsiteX6" fmla="*/ 3031 w 17269"/>
                  <a:gd name="connsiteY6" fmla="*/ 5511 h 10112"/>
                  <a:gd name="connsiteX7" fmla="*/ 0 w 17269"/>
                  <a:gd name="connsiteY7" fmla="*/ 5607 h 10112"/>
                  <a:gd name="connsiteX0" fmla="*/ 17269 w 17269"/>
                  <a:gd name="connsiteY0" fmla="*/ 9919 h 10115"/>
                  <a:gd name="connsiteX1" fmla="*/ 14431 w 17269"/>
                  <a:gd name="connsiteY1" fmla="*/ 187 h 10115"/>
                  <a:gd name="connsiteX2" fmla="*/ 11553 w 17269"/>
                  <a:gd name="connsiteY2" fmla="*/ 10115 h 10115"/>
                  <a:gd name="connsiteX3" fmla="*/ 8744 w 17269"/>
                  <a:gd name="connsiteY3" fmla="*/ 3 h 10115"/>
                  <a:gd name="connsiteX4" fmla="*/ 5798 w 17269"/>
                  <a:gd name="connsiteY4" fmla="*/ 9930 h 10115"/>
                  <a:gd name="connsiteX5" fmla="*/ 2999 w 17269"/>
                  <a:gd name="connsiteY5" fmla="*/ 3 h 10115"/>
                  <a:gd name="connsiteX6" fmla="*/ 3031 w 17269"/>
                  <a:gd name="connsiteY6" fmla="*/ 5514 h 10115"/>
                  <a:gd name="connsiteX7" fmla="*/ 0 w 17269"/>
                  <a:gd name="connsiteY7" fmla="*/ 5610 h 10115"/>
                  <a:gd name="connsiteX0" fmla="*/ 17269 w 17269"/>
                  <a:gd name="connsiteY0" fmla="*/ 9919 h 10115"/>
                  <a:gd name="connsiteX1" fmla="*/ 14431 w 17269"/>
                  <a:gd name="connsiteY1" fmla="*/ 187 h 10115"/>
                  <a:gd name="connsiteX2" fmla="*/ 11553 w 17269"/>
                  <a:gd name="connsiteY2" fmla="*/ 10115 h 10115"/>
                  <a:gd name="connsiteX3" fmla="*/ 8744 w 17269"/>
                  <a:gd name="connsiteY3" fmla="*/ 3 h 10115"/>
                  <a:gd name="connsiteX4" fmla="*/ 5798 w 17269"/>
                  <a:gd name="connsiteY4" fmla="*/ 9930 h 10115"/>
                  <a:gd name="connsiteX5" fmla="*/ 2999 w 17269"/>
                  <a:gd name="connsiteY5" fmla="*/ 3 h 10115"/>
                  <a:gd name="connsiteX6" fmla="*/ 1585 w 17269"/>
                  <a:gd name="connsiteY6" fmla="*/ 5698 h 10115"/>
                  <a:gd name="connsiteX7" fmla="*/ 0 w 17269"/>
                  <a:gd name="connsiteY7" fmla="*/ 5610 h 10115"/>
                  <a:gd name="connsiteX0" fmla="*/ 20025 w 20025"/>
                  <a:gd name="connsiteY0" fmla="*/ 9919 h 10115"/>
                  <a:gd name="connsiteX1" fmla="*/ 17187 w 20025"/>
                  <a:gd name="connsiteY1" fmla="*/ 187 h 10115"/>
                  <a:gd name="connsiteX2" fmla="*/ 14309 w 20025"/>
                  <a:gd name="connsiteY2" fmla="*/ 10115 h 10115"/>
                  <a:gd name="connsiteX3" fmla="*/ 11500 w 20025"/>
                  <a:gd name="connsiteY3" fmla="*/ 3 h 10115"/>
                  <a:gd name="connsiteX4" fmla="*/ 8554 w 20025"/>
                  <a:gd name="connsiteY4" fmla="*/ 9930 h 10115"/>
                  <a:gd name="connsiteX5" fmla="*/ 5755 w 20025"/>
                  <a:gd name="connsiteY5" fmla="*/ 3 h 10115"/>
                  <a:gd name="connsiteX6" fmla="*/ 4341 w 20025"/>
                  <a:gd name="connsiteY6" fmla="*/ 5698 h 10115"/>
                  <a:gd name="connsiteX7" fmla="*/ 0 w 20025"/>
                  <a:gd name="connsiteY7" fmla="*/ 5702 h 10115"/>
                  <a:gd name="connsiteX0" fmla="*/ 20025 w 20025"/>
                  <a:gd name="connsiteY0" fmla="*/ 9919 h 10115"/>
                  <a:gd name="connsiteX1" fmla="*/ 17187 w 20025"/>
                  <a:gd name="connsiteY1" fmla="*/ 187 h 10115"/>
                  <a:gd name="connsiteX2" fmla="*/ 14309 w 20025"/>
                  <a:gd name="connsiteY2" fmla="*/ 10115 h 10115"/>
                  <a:gd name="connsiteX3" fmla="*/ 11500 w 20025"/>
                  <a:gd name="connsiteY3" fmla="*/ 3 h 10115"/>
                  <a:gd name="connsiteX4" fmla="*/ 8554 w 20025"/>
                  <a:gd name="connsiteY4" fmla="*/ 9930 h 10115"/>
                  <a:gd name="connsiteX5" fmla="*/ 5755 w 20025"/>
                  <a:gd name="connsiteY5" fmla="*/ 3 h 10115"/>
                  <a:gd name="connsiteX6" fmla="*/ 4341 w 20025"/>
                  <a:gd name="connsiteY6" fmla="*/ 5698 h 10115"/>
                  <a:gd name="connsiteX7" fmla="*/ 0 w 20025"/>
                  <a:gd name="connsiteY7" fmla="*/ 5702 h 10115"/>
                  <a:gd name="connsiteX0" fmla="*/ 20011 w 20011"/>
                  <a:gd name="connsiteY0" fmla="*/ 9919 h 10115"/>
                  <a:gd name="connsiteX1" fmla="*/ 17173 w 20011"/>
                  <a:gd name="connsiteY1" fmla="*/ 187 h 10115"/>
                  <a:gd name="connsiteX2" fmla="*/ 14295 w 20011"/>
                  <a:gd name="connsiteY2" fmla="*/ 10115 h 10115"/>
                  <a:gd name="connsiteX3" fmla="*/ 11486 w 20011"/>
                  <a:gd name="connsiteY3" fmla="*/ 3 h 10115"/>
                  <a:gd name="connsiteX4" fmla="*/ 8540 w 20011"/>
                  <a:gd name="connsiteY4" fmla="*/ 9930 h 10115"/>
                  <a:gd name="connsiteX5" fmla="*/ 5741 w 20011"/>
                  <a:gd name="connsiteY5" fmla="*/ 3 h 10115"/>
                  <a:gd name="connsiteX6" fmla="*/ 4327 w 20011"/>
                  <a:gd name="connsiteY6" fmla="*/ 5698 h 10115"/>
                  <a:gd name="connsiteX7" fmla="*/ 0 w 20011"/>
                  <a:gd name="connsiteY7" fmla="*/ 5059 h 10115"/>
                  <a:gd name="connsiteX0" fmla="*/ 20011 w 20011"/>
                  <a:gd name="connsiteY0" fmla="*/ 9918 h 10115"/>
                  <a:gd name="connsiteX1" fmla="*/ 17173 w 20011"/>
                  <a:gd name="connsiteY1" fmla="*/ 186 h 10115"/>
                  <a:gd name="connsiteX2" fmla="*/ 14295 w 20011"/>
                  <a:gd name="connsiteY2" fmla="*/ 10114 h 10115"/>
                  <a:gd name="connsiteX3" fmla="*/ 11486 w 20011"/>
                  <a:gd name="connsiteY3" fmla="*/ 2 h 10115"/>
                  <a:gd name="connsiteX4" fmla="*/ 8540 w 20011"/>
                  <a:gd name="connsiteY4" fmla="*/ 9929 h 10115"/>
                  <a:gd name="connsiteX5" fmla="*/ 5741 w 20011"/>
                  <a:gd name="connsiteY5" fmla="*/ 2 h 10115"/>
                  <a:gd name="connsiteX6" fmla="*/ 2881 w 20011"/>
                  <a:gd name="connsiteY6" fmla="*/ 10109 h 10115"/>
                  <a:gd name="connsiteX7" fmla="*/ 0 w 20011"/>
                  <a:gd name="connsiteY7" fmla="*/ 5058 h 10115"/>
                  <a:gd name="connsiteX0" fmla="*/ 20011 w 20011"/>
                  <a:gd name="connsiteY0" fmla="*/ 9918 h 10115"/>
                  <a:gd name="connsiteX1" fmla="*/ 17173 w 20011"/>
                  <a:gd name="connsiteY1" fmla="*/ 186 h 10115"/>
                  <a:gd name="connsiteX2" fmla="*/ 14295 w 20011"/>
                  <a:gd name="connsiteY2" fmla="*/ 10114 h 10115"/>
                  <a:gd name="connsiteX3" fmla="*/ 11486 w 20011"/>
                  <a:gd name="connsiteY3" fmla="*/ 2 h 10115"/>
                  <a:gd name="connsiteX4" fmla="*/ 8540 w 20011"/>
                  <a:gd name="connsiteY4" fmla="*/ 9929 h 10115"/>
                  <a:gd name="connsiteX5" fmla="*/ 5741 w 20011"/>
                  <a:gd name="connsiteY5" fmla="*/ 2 h 10115"/>
                  <a:gd name="connsiteX6" fmla="*/ 2881 w 20011"/>
                  <a:gd name="connsiteY6" fmla="*/ 10109 h 10115"/>
                  <a:gd name="connsiteX7" fmla="*/ 0 w 20011"/>
                  <a:gd name="connsiteY7" fmla="*/ 5058 h 10115"/>
                  <a:gd name="connsiteX0" fmla="*/ 20011 w 20011"/>
                  <a:gd name="connsiteY0" fmla="*/ 9918 h 10114"/>
                  <a:gd name="connsiteX1" fmla="*/ 17173 w 20011"/>
                  <a:gd name="connsiteY1" fmla="*/ 186 h 10114"/>
                  <a:gd name="connsiteX2" fmla="*/ 14295 w 20011"/>
                  <a:gd name="connsiteY2" fmla="*/ 10114 h 10114"/>
                  <a:gd name="connsiteX3" fmla="*/ 11486 w 20011"/>
                  <a:gd name="connsiteY3" fmla="*/ 2 h 10114"/>
                  <a:gd name="connsiteX4" fmla="*/ 8540 w 20011"/>
                  <a:gd name="connsiteY4" fmla="*/ 9929 h 10114"/>
                  <a:gd name="connsiteX5" fmla="*/ 5741 w 20011"/>
                  <a:gd name="connsiteY5" fmla="*/ 2 h 10114"/>
                  <a:gd name="connsiteX6" fmla="*/ 2881 w 20011"/>
                  <a:gd name="connsiteY6" fmla="*/ 10109 h 10114"/>
                  <a:gd name="connsiteX7" fmla="*/ 0 w 20011"/>
                  <a:gd name="connsiteY7" fmla="*/ 5058 h 10114"/>
                  <a:gd name="connsiteX0" fmla="*/ 20011 w 20011"/>
                  <a:gd name="connsiteY0" fmla="*/ 9918 h 10114"/>
                  <a:gd name="connsiteX1" fmla="*/ 17173 w 20011"/>
                  <a:gd name="connsiteY1" fmla="*/ 186 h 10114"/>
                  <a:gd name="connsiteX2" fmla="*/ 14295 w 20011"/>
                  <a:gd name="connsiteY2" fmla="*/ 10114 h 10114"/>
                  <a:gd name="connsiteX3" fmla="*/ 11486 w 20011"/>
                  <a:gd name="connsiteY3" fmla="*/ 2 h 10114"/>
                  <a:gd name="connsiteX4" fmla="*/ 8540 w 20011"/>
                  <a:gd name="connsiteY4" fmla="*/ 9929 h 10114"/>
                  <a:gd name="connsiteX5" fmla="*/ 5741 w 20011"/>
                  <a:gd name="connsiteY5" fmla="*/ 2 h 10114"/>
                  <a:gd name="connsiteX6" fmla="*/ 2881 w 20011"/>
                  <a:gd name="connsiteY6" fmla="*/ 10109 h 10114"/>
                  <a:gd name="connsiteX7" fmla="*/ 0 w 20011"/>
                  <a:gd name="connsiteY7" fmla="*/ 5058 h 10114"/>
                  <a:gd name="connsiteX0" fmla="*/ 20011 w 20011"/>
                  <a:gd name="connsiteY0" fmla="*/ 9918 h 10114"/>
                  <a:gd name="connsiteX1" fmla="*/ 17173 w 20011"/>
                  <a:gd name="connsiteY1" fmla="*/ 186 h 10114"/>
                  <a:gd name="connsiteX2" fmla="*/ 14295 w 20011"/>
                  <a:gd name="connsiteY2" fmla="*/ 10114 h 10114"/>
                  <a:gd name="connsiteX3" fmla="*/ 11486 w 20011"/>
                  <a:gd name="connsiteY3" fmla="*/ 2 h 10114"/>
                  <a:gd name="connsiteX4" fmla="*/ 8540 w 20011"/>
                  <a:gd name="connsiteY4" fmla="*/ 9929 h 10114"/>
                  <a:gd name="connsiteX5" fmla="*/ 5741 w 20011"/>
                  <a:gd name="connsiteY5" fmla="*/ 2 h 10114"/>
                  <a:gd name="connsiteX6" fmla="*/ 2881 w 20011"/>
                  <a:gd name="connsiteY6" fmla="*/ 10109 h 10114"/>
                  <a:gd name="connsiteX7" fmla="*/ 0 w 20011"/>
                  <a:gd name="connsiteY7" fmla="*/ 5058 h 10114"/>
                  <a:gd name="connsiteX0" fmla="*/ 20011 w 20011"/>
                  <a:gd name="connsiteY0" fmla="*/ 9918 h 10114"/>
                  <a:gd name="connsiteX1" fmla="*/ 17173 w 20011"/>
                  <a:gd name="connsiteY1" fmla="*/ 186 h 10114"/>
                  <a:gd name="connsiteX2" fmla="*/ 14295 w 20011"/>
                  <a:gd name="connsiteY2" fmla="*/ 10114 h 10114"/>
                  <a:gd name="connsiteX3" fmla="*/ 11486 w 20011"/>
                  <a:gd name="connsiteY3" fmla="*/ 2 h 10114"/>
                  <a:gd name="connsiteX4" fmla="*/ 8540 w 20011"/>
                  <a:gd name="connsiteY4" fmla="*/ 9929 h 10114"/>
                  <a:gd name="connsiteX5" fmla="*/ 5741 w 20011"/>
                  <a:gd name="connsiteY5" fmla="*/ 2 h 10114"/>
                  <a:gd name="connsiteX6" fmla="*/ 2881 w 20011"/>
                  <a:gd name="connsiteY6" fmla="*/ 10109 h 10114"/>
                  <a:gd name="connsiteX7" fmla="*/ 0 w 20011"/>
                  <a:gd name="connsiteY7" fmla="*/ 5058 h 10114"/>
                  <a:gd name="connsiteX0" fmla="*/ 20011 w 20231"/>
                  <a:gd name="connsiteY0" fmla="*/ 9918 h 10576"/>
                  <a:gd name="connsiteX1" fmla="*/ 20024 w 20231"/>
                  <a:gd name="connsiteY1" fmla="*/ 9837 h 10576"/>
                  <a:gd name="connsiteX2" fmla="*/ 17173 w 20231"/>
                  <a:gd name="connsiteY2" fmla="*/ 186 h 10576"/>
                  <a:gd name="connsiteX3" fmla="*/ 14295 w 20231"/>
                  <a:gd name="connsiteY3" fmla="*/ 10114 h 10576"/>
                  <a:gd name="connsiteX4" fmla="*/ 11486 w 20231"/>
                  <a:gd name="connsiteY4" fmla="*/ 2 h 10576"/>
                  <a:gd name="connsiteX5" fmla="*/ 8540 w 20231"/>
                  <a:gd name="connsiteY5" fmla="*/ 9929 h 10576"/>
                  <a:gd name="connsiteX6" fmla="*/ 5741 w 20231"/>
                  <a:gd name="connsiteY6" fmla="*/ 2 h 10576"/>
                  <a:gd name="connsiteX7" fmla="*/ 2881 w 20231"/>
                  <a:gd name="connsiteY7" fmla="*/ 10109 h 10576"/>
                  <a:gd name="connsiteX8" fmla="*/ 0 w 20231"/>
                  <a:gd name="connsiteY8" fmla="*/ 5058 h 10576"/>
                  <a:gd name="connsiteX0" fmla="*/ 20011 w 20688"/>
                  <a:gd name="connsiteY0" fmla="*/ 9918 h 10114"/>
                  <a:gd name="connsiteX1" fmla="*/ 20564 w 20688"/>
                  <a:gd name="connsiteY1" fmla="*/ 7539 h 10114"/>
                  <a:gd name="connsiteX2" fmla="*/ 17173 w 20688"/>
                  <a:gd name="connsiteY2" fmla="*/ 186 h 10114"/>
                  <a:gd name="connsiteX3" fmla="*/ 14295 w 20688"/>
                  <a:gd name="connsiteY3" fmla="*/ 10114 h 10114"/>
                  <a:gd name="connsiteX4" fmla="*/ 11486 w 20688"/>
                  <a:gd name="connsiteY4" fmla="*/ 2 h 10114"/>
                  <a:gd name="connsiteX5" fmla="*/ 8540 w 20688"/>
                  <a:gd name="connsiteY5" fmla="*/ 9929 h 10114"/>
                  <a:gd name="connsiteX6" fmla="*/ 5741 w 20688"/>
                  <a:gd name="connsiteY6" fmla="*/ 2 h 10114"/>
                  <a:gd name="connsiteX7" fmla="*/ 2881 w 20688"/>
                  <a:gd name="connsiteY7" fmla="*/ 10109 h 10114"/>
                  <a:gd name="connsiteX8" fmla="*/ 0 w 20688"/>
                  <a:gd name="connsiteY8" fmla="*/ 5058 h 10114"/>
                  <a:gd name="connsiteX0" fmla="*/ 29091 w 29091"/>
                  <a:gd name="connsiteY0" fmla="*/ 7252 h 10114"/>
                  <a:gd name="connsiteX1" fmla="*/ 20564 w 29091"/>
                  <a:gd name="connsiteY1" fmla="*/ 7539 h 10114"/>
                  <a:gd name="connsiteX2" fmla="*/ 17173 w 29091"/>
                  <a:gd name="connsiteY2" fmla="*/ 186 h 10114"/>
                  <a:gd name="connsiteX3" fmla="*/ 14295 w 29091"/>
                  <a:gd name="connsiteY3" fmla="*/ 10114 h 10114"/>
                  <a:gd name="connsiteX4" fmla="*/ 11486 w 29091"/>
                  <a:gd name="connsiteY4" fmla="*/ 2 h 10114"/>
                  <a:gd name="connsiteX5" fmla="*/ 8540 w 29091"/>
                  <a:gd name="connsiteY5" fmla="*/ 9929 h 10114"/>
                  <a:gd name="connsiteX6" fmla="*/ 5741 w 29091"/>
                  <a:gd name="connsiteY6" fmla="*/ 2 h 10114"/>
                  <a:gd name="connsiteX7" fmla="*/ 2881 w 29091"/>
                  <a:gd name="connsiteY7" fmla="*/ 10109 h 10114"/>
                  <a:gd name="connsiteX8" fmla="*/ 0 w 29091"/>
                  <a:gd name="connsiteY8" fmla="*/ 5058 h 10114"/>
                  <a:gd name="connsiteX0" fmla="*/ 29091 w 29091"/>
                  <a:gd name="connsiteY0" fmla="*/ 7252 h 10465"/>
                  <a:gd name="connsiteX1" fmla="*/ 20024 w 29091"/>
                  <a:gd name="connsiteY1" fmla="*/ 10113 h 10465"/>
                  <a:gd name="connsiteX2" fmla="*/ 17173 w 29091"/>
                  <a:gd name="connsiteY2" fmla="*/ 186 h 10465"/>
                  <a:gd name="connsiteX3" fmla="*/ 14295 w 29091"/>
                  <a:gd name="connsiteY3" fmla="*/ 10114 h 10465"/>
                  <a:gd name="connsiteX4" fmla="*/ 11486 w 29091"/>
                  <a:gd name="connsiteY4" fmla="*/ 2 h 10465"/>
                  <a:gd name="connsiteX5" fmla="*/ 8540 w 29091"/>
                  <a:gd name="connsiteY5" fmla="*/ 9929 h 10465"/>
                  <a:gd name="connsiteX6" fmla="*/ 5741 w 29091"/>
                  <a:gd name="connsiteY6" fmla="*/ 2 h 10465"/>
                  <a:gd name="connsiteX7" fmla="*/ 2881 w 29091"/>
                  <a:gd name="connsiteY7" fmla="*/ 10109 h 10465"/>
                  <a:gd name="connsiteX8" fmla="*/ 0 w 29091"/>
                  <a:gd name="connsiteY8" fmla="*/ 5058 h 10465"/>
                  <a:gd name="connsiteX0" fmla="*/ 29091 w 29091"/>
                  <a:gd name="connsiteY0" fmla="*/ 7252 h 10465"/>
                  <a:gd name="connsiteX1" fmla="*/ 20024 w 29091"/>
                  <a:gd name="connsiteY1" fmla="*/ 10113 h 10465"/>
                  <a:gd name="connsiteX2" fmla="*/ 17173 w 29091"/>
                  <a:gd name="connsiteY2" fmla="*/ 186 h 10465"/>
                  <a:gd name="connsiteX3" fmla="*/ 14295 w 29091"/>
                  <a:gd name="connsiteY3" fmla="*/ 10114 h 10465"/>
                  <a:gd name="connsiteX4" fmla="*/ 11486 w 29091"/>
                  <a:gd name="connsiteY4" fmla="*/ 2 h 10465"/>
                  <a:gd name="connsiteX5" fmla="*/ 8540 w 29091"/>
                  <a:gd name="connsiteY5" fmla="*/ 9929 h 10465"/>
                  <a:gd name="connsiteX6" fmla="*/ 5741 w 29091"/>
                  <a:gd name="connsiteY6" fmla="*/ 2 h 10465"/>
                  <a:gd name="connsiteX7" fmla="*/ 2881 w 29091"/>
                  <a:gd name="connsiteY7" fmla="*/ 10109 h 10465"/>
                  <a:gd name="connsiteX8" fmla="*/ 0 w 29091"/>
                  <a:gd name="connsiteY8" fmla="*/ 5058 h 10465"/>
                  <a:gd name="connsiteX0" fmla="*/ 29091 w 29091"/>
                  <a:gd name="connsiteY0" fmla="*/ 7252 h 11004"/>
                  <a:gd name="connsiteX1" fmla="*/ 22322 w 29091"/>
                  <a:gd name="connsiteY1" fmla="*/ 10205 h 11004"/>
                  <a:gd name="connsiteX2" fmla="*/ 20024 w 29091"/>
                  <a:gd name="connsiteY2" fmla="*/ 10113 h 11004"/>
                  <a:gd name="connsiteX3" fmla="*/ 17173 w 29091"/>
                  <a:gd name="connsiteY3" fmla="*/ 186 h 11004"/>
                  <a:gd name="connsiteX4" fmla="*/ 14295 w 29091"/>
                  <a:gd name="connsiteY4" fmla="*/ 10114 h 11004"/>
                  <a:gd name="connsiteX5" fmla="*/ 11486 w 29091"/>
                  <a:gd name="connsiteY5" fmla="*/ 2 h 11004"/>
                  <a:gd name="connsiteX6" fmla="*/ 8540 w 29091"/>
                  <a:gd name="connsiteY6" fmla="*/ 9929 h 11004"/>
                  <a:gd name="connsiteX7" fmla="*/ 5741 w 29091"/>
                  <a:gd name="connsiteY7" fmla="*/ 2 h 11004"/>
                  <a:gd name="connsiteX8" fmla="*/ 2881 w 29091"/>
                  <a:gd name="connsiteY8" fmla="*/ 10109 h 11004"/>
                  <a:gd name="connsiteX9" fmla="*/ 0 w 29091"/>
                  <a:gd name="connsiteY9" fmla="*/ 5058 h 11004"/>
                  <a:gd name="connsiteX0" fmla="*/ 29091 w 29091"/>
                  <a:gd name="connsiteY0" fmla="*/ 7252 h 10920"/>
                  <a:gd name="connsiteX1" fmla="*/ 24659 w 29091"/>
                  <a:gd name="connsiteY1" fmla="*/ 9102 h 10920"/>
                  <a:gd name="connsiteX2" fmla="*/ 22322 w 29091"/>
                  <a:gd name="connsiteY2" fmla="*/ 10205 h 10920"/>
                  <a:gd name="connsiteX3" fmla="*/ 20024 w 29091"/>
                  <a:gd name="connsiteY3" fmla="*/ 10113 h 10920"/>
                  <a:gd name="connsiteX4" fmla="*/ 17173 w 29091"/>
                  <a:gd name="connsiteY4" fmla="*/ 186 h 10920"/>
                  <a:gd name="connsiteX5" fmla="*/ 14295 w 29091"/>
                  <a:gd name="connsiteY5" fmla="*/ 10114 h 10920"/>
                  <a:gd name="connsiteX6" fmla="*/ 11486 w 29091"/>
                  <a:gd name="connsiteY6" fmla="*/ 2 h 10920"/>
                  <a:gd name="connsiteX7" fmla="*/ 8540 w 29091"/>
                  <a:gd name="connsiteY7" fmla="*/ 9929 h 10920"/>
                  <a:gd name="connsiteX8" fmla="*/ 5741 w 29091"/>
                  <a:gd name="connsiteY8" fmla="*/ 2 h 10920"/>
                  <a:gd name="connsiteX9" fmla="*/ 2881 w 29091"/>
                  <a:gd name="connsiteY9" fmla="*/ 10109 h 10920"/>
                  <a:gd name="connsiteX10" fmla="*/ 0 w 29091"/>
                  <a:gd name="connsiteY10" fmla="*/ 5058 h 10920"/>
                  <a:gd name="connsiteX0" fmla="*/ 29091 w 29091"/>
                  <a:gd name="connsiteY0" fmla="*/ 7252 h 10920"/>
                  <a:gd name="connsiteX1" fmla="*/ 26659 w 29091"/>
                  <a:gd name="connsiteY1" fmla="*/ 8275 h 10920"/>
                  <a:gd name="connsiteX2" fmla="*/ 24659 w 29091"/>
                  <a:gd name="connsiteY2" fmla="*/ 9102 h 10920"/>
                  <a:gd name="connsiteX3" fmla="*/ 22322 w 29091"/>
                  <a:gd name="connsiteY3" fmla="*/ 10205 h 10920"/>
                  <a:gd name="connsiteX4" fmla="*/ 20024 w 29091"/>
                  <a:gd name="connsiteY4" fmla="*/ 10113 h 10920"/>
                  <a:gd name="connsiteX5" fmla="*/ 17173 w 29091"/>
                  <a:gd name="connsiteY5" fmla="*/ 186 h 10920"/>
                  <a:gd name="connsiteX6" fmla="*/ 14295 w 29091"/>
                  <a:gd name="connsiteY6" fmla="*/ 10114 h 10920"/>
                  <a:gd name="connsiteX7" fmla="*/ 11486 w 29091"/>
                  <a:gd name="connsiteY7" fmla="*/ 2 h 10920"/>
                  <a:gd name="connsiteX8" fmla="*/ 8540 w 29091"/>
                  <a:gd name="connsiteY8" fmla="*/ 9929 h 10920"/>
                  <a:gd name="connsiteX9" fmla="*/ 5741 w 29091"/>
                  <a:gd name="connsiteY9" fmla="*/ 2 h 10920"/>
                  <a:gd name="connsiteX10" fmla="*/ 2881 w 29091"/>
                  <a:gd name="connsiteY10" fmla="*/ 10109 h 10920"/>
                  <a:gd name="connsiteX11" fmla="*/ 0 w 29091"/>
                  <a:gd name="connsiteY11" fmla="*/ 5058 h 10920"/>
                  <a:gd name="connsiteX0" fmla="*/ 29091 w 29091"/>
                  <a:gd name="connsiteY0" fmla="*/ 7252 h 10920"/>
                  <a:gd name="connsiteX1" fmla="*/ 28010 w 29091"/>
                  <a:gd name="connsiteY1" fmla="*/ 7631 h 10920"/>
                  <a:gd name="connsiteX2" fmla="*/ 26659 w 29091"/>
                  <a:gd name="connsiteY2" fmla="*/ 8275 h 10920"/>
                  <a:gd name="connsiteX3" fmla="*/ 24659 w 29091"/>
                  <a:gd name="connsiteY3" fmla="*/ 9102 h 10920"/>
                  <a:gd name="connsiteX4" fmla="*/ 22322 w 29091"/>
                  <a:gd name="connsiteY4" fmla="*/ 10205 h 10920"/>
                  <a:gd name="connsiteX5" fmla="*/ 20024 w 29091"/>
                  <a:gd name="connsiteY5" fmla="*/ 10113 h 10920"/>
                  <a:gd name="connsiteX6" fmla="*/ 17173 w 29091"/>
                  <a:gd name="connsiteY6" fmla="*/ 186 h 10920"/>
                  <a:gd name="connsiteX7" fmla="*/ 14295 w 29091"/>
                  <a:gd name="connsiteY7" fmla="*/ 10114 h 10920"/>
                  <a:gd name="connsiteX8" fmla="*/ 11486 w 29091"/>
                  <a:gd name="connsiteY8" fmla="*/ 2 h 10920"/>
                  <a:gd name="connsiteX9" fmla="*/ 8540 w 29091"/>
                  <a:gd name="connsiteY9" fmla="*/ 9929 h 10920"/>
                  <a:gd name="connsiteX10" fmla="*/ 5741 w 29091"/>
                  <a:gd name="connsiteY10" fmla="*/ 2 h 10920"/>
                  <a:gd name="connsiteX11" fmla="*/ 2881 w 29091"/>
                  <a:gd name="connsiteY11" fmla="*/ 10109 h 10920"/>
                  <a:gd name="connsiteX12" fmla="*/ 0 w 29091"/>
                  <a:gd name="connsiteY12" fmla="*/ 5058 h 10920"/>
                  <a:gd name="connsiteX0" fmla="*/ 29091 w 29091"/>
                  <a:gd name="connsiteY0" fmla="*/ 7252 h 10920"/>
                  <a:gd name="connsiteX1" fmla="*/ 28010 w 29091"/>
                  <a:gd name="connsiteY1" fmla="*/ 7631 h 10920"/>
                  <a:gd name="connsiteX2" fmla="*/ 26659 w 29091"/>
                  <a:gd name="connsiteY2" fmla="*/ 8275 h 10920"/>
                  <a:gd name="connsiteX3" fmla="*/ 24659 w 29091"/>
                  <a:gd name="connsiteY3" fmla="*/ 9102 h 10920"/>
                  <a:gd name="connsiteX4" fmla="*/ 22322 w 29091"/>
                  <a:gd name="connsiteY4" fmla="*/ 10205 h 10920"/>
                  <a:gd name="connsiteX5" fmla="*/ 20024 w 29091"/>
                  <a:gd name="connsiteY5" fmla="*/ 10113 h 10920"/>
                  <a:gd name="connsiteX6" fmla="*/ 17173 w 29091"/>
                  <a:gd name="connsiteY6" fmla="*/ 186 h 10920"/>
                  <a:gd name="connsiteX7" fmla="*/ 14295 w 29091"/>
                  <a:gd name="connsiteY7" fmla="*/ 10114 h 10920"/>
                  <a:gd name="connsiteX8" fmla="*/ 11486 w 29091"/>
                  <a:gd name="connsiteY8" fmla="*/ 2 h 10920"/>
                  <a:gd name="connsiteX9" fmla="*/ 8540 w 29091"/>
                  <a:gd name="connsiteY9" fmla="*/ 9929 h 10920"/>
                  <a:gd name="connsiteX10" fmla="*/ 5741 w 29091"/>
                  <a:gd name="connsiteY10" fmla="*/ 2 h 10920"/>
                  <a:gd name="connsiteX11" fmla="*/ 2881 w 29091"/>
                  <a:gd name="connsiteY11" fmla="*/ 10109 h 10920"/>
                  <a:gd name="connsiteX12" fmla="*/ 0 w 29091"/>
                  <a:gd name="connsiteY12" fmla="*/ 5058 h 10920"/>
                  <a:gd name="connsiteX0" fmla="*/ 29091 w 29091"/>
                  <a:gd name="connsiteY0" fmla="*/ 7252 h 10282"/>
                  <a:gd name="connsiteX1" fmla="*/ 28010 w 29091"/>
                  <a:gd name="connsiteY1" fmla="*/ 7631 h 10282"/>
                  <a:gd name="connsiteX2" fmla="*/ 26659 w 29091"/>
                  <a:gd name="connsiteY2" fmla="*/ 8275 h 10282"/>
                  <a:gd name="connsiteX3" fmla="*/ 24659 w 29091"/>
                  <a:gd name="connsiteY3" fmla="*/ 9102 h 10282"/>
                  <a:gd name="connsiteX4" fmla="*/ 22903 w 29091"/>
                  <a:gd name="connsiteY4" fmla="*/ 370 h 10282"/>
                  <a:gd name="connsiteX5" fmla="*/ 20024 w 29091"/>
                  <a:gd name="connsiteY5" fmla="*/ 10113 h 10282"/>
                  <a:gd name="connsiteX6" fmla="*/ 17173 w 29091"/>
                  <a:gd name="connsiteY6" fmla="*/ 186 h 10282"/>
                  <a:gd name="connsiteX7" fmla="*/ 14295 w 29091"/>
                  <a:gd name="connsiteY7" fmla="*/ 10114 h 10282"/>
                  <a:gd name="connsiteX8" fmla="*/ 11486 w 29091"/>
                  <a:gd name="connsiteY8" fmla="*/ 2 h 10282"/>
                  <a:gd name="connsiteX9" fmla="*/ 8540 w 29091"/>
                  <a:gd name="connsiteY9" fmla="*/ 9929 h 10282"/>
                  <a:gd name="connsiteX10" fmla="*/ 5741 w 29091"/>
                  <a:gd name="connsiteY10" fmla="*/ 2 h 10282"/>
                  <a:gd name="connsiteX11" fmla="*/ 2881 w 29091"/>
                  <a:gd name="connsiteY11" fmla="*/ 10109 h 10282"/>
                  <a:gd name="connsiteX12" fmla="*/ 0 w 29091"/>
                  <a:gd name="connsiteY12" fmla="*/ 5058 h 10282"/>
                  <a:gd name="connsiteX0" fmla="*/ 29091 w 29091"/>
                  <a:gd name="connsiteY0" fmla="*/ 7252 h 10282"/>
                  <a:gd name="connsiteX1" fmla="*/ 28010 w 29091"/>
                  <a:gd name="connsiteY1" fmla="*/ 7631 h 10282"/>
                  <a:gd name="connsiteX2" fmla="*/ 26659 w 29091"/>
                  <a:gd name="connsiteY2" fmla="*/ 8275 h 10282"/>
                  <a:gd name="connsiteX3" fmla="*/ 25686 w 29091"/>
                  <a:gd name="connsiteY3" fmla="*/ 10113 h 10282"/>
                  <a:gd name="connsiteX4" fmla="*/ 22903 w 29091"/>
                  <a:gd name="connsiteY4" fmla="*/ 370 h 10282"/>
                  <a:gd name="connsiteX5" fmla="*/ 20024 w 29091"/>
                  <a:gd name="connsiteY5" fmla="*/ 10113 h 10282"/>
                  <a:gd name="connsiteX6" fmla="*/ 17173 w 29091"/>
                  <a:gd name="connsiteY6" fmla="*/ 186 h 10282"/>
                  <a:gd name="connsiteX7" fmla="*/ 14295 w 29091"/>
                  <a:gd name="connsiteY7" fmla="*/ 10114 h 10282"/>
                  <a:gd name="connsiteX8" fmla="*/ 11486 w 29091"/>
                  <a:gd name="connsiteY8" fmla="*/ 2 h 10282"/>
                  <a:gd name="connsiteX9" fmla="*/ 8540 w 29091"/>
                  <a:gd name="connsiteY9" fmla="*/ 9929 h 10282"/>
                  <a:gd name="connsiteX10" fmla="*/ 5741 w 29091"/>
                  <a:gd name="connsiteY10" fmla="*/ 2 h 10282"/>
                  <a:gd name="connsiteX11" fmla="*/ 2881 w 29091"/>
                  <a:gd name="connsiteY11" fmla="*/ 10109 h 10282"/>
                  <a:gd name="connsiteX12" fmla="*/ 0 w 29091"/>
                  <a:gd name="connsiteY12" fmla="*/ 5058 h 10282"/>
                  <a:gd name="connsiteX0" fmla="*/ 29091 w 29091"/>
                  <a:gd name="connsiteY0" fmla="*/ 7252 h 10282"/>
                  <a:gd name="connsiteX1" fmla="*/ 28010 w 29091"/>
                  <a:gd name="connsiteY1" fmla="*/ 7631 h 10282"/>
                  <a:gd name="connsiteX2" fmla="*/ 28591 w 29091"/>
                  <a:gd name="connsiteY2" fmla="*/ 646 h 10282"/>
                  <a:gd name="connsiteX3" fmla="*/ 25686 w 29091"/>
                  <a:gd name="connsiteY3" fmla="*/ 10113 h 10282"/>
                  <a:gd name="connsiteX4" fmla="*/ 22903 w 29091"/>
                  <a:gd name="connsiteY4" fmla="*/ 370 h 10282"/>
                  <a:gd name="connsiteX5" fmla="*/ 20024 w 29091"/>
                  <a:gd name="connsiteY5" fmla="*/ 10113 h 10282"/>
                  <a:gd name="connsiteX6" fmla="*/ 17173 w 29091"/>
                  <a:gd name="connsiteY6" fmla="*/ 186 h 10282"/>
                  <a:gd name="connsiteX7" fmla="*/ 14295 w 29091"/>
                  <a:gd name="connsiteY7" fmla="*/ 10114 h 10282"/>
                  <a:gd name="connsiteX8" fmla="*/ 11486 w 29091"/>
                  <a:gd name="connsiteY8" fmla="*/ 2 h 10282"/>
                  <a:gd name="connsiteX9" fmla="*/ 8540 w 29091"/>
                  <a:gd name="connsiteY9" fmla="*/ 9929 h 10282"/>
                  <a:gd name="connsiteX10" fmla="*/ 5741 w 29091"/>
                  <a:gd name="connsiteY10" fmla="*/ 2 h 10282"/>
                  <a:gd name="connsiteX11" fmla="*/ 2881 w 29091"/>
                  <a:gd name="connsiteY11" fmla="*/ 10109 h 10282"/>
                  <a:gd name="connsiteX12" fmla="*/ 0 w 29091"/>
                  <a:gd name="connsiteY12" fmla="*/ 5058 h 10282"/>
                  <a:gd name="connsiteX0" fmla="*/ 34307 w 34307"/>
                  <a:gd name="connsiteY0" fmla="*/ 450 h 10282"/>
                  <a:gd name="connsiteX1" fmla="*/ 28010 w 34307"/>
                  <a:gd name="connsiteY1" fmla="*/ 7631 h 10282"/>
                  <a:gd name="connsiteX2" fmla="*/ 28591 w 34307"/>
                  <a:gd name="connsiteY2" fmla="*/ 646 h 10282"/>
                  <a:gd name="connsiteX3" fmla="*/ 25686 w 34307"/>
                  <a:gd name="connsiteY3" fmla="*/ 10113 h 10282"/>
                  <a:gd name="connsiteX4" fmla="*/ 22903 w 34307"/>
                  <a:gd name="connsiteY4" fmla="*/ 370 h 10282"/>
                  <a:gd name="connsiteX5" fmla="*/ 20024 w 34307"/>
                  <a:gd name="connsiteY5" fmla="*/ 10113 h 10282"/>
                  <a:gd name="connsiteX6" fmla="*/ 17173 w 34307"/>
                  <a:gd name="connsiteY6" fmla="*/ 186 h 10282"/>
                  <a:gd name="connsiteX7" fmla="*/ 14295 w 34307"/>
                  <a:gd name="connsiteY7" fmla="*/ 10114 h 10282"/>
                  <a:gd name="connsiteX8" fmla="*/ 11486 w 34307"/>
                  <a:gd name="connsiteY8" fmla="*/ 2 h 10282"/>
                  <a:gd name="connsiteX9" fmla="*/ 8540 w 34307"/>
                  <a:gd name="connsiteY9" fmla="*/ 9929 h 10282"/>
                  <a:gd name="connsiteX10" fmla="*/ 5741 w 34307"/>
                  <a:gd name="connsiteY10" fmla="*/ 2 h 10282"/>
                  <a:gd name="connsiteX11" fmla="*/ 2881 w 34307"/>
                  <a:gd name="connsiteY11" fmla="*/ 10109 h 10282"/>
                  <a:gd name="connsiteX12" fmla="*/ 0 w 34307"/>
                  <a:gd name="connsiteY12" fmla="*/ 5058 h 10282"/>
                  <a:gd name="connsiteX0" fmla="*/ 34307 w 34307"/>
                  <a:gd name="connsiteY0" fmla="*/ 450 h 10282"/>
                  <a:gd name="connsiteX1" fmla="*/ 31402 w 34307"/>
                  <a:gd name="connsiteY1" fmla="*/ 10205 h 10282"/>
                  <a:gd name="connsiteX2" fmla="*/ 28591 w 34307"/>
                  <a:gd name="connsiteY2" fmla="*/ 646 h 10282"/>
                  <a:gd name="connsiteX3" fmla="*/ 25686 w 34307"/>
                  <a:gd name="connsiteY3" fmla="*/ 10113 h 10282"/>
                  <a:gd name="connsiteX4" fmla="*/ 22903 w 34307"/>
                  <a:gd name="connsiteY4" fmla="*/ 370 h 10282"/>
                  <a:gd name="connsiteX5" fmla="*/ 20024 w 34307"/>
                  <a:gd name="connsiteY5" fmla="*/ 10113 h 10282"/>
                  <a:gd name="connsiteX6" fmla="*/ 17173 w 34307"/>
                  <a:gd name="connsiteY6" fmla="*/ 186 h 10282"/>
                  <a:gd name="connsiteX7" fmla="*/ 14295 w 34307"/>
                  <a:gd name="connsiteY7" fmla="*/ 10114 h 10282"/>
                  <a:gd name="connsiteX8" fmla="*/ 11486 w 34307"/>
                  <a:gd name="connsiteY8" fmla="*/ 2 h 10282"/>
                  <a:gd name="connsiteX9" fmla="*/ 8540 w 34307"/>
                  <a:gd name="connsiteY9" fmla="*/ 9929 h 10282"/>
                  <a:gd name="connsiteX10" fmla="*/ 5741 w 34307"/>
                  <a:gd name="connsiteY10" fmla="*/ 2 h 10282"/>
                  <a:gd name="connsiteX11" fmla="*/ 2881 w 34307"/>
                  <a:gd name="connsiteY11" fmla="*/ 10109 h 10282"/>
                  <a:gd name="connsiteX12" fmla="*/ 0 w 34307"/>
                  <a:gd name="connsiteY12" fmla="*/ 5058 h 10282"/>
                  <a:gd name="connsiteX0" fmla="*/ 34307 w 34307"/>
                  <a:gd name="connsiteY0" fmla="*/ 450 h 10282"/>
                  <a:gd name="connsiteX1" fmla="*/ 31402 w 34307"/>
                  <a:gd name="connsiteY1" fmla="*/ 10205 h 10282"/>
                  <a:gd name="connsiteX2" fmla="*/ 28591 w 34307"/>
                  <a:gd name="connsiteY2" fmla="*/ 646 h 10282"/>
                  <a:gd name="connsiteX3" fmla="*/ 25686 w 34307"/>
                  <a:gd name="connsiteY3" fmla="*/ 10113 h 10282"/>
                  <a:gd name="connsiteX4" fmla="*/ 22903 w 34307"/>
                  <a:gd name="connsiteY4" fmla="*/ 370 h 10282"/>
                  <a:gd name="connsiteX5" fmla="*/ 20024 w 34307"/>
                  <a:gd name="connsiteY5" fmla="*/ 10113 h 10282"/>
                  <a:gd name="connsiteX6" fmla="*/ 17173 w 34307"/>
                  <a:gd name="connsiteY6" fmla="*/ 186 h 10282"/>
                  <a:gd name="connsiteX7" fmla="*/ 14295 w 34307"/>
                  <a:gd name="connsiteY7" fmla="*/ 10114 h 10282"/>
                  <a:gd name="connsiteX8" fmla="*/ 11486 w 34307"/>
                  <a:gd name="connsiteY8" fmla="*/ 2 h 10282"/>
                  <a:gd name="connsiteX9" fmla="*/ 8540 w 34307"/>
                  <a:gd name="connsiteY9" fmla="*/ 9929 h 10282"/>
                  <a:gd name="connsiteX10" fmla="*/ 5741 w 34307"/>
                  <a:gd name="connsiteY10" fmla="*/ 2 h 10282"/>
                  <a:gd name="connsiteX11" fmla="*/ 2881 w 34307"/>
                  <a:gd name="connsiteY11" fmla="*/ 10109 h 10282"/>
                  <a:gd name="connsiteX12" fmla="*/ 0 w 34307"/>
                  <a:gd name="connsiteY12" fmla="*/ 5058 h 10282"/>
                  <a:gd name="connsiteX0" fmla="*/ 34307 w 34307"/>
                  <a:gd name="connsiteY0" fmla="*/ 450 h 10282"/>
                  <a:gd name="connsiteX1" fmla="*/ 31402 w 34307"/>
                  <a:gd name="connsiteY1" fmla="*/ 10205 h 10282"/>
                  <a:gd name="connsiteX2" fmla="*/ 28591 w 34307"/>
                  <a:gd name="connsiteY2" fmla="*/ 646 h 10282"/>
                  <a:gd name="connsiteX3" fmla="*/ 25686 w 34307"/>
                  <a:gd name="connsiteY3" fmla="*/ 10113 h 10282"/>
                  <a:gd name="connsiteX4" fmla="*/ 22903 w 34307"/>
                  <a:gd name="connsiteY4" fmla="*/ 370 h 10282"/>
                  <a:gd name="connsiteX5" fmla="*/ 20024 w 34307"/>
                  <a:gd name="connsiteY5" fmla="*/ 10113 h 10282"/>
                  <a:gd name="connsiteX6" fmla="*/ 17173 w 34307"/>
                  <a:gd name="connsiteY6" fmla="*/ 186 h 10282"/>
                  <a:gd name="connsiteX7" fmla="*/ 14295 w 34307"/>
                  <a:gd name="connsiteY7" fmla="*/ 10114 h 10282"/>
                  <a:gd name="connsiteX8" fmla="*/ 11486 w 34307"/>
                  <a:gd name="connsiteY8" fmla="*/ 2 h 10282"/>
                  <a:gd name="connsiteX9" fmla="*/ 8540 w 34307"/>
                  <a:gd name="connsiteY9" fmla="*/ 9929 h 10282"/>
                  <a:gd name="connsiteX10" fmla="*/ 5741 w 34307"/>
                  <a:gd name="connsiteY10" fmla="*/ 2 h 10282"/>
                  <a:gd name="connsiteX11" fmla="*/ 2881 w 34307"/>
                  <a:gd name="connsiteY11" fmla="*/ 10109 h 10282"/>
                  <a:gd name="connsiteX12" fmla="*/ 0 w 34307"/>
                  <a:gd name="connsiteY12" fmla="*/ 5058 h 10282"/>
                  <a:gd name="connsiteX0" fmla="*/ 34307 w 34307"/>
                  <a:gd name="connsiteY0" fmla="*/ 450 h 10282"/>
                  <a:gd name="connsiteX1" fmla="*/ 31402 w 34307"/>
                  <a:gd name="connsiteY1" fmla="*/ 10205 h 10282"/>
                  <a:gd name="connsiteX2" fmla="*/ 28591 w 34307"/>
                  <a:gd name="connsiteY2" fmla="*/ 646 h 10282"/>
                  <a:gd name="connsiteX3" fmla="*/ 25686 w 34307"/>
                  <a:gd name="connsiteY3" fmla="*/ 10113 h 10282"/>
                  <a:gd name="connsiteX4" fmla="*/ 22903 w 34307"/>
                  <a:gd name="connsiteY4" fmla="*/ 370 h 10282"/>
                  <a:gd name="connsiteX5" fmla="*/ 20024 w 34307"/>
                  <a:gd name="connsiteY5" fmla="*/ 10113 h 10282"/>
                  <a:gd name="connsiteX6" fmla="*/ 17173 w 34307"/>
                  <a:gd name="connsiteY6" fmla="*/ 186 h 10282"/>
                  <a:gd name="connsiteX7" fmla="*/ 14295 w 34307"/>
                  <a:gd name="connsiteY7" fmla="*/ 10114 h 10282"/>
                  <a:gd name="connsiteX8" fmla="*/ 11486 w 34307"/>
                  <a:gd name="connsiteY8" fmla="*/ 2 h 10282"/>
                  <a:gd name="connsiteX9" fmla="*/ 8540 w 34307"/>
                  <a:gd name="connsiteY9" fmla="*/ 9929 h 10282"/>
                  <a:gd name="connsiteX10" fmla="*/ 5741 w 34307"/>
                  <a:gd name="connsiteY10" fmla="*/ 2 h 10282"/>
                  <a:gd name="connsiteX11" fmla="*/ 2881 w 34307"/>
                  <a:gd name="connsiteY11" fmla="*/ 10109 h 10282"/>
                  <a:gd name="connsiteX12" fmla="*/ 0 w 34307"/>
                  <a:gd name="connsiteY12" fmla="*/ 5058 h 10282"/>
                  <a:gd name="connsiteX0" fmla="*/ 34307 w 34307"/>
                  <a:gd name="connsiteY0" fmla="*/ 450 h 10282"/>
                  <a:gd name="connsiteX1" fmla="*/ 31402 w 34307"/>
                  <a:gd name="connsiteY1" fmla="*/ 10205 h 10282"/>
                  <a:gd name="connsiteX2" fmla="*/ 28591 w 34307"/>
                  <a:gd name="connsiteY2" fmla="*/ 646 h 10282"/>
                  <a:gd name="connsiteX3" fmla="*/ 25686 w 34307"/>
                  <a:gd name="connsiteY3" fmla="*/ 10113 h 10282"/>
                  <a:gd name="connsiteX4" fmla="*/ 22903 w 34307"/>
                  <a:gd name="connsiteY4" fmla="*/ 370 h 10282"/>
                  <a:gd name="connsiteX5" fmla="*/ 20024 w 34307"/>
                  <a:gd name="connsiteY5" fmla="*/ 10113 h 10282"/>
                  <a:gd name="connsiteX6" fmla="*/ 17173 w 34307"/>
                  <a:gd name="connsiteY6" fmla="*/ 186 h 10282"/>
                  <a:gd name="connsiteX7" fmla="*/ 14295 w 34307"/>
                  <a:gd name="connsiteY7" fmla="*/ 10114 h 10282"/>
                  <a:gd name="connsiteX8" fmla="*/ 11486 w 34307"/>
                  <a:gd name="connsiteY8" fmla="*/ 2 h 10282"/>
                  <a:gd name="connsiteX9" fmla="*/ 8540 w 34307"/>
                  <a:gd name="connsiteY9" fmla="*/ 9929 h 10282"/>
                  <a:gd name="connsiteX10" fmla="*/ 5741 w 34307"/>
                  <a:gd name="connsiteY10" fmla="*/ 2 h 10282"/>
                  <a:gd name="connsiteX11" fmla="*/ 2881 w 34307"/>
                  <a:gd name="connsiteY11" fmla="*/ 10109 h 10282"/>
                  <a:gd name="connsiteX12" fmla="*/ 0 w 34307"/>
                  <a:gd name="connsiteY12" fmla="*/ 5058 h 10282"/>
                  <a:gd name="connsiteX0" fmla="*/ 34307 w 34307"/>
                  <a:gd name="connsiteY0" fmla="*/ 450 h 10282"/>
                  <a:gd name="connsiteX1" fmla="*/ 31402 w 34307"/>
                  <a:gd name="connsiteY1" fmla="*/ 10205 h 10282"/>
                  <a:gd name="connsiteX2" fmla="*/ 28605 w 34307"/>
                  <a:gd name="connsiteY2" fmla="*/ 370 h 10282"/>
                  <a:gd name="connsiteX3" fmla="*/ 25686 w 34307"/>
                  <a:gd name="connsiteY3" fmla="*/ 10113 h 10282"/>
                  <a:gd name="connsiteX4" fmla="*/ 22903 w 34307"/>
                  <a:gd name="connsiteY4" fmla="*/ 370 h 10282"/>
                  <a:gd name="connsiteX5" fmla="*/ 20024 w 34307"/>
                  <a:gd name="connsiteY5" fmla="*/ 10113 h 10282"/>
                  <a:gd name="connsiteX6" fmla="*/ 17173 w 34307"/>
                  <a:gd name="connsiteY6" fmla="*/ 186 h 10282"/>
                  <a:gd name="connsiteX7" fmla="*/ 14295 w 34307"/>
                  <a:gd name="connsiteY7" fmla="*/ 10114 h 10282"/>
                  <a:gd name="connsiteX8" fmla="*/ 11486 w 34307"/>
                  <a:gd name="connsiteY8" fmla="*/ 2 h 10282"/>
                  <a:gd name="connsiteX9" fmla="*/ 8540 w 34307"/>
                  <a:gd name="connsiteY9" fmla="*/ 9929 h 10282"/>
                  <a:gd name="connsiteX10" fmla="*/ 5741 w 34307"/>
                  <a:gd name="connsiteY10" fmla="*/ 2 h 10282"/>
                  <a:gd name="connsiteX11" fmla="*/ 2881 w 34307"/>
                  <a:gd name="connsiteY11" fmla="*/ 10109 h 10282"/>
                  <a:gd name="connsiteX12" fmla="*/ 0 w 34307"/>
                  <a:gd name="connsiteY12" fmla="*/ 5058 h 10282"/>
                  <a:gd name="connsiteX0" fmla="*/ 34307 w 34307"/>
                  <a:gd name="connsiteY0" fmla="*/ 450 h 10282"/>
                  <a:gd name="connsiteX1" fmla="*/ 31402 w 34307"/>
                  <a:gd name="connsiteY1" fmla="*/ 10205 h 10282"/>
                  <a:gd name="connsiteX2" fmla="*/ 28605 w 34307"/>
                  <a:gd name="connsiteY2" fmla="*/ 370 h 10282"/>
                  <a:gd name="connsiteX3" fmla="*/ 25686 w 34307"/>
                  <a:gd name="connsiteY3" fmla="*/ 10113 h 10282"/>
                  <a:gd name="connsiteX4" fmla="*/ 22903 w 34307"/>
                  <a:gd name="connsiteY4" fmla="*/ 370 h 10282"/>
                  <a:gd name="connsiteX5" fmla="*/ 20024 w 34307"/>
                  <a:gd name="connsiteY5" fmla="*/ 10113 h 10282"/>
                  <a:gd name="connsiteX6" fmla="*/ 17173 w 34307"/>
                  <a:gd name="connsiteY6" fmla="*/ 186 h 10282"/>
                  <a:gd name="connsiteX7" fmla="*/ 14295 w 34307"/>
                  <a:gd name="connsiteY7" fmla="*/ 10114 h 10282"/>
                  <a:gd name="connsiteX8" fmla="*/ 11486 w 34307"/>
                  <a:gd name="connsiteY8" fmla="*/ 2 h 10282"/>
                  <a:gd name="connsiteX9" fmla="*/ 8540 w 34307"/>
                  <a:gd name="connsiteY9" fmla="*/ 9929 h 10282"/>
                  <a:gd name="connsiteX10" fmla="*/ 5741 w 34307"/>
                  <a:gd name="connsiteY10" fmla="*/ 2 h 10282"/>
                  <a:gd name="connsiteX11" fmla="*/ 2881 w 34307"/>
                  <a:gd name="connsiteY11" fmla="*/ 10109 h 10282"/>
                  <a:gd name="connsiteX12" fmla="*/ 0 w 34307"/>
                  <a:gd name="connsiteY12" fmla="*/ 5058 h 10282"/>
                  <a:gd name="connsiteX0" fmla="*/ 34307 w 34307"/>
                  <a:gd name="connsiteY0" fmla="*/ 450 h 10282"/>
                  <a:gd name="connsiteX1" fmla="*/ 31402 w 34307"/>
                  <a:gd name="connsiteY1" fmla="*/ 10205 h 10282"/>
                  <a:gd name="connsiteX2" fmla="*/ 28605 w 34307"/>
                  <a:gd name="connsiteY2" fmla="*/ 370 h 10282"/>
                  <a:gd name="connsiteX3" fmla="*/ 25686 w 34307"/>
                  <a:gd name="connsiteY3" fmla="*/ 10113 h 10282"/>
                  <a:gd name="connsiteX4" fmla="*/ 22903 w 34307"/>
                  <a:gd name="connsiteY4" fmla="*/ 370 h 10282"/>
                  <a:gd name="connsiteX5" fmla="*/ 20024 w 34307"/>
                  <a:gd name="connsiteY5" fmla="*/ 10113 h 10282"/>
                  <a:gd name="connsiteX6" fmla="*/ 17173 w 34307"/>
                  <a:gd name="connsiteY6" fmla="*/ 186 h 10282"/>
                  <a:gd name="connsiteX7" fmla="*/ 14295 w 34307"/>
                  <a:gd name="connsiteY7" fmla="*/ 10114 h 10282"/>
                  <a:gd name="connsiteX8" fmla="*/ 11486 w 34307"/>
                  <a:gd name="connsiteY8" fmla="*/ 2 h 10282"/>
                  <a:gd name="connsiteX9" fmla="*/ 8540 w 34307"/>
                  <a:gd name="connsiteY9" fmla="*/ 9929 h 10282"/>
                  <a:gd name="connsiteX10" fmla="*/ 5741 w 34307"/>
                  <a:gd name="connsiteY10" fmla="*/ 2 h 10282"/>
                  <a:gd name="connsiteX11" fmla="*/ 2881 w 34307"/>
                  <a:gd name="connsiteY11" fmla="*/ 10109 h 10282"/>
                  <a:gd name="connsiteX12" fmla="*/ 0 w 34307"/>
                  <a:gd name="connsiteY12" fmla="*/ 5058 h 10282"/>
                  <a:gd name="connsiteX0" fmla="*/ 34307 w 34307"/>
                  <a:gd name="connsiteY0" fmla="*/ 450 h 10282"/>
                  <a:gd name="connsiteX1" fmla="*/ 31402 w 34307"/>
                  <a:gd name="connsiteY1" fmla="*/ 10205 h 10282"/>
                  <a:gd name="connsiteX2" fmla="*/ 28605 w 34307"/>
                  <a:gd name="connsiteY2" fmla="*/ 370 h 10282"/>
                  <a:gd name="connsiteX3" fmla="*/ 25686 w 34307"/>
                  <a:gd name="connsiteY3" fmla="*/ 10113 h 10282"/>
                  <a:gd name="connsiteX4" fmla="*/ 22903 w 34307"/>
                  <a:gd name="connsiteY4" fmla="*/ 370 h 10282"/>
                  <a:gd name="connsiteX5" fmla="*/ 20024 w 34307"/>
                  <a:gd name="connsiteY5" fmla="*/ 10113 h 10282"/>
                  <a:gd name="connsiteX6" fmla="*/ 17173 w 34307"/>
                  <a:gd name="connsiteY6" fmla="*/ 186 h 10282"/>
                  <a:gd name="connsiteX7" fmla="*/ 14295 w 34307"/>
                  <a:gd name="connsiteY7" fmla="*/ 10114 h 10282"/>
                  <a:gd name="connsiteX8" fmla="*/ 11486 w 34307"/>
                  <a:gd name="connsiteY8" fmla="*/ 2 h 10282"/>
                  <a:gd name="connsiteX9" fmla="*/ 8540 w 34307"/>
                  <a:gd name="connsiteY9" fmla="*/ 9929 h 10282"/>
                  <a:gd name="connsiteX10" fmla="*/ 5741 w 34307"/>
                  <a:gd name="connsiteY10" fmla="*/ 2 h 10282"/>
                  <a:gd name="connsiteX11" fmla="*/ 2881 w 34307"/>
                  <a:gd name="connsiteY11" fmla="*/ 10109 h 10282"/>
                  <a:gd name="connsiteX12" fmla="*/ 0 w 34307"/>
                  <a:gd name="connsiteY12" fmla="*/ 5058 h 10282"/>
                  <a:gd name="connsiteX0" fmla="*/ 34307 w 34307"/>
                  <a:gd name="connsiteY0" fmla="*/ 450 h 10282"/>
                  <a:gd name="connsiteX1" fmla="*/ 31402 w 34307"/>
                  <a:gd name="connsiteY1" fmla="*/ 10205 h 10282"/>
                  <a:gd name="connsiteX2" fmla="*/ 28605 w 34307"/>
                  <a:gd name="connsiteY2" fmla="*/ 370 h 10282"/>
                  <a:gd name="connsiteX3" fmla="*/ 25686 w 34307"/>
                  <a:gd name="connsiteY3" fmla="*/ 10113 h 10282"/>
                  <a:gd name="connsiteX4" fmla="*/ 22903 w 34307"/>
                  <a:gd name="connsiteY4" fmla="*/ 370 h 10282"/>
                  <a:gd name="connsiteX5" fmla="*/ 20024 w 34307"/>
                  <a:gd name="connsiteY5" fmla="*/ 10113 h 10282"/>
                  <a:gd name="connsiteX6" fmla="*/ 17173 w 34307"/>
                  <a:gd name="connsiteY6" fmla="*/ 186 h 10282"/>
                  <a:gd name="connsiteX7" fmla="*/ 14295 w 34307"/>
                  <a:gd name="connsiteY7" fmla="*/ 10114 h 10282"/>
                  <a:gd name="connsiteX8" fmla="*/ 11486 w 34307"/>
                  <a:gd name="connsiteY8" fmla="*/ 2 h 10282"/>
                  <a:gd name="connsiteX9" fmla="*/ 8540 w 34307"/>
                  <a:gd name="connsiteY9" fmla="*/ 9929 h 10282"/>
                  <a:gd name="connsiteX10" fmla="*/ 5741 w 34307"/>
                  <a:gd name="connsiteY10" fmla="*/ 2 h 10282"/>
                  <a:gd name="connsiteX11" fmla="*/ 2881 w 34307"/>
                  <a:gd name="connsiteY11" fmla="*/ 10109 h 10282"/>
                  <a:gd name="connsiteX12" fmla="*/ 0 w 34307"/>
                  <a:gd name="connsiteY12" fmla="*/ 5058 h 10282"/>
                  <a:gd name="connsiteX0" fmla="*/ 34307 w 34307"/>
                  <a:gd name="connsiteY0" fmla="*/ 450 h 10405"/>
                  <a:gd name="connsiteX1" fmla="*/ 31402 w 34307"/>
                  <a:gd name="connsiteY1" fmla="*/ 10205 h 10405"/>
                  <a:gd name="connsiteX2" fmla="*/ 28605 w 34307"/>
                  <a:gd name="connsiteY2" fmla="*/ 370 h 10405"/>
                  <a:gd name="connsiteX3" fmla="*/ 25686 w 34307"/>
                  <a:gd name="connsiteY3" fmla="*/ 10389 h 10405"/>
                  <a:gd name="connsiteX4" fmla="*/ 22903 w 34307"/>
                  <a:gd name="connsiteY4" fmla="*/ 370 h 10405"/>
                  <a:gd name="connsiteX5" fmla="*/ 20024 w 34307"/>
                  <a:gd name="connsiteY5" fmla="*/ 10113 h 10405"/>
                  <a:gd name="connsiteX6" fmla="*/ 17173 w 34307"/>
                  <a:gd name="connsiteY6" fmla="*/ 186 h 10405"/>
                  <a:gd name="connsiteX7" fmla="*/ 14295 w 34307"/>
                  <a:gd name="connsiteY7" fmla="*/ 10114 h 10405"/>
                  <a:gd name="connsiteX8" fmla="*/ 11486 w 34307"/>
                  <a:gd name="connsiteY8" fmla="*/ 2 h 10405"/>
                  <a:gd name="connsiteX9" fmla="*/ 8540 w 34307"/>
                  <a:gd name="connsiteY9" fmla="*/ 9929 h 10405"/>
                  <a:gd name="connsiteX10" fmla="*/ 5741 w 34307"/>
                  <a:gd name="connsiteY10" fmla="*/ 2 h 10405"/>
                  <a:gd name="connsiteX11" fmla="*/ 2881 w 34307"/>
                  <a:gd name="connsiteY11" fmla="*/ 10109 h 10405"/>
                  <a:gd name="connsiteX12" fmla="*/ 0 w 34307"/>
                  <a:gd name="connsiteY12" fmla="*/ 5058 h 10405"/>
                  <a:gd name="connsiteX0" fmla="*/ 34307 w 34307"/>
                  <a:gd name="connsiteY0" fmla="*/ 450 h 10405"/>
                  <a:gd name="connsiteX1" fmla="*/ 31402 w 34307"/>
                  <a:gd name="connsiteY1" fmla="*/ 10205 h 10405"/>
                  <a:gd name="connsiteX2" fmla="*/ 28605 w 34307"/>
                  <a:gd name="connsiteY2" fmla="*/ 370 h 10405"/>
                  <a:gd name="connsiteX3" fmla="*/ 25686 w 34307"/>
                  <a:gd name="connsiteY3" fmla="*/ 10389 h 10405"/>
                  <a:gd name="connsiteX4" fmla="*/ 22903 w 34307"/>
                  <a:gd name="connsiteY4" fmla="*/ 370 h 10405"/>
                  <a:gd name="connsiteX5" fmla="*/ 20024 w 34307"/>
                  <a:gd name="connsiteY5" fmla="*/ 10113 h 10405"/>
                  <a:gd name="connsiteX6" fmla="*/ 17173 w 34307"/>
                  <a:gd name="connsiteY6" fmla="*/ 186 h 10405"/>
                  <a:gd name="connsiteX7" fmla="*/ 14295 w 34307"/>
                  <a:gd name="connsiteY7" fmla="*/ 10114 h 10405"/>
                  <a:gd name="connsiteX8" fmla="*/ 11486 w 34307"/>
                  <a:gd name="connsiteY8" fmla="*/ 2 h 10405"/>
                  <a:gd name="connsiteX9" fmla="*/ 8540 w 34307"/>
                  <a:gd name="connsiteY9" fmla="*/ 9929 h 10405"/>
                  <a:gd name="connsiteX10" fmla="*/ 5741 w 34307"/>
                  <a:gd name="connsiteY10" fmla="*/ 2 h 10405"/>
                  <a:gd name="connsiteX11" fmla="*/ 2881 w 34307"/>
                  <a:gd name="connsiteY11" fmla="*/ 10109 h 10405"/>
                  <a:gd name="connsiteX12" fmla="*/ 0 w 34307"/>
                  <a:gd name="connsiteY12" fmla="*/ 5058 h 10405"/>
                  <a:gd name="connsiteX0" fmla="*/ 34307 w 34307"/>
                  <a:gd name="connsiteY0" fmla="*/ 450 h 10390"/>
                  <a:gd name="connsiteX1" fmla="*/ 31402 w 34307"/>
                  <a:gd name="connsiteY1" fmla="*/ 10205 h 10390"/>
                  <a:gd name="connsiteX2" fmla="*/ 28605 w 34307"/>
                  <a:gd name="connsiteY2" fmla="*/ 370 h 10390"/>
                  <a:gd name="connsiteX3" fmla="*/ 25686 w 34307"/>
                  <a:gd name="connsiteY3" fmla="*/ 10389 h 10390"/>
                  <a:gd name="connsiteX4" fmla="*/ 22903 w 34307"/>
                  <a:gd name="connsiteY4" fmla="*/ 370 h 10390"/>
                  <a:gd name="connsiteX5" fmla="*/ 20024 w 34307"/>
                  <a:gd name="connsiteY5" fmla="*/ 10113 h 10390"/>
                  <a:gd name="connsiteX6" fmla="*/ 17173 w 34307"/>
                  <a:gd name="connsiteY6" fmla="*/ 186 h 10390"/>
                  <a:gd name="connsiteX7" fmla="*/ 14295 w 34307"/>
                  <a:gd name="connsiteY7" fmla="*/ 10114 h 10390"/>
                  <a:gd name="connsiteX8" fmla="*/ 11486 w 34307"/>
                  <a:gd name="connsiteY8" fmla="*/ 2 h 10390"/>
                  <a:gd name="connsiteX9" fmla="*/ 8540 w 34307"/>
                  <a:gd name="connsiteY9" fmla="*/ 9929 h 10390"/>
                  <a:gd name="connsiteX10" fmla="*/ 5741 w 34307"/>
                  <a:gd name="connsiteY10" fmla="*/ 2 h 10390"/>
                  <a:gd name="connsiteX11" fmla="*/ 2881 w 34307"/>
                  <a:gd name="connsiteY11" fmla="*/ 10109 h 10390"/>
                  <a:gd name="connsiteX12" fmla="*/ 0 w 34307"/>
                  <a:gd name="connsiteY12" fmla="*/ 5058 h 10390"/>
                  <a:gd name="connsiteX0" fmla="*/ 34307 w 34307"/>
                  <a:gd name="connsiteY0" fmla="*/ 450 h 10390"/>
                  <a:gd name="connsiteX1" fmla="*/ 31402 w 34307"/>
                  <a:gd name="connsiteY1" fmla="*/ 10205 h 10390"/>
                  <a:gd name="connsiteX2" fmla="*/ 28605 w 34307"/>
                  <a:gd name="connsiteY2" fmla="*/ 370 h 10390"/>
                  <a:gd name="connsiteX3" fmla="*/ 25686 w 34307"/>
                  <a:gd name="connsiteY3" fmla="*/ 10389 h 10390"/>
                  <a:gd name="connsiteX4" fmla="*/ 22862 w 34307"/>
                  <a:gd name="connsiteY4" fmla="*/ 370 h 10390"/>
                  <a:gd name="connsiteX5" fmla="*/ 20024 w 34307"/>
                  <a:gd name="connsiteY5" fmla="*/ 10113 h 10390"/>
                  <a:gd name="connsiteX6" fmla="*/ 17173 w 34307"/>
                  <a:gd name="connsiteY6" fmla="*/ 186 h 10390"/>
                  <a:gd name="connsiteX7" fmla="*/ 14295 w 34307"/>
                  <a:gd name="connsiteY7" fmla="*/ 10114 h 10390"/>
                  <a:gd name="connsiteX8" fmla="*/ 11486 w 34307"/>
                  <a:gd name="connsiteY8" fmla="*/ 2 h 10390"/>
                  <a:gd name="connsiteX9" fmla="*/ 8540 w 34307"/>
                  <a:gd name="connsiteY9" fmla="*/ 9929 h 10390"/>
                  <a:gd name="connsiteX10" fmla="*/ 5741 w 34307"/>
                  <a:gd name="connsiteY10" fmla="*/ 2 h 10390"/>
                  <a:gd name="connsiteX11" fmla="*/ 2881 w 34307"/>
                  <a:gd name="connsiteY11" fmla="*/ 10109 h 10390"/>
                  <a:gd name="connsiteX12" fmla="*/ 0 w 34307"/>
                  <a:gd name="connsiteY12" fmla="*/ 5058 h 10390"/>
                  <a:gd name="connsiteX0" fmla="*/ 34307 w 34307"/>
                  <a:gd name="connsiteY0" fmla="*/ 450 h 10390"/>
                  <a:gd name="connsiteX1" fmla="*/ 31402 w 34307"/>
                  <a:gd name="connsiteY1" fmla="*/ 10205 h 10390"/>
                  <a:gd name="connsiteX2" fmla="*/ 28605 w 34307"/>
                  <a:gd name="connsiteY2" fmla="*/ 370 h 10390"/>
                  <a:gd name="connsiteX3" fmla="*/ 25686 w 34307"/>
                  <a:gd name="connsiteY3" fmla="*/ 10389 h 10390"/>
                  <a:gd name="connsiteX4" fmla="*/ 22862 w 34307"/>
                  <a:gd name="connsiteY4" fmla="*/ 370 h 10390"/>
                  <a:gd name="connsiteX5" fmla="*/ 20024 w 34307"/>
                  <a:gd name="connsiteY5" fmla="*/ 10113 h 10390"/>
                  <a:gd name="connsiteX6" fmla="*/ 17173 w 34307"/>
                  <a:gd name="connsiteY6" fmla="*/ 186 h 10390"/>
                  <a:gd name="connsiteX7" fmla="*/ 14295 w 34307"/>
                  <a:gd name="connsiteY7" fmla="*/ 10114 h 10390"/>
                  <a:gd name="connsiteX8" fmla="*/ 11486 w 34307"/>
                  <a:gd name="connsiteY8" fmla="*/ 2 h 10390"/>
                  <a:gd name="connsiteX9" fmla="*/ 8540 w 34307"/>
                  <a:gd name="connsiteY9" fmla="*/ 9929 h 10390"/>
                  <a:gd name="connsiteX10" fmla="*/ 5741 w 34307"/>
                  <a:gd name="connsiteY10" fmla="*/ 2 h 10390"/>
                  <a:gd name="connsiteX11" fmla="*/ 2881 w 34307"/>
                  <a:gd name="connsiteY11" fmla="*/ 10109 h 10390"/>
                  <a:gd name="connsiteX12" fmla="*/ 0 w 34307"/>
                  <a:gd name="connsiteY12" fmla="*/ 5058 h 10390"/>
                  <a:gd name="connsiteX0" fmla="*/ 34307 w 34307"/>
                  <a:gd name="connsiteY0" fmla="*/ 450 h 10390"/>
                  <a:gd name="connsiteX1" fmla="*/ 31402 w 34307"/>
                  <a:gd name="connsiteY1" fmla="*/ 10205 h 10390"/>
                  <a:gd name="connsiteX2" fmla="*/ 28605 w 34307"/>
                  <a:gd name="connsiteY2" fmla="*/ 370 h 10390"/>
                  <a:gd name="connsiteX3" fmla="*/ 25686 w 34307"/>
                  <a:gd name="connsiteY3" fmla="*/ 10389 h 10390"/>
                  <a:gd name="connsiteX4" fmla="*/ 22862 w 34307"/>
                  <a:gd name="connsiteY4" fmla="*/ 370 h 10390"/>
                  <a:gd name="connsiteX5" fmla="*/ 20024 w 34307"/>
                  <a:gd name="connsiteY5" fmla="*/ 10113 h 10390"/>
                  <a:gd name="connsiteX6" fmla="*/ 17173 w 34307"/>
                  <a:gd name="connsiteY6" fmla="*/ 186 h 10390"/>
                  <a:gd name="connsiteX7" fmla="*/ 14295 w 34307"/>
                  <a:gd name="connsiteY7" fmla="*/ 10114 h 10390"/>
                  <a:gd name="connsiteX8" fmla="*/ 11486 w 34307"/>
                  <a:gd name="connsiteY8" fmla="*/ 2 h 10390"/>
                  <a:gd name="connsiteX9" fmla="*/ 8540 w 34307"/>
                  <a:gd name="connsiteY9" fmla="*/ 9929 h 10390"/>
                  <a:gd name="connsiteX10" fmla="*/ 5741 w 34307"/>
                  <a:gd name="connsiteY10" fmla="*/ 2 h 10390"/>
                  <a:gd name="connsiteX11" fmla="*/ 2881 w 34307"/>
                  <a:gd name="connsiteY11" fmla="*/ 10109 h 10390"/>
                  <a:gd name="connsiteX12" fmla="*/ 0 w 34307"/>
                  <a:gd name="connsiteY12" fmla="*/ 5058 h 10390"/>
                  <a:gd name="connsiteX0" fmla="*/ 34307 w 34307"/>
                  <a:gd name="connsiteY0" fmla="*/ 450 h 10390"/>
                  <a:gd name="connsiteX1" fmla="*/ 31402 w 34307"/>
                  <a:gd name="connsiteY1" fmla="*/ 10205 h 10390"/>
                  <a:gd name="connsiteX2" fmla="*/ 28605 w 34307"/>
                  <a:gd name="connsiteY2" fmla="*/ 370 h 10390"/>
                  <a:gd name="connsiteX3" fmla="*/ 25686 w 34307"/>
                  <a:gd name="connsiteY3" fmla="*/ 10389 h 10390"/>
                  <a:gd name="connsiteX4" fmla="*/ 22862 w 34307"/>
                  <a:gd name="connsiteY4" fmla="*/ 370 h 10390"/>
                  <a:gd name="connsiteX5" fmla="*/ 20024 w 34307"/>
                  <a:gd name="connsiteY5" fmla="*/ 10113 h 10390"/>
                  <a:gd name="connsiteX6" fmla="*/ 17173 w 34307"/>
                  <a:gd name="connsiteY6" fmla="*/ 186 h 10390"/>
                  <a:gd name="connsiteX7" fmla="*/ 14295 w 34307"/>
                  <a:gd name="connsiteY7" fmla="*/ 10114 h 10390"/>
                  <a:gd name="connsiteX8" fmla="*/ 11486 w 34307"/>
                  <a:gd name="connsiteY8" fmla="*/ 2 h 10390"/>
                  <a:gd name="connsiteX9" fmla="*/ 8540 w 34307"/>
                  <a:gd name="connsiteY9" fmla="*/ 9929 h 10390"/>
                  <a:gd name="connsiteX10" fmla="*/ 5741 w 34307"/>
                  <a:gd name="connsiteY10" fmla="*/ 2 h 10390"/>
                  <a:gd name="connsiteX11" fmla="*/ 2881 w 34307"/>
                  <a:gd name="connsiteY11" fmla="*/ 10109 h 10390"/>
                  <a:gd name="connsiteX12" fmla="*/ 0 w 34307"/>
                  <a:gd name="connsiteY12" fmla="*/ 5058 h 10390"/>
                  <a:gd name="connsiteX0" fmla="*/ 34307 w 34307"/>
                  <a:gd name="connsiteY0" fmla="*/ 450 h 10483"/>
                  <a:gd name="connsiteX1" fmla="*/ 31402 w 34307"/>
                  <a:gd name="connsiteY1" fmla="*/ 10205 h 10483"/>
                  <a:gd name="connsiteX2" fmla="*/ 28605 w 34307"/>
                  <a:gd name="connsiteY2" fmla="*/ 370 h 10483"/>
                  <a:gd name="connsiteX3" fmla="*/ 25686 w 34307"/>
                  <a:gd name="connsiteY3" fmla="*/ 10389 h 10483"/>
                  <a:gd name="connsiteX4" fmla="*/ 22862 w 34307"/>
                  <a:gd name="connsiteY4" fmla="*/ 370 h 10483"/>
                  <a:gd name="connsiteX5" fmla="*/ 20038 w 34307"/>
                  <a:gd name="connsiteY5" fmla="*/ 10481 h 10483"/>
                  <a:gd name="connsiteX6" fmla="*/ 17173 w 34307"/>
                  <a:gd name="connsiteY6" fmla="*/ 186 h 10483"/>
                  <a:gd name="connsiteX7" fmla="*/ 14295 w 34307"/>
                  <a:gd name="connsiteY7" fmla="*/ 10114 h 10483"/>
                  <a:gd name="connsiteX8" fmla="*/ 11486 w 34307"/>
                  <a:gd name="connsiteY8" fmla="*/ 2 h 10483"/>
                  <a:gd name="connsiteX9" fmla="*/ 8540 w 34307"/>
                  <a:gd name="connsiteY9" fmla="*/ 9929 h 10483"/>
                  <a:gd name="connsiteX10" fmla="*/ 5741 w 34307"/>
                  <a:gd name="connsiteY10" fmla="*/ 2 h 10483"/>
                  <a:gd name="connsiteX11" fmla="*/ 2881 w 34307"/>
                  <a:gd name="connsiteY11" fmla="*/ 10109 h 10483"/>
                  <a:gd name="connsiteX12" fmla="*/ 0 w 34307"/>
                  <a:gd name="connsiteY12" fmla="*/ 5058 h 10483"/>
                  <a:gd name="connsiteX0" fmla="*/ 34307 w 34307"/>
                  <a:gd name="connsiteY0" fmla="*/ 450 h 10481"/>
                  <a:gd name="connsiteX1" fmla="*/ 31402 w 34307"/>
                  <a:gd name="connsiteY1" fmla="*/ 10205 h 10481"/>
                  <a:gd name="connsiteX2" fmla="*/ 28605 w 34307"/>
                  <a:gd name="connsiteY2" fmla="*/ 370 h 10481"/>
                  <a:gd name="connsiteX3" fmla="*/ 25686 w 34307"/>
                  <a:gd name="connsiteY3" fmla="*/ 10389 h 10481"/>
                  <a:gd name="connsiteX4" fmla="*/ 22862 w 34307"/>
                  <a:gd name="connsiteY4" fmla="*/ 370 h 10481"/>
                  <a:gd name="connsiteX5" fmla="*/ 20038 w 34307"/>
                  <a:gd name="connsiteY5" fmla="*/ 10481 h 10481"/>
                  <a:gd name="connsiteX6" fmla="*/ 17173 w 34307"/>
                  <a:gd name="connsiteY6" fmla="*/ 186 h 10481"/>
                  <a:gd name="connsiteX7" fmla="*/ 14295 w 34307"/>
                  <a:gd name="connsiteY7" fmla="*/ 10114 h 10481"/>
                  <a:gd name="connsiteX8" fmla="*/ 11486 w 34307"/>
                  <a:gd name="connsiteY8" fmla="*/ 2 h 10481"/>
                  <a:gd name="connsiteX9" fmla="*/ 8540 w 34307"/>
                  <a:gd name="connsiteY9" fmla="*/ 9929 h 10481"/>
                  <a:gd name="connsiteX10" fmla="*/ 5741 w 34307"/>
                  <a:gd name="connsiteY10" fmla="*/ 2 h 10481"/>
                  <a:gd name="connsiteX11" fmla="*/ 2881 w 34307"/>
                  <a:gd name="connsiteY11" fmla="*/ 10109 h 10481"/>
                  <a:gd name="connsiteX12" fmla="*/ 0 w 34307"/>
                  <a:gd name="connsiteY12" fmla="*/ 5058 h 10481"/>
                  <a:gd name="connsiteX0" fmla="*/ 34307 w 34307"/>
                  <a:gd name="connsiteY0" fmla="*/ 450 h 10481"/>
                  <a:gd name="connsiteX1" fmla="*/ 31402 w 34307"/>
                  <a:gd name="connsiteY1" fmla="*/ 10205 h 10481"/>
                  <a:gd name="connsiteX2" fmla="*/ 28605 w 34307"/>
                  <a:gd name="connsiteY2" fmla="*/ 370 h 10481"/>
                  <a:gd name="connsiteX3" fmla="*/ 25686 w 34307"/>
                  <a:gd name="connsiteY3" fmla="*/ 10389 h 10481"/>
                  <a:gd name="connsiteX4" fmla="*/ 22862 w 34307"/>
                  <a:gd name="connsiteY4" fmla="*/ 370 h 10481"/>
                  <a:gd name="connsiteX5" fmla="*/ 20038 w 34307"/>
                  <a:gd name="connsiteY5" fmla="*/ 10481 h 10481"/>
                  <a:gd name="connsiteX6" fmla="*/ 17173 w 34307"/>
                  <a:gd name="connsiteY6" fmla="*/ 186 h 10481"/>
                  <a:gd name="connsiteX7" fmla="*/ 14295 w 34307"/>
                  <a:gd name="connsiteY7" fmla="*/ 10114 h 10481"/>
                  <a:gd name="connsiteX8" fmla="*/ 11486 w 34307"/>
                  <a:gd name="connsiteY8" fmla="*/ 2 h 10481"/>
                  <a:gd name="connsiteX9" fmla="*/ 8540 w 34307"/>
                  <a:gd name="connsiteY9" fmla="*/ 9929 h 10481"/>
                  <a:gd name="connsiteX10" fmla="*/ 5741 w 34307"/>
                  <a:gd name="connsiteY10" fmla="*/ 2 h 10481"/>
                  <a:gd name="connsiteX11" fmla="*/ 2881 w 34307"/>
                  <a:gd name="connsiteY11" fmla="*/ 10109 h 10481"/>
                  <a:gd name="connsiteX12" fmla="*/ 0 w 34307"/>
                  <a:gd name="connsiteY12" fmla="*/ 5058 h 10481"/>
                  <a:gd name="connsiteX0" fmla="*/ 34307 w 34307"/>
                  <a:gd name="connsiteY0" fmla="*/ 450 h 10481"/>
                  <a:gd name="connsiteX1" fmla="*/ 31402 w 34307"/>
                  <a:gd name="connsiteY1" fmla="*/ 10205 h 10481"/>
                  <a:gd name="connsiteX2" fmla="*/ 28605 w 34307"/>
                  <a:gd name="connsiteY2" fmla="*/ 370 h 10481"/>
                  <a:gd name="connsiteX3" fmla="*/ 25686 w 34307"/>
                  <a:gd name="connsiteY3" fmla="*/ 10389 h 10481"/>
                  <a:gd name="connsiteX4" fmla="*/ 22862 w 34307"/>
                  <a:gd name="connsiteY4" fmla="*/ 370 h 10481"/>
                  <a:gd name="connsiteX5" fmla="*/ 20038 w 34307"/>
                  <a:gd name="connsiteY5" fmla="*/ 10481 h 10481"/>
                  <a:gd name="connsiteX6" fmla="*/ 17173 w 34307"/>
                  <a:gd name="connsiteY6" fmla="*/ 186 h 10481"/>
                  <a:gd name="connsiteX7" fmla="*/ 14295 w 34307"/>
                  <a:gd name="connsiteY7" fmla="*/ 10114 h 10481"/>
                  <a:gd name="connsiteX8" fmla="*/ 11486 w 34307"/>
                  <a:gd name="connsiteY8" fmla="*/ 2 h 10481"/>
                  <a:gd name="connsiteX9" fmla="*/ 8540 w 34307"/>
                  <a:gd name="connsiteY9" fmla="*/ 9929 h 10481"/>
                  <a:gd name="connsiteX10" fmla="*/ 5741 w 34307"/>
                  <a:gd name="connsiteY10" fmla="*/ 2 h 10481"/>
                  <a:gd name="connsiteX11" fmla="*/ 2881 w 34307"/>
                  <a:gd name="connsiteY11" fmla="*/ 10109 h 10481"/>
                  <a:gd name="connsiteX12" fmla="*/ 0 w 34307"/>
                  <a:gd name="connsiteY12" fmla="*/ 5058 h 10481"/>
                  <a:gd name="connsiteX0" fmla="*/ 36129 w 36129"/>
                  <a:gd name="connsiteY0" fmla="*/ 450 h 10481"/>
                  <a:gd name="connsiteX1" fmla="*/ 33224 w 36129"/>
                  <a:gd name="connsiteY1" fmla="*/ 10205 h 10481"/>
                  <a:gd name="connsiteX2" fmla="*/ 30427 w 36129"/>
                  <a:gd name="connsiteY2" fmla="*/ 370 h 10481"/>
                  <a:gd name="connsiteX3" fmla="*/ 27508 w 36129"/>
                  <a:gd name="connsiteY3" fmla="*/ 10389 h 10481"/>
                  <a:gd name="connsiteX4" fmla="*/ 24684 w 36129"/>
                  <a:gd name="connsiteY4" fmla="*/ 370 h 10481"/>
                  <a:gd name="connsiteX5" fmla="*/ 21860 w 36129"/>
                  <a:gd name="connsiteY5" fmla="*/ 10481 h 10481"/>
                  <a:gd name="connsiteX6" fmla="*/ 18995 w 36129"/>
                  <a:gd name="connsiteY6" fmla="*/ 186 h 10481"/>
                  <a:gd name="connsiteX7" fmla="*/ 16117 w 36129"/>
                  <a:gd name="connsiteY7" fmla="*/ 10114 h 10481"/>
                  <a:gd name="connsiteX8" fmla="*/ 13308 w 36129"/>
                  <a:gd name="connsiteY8" fmla="*/ 2 h 10481"/>
                  <a:gd name="connsiteX9" fmla="*/ 10362 w 36129"/>
                  <a:gd name="connsiteY9" fmla="*/ 9929 h 10481"/>
                  <a:gd name="connsiteX10" fmla="*/ 7563 w 36129"/>
                  <a:gd name="connsiteY10" fmla="*/ 2 h 10481"/>
                  <a:gd name="connsiteX11" fmla="*/ 4703 w 36129"/>
                  <a:gd name="connsiteY11" fmla="*/ 10109 h 10481"/>
                  <a:gd name="connsiteX12" fmla="*/ 0 w 36129"/>
                  <a:gd name="connsiteY12" fmla="*/ 4639 h 10481"/>
                  <a:gd name="connsiteX0" fmla="*/ 36129 w 36129"/>
                  <a:gd name="connsiteY0" fmla="*/ 450 h 10481"/>
                  <a:gd name="connsiteX1" fmla="*/ 33224 w 36129"/>
                  <a:gd name="connsiteY1" fmla="*/ 10205 h 10481"/>
                  <a:gd name="connsiteX2" fmla="*/ 30427 w 36129"/>
                  <a:gd name="connsiteY2" fmla="*/ 370 h 10481"/>
                  <a:gd name="connsiteX3" fmla="*/ 27508 w 36129"/>
                  <a:gd name="connsiteY3" fmla="*/ 10389 h 10481"/>
                  <a:gd name="connsiteX4" fmla="*/ 24684 w 36129"/>
                  <a:gd name="connsiteY4" fmla="*/ 370 h 10481"/>
                  <a:gd name="connsiteX5" fmla="*/ 21860 w 36129"/>
                  <a:gd name="connsiteY5" fmla="*/ 10481 h 10481"/>
                  <a:gd name="connsiteX6" fmla="*/ 18995 w 36129"/>
                  <a:gd name="connsiteY6" fmla="*/ 186 h 10481"/>
                  <a:gd name="connsiteX7" fmla="*/ 16117 w 36129"/>
                  <a:gd name="connsiteY7" fmla="*/ 10114 h 10481"/>
                  <a:gd name="connsiteX8" fmla="*/ 13308 w 36129"/>
                  <a:gd name="connsiteY8" fmla="*/ 2 h 10481"/>
                  <a:gd name="connsiteX9" fmla="*/ 10362 w 36129"/>
                  <a:gd name="connsiteY9" fmla="*/ 9929 h 10481"/>
                  <a:gd name="connsiteX10" fmla="*/ 7563 w 36129"/>
                  <a:gd name="connsiteY10" fmla="*/ 2 h 10481"/>
                  <a:gd name="connsiteX11" fmla="*/ 4703 w 36129"/>
                  <a:gd name="connsiteY11" fmla="*/ 10109 h 10481"/>
                  <a:gd name="connsiteX12" fmla="*/ 0 w 36129"/>
                  <a:gd name="connsiteY12" fmla="*/ 4639 h 10481"/>
                  <a:gd name="connsiteX0" fmla="*/ 36129 w 36129"/>
                  <a:gd name="connsiteY0" fmla="*/ 450 h 10481"/>
                  <a:gd name="connsiteX1" fmla="*/ 33224 w 36129"/>
                  <a:gd name="connsiteY1" fmla="*/ 10205 h 10481"/>
                  <a:gd name="connsiteX2" fmla="*/ 30427 w 36129"/>
                  <a:gd name="connsiteY2" fmla="*/ 370 h 10481"/>
                  <a:gd name="connsiteX3" fmla="*/ 27508 w 36129"/>
                  <a:gd name="connsiteY3" fmla="*/ 10389 h 10481"/>
                  <a:gd name="connsiteX4" fmla="*/ 24684 w 36129"/>
                  <a:gd name="connsiteY4" fmla="*/ 370 h 10481"/>
                  <a:gd name="connsiteX5" fmla="*/ 21860 w 36129"/>
                  <a:gd name="connsiteY5" fmla="*/ 10481 h 10481"/>
                  <a:gd name="connsiteX6" fmla="*/ 18995 w 36129"/>
                  <a:gd name="connsiteY6" fmla="*/ 186 h 10481"/>
                  <a:gd name="connsiteX7" fmla="*/ 16117 w 36129"/>
                  <a:gd name="connsiteY7" fmla="*/ 10114 h 10481"/>
                  <a:gd name="connsiteX8" fmla="*/ 13308 w 36129"/>
                  <a:gd name="connsiteY8" fmla="*/ 2 h 10481"/>
                  <a:gd name="connsiteX9" fmla="*/ 10362 w 36129"/>
                  <a:gd name="connsiteY9" fmla="*/ 9929 h 10481"/>
                  <a:gd name="connsiteX10" fmla="*/ 7563 w 36129"/>
                  <a:gd name="connsiteY10" fmla="*/ 2 h 10481"/>
                  <a:gd name="connsiteX11" fmla="*/ 4703 w 36129"/>
                  <a:gd name="connsiteY11" fmla="*/ 10109 h 10481"/>
                  <a:gd name="connsiteX12" fmla="*/ 0 w 36129"/>
                  <a:gd name="connsiteY12" fmla="*/ 5477 h 10481"/>
                  <a:gd name="connsiteX0" fmla="*/ 36129 w 36129"/>
                  <a:gd name="connsiteY0" fmla="*/ 450 h 10481"/>
                  <a:gd name="connsiteX1" fmla="*/ 33224 w 36129"/>
                  <a:gd name="connsiteY1" fmla="*/ 10205 h 10481"/>
                  <a:gd name="connsiteX2" fmla="*/ 30427 w 36129"/>
                  <a:gd name="connsiteY2" fmla="*/ 370 h 10481"/>
                  <a:gd name="connsiteX3" fmla="*/ 27508 w 36129"/>
                  <a:gd name="connsiteY3" fmla="*/ 10389 h 10481"/>
                  <a:gd name="connsiteX4" fmla="*/ 24684 w 36129"/>
                  <a:gd name="connsiteY4" fmla="*/ 370 h 10481"/>
                  <a:gd name="connsiteX5" fmla="*/ 21860 w 36129"/>
                  <a:gd name="connsiteY5" fmla="*/ 10481 h 10481"/>
                  <a:gd name="connsiteX6" fmla="*/ 18995 w 36129"/>
                  <a:gd name="connsiteY6" fmla="*/ 186 h 10481"/>
                  <a:gd name="connsiteX7" fmla="*/ 16117 w 36129"/>
                  <a:gd name="connsiteY7" fmla="*/ 10114 h 10481"/>
                  <a:gd name="connsiteX8" fmla="*/ 13308 w 36129"/>
                  <a:gd name="connsiteY8" fmla="*/ 2 h 10481"/>
                  <a:gd name="connsiteX9" fmla="*/ 10362 w 36129"/>
                  <a:gd name="connsiteY9" fmla="*/ 9929 h 10481"/>
                  <a:gd name="connsiteX10" fmla="*/ 7563 w 36129"/>
                  <a:gd name="connsiteY10" fmla="*/ 2 h 10481"/>
                  <a:gd name="connsiteX11" fmla="*/ 4703 w 36129"/>
                  <a:gd name="connsiteY11" fmla="*/ 10109 h 10481"/>
                  <a:gd name="connsiteX12" fmla="*/ 0 w 36129"/>
                  <a:gd name="connsiteY12" fmla="*/ 5477 h 10481"/>
                  <a:gd name="connsiteX0" fmla="*/ 36129 w 36344"/>
                  <a:gd name="connsiteY0" fmla="*/ 774 h 10805"/>
                  <a:gd name="connsiteX1" fmla="*/ 36129 w 36344"/>
                  <a:gd name="connsiteY1" fmla="*/ 708 h 10805"/>
                  <a:gd name="connsiteX2" fmla="*/ 33224 w 36344"/>
                  <a:gd name="connsiteY2" fmla="*/ 10529 h 10805"/>
                  <a:gd name="connsiteX3" fmla="*/ 30427 w 36344"/>
                  <a:gd name="connsiteY3" fmla="*/ 694 h 10805"/>
                  <a:gd name="connsiteX4" fmla="*/ 27508 w 36344"/>
                  <a:gd name="connsiteY4" fmla="*/ 10713 h 10805"/>
                  <a:gd name="connsiteX5" fmla="*/ 24684 w 36344"/>
                  <a:gd name="connsiteY5" fmla="*/ 694 h 10805"/>
                  <a:gd name="connsiteX6" fmla="*/ 21860 w 36344"/>
                  <a:gd name="connsiteY6" fmla="*/ 10805 h 10805"/>
                  <a:gd name="connsiteX7" fmla="*/ 18995 w 36344"/>
                  <a:gd name="connsiteY7" fmla="*/ 510 h 10805"/>
                  <a:gd name="connsiteX8" fmla="*/ 16117 w 36344"/>
                  <a:gd name="connsiteY8" fmla="*/ 10438 h 10805"/>
                  <a:gd name="connsiteX9" fmla="*/ 13308 w 36344"/>
                  <a:gd name="connsiteY9" fmla="*/ 326 h 10805"/>
                  <a:gd name="connsiteX10" fmla="*/ 10362 w 36344"/>
                  <a:gd name="connsiteY10" fmla="*/ 10253 h 10805"/>
                  <a:gd name="connsiteX11" fmla="*/ 7563 w 36344"/>
                  <a:gd name="connsiteY11" fmla="*/ 326 h 10805"/>
                  <a:gd name="connsiteX12" fmla="*/ 4703 w 36344"/>
                  <a:gd name="connsiteY12" fmla="*/ 10433 h 10805"/>
                  <a:gd name="connsiteX13" fmla="*/ 0 w 36344"/>
                  <a:gd name="connsiteY13" fmla="*/ 5801 h 10805"/>
                  <a:gd name="connsiteX0" fmla="*/ 36129 w 38413"/>
                  <a:gd name="connsiteY0" fmla="*/ 450 h 10481"/>
                  <a:gd name="connsiteX1" fmla="*/ 38356 w 38413"/>
                  <a:gd name="connsiteY1" fmla="*/ 4365 h 10481"/>
                  <a:gd name="connsiteX2" fmla="*/ 33224 w 38413"/>
                  <a:gd name="connsiteY2" fmla="*/ 10205 h 10481"/>
                  <a:gd name="connsiteX3" fmla="*/ 30427 w 38413"/>
                  <a:gd name="connsiteY3" fmla="*/ 370 h 10481"/>
                  <a:gd name="connsiteX4" fmla="*/ 27508 w 38413"/>
                  <a:gd name="connsiteY4" fmla="*/ 10389 h 10481"/>
                  <a:gd name="connsiteX5" fmla="*/ 24684 w 38413"/>
                  <a:gd name="connsiteY5" fmla="*/ 370 h 10481"/>
                  <a:gd name="connsiteX6" fmla="*/ 21860 w 38413"/>
                  <a:gd name="connsiteY6" fmla="*/ 10481 h 10481"/>
                  <a:gd name="connsiteX7" fmla="*/ 18995 w 38413"/>
                  <a:gd name="connsiteY7" fmla="*/ 186 h 10481"/>
                  <a:gd name="connsiteX8" fmla="*/ 16117 w 38413"/>
                  <a:gd name="connsiteY8" fmla="*/ 10114 h 10481"/>
                  <a:gd name="connsiteX9" fmla="*/ 13308 w 38413"/>
                  <a:gd name="connsiteY9" fmla="*/ 2 h 10481"/>
                  <a:gd name="connsiteX10" fmla="*/ 10362 w 38413"/>
                  <a:gd name="connsiteY10" fmla="*/ 9929 h 10481"/>
                  <a:gd name="connsiteX11" fmla="*/ 7563 w 38413"/>
                  <a:gd name="connsiteY11" fmla="*/ 2 h 10481"/>
                  <a:gd name="connsiteX12" fmla="*/ 4703 w 38413"/>
                  <a:gd name="connsiteY12" fmla="*/ 10109 h 10481"/>
                  <a:gd name="connsiteX13" fmla="*/ 0 w 38413"/>
                  <a:gd name="connsiteY13" fmla="*/ 5477 h 10481"/>
                  <a:gd name="connsiteX0" fmla="*/ 36078 w 38412"/>
                  <a:gd name="connsiteY0" fmla="*/ 3383 h 10481"/>
                  <a:gd name="connsiteX1" fmla="*/ 38356 w 38412"/>
                  <a:gd name="connsiteY1" fmla="*/ 4365 h 10481"/>
                  <a:gd name="connsiteX2" fmla="*/ 33224 w 38412"/>
                  <a:gd name="connsiteY2" fmla="*/ 10205 h 10481"/>
                  <a:gd name="connsiteX3" fmla="*/ 30427 w 38412"/>
                  <a:gd name="connsiteY3" fmla="*/ 370 h 10481"/>
                  <a:gd name="connsiteX4" fmla="*/ 27508 w 38412"/>
                  <a:gd name="connsiteY4" fmla="*/ 10389 h 10481"/>
                  <a:gd name="connsiteX5" fmla="*/ 24684 w 38412"/>
                  <a:gd name="connsiteY5" fmla="*/ 370 h 10481"/>
                  <a:gd name="connsiteX6" fmla="*/ 21860 w 38412"/>
                  <a:gd name="connsiteY6" fmla="*/ 10481 h 10481"/>
                  <a:gd name="connsiteX7" fmla="*/ 18995 w 38412"/>
                  <a:gd name="connsiteY7" fmla="*/ 186 h 10481"/>
                  <a:gd name="connsiteX8" fmla="*/ 16117 w 38412"/>
                  <a:gd name="connsiteY8" fmla="*/ 10114 h 10481"/>
                  <a:gd name="connsiteX9" fmla="*/ 13308 w 38412"/>
                  <a:gd name="connsiteY9" fmla="*/ 2 h 10481"/>
                  <a:gd name="connsiteX10" fmla="*/ 10362 w 38412"/>
                  <a:gd name="connsiteY10" fmla="*/ 9929 h 10481"/>
                  <a:gd name="connsiteX11" fmla="*/ 7563 w 38412"/>
                  <a:gd name="connsiteY11" fmla="*/ 2 h 10481"/>
                  <a:gd name="connsiteX12" fmla="*/ 4703 w 38412"/>
                  <a:gd name="connsiteY12" fmla="*/ 10109 h 10481"/>
                  <a:gd name="connsiteX13" fmla="*/ 0 w 38412"/>
                  <a:gd name="connsiteY13" fmla="*/ 5477 h 10481"/>
                  <a:gd name="connsiteX0" fmla="*/ 36078 w 36331"/>
                  <a:gd name="connsiteY0" fmla="*/ 3542 h 10640"/>
                  <a:gd name="connsiteX1" fmla="*/ 36129 w 36331"/>
                  <a:gd name="connsiteY1" fmla="*/ 334 h 10640"/>
                  <a:gd name="connsiteX2" fmla="*/ 33224 w 36331"/>
                  <a:gd name="connsiteY2" fmla="*/ 10364 h 10640"/>
                  <a:gd name="connsiteX3" fmla="*/ 30427 w 36331"/>
                  <a:gd name="connsiteY3" fmla="*/ 529 h 10640"/>
                  <a:gd name="connsiteX4" fmla="*/ 27508 w 36331"/>
                  <a:gd name="connsiteY4" fmla="*/ 10548 h 10640"/>
                  <a:gd name="connsiteX5" fmla="*/ 24684 w 36331"/>
                  <a:gd name="connsiteY5" fmla="*/ 529 h 10640"/>
                  <a:gd name="connsiteX6" fmla="*/ 21860 w 36331"/>
                  <a:gd name="connsiteY6" fmla="*/ 10640 h 10640"/>
                  <a:gd name="connsiteX7" fmla="*/ 18995 w 36331"/>
                  <a:gd name="connsiteY7" fmla="*/ 345 h 10640"/>
                  <a:gd name="connsiteX8" fmla="*/ 16117 w 36331"/>
                  <a:gd name="connsiteY8" fmla="*/ 10273 h 10640"/>
                  <a:gd name="connsiteX9" fmla="*/ 13308 w 36331"/>
                  <a:gd name="connsiteY9" fmla="*/ 161 h 10640"/>
                  <a:gd name="connsiteX10" fmla="*/ 10362 w 36331"/>
                  <a:gd name="connsiteY10" fmla="*/ 10088 h 10640"/>
                  <a:gd name="connsiteX11" fmla="*/ 7563 w 36331"/>
                  <a:gd name="connsiteY11" fmla="*/ 161 h 10640"/>
                  <a:gd name="connsiteX12" fmla="*/ 4703 w 36331"/>
                  <a:gd name="connsiteY12" fmla="*/ 10268 h 10640"/>
                  <a:gd name="connsiteX13" fmla="*/ 0 w 36331"/>
                  <a:gd name="connsiteY13" fmla="*/ 5636 h 10640"/>
                  <a:gd name="connsiteX0" fmla="*/ 42657 w 42657"/>
                  <a:gd name="connsiteY0" fmla="*/ 6980 h 10516"/>
                  <a:gd name="connsiteX1" fmla="*/ 36129 w 42657"/>
                  <a:gd name="connsiteY1" fmla="*/ 210 h 10516"/>
                  <a:gd name="connsiteX2" fmla="*/ 33224 w 42657"/>
                  <a:gd name="connsiteY2" fmla="*/ 10240 h 10516"/>
                  <a:gd name="connsiteX3" fmla="*/ 30427 w 42657"/>
                  <a:gd name="connsiteY3" fmla="*/ 405 h 10516"/>
                  <a:gd name="connsiteX4" fmla="*/ 27508 w 42657"/>
                  <a:gd name="connsiteY4" fmla="*/ 10424 h 10516"/>
                  <a:gd name="connsiteX5" fmla="*/ 24684 w 42657"/>
                  <a:gd name="connsiteY5" fmla="*/ 405 h 10516"/>
                  <a:gd name="connsiteX6" fmla="*/ 21860 w 42657"/>
                  <a:gd name="connsiteY6" fmla="*/ 10516 h 10516"/>
                  <a:gd name="connsiteX7" fmla="*/ 18995 w 42657"/>
                  <a:gd name="connsiteY7" fmla="*/ 221 h 10516"/>
                  <a:gd name="connsiteX8" fmla="*/ 16117 w 42657"/>
                  <a:gd name="connsiteY8" fmla="*/ 10149 h 10516"/>
                  <a:gd name="connsiteX9" fmla="*/ 13308 w 42657"/>
                  <a:gd name="connsiteY9" fmla="*/ 37 h 10516"/>
                  <a:gd name="connsiteX10" fmla="*/ 10362 w 42657"/>
                  <a:gd name="connsiteY10" fmla="*/ 9964 h 10516"/>
                  <a:gd name="connsiteX11" fmla="*/ 7563 w 42657"/>
                  <a:gd name="connsiteY11" fmla="*/ 37 h 10516"/>
                  <a:gd name="connsiteX12" fmla="*/ 4703 w 42657"/>
                  <a:gd name="connsiteY12" fmla="*/ 10144 h 10516"/>
                  <a:gd name="connsiteX13" fmla="*/ 0 w 42657"/>
                  <a:gd name="connsiteY13" fmla="*/ 5512 h 10516"/>
                  <a:gd name="connsiteX0" fmla="*/ 42657 w 42657"/>
                  <a:gd name="connsiteY0" fmla="*/ 6980 h 10516"/>
                  <a:gd name="connsiteX1" fmla="*/ 36129 w 42657"/>
                  <a:gd name="connsiteY1" fmla="*/ 210 h 10516"/>
                  <a:gd name="connsiteX2" fmla="*/ 33224 w 42657"/>
                  <a:gd name="connsiteY2" fmla="*/ 10240 h 10516"/>
                  <a:gd name="connsiteX3" fmla="*/ 30427 w 42657"/>
                  <a:gd name="connsiteY3" fmla="*/ 405 h 10516"/>
                  <a:gd name="connsiteX4" fmla="*/ 27508 w 42657"/>
                  <a:gd name="connsiteY4" fmla="*/ 10424 h 10516"/>
                  <a:gd name="connsiteX5" fmla="*/ 24684 w 42657"/>
                  <a:gd name="connsiteY5" fmla="*/ 405 h 10516"/>
                  <a:gd name="connsiteX6" fmla="*/ 21860 w 42657"/>
                  <a:gd name="connsiteY6" fmla="*/ 10516 h 10516"/>
                  <a:gd name="connsiteX7" fmla="*/ 18995 w 42657"/>
                  <a:gd name="connsiteY7" fmla="*/ 221 h 10516"/>
                  <a:gd name="connsiteX8" fmla="*/ 16117 w 42657"/>
                  <a:gd name="connsiteY8" fmla="*/ 10149 h 10516"/>
                  <a:gd name="connsiteX9" fmla="*/ 13308 w 42657"/>
                  <a:gd name="connsiteY9" fmla="*/ 37 h 10516"/>
                  <a:gd name="connsiteX10" fmla="*/ 10362 w 42657"/>
                  <a:gd name="connsiteY10" fmla="*/ 9964 h 10516"/>
                  <a:gd name="connsiteX11" fmla="*/ 7563 w 42657"/>
                  <a:gd name="connsiteY11" fmla="*/ 37 h 10516"/>
                  <a:gd name="connsiteX12" fmla="*/ 4703 w 42657"/>
                  <a:gd name="connsiteY12" fmla="*/ 10144 h 10516"/>
                  <a:gd name="connsiteX13" fmla="*/ 0 w 42657"/>
                  <a:gd name="connsiteY13" fmla="*/ 5512 h 10516"/>
                  <a:gd name="connsiteX0" fmla="*/ 42657 w 42657"/>
                  <a:gd name="connsiteY0" fmla="*/ 6945 h 10481"/>
                  <a:gd name="connsiteX1" fmla="*/ 36129 w 42657"/>
                  <a:gd name="connsiteY1" fmla="*/ 175 h 10481"/>
                  <a:gd name="connsiteX2" fmla="*/ 33224 w 42657"/>
                  <a:gd name="connsiteY2" fmla="*/ 10205 h 10481"/>
                  <a:gd name="connsiteX3" fmla="*/ 30427 w 42657"/>
                  <a:gd name="connsiteY3" fmla="*/ 370 h 10481"/>
                  <a:gd name="connsiteX4" fmla="*/ 27508 w 42657"/>
                  <a:gd name="connsiteY4" fmla="*/ 10389 h 10481"/>
                  <a:gd name="connsiteX5" fmla="*/ 24684 w 42657"/>
                  <a:gd name="connsiteY5" fmla="*/ 370 h 10481"/>
                  <a:gd name="connsiteX6" fmla="*/ 21860 w 42657"/>
                  <a:gd name="connsiteY6" fmla="*/ 10481 h 10481"/>
                  <a:gd name="connsiteX7" fmla="*/ 18995 w 42657"/>
                  <a:gd name="connsiteY7" fmla="*/ 186 h 10481"/>
                  <a:gd name="connsiteX8" fmla="*/ 16117 w 42657"/>
                  <a:gd name="connsiteY8" fmla="*/ 10114 h 10481"/>
                  <a:gd name="connsiteX9" fmla="*/ 13308 w 42657"/>
                  <a:gd name="connsiteY9" fmla="*/ 2 h 10481"/>
                  <a:gd name="connsiteX10" fmla="*/ 10362 w 42657"/>
                  <a:gd name="connsiteY10" fmla="*/ 9929 h 10481"/>
                  <a:gd name="connsiteX11" fmla="*/ 7563 w 42657"/>
                  <a:gd name="connsiteY11" fmla="*/ 2 h 10481"/>
                  <a:gd name="connsiteX12" fmla="*/ 4703 w 42657"/>
                  <a:gd name="connsiteY12" fmla="*/ 10109 h 10481"/>
                  <a:gd name="connsiteX13" fmla="*/ 0 w 42657"/>
                  <a:gd name="connsiteY13" fmla="*/ 5477 h 10481"/>
                  <a:gd name="connsiteX0" fmla="*/ 42657 w 42657"/>
                  <a:gd name="connsiteY0" fmla="*/ 6945 h 10481"/>
                  <a:gd name="connsiteX1" fmla="*/ 36129 w 42657"/>
                  <a:gd name="connsiteY1" fmla="*/ 175 h 10481"/>
                  <a:gd name="connsiteX2" fmla="*/ 33224 w 42657"/>
                  <a:gd name="connsiteY2" fmla="*/ 10205 h 10481"/>
                  <a:gd name="connsiteX3" fmla="*/ 30427 w 42657"/>
                  <a:gd name="connsiteY3" fmla="*/ 370 h 10481"/>
                  <a:gd name="connsiteX4" fmla="*/ 27508 w 42657"/>
                  <a:gd name="connsiteY4" fmla="*/ 10389 h 10481"/>
                  <a:gd name="connsiteX5" fmla="*/ 24684 w 42657"/>
                  <a:gd name="connsiteY5" fmla="*/ 370 h 10481"/>
                  <a:gd name="connsiteX6" fmla="*/ 21860 w 42657"/>
                  <a:gd name="connsiteY6" fmla="*/ 10481 h 10481"/>
                  <a:gd name="connsiteX7" fmla="*/ 18995 w 42657"/>
                  <a:gd name="connsiteY7" fmla="*/ 186 h 10481"/>
                  <a:gd name="connsiteX8" fmla="*/ 16117 w 42657"/>
                  <a:gd name="connsiteY8" fmla="*/ 10114 h 10481"/>
                  <a:gd name="connsiteX9" fmla="*/ 13308 w 42657"/>
                  <a:gd name="connsiteY9" fmla="*/ 2 h 10481"/>
                  <a:gd name="connsiteX10" fmla="*/ 10362 w 42657"/>
                  <a:gd name="connsiteY10" fmla="*/ 9929 h 10481"/>
                  <a:gd name="connsiteX11" fmla="*/ 7563 w 42657"/>
                  <a:gd name="connsiteY11" fmla="*/ 2 h 10481"/>
                  <a:gd name="connsiteX12" fmla="*/ 4703 w 42657"/>
                  <a:gd name="connsiteY12" fmla="*/ 10109 h 10481"/>
                  <a:gd name="connsiteX13" fmla="*/ 0 w 42657"/>
                  <a:gd name="connsiteY13" fmla="*/ 5477 h 10481"/>
                  <a:gd name="connsiteX0" fmla="*/ 42657 w 42657"/>
                  <a:gd name="connsiteY0" fmla="*/ 6945 h 10481"/>
                  <a:gd name="connsiteX1" fmla="*/ 36129 w 42657"/>
                  <a:gd name="connsiteY1" fmla="*/ 175 h 10481"/>
                  <a:gd name="connsiteX2" fmla="*/ 33224 w 42657"/>
                  <a:gd name="connsiteY2" fmla="*/ 10205 h 10481"/>
                  <a:gd name="connsiteX3" fmla="*/ 30427 w 42657"/>
                  <a:gd name="connsiteY3" fmla="*/ 370 h 10481"/>
                  <a:gd name="connsiteX4" fmla="*/ 27508 w 42657"/>
                  <a:gd name="connsiteY4" fmla="*/ 10389 h 10481"/>
                  <a:gd name="connsiteX5" fmla="*/ 24684 w 42657"/>
                  <a:gd name="connsiteY5" fmla="*/ 370 h 10481"/>
                  <a:gd name="connsiteX6" fmla="*/ 21860 w 42657"/>
                  <a:gd name="connsiteY6" fmla="*/ 10481 h 10481"/>
                  <a:gd name="connsiteX7" fmla="*/ 18995 w 42657"/>
                  <a:gd name="connsiteY7" fmla="*/ 186 h 10481"/>
                  <a:gd name="connsiteX8" fmla="*/ 16117 w 42657"/>
                  <a:gd name="connsiteY8" fmla="*/ 10114 h 10481"/>
                  <a:gd name="connsiteX9" fmla="*/ 13308 w 42657"/>
                  <a:gd name="connsiteY9" fmla="*/ 2 h 10481"/>
                  <a:gd name="connsiteX10" fmla="*/ 10362 w 42657"/>
                  <a:gd name="connsiteY10" fmla="*/ 9929 h 10481"/>
                  <a:gd name="connsiteX11" fmla="*/ 7563 w 42657"/>
                  <a:gd name="connsiteY11" fmla="*/ 2 h 10481"/>
                  <a:gd name="connsiteX12" fmla="*/ 4703 w 42657"/>
                  <a:gd name="connsiteY12" fmla="*/ 10109 h 10481"/>
                  <a:gd name="connsiteX13" fmla="*/ 0 w 42657"/>
                  <a:gd name="connsiteY13" fmla="*/ 5477 h 10481"/>
                  <a:gd name="connsiteX0" fmla="*/ 42657 w 42657"/>
                  <a:gd name="connsiteY0" fmla="*/ 7202 h 10738"/>
                  <a:gd name="connsiteX1" fmla="*/ 36129 w 42657"/>
                  <a:gd name="connsiteY1" fmla="*/ 13 h 10738"/>
                  <a:gd name="connsiteX2" fmla="*/ 33224 w 42657"/>
                  <a:gd name="connsiteY2" fmla="*/ 10462 h 10738"/>
                  <a:gd name="connsiteX3" fmla="*/ 30427 w 42657"/>
                  <a:gd name="connsiteY3" fmla="*/ 627 h 10738"/>
                  <a:gd name="connsiteX4" fmla="*/ 27508 w 42657"/>
                  <a:gd name="connsiteY4" fmla="*/ 10646 h 10738"/>
                  <a:gd name="connsiteX5" fmla="*/ 24684 w 42657"/>
                  <a:gd name="connsiteY5" fmla="*/ 627 h 10738"/>
                  <a:gd name="connsiteX6" fmla="*/ 21860 w 42657"/>
                  <a:gd name="connsiteY6" fmla="*/ 10738 h 10738"/>
                  <a:gd name="connsiteX7" fmla="*/ 18995 w 42657"/>
                  <a:gd name="connsiteY7" fmla="*/ 443 h 10738"/>
                  <a:gd name="connsiteX8" fmla="*/ 16117 w 42657"/>
                  <a:gd name="connsiteY8" fmla="*/ 10371 h 10738"/>
                  <a:gd name="connsiteX9" fmla="*/ 13308 w 42657"/>
                  <a:gd name="connsiteY9" fmla="*/ 259 h 10738"/>
                  <a:gd name="connsiteX10" fmla="*/ 10362 w 42657"/>
                  <a:gd name="connsiteY10" fmla="*/ 10186 h 10738"/>
                  <a:gd name="connsiteX11" fmla="*/ 7563 w 42657"/>
                  <a:gd name="connsiteY11" fmla="*/ 259 h 10738"/>
                  <a:gd name="connsiteX12" fmla="*/ 4703 w 42657"/>
                  <a:gd name="connsiteY12" fmla="*/ 10366 h 10738"/>
                  <a:gd name="connsiteX13" fmla="*/ 0 w 42657"/>
                  <a:gd name="connsiteY13" fmla="*/ 5734 h 10738"/>
                  <a:gd name="connsiteX0" fmla="*/ 42657 w 42657"/>
                  <a:gd name="connsiteY0" fmla="*/ 7194 h 10730"/>
                  <a:gd name="connsiteX1" fmla="*/ 36129 w 42657"/>
                  <a:gd name="connsiteY1" fmla="*/ 5 h 10730"/>
                  <a:gd name="connsiteX2" fmla="*/ 33224 w 42657"/>
                  <a:gd name="connsiteY2" fmla="*/ 10454 h 10730"/>
                  <a:gd name="connsiteX3" fmla="*/ 30427 w 42657"/>
                  <a:gd name="connsiteY3" fmla="*/ 619 h 10730"/>
                  <a:gd name="connsiteX4" fmla="*/ 27508 w 42657"/>
                  <a:gd name="connsiteY4" fmla="*/ 10638 h 10730"/>
                  <a:gd name="connsiteX5" fmla="*/ 24684 w 42657"/>
                  <a:gd name="connsiteY5" fmla="*/ 619 h 10730"/>
                  <a:gd name="connsiteX6" fmla="*/ 21860 w 42657"/>
                  <a:gd name="connsiteY6" fmla="*/ 10730 h 10730"/>
                  <a:gd name="connsiteX7" fmla="*/ 18995 w 42657"/>
                  <a:gd name="connsiteY7" fmla="*/ 435 h 10730"/>
                  <a:gd name="connsiteX8" fmla="*/ 16117 w 42657"/>
                  <a:gd name="connsiteY8" fmla="*/ 10363 h 10730"/>
                  <a:gd name="connsiteX9" fmla="*/ 13308 w 42657"/>
                  <a:gd name="connsiteY9" fmla="*/ 251 h 10730"/>
                  <a:gd name="connsiteX10" fmla="*/ 10362 w 42657"/>
                  <a:gd name="connsiteY10" fmla="*/ 10178 h 10730"/>
                  <a:gd name="connsiteX11" fmla="*/ 7563 w 42657"/>
                  <a:gd name="connsiteY11" fmla="*/ 251 h 10730"/>
                  <a:gd name="connsiteX12" fmla="*/ 4703 w 42657"/>
                  <a:gd name="connsiteY12" fmla="*/ 10358 h 10730"/>
                  <a:gd name="connsiteX13" fmla="*/ 0 w 42657"/>
                  <a:gd name="connsiteY13" fmla="*/ 5726 h 10730"/>
                  <a:gd name="connsiteX0" fmla="*/ 42657 w 42657"/>
                  <a:gd name="connsiteY0" fmla="*/ 7189 h 10725"/>
                  <a:gd name="connsiteX1" fmla="*/ 36129 w 42657"/>
                  <a:gd name="connsiteY1" fmla="*/ 0 h 10725"/>
                  <a:gd name="connsiteX2" fmla="*/ 33224 w 42657"/>
                  <a:gd name="connsiteY2" fmla="*/ 10449 h 10725"/>
                  <a:gd name="connsiteX3" fmla="*/ 30427 w 42657"/>
                  <a:gd name="connsiteY3" fmla="*/ 614 h 10725"/>
                  <a:gd name="connsiteX4" fmla="*/ 27508 w 42657"/>
                  <a:gd name="connsiteY4" fmla="*/ 10633 h 10725"/>
                  <a:gd name="connsiteX5" fmla="*/ 24684 w 42657"/>
                  <a:gd name="connsiteY5" fmla="*/ 614 h 10725"/>
                  <a:gd name="connsiteX6" fmla="*/ 21860 w 42657"/>
                  <a:gd name="connsiteY6" fmla="*/ 10725 h 10725"/>
                  <a:gd name="connsiteX7" fmla="*/ 18995 w 42657"/>
                  <a:gd name="connsiteY7" fmla="*/ 430 h 10725"/>
                  <a:gd name="connsiteX8" fmla="*/ 16117 w 42657"/>
                  <a:gd name="connsiteY8" fmla="*/ 10358 h 10725"/>
                  <a:gd name="connsiteX9" fmla="*/ 13308 w 42657"/>
                  <a:gd name="connsiteY9" fmla="*/ 246 h 10725"/>
                  <a:gd name="connsiteX10" fmla="*/ 10362 w 42657"/>
                  <a:gd name="connsiteY10" fmla="*/ 10173 h 10725"/>
                  <a:gd name="connsiteX11" fmla="*/ 7563 w 42657"/>
                  <a:gd name="connsiteY11" fmla="*/ 246 h 10725"/>
                  <a:gd name="connsiteX12" fmla="*/ 4703 w 42657"/>
                  <a:gd name="connsiteY12" fmla="*/ 10353 h 10725"/>
                  <a:gd name="connsiteX13" fmla="*/ 0 w 42657"/>
                  <a:gd name="connsiteY13" fmla="*/ 5721 h 10725"/>
                  <a:gd name="connsiteX0" fmla="*/ 42657 w 42657"/>
                  <a:gd name="connsiteY0" fmla="*/ 7191 h 10727"/>
                  <a:gd name="connsiteX1" fmla="*/ 36129 w 42657"/>
                  <a:gd name="connsiteY1" fmla="*/ 2 h 10727"/>
                  <a:gd name="connsiteX2" fmla="*/ 33224 w 42657"/>
                  <a:gd name="connsiteY2" fmla="*/ 10451 h 10727"/>
                  <a:gd name="connsiteX3" fmla="*/ 30427 w 42657"/>
                  <a:gd name="connsiteY3" fmla="*/ 616 h 10727"/>
                  <a:gd name="connsiteX4" fmla="*/ 27508 w 42657"/>
                  <a:gd name="connsiteY4" fmla="*/ 10635 h 10727"/>
                  <a:gd name="connsiteX5" fmla="*/ 24684 w 42657"/>
                  <a:gd name="connsiteY5" fmla="*/ 616 h 10727"/>
                  <a:gd name="connsiteX6" fmla="*/ 21860 w 42657"/>
                  <a:gd name="connsiteY6" fmla="*/ 10727 h 10727"/>
                  <a:gd name="connsiteX7" fmla="*/ 18995 w 42657"/>
                  <a:gd name="connsiteY7" fmla="*/ 432 h 10727"/>
                  <a:gd name="connsiteX8" fmla="*/ 16117 w 42657"/>
                  <a:gd name="connsiteY8" fmla="*/ 10360 h 10727"/>
                  <a:gd name="connsiteX9" fmla="*/ 13308 w 42657"/>
                  <a:gd name="connsiteY9" fmla="*/ 248 h 10727"/>
                  <a:gd name="connsiteX10" fmla="*/ 10362 w 42657"/>
                  <a:gd name="connsiteY10" fmla="*/ 10175 h 10727"/>
                  <a:gd name="connsiteX11" fmla="*/ 7563 w 42657"/>
                  <a:gd name="connsiteY11" fmla="*/ 248 h 10727"/>
                  <a:gd name="connsiteX12" fmla="*/ 4703 w 42657"/>
                  <a:gd name="connsiteY12" fmla="*/ 10355 h 10727"/>
                  <a:gd name="connsiteX13" fmla="*/ 0 w 42657"/>
                  <a:gd name="connsiteY13" fmla="*/ 5723 h 10727"/>
                  <a:gd name="connsiteX0" fmla="*/ 42708 w 42708"/>
                  <a:gd name="connsiteY0" fmla="*/ 5725 h 10728"/>
                  <a:gd name="connsiteX1" fmla="*/ 36129 w 42708"/>
                  <a:gd name="connsiteY1" fmla="*/ 3 h 10728"/>
                  <a:gd name="connsiteX2" fmla="*/ 33224 w 42708"/>
                  <a:gd name="connsiteY2" fmla="*/ 10452 h 10728"/>
                  <a:gd name="connsiteX3" fmla="*/ 30427 w 42708"/>
                  <a:gd name="connsiteY3" fmla="*/ 617 h 10728"/>
                  <a:gd name="connsiteX4" fmla="*/ 27508 w 42708"/>
                  <a:gd name="connsiteY4" fmla="*/ 10636 h 10728"/>
                  <a:gd name="connsiteX5" fmla="*/ 24684 w 42708"/>
                  <a:gd name="connsiteY5" fmla="*/ 617 h 10728"/>
                  <a:gd name="connsiteX6" fmla="*/ 21860 w 42708"/>
                  <a:gd name="connsiteY6" fmla="*/ 10728 h 10728"/>
                  <a:gd name="connsiteX7" fmla="*/ 18995 w 42708"/>
                  <a:gd name="connsiteY7" fmla="*/ 433 h 10728"/>
                  <a:gd name="connsiteX8" fmla="*/ 16117 w 42708"/>
                  <a:gd name="connsiteY8" fmla="*/ 10361 h 10728"/>
                  <a:gd name="connsiteX9" fmla="*/ 13308 w 42708"/>
                  <a:gd name="connsiteY9" fmla="*/ 249 h 10728"/>
                  <a:gd name="connsiteX10" fmla="*/ 10362 w 42708"/>
                  <a:gd name="connsiteY10" fmla="*/ 10176 h 10728"/>
                  <a:gd name="connsiteX11" fmla="*/ 7563 w 42708"/>
                  <a:gd name="connsiteY11" fmla="*/ 249 h 10728"/>
                  <a:gd name="connsiteX12" fmla="*/ 4703 w 42708"/>
                  <a:gd name="connsiteY12" fmla="*/ 10356 h 10728"/>
                  <a:gd name="connsiteX13" fmla="*/ 0 w 42708"/>
                  <a:gd name="connsiteY13" fmla="*/ 5724 h 10728"/>
                  <a:gd name="connsiteX0" fmla="*/ 42708 w 42708"/>
                  <a:gd name="connsiteY0" fmla="*/ 5725 h 10728"/>
                  <a:gd name="connsiteX1" fmla="*/ 36129 w 42708"/>
                  <a:gd name="connsiteY1" fmla="*/ 3 h 10728"/>
                  <a:gd name="connsiteX2" fmla="*/ 33224 w 42708"/>
                  <a:gd name="connsiteY2" fmla="*/ 10452 h 10728"/>
                  <a:gd name="connsiteX3" fmla="*/ 30427 w 42708"/>
                  <a:gd name="connsiteY3" fmla="*/ 617 h 10728"/>
                  <a:gd name="connsiteX4" fmla="*/ 27508 w 42708"/>
                  <a:gd name="connsiteY4" fmla="*/ 10636 h 10728"/>
                  <a:gd name="connsiteX5" fmla="*/ 24684 w 42708"/>
                  <a:gd name="connsiteY5" fmla="*/ 617 h 10728"/>
                  <a:gd name="connsiteX6" fmla="*/ 21860 w 42708"/>
                  <a:gd name="connsiteY6" fmla="*/ 10728 h 10728"/>
                  <a:gd name="connsiteX7" fmla="*/ 18995 w 42708"/>
                  <a:gd name="connsiteY7" fmla="*/ 433 h 10728"/>
                  <a:gd name="connsiteX8" fmla="*/ 16117 w 42708"/>
                  <a:gd name="connsiteY8" fmla="*/ 10361 h 10728"/>
                  <a:gd name="connsiteX9" fmla="*/ 13308 w 42708"/>
                  <a:gd name="connsiteY9" fmla="*/ 249 h 10728"/>
                  <a:gd name="connsiteX10" fmla="*/ 10362 w 42708"/>
                  <a:gd name="connsiteY10" fmla="*/ 10176 h 10728"/>
                  <a:gd name="connsiteX11" fmla="*/ 7563 w 42708"/>
                  <a:gd name="connsiteY11" fmla="*/ 249 h 10728"/>
                  <a:gd name="connsiteX12" fmla="*/ 4703 w 42708"/>
                  <a:gd name="connsiteY12" fmla="*/ 10356 h 10728"/>
                  <a:gd name="connsiteX13" fmla="*/ 0 w 42708"/>
                  <a:gd name="connsiteY13" fmla="*/ 5724 h 10728"/>
                  <a:gd name="connsiteX0" fmla="*/ 42708 w 42708"/>
                  <a:gd name="connsiteY0" fmla="*/ 5837 h 10840"/>
                  <a:gd name="connsiteX1" fmla="*/ 41594 w 42708"/>
                  <a:gd name="connsiteY1" fmla="*/ 5562 h 10840"/>
                  <a:gd name="connsiteX2" fmla="*/ 36129 w 42708"/>
                  <a:gd name="connsiteY2" fmla="*/ 115 h 10840"/>
                  <a:gd name="connsiteX3" fmla="*/ 33224 w 42708"/>
                  <a:gd name="connsiteY3" fmla="*/ 10564 h 10840"/>
                  <a:gd name="connsiteX4" fmla="*/ 30427 w 42708"/>
                  <a:gd name="connsiteY4" fmla="*/ 729 h 10840"/>
                  <a:gd name="connsiteX5" fmla="*/ 27508 w 42708"/>
                  <a:gd name="connsiteY5" fmla="*/ 10748 h 10840"/>
                  <a:gd name="connsiteX6" fmla="*/ 24684 w 42708"/>
                  <a:gd name="connsiteY6" fmla="*/ 729 h 10840"/>
                  <a:gd name="connsiteX7" fmla="*/ 21860 w 42708"/>
                  <a:gd name="connsiteY7" fmla="*/ 10840 h 10840"/>
                  <a:gd name="connsiteX8" fmla="*/ 18995 w 42708"/>
                  <a:gd name="connsiteY8" fmla="*/ 545 h 10840"/>
                  <a:gd name="connsiteX9" fmla="*/ 16117 w 42708"/>
                  <a:gd name="connsiteY9" fmla="*/ 10473 h 10840"/>
                  <a:gd name="connsiteX10" fmla="*/ 13308 w 42708"/>
                  <a:gd name="connsiteY10" fmla="*/ 361 h 10840"/>
                  <a:gd name="connsiteX11" fmla="*/ 10362 w 42708"/>
                  <a:gd name="connsiteY11" fmla="*/ 10288 h 10840"/>
                  <a:gd name="connsiteX12" fmla="*/ 7563 w 42708"/>
                  <a:gd name="connsiteY12" fmla="*/ 361 h 10840"/>
                  <a:gd name="connsiteX13" fmla="*/ 4703 w 42708"/>
                  <a:gd name="connsiteY13" fmla="*/ 10468 h 10840"/>
                  <a:gd name="connsiteX14" fmla="*/ 0 w 42708"/>
                  <a:gd name="connsiteY14" fmla="*/ 5836 h 10840"/>
                  <a:gd name="connsiteX0" fmla="*/ 42708 w 42708"/>
                  <a:gd name="connsiteY0" fmla="*/ 5855 h 10858"/>
                  <a:gd name="connsiteX1" fmla="*/ 41594 w 42708"/>
                  <a:gd name="connsiteY1" fmla="*/ 5580 h 10858"/>
                  <a:gd name="connsiteX2" fmla="*/ 40734 w 42708"/>
                  <a:gd name="connsiteY2" fmla="*/ 5371 h 10858"/>
                  <a:gd name="connsiteX3" fmla="*/ 36129 w 42708"/>
                  <a:gd name="connsiteY3" fmla="*/ 133 h 10858"/>
                  <a:gd name="connsiteX4" fmla="*/ 33224 w 42708"/>
                  <a:gd name="connsiteY4" fmla="*/ 10582 h 10858"/>
                  <a:gd name="connsiteX5" fmla="*/ 30427 w 42708"/>
                  <a:gd name="connsiteY5" fmla="*/ 747 h 10858"/>
                  <a:gd name="connsiteX6" fmla="*/ 27508 w 42708"/>
                  <a:gd name="connsiteY6" fmla="*/ 10766 h 10858"/>
                  <a:gd name="connsiteX7" fmla="*/ 24684 w 42708"/>
                  <a:gd name="connsiteY7" fmla="*/ 747 h 10858"/>
                  <a:gd name="connsiteX8" fmla="*/ 21860 w 42708"/>
                  <a:gd name="connsiteY8" fmla="*/ 10858 h 10858"/>
                  <a:gd name="connsiteX9" fmla="*/ 18995 w 42708"/>
                  <a:gd name="connsiteY9" fmla="*/ 563 h 10858"/>
                  <a:gd name="connsiteX10" fmla="*/ 16117 w 42708"/>
                  <a:gd name="connsiteY10" fmla="*/ 10491 h 10858"/>
                  <a:gd name="connsiteX11" fmla="*/ 13308 w 42708"/>
                  <a:gd name="connsiteY11" fmla="*/ 379 h 10858"/>
                  <a:gd name="connsiteX12" fmla="*/ 10362 w 42708"/>
                  <a:gd name="connsiteY12" fmla="*/ 10306 h 10858"/>
                  <a:gd name="connsiteX13" fmla="*/ 7563 w 42708"/>
                  <a:gd name="connsiteY13" fmla="*/ 379 h 10858"/>
                  <a:gd name="connsiteX14" fmla="*/ 4703 w 42708"/>
                  <a:gd name="connsiteY14" fmla="*/ 10486 h 10858"/>
                  <a:gd name="connsiteX15" fmla="*/ 0 w 42708"/>
                  <a:gd name="connsiteY15" fmla="*/ 5854 h 10858"/>
                  <a:gd name="connsiteX0" fmla="*/ 42708 w 42708"/>
                  <a:gd name="connsiteY0" fmla="*/ 5831 h 10834"/>
                  <a:gd name="connsiteX1" fmla="*/ 41594 w 42708"/>
                  <a:gd name="connsiteY1" fmla="*/ 5556 h 10834"/>
                  <a:gd name="connsiteX2" fmla="*/ 40734 w 42708"/>
                  <a:gd name="connsiteY2" fmla="*/ 5347 h 10834"/>
                  <a:gd name="connsiteX3" fmla="*/ 36129 w 42708"/>
                  <a:gd name="connsiteY3" fmla="*/ 109 h 10834"/>
                  <a:gd name="connsiteX4" fmla="*/ 33224 w 42708"/>
                  <a:gd name="connsiteY4" fmla="*/ 10558 h 10834"/>
                  <a:gd name="connsiteX5" fmla="*/ 30427 w 42708"/>
                  <a:gd name="connsiteY5" fmla="*/ 723 h 10834"/>
                  <a:gd name="connsiteX6" fmla="*/ 27508 w 42708"/>
                  <a:gd name="connsiteY6" fmla="*/ 10742 h 10834"/>
                  <a:gd name="connsiteX7" fmla="*/ 24684 w 42708"/>
                  <a:gd name="connsiteY7" fmla="*/ 723 h 10834"/>
                  <a:gd name="connsiteX8" fmla="*/ 21860 w 42708"/>
                  <a:gd name="connsiteY8" fmla="*/ 10834 h 10834"/>
                  <a:gd name="connsiteX9" fmla="*/ 18995 w 42708"/>
                  <a:gd name="connsiteY9" fmla="*/ 539 h 10834"/>
                  <a:gd name="connsiteX10" fmla="*/ 16117 w 42708"/>
                  <a:gd name="connsiteY10" fmla="*/ 10467 h 10834"/>
                  <a:gd name="connsiteX11" fmla="*/ 13308 w 42708"/>
                  <a:gd name="connsiteY11" fmla="*/ 355 h 10834"/>
                  <a:gd name="connsiteX12" fmla="*/ 10362 w 42708"/>
                  <a:gd name="connsiteY12" fmla="*/ 10282 h 10834"/>
                  <a:gd name="connsiteX13" fmla="*/ 7563 w 42708"/>
                  <a:gd name="connsiteY13" fmla="*/ 355 h 10834"/>
                  <a:gd name="connsiteX14" fmla="*/ 4703 w 42708"/>
                  <a:gd name="connsiteY14" fmla="*/ 10462 h 10834"/>
                  <a:gd name="connsiteX15" fmla="*/ 0 w 42708"/>
                  <a:gd name="connsiteY15" fmla="*/ 5830 h 10834"/>
                  <a:gd name="connsiteX0" fmla="*/ 42708 w 42708"/>
                  <a:gd name="connsiteY0" fmla="*/ 5831 h 10834"/>
                  <a:gd name="connsiteX1" fmla="*/ 40734 w 42708"/>
                  <a:gd name="connsiteY1" fmla="*/ 5347 h 10834"/>
                  <a:gd name="connsiteX2" fmla="*/ 36129 w 42708"/>
                  <a:gd name="connsiteY2" fmla="*/ 109 h 10834"/>
                  <a:gd name="connsiteX3" fmla="*/ 33224 w 42708"/>
                  <a:gd name="connsiteY3" fmla="*/ 10558 h 10834"/>
                  <a:gd name="connsiteX4" fmla="*/ 30427 w 42708"/>
                  <a:gd name="connsiteY4" fmla="*/ 723 h 10834"/>
                  <a:gd name="connsiteX5" fmla="*/ 27508 w 42708"/>
                  <a:gd name="connsiteY5" fmla="*/ 10742 h 10834"/>
                  <a:gd name="connsiteX6" fmla="*/ 24684 w 42708"/>
                  <a:gd name="connsiteY6" fmla="*/ 723 h 10834"/>
                  <a:gd name="connsiteX7" fmla="*/ 21860 w 42708"/>
                  <a:gd name="connsiteY7" fmla="*/ 10834 h 10834"/>
                  <a:gd name="connsiteX8" fmla="*/ 18995 w 42708"/>
                  <a:gd name="connsiteY8" fmla="*/ 539 h 10834"/>
                  <a:gd name="connsiteX9" fmla="*/ 16117 w 42708"/>
                  <a:gd name="connsiteY9" fmla="*/ 10467 h 10834"/>
                  <a:gd name="connsiteX10" fmla="*/ 13308 w 42708"/>
                  <a:gd name="connsiteY10" fmla="*/ 355 h 10834"/>
                  <a:gd name="connsiteX11" fmla="*/ 10362 w 42708"/>
                  <a:gd name="connsiteY11" fmla="*/ 10282 h 10834"/>
                  <a:gd name="connsiteX12" fmla="*/ 7563 w 42708"/>
                  <a:gd name="connsiteY12" fmla="*/ 355 h 10834"/>
                  <a:gd name="connsiteX13" fmla="*/ 4703 w 42708"/>
                  <a:gd name="connsiteY13" fmla="*/ 10462 h 10834"/>
                  <a:gd name="connsiteX14" fmla="*/ 0 w 42708"/>
                  <a:gd name="connsiteY14" fmla="*/ 5830 h 10834"/>
                  <a:gd name="connsiteX0" fmla="*/ 40734 w 40734"/>
                  <a:gd name="connsiteY0" fmla="*/ 5347 h 10834"/>
                  <a:gd name="connsiteX1" fmla="*/ 36129 w 40734"/>
                  <a:gd name="connsiteY1" fmla="*/ 109 h 10834"/>
                  <a:gd name="connsiteX2" fmla="*/ 33224 w 40734"/>
                  <a:gd name="connsiteY2" fmla="*/ 10558 h 10834"/>
                  <a:gd name="connsiteX3" fmla="*/ 30427 w 40734"/>
                  <a:gd name="connsiteY3" fmla="*/ 723 h 10834"/>
                  <a:gd name="connsiteX4" fmla="*/ 27508 w 40734"/>
                  <a:gd name="connsiteY4" fmla="*/ 10742 h 10834"/>
                  <a:gd name="connsiteX5" fmla="*/ 24684 w 40734"/>
                  <a:gd name="connsiteY5" fmla="*/ 723 h 10834"/>
                  <a:gd name="connsiteX6" fmla="*/ 21860 w 40734"/>
                  <a:gd name="connsiteY6" fmla="*/ 10834 h 10834"/>
                  <a:gd name="connsiteX7" fmla="*/ 18995 w 40734"/>
                  <a:gd name="connsiteY7" fmla="*/ 539 h 10834"/>
                  <a:gd name="connsiteX8" fmla="*/ 16117 w 40734"/>
                  <a:gd name="connsiteY8" fmla="*/ 10467 h 10834"/>
                  <a:gd name="connsiteX9" fmla="*/ 13308 w 40734"/>
                  <a:gd name="connsiteY9" fmla="*/ 355 h 10834"/>
                  <a:gd name="connsiteX10" fmla="*/ 10362 w 40734"/>
                  <a:gd name="connsiteY10" fmla="*/ 10282 h 10834"/>
                  <a:gd name="connsiteX11" fmla="*/ 7563 w 40734"/>
                  <a:gd name="connsiteY11" fmla="*/ 355 h 10834"/>
                  <a:gd name="connsiteX12" fmla="*/ 4703 w 40734"/>
                  <a:gd name="connsiteY12" fmla="*/ 10462 h 10834"/>
                  <a:gd name="connsiteX13" fmla="*/ 0 w 40734"/>
                  <a:gd name="connsiteY13" fmla="*/ 5830 h 10834"/>
                  <a:gd name="connsiteX0" fmla="*/ 40734 w 40734"/>
                  <a:gd name="connsiteY0" fmla="*/ 5356 h 10843"/>
                  <a:gd name="connsiteX1" fmla="*/ 36129 w 40734"/>
                  <a:gd name="connsiteY1" fmla="*/ 118 h 10843"/>
                  <a:gd name="connsiteX2" fmla="*/ 33224 w 40734"/>
                  <a:gd name="connsiteY2" fmla="*/ 10567 h 10843"/>
                  <a:gd name="connsiteX3" fmla="*/ 30427 w 40734"/>
                  <a:gd name="connsiteY3" fmla="*/ 732 h 10843"/>
                  <a:gd name="connsiteX4" fmla="*/ 27508 w 40734"/>
                  <a:gd name="connsiteY4" fmla="*/ 10751 h 10843"/>
                  <a:gd name="connsiteX5" fmla="*/ 24684 w 40734"/>
                  <a:gd name="connsiteY5" fmla="*/ 732 h 10843"/>
                  <a:gd name="connsiteX6" fmla="*/ 21860 w 40734"/>
                  <a:gd name="connsiteY6" fmla="*/ 10843 h 10843"/>
                  <a:gd name="connsiteX7" fmla="*/ 18995 w 40734"/>
                  <a:gd name="connsiteY7" fmla="*/ 548 h 10843"/>
                  <a:gd name="connsiteX8" fmla="*/ 16117 w 40734"/>
                  <a:gd name="connsiteY8" fmla="*/ 10476 h 10843"/>
                  <a:gd name="connsiteX9" fmla="*/ 13308 w 40734"/>
                  <a:gd name="connsiteY9" fmla="*/ 364 h 10843"/>
                  <a:gd name="connsiteX10" fmla="*/ 10362 w 40734"/>
                  <a:gd name="connsiteY10" fmla="*/ 10291 h 10843"/>
                  <a:gd name="connsiteX11" fmla="*/ 7563 w 40734"/>
                  <a:gd name="connsiteY11" fmla="*/ 364 h 10843"/>
                  <a:gd name="connsiteX12" fmla="*/ 4703 w 40734"/>
                  <a:gd name="connsiteY12" fmla="*/ 10471 h 10843"/>
                  <a:gd name="connsiteX13" fmla="*/ 0 w 40734"/>
                  <a:gd name="connsiteY13" fmla="*/ 5839 h 10843"/>
                  <a:gd name="connsiteX0" fmla="*/ 44327 w 44327"/>
                  <a:gd name="connsiteY0" fmla="*/ 5356 h 10843"/>
                  <a:gd name="connsiteX1" fmla="*/ 36129 w 44327"/>
                  <a:gd name="connsiteY1" fmla="*/ 118 h 10843"/>
                  <a:gd name="connsiteX2" fmla="*/ 33224 w 44327"/>
                  <a:gd name="connsiteY2" fmla="*/ 10567 h 10843"/>
                  <a:gd name="connsiteX3" fmla="*/ 30427 w 44327"/>
                  <a:gd name="connsiteY3" fmla="*/ 732 h 10843"/>
                  <a:gd name="connsiteX4" fmla="*/ 27508 w 44327"/>
                  <a:gd name="connsiteY4" fmla="*/ 10751 h 10843"/>
                  <a:gd name="connsiteX5" fmla="*/ 24684 w 44327"/>
                  <a:gd name="connsiteY5" fmla="*/ 732 h 10843"/>
                  <a:gd name="connsiteX6" fmla="*/ 21860 w 44327"/>
                  <a:gd name="connsiteY6" fmla="*/ 10843 h 10843"/>
                  <a:gd name="connsiteX7" fmla="*/ 18995 w 44327"/>
                  <a:gd name="connsiteY7" fmla="*/ 548 h 10843"/>
                  <a:gd name="connsiteX8" fmla="*/ 16117 w 44327"/>
                  <a:gd name="connsiteY8" fmla="*/ 10476 h 10843"/>
                  <a:gd name="connsiteX9" fmla="*/ 13308 w 44327"/>
                  <a:gd name="connsiteY9" fmla="*/ 364 h 10843"/>
                  <a:gd name="connsiteX10" fmla="*/ 10362 w 44327"/>
                  <a:gd name="connsiteY10" fmla="*/ 10291 h 10843"/>
                  <a:gd name="connsiteX11" fmla="*/ 7563 w 44327"/>
                  <a:gd name="connsiteY11" fmla="*/ 364 h 10843"/>
                  <a:gd name="connsiteX12" fmla="*/ 4703 w 44327"/>
                  <a:gd name="connsiteY12" fmla="*/ 10471 h 10843"/>
                  <a:gd name="connsiteX13" fmla="*/ 0 w 44327"/>
                  <a:gd name="connsiteY13" fmla="*/ 5839 h 10843"/>
                  <a:gd name="connsiteX0" fmla="*/ 44327 w 44327"/>
                  <a:gd name="connsiteY0" fmla="*/ 5356 h 10843"/>
                  <a:gd name="connsiteX1" fmla="*/ 36129 w 44327"/>
                  <a:gd name="connsiteY1" fmla="*/ 118 h 10843"/>
                  <a:gd name="connsiteX2" fmla="*/ 33224 w 44327"/>
                  <a:gd name="connsiteY2" fmla="*/ 10567 h 10843"/>
                  <a:gd name="connsiteX3" fmla="*/ 30427 w 44327"/>
                  <a:gd name="connsiteY3" fmla="*/ 732 h 10843"/>
                  <a:gd name="connsiteX4" fmla="*/ 27508 w 44327"/>
                  <a:gd name="connsiteY4" fmla="*/ 10751 h 10843"/>
                  <a:gd name="connsiteX5" fmla="*/ 24684 w 44327"/>
                  <a:gd name="connsiteY5" fmla="*/ 732 h 10843"/>
                  <a:gd name="connsiteX6" fmla="*/ 21860 w 44327"/>
                  <a:gd name="connsiteY6" fmla="*/ 10843 h 10843"/>
                  <a:gd name="connsiteX7" fmla="*/ 18995 w 44327"/>
                  <a:gd name="connsiteY7" fmla="*/ 548 h 10843"/>
                  <a:gd name="connsiteX8" fmla="*/ 16117 w 44327"/>
                  <a:gd name="connsiteY8" fmla="*/ 10476 h 10843"/>
                  <a:gd name="connsiteX9" fmla="*/ 13308 w 44327"/>
                  <a:gd name="connsiteY9" fmla="*/ 364 h 10843"/>
                  <a:gd name="connsiteX10" fmla="*/ 10362 w 44327"/>
                  <a:gd name="connsiteY10" fmla="*/ 10291 h 10843"/>
                  <a:gd name="connsiteX11" fmla="*/ 7563 w 44327"/>
                  <a:gd name="connsiteY11" fmla="*/ 364 h 10843"/>
                  <a:gd name="connsiteX12" fmla="*/ 4703 w 44327"/>
                  <a:gd name="connsiteY12" fmla="*/ 10471 h 10843"/>
                  <a:gd name="connsiteX13" fmla="*/ 0 w 44327"/>
                  <a:gd name="connsiteY13" fmla="*/ 5839 h 10843"/>
                  <a:gd name="connsiteX0" fmla="*/ 47717 w 47717"/>
                  <a:gd name="connsiteY0" fmla="*/ 5356 h 10843"/>
                  <a:gd name="connsiteX1" fmla="*/ 39519 w 47717"/>
                  <a:gd name="connsiteY1" fmla="*/ 118 h 10843"/>
                  <a:gd name="connsiteX2" fmla="*/ 36614 w 47717"/>
                  <a:gd name="connsiteY2" fmla="*/ 10567 h 10843"/>
                  <a:gd name="connsiteX3" fmla="*/ 33817 w 47717"/>
                  <a:gd name="connsiteY3" fmla="*/ 732 h 10843"/>
                  <a:gd name="connsiteX4" fmla="*/ 30898 w 47717"/>
                  <a:gd name="connsiteY4" fmla="*/ 10751 h 10843"/>
                  <a:gd name="connsiteX5" fmla="*/ 28074 w 47717"/>
                  <a:gd name="connsiteY5" fmla="*/ 732 h 10843"/>
                  <a:gd name="connsiteX6" fmla="*/ 25250 w 47717"/>
                  <a:gd name="connsiteY6" fmla="*/ 10843 h 10843"/>
                  <a:gd name="connsiteX7" fmla="*/ 22385 w 47717"/>
                  <a:gd name="connsiteY7" fmla="*/ 548 h 10843"/>
                  <a:gd name="connsiteX8" fmla="*/ 19507 w 47717"/>
                  <a:gd name="connsiteY8" fmla="*/ 10476 h 10843"/>
                  <a:gd name="connsiteX9" fmla="*/ 16698 w 47717"/>
                  <a:gd name="connsiteY9" fmla="*/ 364 h 10843"/>
                  <a:gd name="connsiteX10" fmla="*/ 13752 w 47717"/>
                  <a:gd name="connsiteY10" fmla="*/ 10291 h 10843"/>
                  <a:gd name="connsiteX11" fmla="*/ 10953 w 47717"/>
                  <a:gd name="connsiteY11" fmla="*/ 364 h 10843"/>
                  <a:gd name="connsiteX12" fmla="*/ 8093 w 47717"/>
                  <a:gd name="connsiteY12" fmla="*/ 10471 h 10843"/>
                  <a:gd name="connsiteX13" fmla="*/ 0 w 47717"/>
                  <a:gd name="connsiteY13" fmla="*/ 5630 h 10843"/>
                  <a:gd name="connsiteX0" fmla="*/ 47717 w 47717"/>
                  <a:gd name="connsiteY0" fmla="*/ 5356 h 10843"/>
                  <a:gd name="connsiteX1" fmla="*/ 39519 w 47717"/>
                  <a:gd name="connsiteY1" fmla="*/ 118 h 10843"/>
                  <a:gd name="connsiteX2" fmla="*/ 36614 w 47717"/>
                  <a:gd name="connsiteY2" fmla="*/ 10567 h 10843"/>
                  <a:gd name="connsiteX3" fmla="*/ 33817 w 47717"/>
                  <a:gd name="connsiteY3" fmla="*/ 732 h 10843"/>
                  <a:gd name="connsiteX4" fmla="*/ 30898 w 47717"/>
                  <a:gd name="connsiteY4" fmla="*/ 10751 h 10843"/>
                  <a:gd name="connsiteX5" fmla="*/ 28074 w 47717"/>
                  <a:gd name="connsiteY5" fmla="*/ 732 h 10843"/>
                  <a:gd name="connsiteX6" fmla="*/ 25250 w 47717"/>
                  <a:gd name="connsiteY6" fmla="*/ 10843 h 10843"/>
                  <a:gd name="connsiteX7" fmla="*/ 22385 w 47717"/>
                  <a:gd name="connsiteY7" fmla="*/ 548 h 10843"/>
                  <a:gd name="connsiteX8" fmla="*/ 19507 w 47717"/>
                  <a:gd name="connsiteY8" fmla="*/ 10476 h 10843"/>
                  <a:gd name="connsiteX9" fmla="*/ 16698 w 47717"/>
                  <a:gd name="connsiteY9" fmla="*/ 364 h 10843"/>
                  <a:gd name="connsiteX10" fmla="*/ 13752 w 47717"/>
                  <a:gd name="connsiteY10" fmla="*/ 10291 h 10843"/>
                  <a:gd name="connsiteX11" fmla="*/ 10953 w 47717"/>
                  <a:gd name="connsiteY11" fmla="*/ 364 h 10843"/>
                  <a:gd name="connsiteX12" fmla="*/ 8093 w 47717"/>
                  <a:gd name="connsiteY12" fmla="*/ 10471 h 10843"/>
                  <a:gd name="connsiteX13" fmla="*/ 0 w 47717"/>
                  <a:gd name="connsiteY13" fmla="*/ 5630 h 10843"/>
                  <a:gd name="connsiteX0" fmla="*/ 47717 w 47717"/>
                  <a:gd name="connsiteY0" fmla="*/ 5356 h 10843"/>
                  <a:gd name="connsiteX1" fmla="*/ 39519 w 47717"/>
                  <a:gd name="connsiteY1" fmla="*/ 118 h 10843"/>
                  <a:gd name="connsiteX2" fmla="*/ 36614 w 47717"/>
                  <a:gd name="connsiteY2" fmla="*/ 10567 h 10843"/>
                  <a:gd name="connsiteX3" fmla="*/ 33817 w 47717"/>
                  <a:gd name="connsiteY3" fmla="*/ 732 h 10843"/>
                  <a:gd name="connsiteX4" fmla="*/ 30898 w 47717"/>
                  <a:gd name="connsiteY4" fmla="*/ 10751 h 10843"/>
                  <a:gd name="connsiteX5" fmla="*/ 28074 w 47717"/>
                  <a:gd name="connsiteY5" fmla="*/ 732 h 10843"/>
                  <a:gd name="connsiteX6" fmla="*/ 25250 w 47717"/>
                  <a:gd name="connsiteY6" fmla="*/ 10843 h 10843"/>
                  <a:gd name="connsiteX7" fmla="*/ 22385 w 47717"/>
                  <a:gd name="connsiteY7" fmla="*/ 548 h 10843"/>
                  <a:gd name="connsiteX8" fmla="*/ 19507 w 47717"/>
                  <a:gd name="connsiteY8" fmla="*/ 10476 h 10843"/>
                  <a:gd name="connsiteX9" fmla="*/ 16698 w 47717"/>
                  <a:gd name="connsiteY9" fmla="*/ 364 h 10843"/>
                  <a:gd name="connsiteX10" fmla="*/ 13752 w 47717"/>
                  <a:gd name="connsiteY10" fmla="*/ 10291 h 10843"/>
                  <a:gd name="connsiteX11" fmla="*/ 10953 w 47717"/>
                  <a:gd name="connsiteY11" fmla="*/ 364 h 10843"/>
                  <a:gd name="connsiteX12" fmla="*/ 8093 w 47717"/>
                  <a:gd name="connsiteY12" fmla="*/ 10471 h 10843"/>
                  <a:gd name="connsiteX13" fmla="*/ 0 w 47717"/>
                  <a:gd name="connsiteY13" fmla="*/ 5630 h 10843"/>
                  <a:gd name="connsiteX0" fmla="*/ 47717 w 47717"/>
                  <a:gd name="connsiteY0" fmla="*/ 5356 h 10843"/>
                  <a:gd name="connsiteX1" fmla="*/ 39519 w 47717"/>
                  <a:gd name="connsiteY1" fmla="*/ 118 h 10843"/>
                  <a:gd name="connsiteX2" fmla="*/ 36614 w 47717"/>
                  <a:gd name="connsiteY2" fmla="*/ 10567 h 10843"/>
                  <a:gd name="connsiteX3" fmla="*/ 33817 w 47717"/>
                  <a:gd name="connsiteY3" fmla="*/ 732 h 10843"/>
                  <a:gd name="connsiteX4" fmla="*/ 30898 w 47717"/>
                  <a:gd name="connsiteY4" fmla="*/ 10751 h 10843"/>
                  <a:gd name="connsiteX5" fmla="*/ 28074 w 47717"/>
                  <a:gd name="connsiteY5" fmla="*/ 732 h 10843"/>
                  <a:gd name="connsiteX6" fmla="*/ 25250 w 47717"/>
                  <a:gd name="connsiteY6" fmla="*/ 10843 h 10843"/>
                  <a:gd name="connsiteX7" fmla="*/ 22385 w 47717"/>
                  <a:gd name="connsiteY7" fmla="*/ 548 h 10843"/>
                  <a:gd name="connsiteX8" fmla="*/ 19507 w 47717"/>
                  <a:gd name="connsiteY8" fmla="*/ 10476 h 10843"/>
                  <a:gd name="connsiteX9" fmla="*/ 16698 w 47717"/>
                  <a:gd name="connsiteY9" fmla="*/ 364 h 10843"/>
                  <a:gd name="connsiteX10" fmla="*/ 13752 w 47717"/>
                  <a:gd name="connsiteY10" fmla="*/ 10291 h 10843"/>
                  <a:gd name="connsiteX11" fmla="*/ 10953 w 47717"/>
                  <a:gd name="connsiteY11" fmla="*/ 364 h 10843"/>
                  <a:gd name="connsiteX12" fmla="*/ 8093 w 47717"/>
                  <a:gd name="connsiteY12" fmla="*/ 10471 h 10843"/>
                  <a:gd name="connsiteX13" fmla="*/ 0 w 47717"/>
                  <a:gd name="connsiteY13" fmla="*/ 5630 h 10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7717" h="10843">
                    <a:moveTo>
                      <a:pt x="47717" y="5356"/>
                    </a:moveTo>
                    <a:cubicBezTo>
                      <a:pt x="40127" y="5286"/>
                      <a:pt x="40762" y="-925"/>
                      <a:pt x="39519" y="118"/>
                    </a:cubicBezTo>
                    <a:cubicBezTo>
                      <a:pt x="37973" y="277"/>
                      <a:pt x="37564" y="10569"/>
                      <a:pt x="36614" y="10567"/>
                    </a:cubicBezTo>
                    <a:cubicBezTo>
                      <a:pt x="35200" y="10629"/>
                      <a:pt x="35217" y="670"/>
                      <a:pt x="33817" y="732"/>
                    </a:cubicBezTo>
                    <a:cubicBezTo>
                      <a:pt x="32317" y="763"/>
                      <a:pt x="32317" y="10720"/>
                      <a:pt x="30898" y="10751"/>
                    </a:cubicBezTo>
                    <a:cubicBezTo>
                      <a:pt x="29459" y="10875"/>
                      <a:pt x="29495" y="748"/>
                      <a:pt x="28074" y="732"/>
                    </a:cubicBezTo>
                    <a:cubicBezTo>
                      <a:pt x="26667" y="900"/>
                      <a:pt x="26621" y="10766"/>
                      <a:pt x="25250" y="10843"/>
                    </a:cubicBezTo>
                    <a:cubicBezTo>
                      <a:pt x="23777" y="10692"/>
                      <a:pt x="23772" y="594"/>
                      <a:pt x="22385" y="548"/>
                    </a:cubicBezTo>
                    <a:cubicBezTo>
                      <a:pt x="20908" y="580"/>
                      <a:pt x="20873" y="10414"/>
                      <a:pt x="19507" y="10476"/>
                    </a:cubicBezTo>
                    <a:cubicBezTo>
                      <a:pt x="18075" y="10536"/>
                      <a:pt x="18084" y="394"/>
                      <a:pt x="16698" y="364"/>
                    </a:cubicBezTo>
                    <a:cubicBezTo>
                      <a:pt x="15243" y="426"/>
                      <a:pt x="15158" y="10445"/>
                      <a:pt x="13752" y="10291"/>
                    </a:cubicBezTo>
                    <a:cubicBezTo>
                      <a:pt x="12292" y="10413"/>
                      <a:pt x="12330" y="518"/>
                      <a:pt x="10953" y="364"/>
                    </a:cubicBezTo>
                    <a:cubicBezTo>
                      <a:pt x="9520" y="210"/>
                      <a:pt x="9542" y="10410"/>
                      <a:pt x="8093" y="10471"/>
                    </a:cubicBezTo>
                    <a:cubicBezTo>
                      <a:pt x="6669" y="10504"/>
                      <a:pt x="7971" y="5286"/>
                      <a:pt x="0" y="5630"/>
                    </a:cubicBezTo>
                  </a:path>
                </a:pathLst>
              </a:custGeom>
              <a:ln>
                <a:tailEnd type="arrow" w="lg" len="lg"/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</p:grpSp>
      <p:grpSp>
        <p:nvGrpSpPr>
          <p:cNvPr id="10" name="Group 9"/>
          <p:cNvGrpSpPr>
            <a:grpSpLocks/>
          </p:cNvGrpSpPr>
          <p:nvPr/>
        </p:nvGrpSpPr>
        <p:grpSpPr bwMode="auto">
          <a:xfrm>
            <a:off x="1571625" y="1085850"/>
            <a:ext cx="2138363" cy="5097463"/>
            <a:chOff x="1571496" y="1086597"/>
            <a:chExt cx="2139057" cy="5096926"/>
          </a:xfrm>
        </p:grpSpPr>
        <p:grpSp>
          <p:nvGrpSpPr>
            <p:cNvPr id="10246" name="Group 35"/>
            <p:cNvGrpSpPr>
              <a:grpSpLocks/>
            </p:cNvGrpSpPr>
            <p:nvPr/>
          </p:nvGrpSpPr>
          <p:grpSpPr bwMode="auto">
            <a:xfrm>
              <a:off x="1571496" y="1524983"/>
              <a:ext cx="2139057" cy="4658540"/>
              <a:chOff x="-429174" y="1529028"/>
              <a:chExt cx="2139057" cy="4658540"/>
            </a:xfrm>
          </p:grpSpPr>
          <p:sp>
            <p:nvSpPr>
              <p:cNvPr id="37" name="Pie 36"/>
              <p:cNvSpPr/>
              <p:nvPr/>
            </p:nvSpPr>
            <p:spPr>
              <a:xfrm>
                <a:off x="-416470" y="2690674"/>
                <a:ext cx="1486382" cy="1531777"/>
              </a:xfrm>
              <a:prstGeom prst="pie">
                <a:avLst>
                  <a:gd name="adj1" fmla="val 67035"/>
                  <a:gd name="adj2" fmla="val 5400000"/>
                </a:avLst>
              </a:prstGeom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Arc 37"/>
              <p:cNvSpPr/>
              <p:nvPr/>
            </p:nvSpPr>
            <p:spPr>
              <a:xfrm>
                <a:off x="-429174" y="2719246"/>
                <a:ext cx="1499086" cy="1503205"/>
              </a:xfrm>
              <a:prstGeom prst="arc">
                <a:avLst>
                  <a:gd name="adj1" fmla="val 16200000"/>
                  <a:gd name="adj2" fmla="val 5384515"/>
                </a:avLst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grpSp>
            <p:nvGrpSpPr>
              <p:cNvPr id="10250" name="Group 38"/>
              <p:cNvGrpSpPr>
                <a:grpSpLocks/>
              </p:cNvGrpSpPr>
              <p:nvPr/>
            </p:nvGrpSpPr>
            <p:grpSpPr bwMode="auto">
              <a:xfrm>
                <a:off x="320619" y="1529028"/>
                <a:ext cx="1389264" cy="4658540"/>
                <a:chOff x="320619" y="1513800"/>
                <a:chExt cx="1389264" cy="4658540"/>
              </a:xfrm>
            </p:grpSpPr>
            <p:cxnSp>
              <p:nvCxnSpPr>
                <p:cNvPr id="40" name="Straight Connector 39"/>
                <p:cNvCxnSpPr/>
                <p:nvPr/>
              </p:nvCxnSpPr>
              <p:spPr>
                <a:xfrm>
                  <a:off x="320369" y="5415182"/>
                  <a:ext cx="1389514" cy="0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Straight Connector 40"/>
                <p:cNvCxnSpPr/>
                <p:nvPr/>
              </p:nvCxnSpPr>
              <p:spPr>
                <a:xfrm>
                  <a:off x="320369" y="5845349"/>
                  <a:ext cx="1389514" cy="0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Straight Connector 41"/>
                <p:cNvCxnSpPr/>
                <p:nvPr/>
              </p:nvCxnSpPr>
              <p:spPr>
                <a:xfrm flipV="1">
                  <a:off x="320369" y="2510363"/>
                  <a:ext cx="0" cy="3490545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Straight Arrow Connector 42"/>
                <p:cNvCxnSpPr/>
                <p:nvPr/>
              </p:nvCxnSpPr>
              <p:spPr>
                <a:xfrm flipV="1">
                  <a:off x="1147726" y="5058032"/>
                  <a:ext cx="0" cy="652393"/>
                </a:xfrm>
                <a:prstGeom prst="straightConnector1">
                  <a:avLst/>
                </a:prstGeom>
                <a:ln w="38100" cmpd="sng"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Straight Arrow Connector 43"/>
                <p:cNvCxnSpPr/>
                <p:nvPr/>
              </p:nvCxnSpPr>
              <p:spPr>
                <a:xfrm flipV="1">
                  <a:off x="1343051" y="5519946"/>
                  <a:ext cx="0" cy="652394"/>
                </a:xfrm>
                <a:prstGeom prst="straightConnector1">
                  <a:avLst/>
                </a:prstGeom>
                <a:ln w="38100" cmpd="sng"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Straight Arrow Connector 44"/>
                <p:cNvCxnSpPr/>
                <p:nvPr/>
              </p:nvCxnSpPr>
              <p:spPr>
                <a:xfrm flipV="1">
                  <a:off x="1559021" y="5065969"/>
                  <a:ext cx="0" cy="652394"/>
                </a:xfrm>
                <a:prstGeom prst="straightConnector1">
                  <a:avLst/>
                </a:prstGeom>
                <a:ln w="38100" cmpd="sng"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Straight Arrow Connector 45"/>
                <p:cNvCxnSpPr/>
                <p:nvPr/>
              </p:nvCxnSpPr>
              <p:spPr>
                <a:xfrm>
                  <a:off x="520459" y="5058032"/>
                  <a:ext cx="0" cy="652393"/>
                </a:xfrm>
                <a:prstGeom prst="straightConnector1">
                  <a:avLst/>
                </a:prstGeom>
                <a:ln w="38100" cmpd="sng">
                  <a:solidFill>
                    <a:schemeClr val="accent3"/>
                  </a:solidFill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Straight Arrow Connector 46"/>
                <p:cNvCxnSpPr/>
                <p:nvPr/>
              </p:nvCxnSpPr>
              <p:spPr>
                <a:xfrm>
                  <a:off x="931755" y="5058032"/>
                  <a:ext cx="0" cy="652393"/>
                </a:xfrm>
                <a:prstGeom prst="straightConnector1">
                  <a:avLst/>
                </a:prstGeom>
                <a:ln w="38100" cmpd="sng">
                  <a:solidFill>
                    <a:schemeClr val="accent3"/>
                  </a:solidFill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Straight Arrow Connector 47"/>
                <p:cNvCxnSpPr/>
                <p:nvPr/>
              </p:nvCxnSpPr>
              <p:spPr>
                <a:xfrm>
                  <a:off x="714197" y="5512010"/>
                  <a:ext cx="0" cy="652393"/>
                </a:xfrm>
                <a:prstGeom prst="straightConnector1">
                  <a:avLst/>
                </a:prstGeom>
                <a:ln w="38100" cmpd="sng">
                  <a:solidFill>
                    <a:schemeClr val="accent3"/>
                  </a:solidFill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Straight Arrow Connector 48"/>
                <p:cNvCxnSpPr/>
                <p:nvPr/>
              </p:nvCxnSpPr>
              <p:spPr>
                <a:xfrm flipH="1" flipV="1">
                  <a:off x="366422" y="3207203"/>
                  <a:ext cx="308075" cy="773031"/>
                </a:xfrm>
                <a:prstGeom prst="straightConnector1">
                  <a:avLst/>
                </a:prstGeom>
                <a:ln>
                  <a:prstDash val="solid"/>
                  <a:tailEnd type="arrow" w="lg" len="lg"/>
                </a:ln>
              </p:spPr>
              <p:style>
                <a:lnRef idx="2">
                  <a:schemeClr val="accent2"/>
                </a:lnRef>
                <a:fillRef idx="0">
                  <a:schemeClr val="accent2"/>
                </a:fillRef>
                <a:effectRef idx="1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Straight Arrow Connector 49"/>
                <p:cNvCxnSpPr/>
                <p:nvPr/>
              </p:nvCxnSpPr>
              <p:spPr>
                <a:xfrm flipV="1">
                  <a:off x="725313" y="3589749"/>
                  <a:ext cx="0" cy="469850"/>
                </a:xfrm>
                <a:prstGeom prst="straightConnector1">
                  <a:avLst/>
                </a:prstGeom>
                <a:ln w="38100" cmpd="sng">
                  <a:solidFill>
                    <a:schemeClr val="bg1"/>
                  </a:solidFill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Straight Arrow Connector 50"/>
                <p:cNvCxnSpPr/>
                <p:nvPr/>
              </p:nvCxnSpPr>
              <p:spPr>
                <a:xfrm flipV="1">
                  <a:off x="529987" y="2835767"/>
                  <a:ext cx="0" cy="522232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2" name="Delay 46"/>
                <p:cNvSpPr/>
                <p:nvPr/>
              </p:nvSpPr>
              <p:spPr>
                <a:xfrm rot="16663366">
                  <a:off x="-148390" y="2614307"/>
                  <a:ext cx="2323855" cy="122278"/>
                </a:xfrm>
                <a:custGeom>
                  <a:avLst/>
                  <a:gdLst>
                    <a:gd name="connsiteX0" fmla="*/ 0 w 822960"/>
                    <a:gd name="connsiteY0" fmla="*/ 0 h 822960"/>
                    <a:gd name="connsiteX1" fmla="*/ 411480 w 822960"/>
                    <a:gd name="connsiteY1" fmla="*/ 0 h 822960"/>
                    <a:gd name="connsiteX2" fmla="*/ 822960 w 822960"/>
                    <a:gd name="connsiteY2" fmla="*/ 411480 h 822960"/>
                    <a:gd name="connsiteX3" fmla="*/ 411480 w 822960"/>
                    <a:gd name="connsiteY3" fmla="*/ 822960 h 822960"/>
                    <a:gd name="connsiteX4" fmla="*/ 0 w 822960"/>
                    <a:gd name="connsiteY4" fmla="*/ 822960 h 822960"/>
                    <a:gd name="connsiteX5" fmla="*/ 0 w 822960"/>
                    <a:gd name="connsiteY5" fmla="*/ 0 h 822960"/>
                    <a:gd name="connsiteX0" fmla="*/ 0 w 935151"/>
                    <a:gd name="connsiteY0" fmla="*/ 0 h 822960"/>
                    <a:gd name="connsiteX1" fmla="*/ 411480 w 935151"/>
                    <a:gd name="connsiteY1" fmla="*/ 0 h 822960"/>
                    <a:gd name="connsiteX2" fmla="*/ 822960 w 935151"/>
                    <a:gd name="connsiteY2" fmla="*/ 411480 h 822960"/>
                    <a:gd name="connsiteX3" fmla="*/ 814705 w 935151"/>
                    <a:gd name="connsiteY3" fmla="*/ 816610 h 822960"/>
                    <a:gd name="connsiteX4" fmla="*/ 0 w 935151"/>
                    <a:gd name="connsiteY4" fmla="*/ 822960 h 822960"/>
                    <a:gd name="connsiteX5" fmla="*/ 0 w 935151"/>
                    <a:gd name="connsiteY5" fmla="*/ 0 h 822960"/>
                    <a:gd name="connsiteX0" fmla="*/ 0 w 935151"/>
                    <a:gd name="connsiteY0" fmla="*/ 0 h 822960"/>
                    <a:gd name="connsiteX1" fmla="*/ 411480 w 935151"/>
                    <a:gd name="connsiteY1" fmla="*/ 0 h 822960"/>
                    <a:gd name="connsiteX2" fmla="*/ 822960 w 935151"/>
                    <a:gd name="connsiteY2" fmla="*/ 411480 h 822960"/>
                    <a:gd name="connsiteX3" fmla="*/ 814705 w 935151"/>
                    <a:gd name="connsiteY3" fmla="*/ 816610 h 822960"/>
                    <a:gd name="connsiteX4" fmla="*/ 0 w 935151"/>
                    <a:gd name="connsiteY4" fmla="*/ 822960 h 822960"/>
                    <a:gd name="connsiteX5" fmla="*/ 0 w 935151"/>
                    <a:gd name="connsiteY5" fmla="*/ 0 h 822960"/>
                    <a:gd name="connsiteX0" fmla="*/ 0 w 934064"/>
                    <a:gd name="connsiteY0" fmla="*/ 0 h 822960"/>
                    <a:gd name="connsiteX1" fmla="*/ 411480 w 934064"/>
                    <a:gd name="connsiteY1" fmla="*/ 0 h 822960"/>
                    <a:gd name="connsiteX2" fmla="*/ 819785 w 934064"/>
                    <a:gd name="connsiteY2" fmla="*/ 478155 h 822960"/>
                    <a:gd name="connsiteX3" fmla="*/ 814705 w 934064"/>
                    <a:gd name="connsiteY3" fmla="*/ 816610 h 822960"/>
                    <a:gd name="connsiteX4" fmla="*/ 0 w 934064"/>
                    <a:gd name="connsiteY4" fmla="*/ 822960 h 822960"/>
                    <a:gd name="connsiteX5" fmla="*/ 0 w 934064"/>
                    <a:gd name="connsiteY5" fmla="*/ 0 h 822960"/>
                    <a:gd name="connsiteX0" fmla="*/ 0 w 944312"/>
                    <a:gd name="connsiteY0" fmla="*/ 0 h 822960"/>
                    <a:gd name="connsiteX1" fmla="*/ 411480 w 944312"/>
                    <a:gd name="connsiteY1" fmla="*/ 0 h 822960"/>
                    <a:gd name="connsiteX2" fmla="*/ 819785 w 944312"/>
                    <a:gd name="connsiteY2" fmla="*/ 478155 h 822960"/>
                    <a:gd name="connsiteX3" fmla="*/ 814705 w 944312"/>
                    <a:gd name="connsiteY3" fmla="*/ 816610 h 822960"/>
                    <a:gd name="connsiteX4" fmla="*/ 0 w 944312"/>
                    <a:gd name="connsiteY4" fmla="*/ 822960 h 822960"/>
                    <a:gd name="connsiteX5" fmla="*/ 0 w 944312"/>
                    <a:gd name="connsiteY5" fmla="*/ 0 h 822960"/>
                    <a:gd name="connsiteX0" fmla="*/ 0 w 938492"/>
                    <a:gd name="connsiteY0" fmla="*/ 0 h 822960"/>
                    <a:gd name="connsiteX1" fmla="*/ 411480 w 938492"/>
                    <a:gd name="connsiteY1" fmla="*/ 0 h 822960"/>
                    <a:gd name="connsiteX2" fmla="*/ 803910 w 938492"/>
                    <a:gd name="connsiteY2" fmla="*/ 614680 h 822960"/>
                    <a:gd name="connsiteX3" fmla="*/ 814705 w 938492"/>
                    <a:gd name="connsiteY3" fmla="*/ 816610 h 822960"/>
                    <a:gd name="connsiteX4" fmla="*/ 0 w 938492"/>
                    <a:gd name="connsiteY4" fmla="*/ 822960 h 822960"/>
                    <a:gd name="connsiteX5" fmla="*/ 0 w 938492"/>
                    <a:gd name="connsiteY5" fmla="*/ 0 h 822960"/>
                    <a:gd name="connsiteX0" fmla="*/ 0 w 937579"/>
                    <a:gd name="connsiteY0" fmla="*/ 0 h 822960"/>
                    <a:gd name="connsiteX1" fmla="*/ 411480 w 937579"/>
                    <a:gd name="connsiteY1" fmla="*/ 0 h 822960"/>
                    <a:gd name="connsiteX2" fmla="*/ 803910 w 937579"/>
                    <a:gd name="connsiteY2" fmla="*/ 614680 h 822960"/>
                    <a:gd name="connsiteX3" fmla="*/ 814705 w 937579"/>
                    <a:gd name="connsiteY3" fmla="*/ 816610 h 822960"/>
                    <a:gd name="connsiteX4" fmla="*/ 0 w 937579"/>
                    <a:gd name="connsiteY4" fmla="*/ 822960 h 822960"/>
                    <a:gd name="connsiteX5" fmla="*/ 0 w 937579"/>
                    <a:gd name="connsiteY5" fmla="*/ 0 h 822960"/>
                    <a:gd name="connsiteX0" fmla="*/ 0 w 969381"/>
                    <a:gd name="connsiteY0" fmla="*/ 0 h 822960"/>
                    <a:gd name="connsiteX1" fmla="*/ 411480 w 969381"/>
                    <a:gd name="connsiteY1" fmla="*/ 0 h 822960"/>
                    <a:gd name="connsiteX2" fmla="*/ 803910 w 969381"/>
                    <a:gd name="connsiteY2" fmla="*/ 614680 h 822960"/>
                    <a:gd name="connsiteX3" fmla="*/ 814705 w 969381"/>
                    <a:gd name="connsiteY3" fmla="*/ 816610 h 822960"/>
                    <a:gd name="connsiteX4" fmla="*/ 0 w 969381"/>
                    <a:gd name="connsiteY4" fmla="*/ 822960 h 822960"/>
                    <a:gd name="connsiteX5" fmla="*/ 0 w 969381"/>
                    <a:gd name="connsiteY5" fmla="*/ 0 h 822960"/>
                    <a:gd name="connsiteX0" fmla="*/ 0 w 965809"/>
                    <a:gd name="connsiteY0" fmla="*/ 0 h 822960"/>
                    <a:gd name="connsiteX1" fmla="*/ 411480 w 965809"/>
                    <a:gd name="connsiteY1" fmla="*/ 0 h 822960"/>
                    <a:gd name="connsiteX2" fmla="*/ 803910 w 965809"/>
                    <a:gd name="connsiteY2" fmla="*/ 614680 h 822960"/>
                    <a:gd name="connsiteX3" fmla="*/ 821055 w 965809"/>
                    <a:gd name="connsiteY3" fmla="*/ 816610 h 822960"/>
                    <a:gd name="connsiteX4" fmla="*/ 0 w 965809"/>
                    <a:gd name="connsiteY4" fmla="*/ 822960 h 822960"/>
                    <a:gd name="connsiteX5" fmla="*/ 0 w 965809"/>
                    <a:gd name="connsiteY5" fmla="*/ 0 h 822960"/>
                    <a:gd name="connsiteX0" fmla="*/ 0 w 977388"/>
                    <a:gd name="connsiteY0" fmla="*/ 0 h 822960"/>
                    <a:gd name="connsiteX1" fmla="*/ 411480 w 977388"/>
                    <a:gd name="connsiteY1" fmla="*/ 0 h 822960"/>
                    <a:gd name="connsiteX2" fmla="*/ 803910 w 977388"/>
                    <a:gd name="connsiteY2" fmla="*/ 614680 h 822960"/>
                    <a:gd name="connsiteX3" fmla="*/ 821055 w 977388"/>
                    <a:gd name="connsiteY3" fmla="*/ 816610 h 822960"/>
                    <a:gd name="connsiteX4" fmla="*/ 0 w 977388"/>
                    <a:gd name="connsiteY4" fmla="*/ 822960 h 822960"/>
                    <a:gd name="connsiteX5" fmla="*/ 0 w 977388"/>
                    <a:gd name="connsiteY5" fmla="*/ 0 h 822960"/>
                    <a:gd name="connsiteX0" fmla="*/ 0 w 966844"/>
                    <a:gd name="connsiteY0" fmla="*/ 0 h 822960"/>
                    <a:gd name="connsiteX1" fmla="*/ 386538 w 966844"/>
                    <a:gd name="connsiteY1" fmla="*/ 0 h 822960"/>
                    <a:gd name="connsiteX2" fmla="*/ 803910 w 966844"/>
                    <a:gd name="connsiteY2" fmla="*/ 614680 h 822960"/>
                    <a:gd name="connsiteX3" fmla="*/ 821055 w 966844"/>
                    <a:gd name="connsiteY3" fmla="*/ 816610 h 822960"/>
                    <a:gd name="connsiteX4" fmla="*/ 0 w 966844"/>
                    <a:gd name="connsiteY4" fmla="*/ 822960 h 822960"/>
                    <a:gd name="connsiteX5" fmla="*/ 0 w 966844"/>
                    <a:gd name="connsiteY5" fmla="*/ 0 h 822960"/>
                    <a:gd name="connsiteX0" fmla="*/ 0 w 966844"/>
                    <a:gd name="connsiteY0" fmla="*/ 0 h 822960"/>
                    <a:gd name="connsiteX1" fmla="*/ 386538 w 966844"/>
                    <a:gd name="connsiteY1" fmla="*/ 0 h 822960"/>
                    <a:gd name="connsiteX2" fmla="*/ 803910 w 966844"/>
                    <a:gd name="connsiteY2" fmla="*/ 614680 h 822960"/>
                    <a:gd name="connsiteX3" fmla="*/ 821055 w 966844"/>
                    <a:gd name="connsiteY3" fmla="*/ 816610 h 822960"/>
                    <a:gd name="connsiteX4" fmla="*/ 0 w 966844"/>
                    <a:gd name="connsiteY4" fmla="*/ 822960 h 822960"/>
                    <a:gd name="connsiteX5" fmla="*/ 0 w 966844"/>
                    <a:gd name="connsiteY5" fmla="*/ 0 h 822960"/>
                    <a:gd name="connsiteX0" fmla="*/ 0 w 973811"/>
                    <a:gd name="connsiteY0" fmla="*/ 0 h 822960"/>
                    <a:gd name="connsiteX1" fmla="*/ 386538 w 973811"/>
                    <a:gd name="connsiteY1" fmla="*/ 0 h 822960"/>
                    <a:gd name="connsiteX2" fmla="*/ 803910 w 973811"/>
                    <a:gd name="connsiteY2" fmla="*/ 614680 h 822960"/>
                    <a:gd name="connsiteX3" fmla="*/ 821055 w 973811"/>
                    <a:gd name="connsiteY3" fmla="*/ 816610 h 822960"/>
                    <a:gd name="connsiteX4" fmla="*/ 0 w 973811"/>
                    <a:gd name="connsiteY4" fmla="*/ 822960 h 822960"/>
                    <a:gd name="connsiteX5" fmla="*/ 0 w 973811"/>
                    <a:gd name="connsiteY5" fmla="*/ 0 h 822960"/>
                    <a:gd name="connsiteX0" fmla="*/ 0 w 976603"/>
                    <a:gd name="connsiteY0" fmla="*/ 0 h 822960"/>
                    <a:gd name="connsiteX1" fmla="*/ 386538 w 976603"/>
                    <a:gd name="connsiteY1" fmla="*/ 0 h 822960"/>
                    <a:gd name="connsiteX2" fmla="*/ 803910 w 976603"/>
                    <a:gd name="connsiteY2" fmla="*/ 614680 h 822960"/>
                    <a:gd name="connsiteX3" fmla="*/ 821055 w 976603"/>
                    <a:gd name="connsiteY3" fmla="*/ 816610 h 822960"/>
                    <a:gd name="connsiteX4" fmla="*/ 0 w 976603"/>
                    <a:gd name="connsiteY4" fmla="*/ 822960 h 822960"/>
                    <a:gd name="connsiteX5" fmla="*/ 0 w 976603"/>
                    <a:gd name="connsiteY5" fmla="*/ 0 h 822960"/>
                    <a:gd name="connsiteX0" fmla="*/ 0 w 969946"/>
                    <a:gd name="connsiteY0" fmla="*/ 0 h 822960"/>
                    <a:gd name="connsiteX1" fmla="*/ 386538 w 969946"/>
                    <a:gd name="connsiteY1" fmla="*/ 0 h 822960"/>
                    <a:gd name="connsiteX2" fmla="*/ 803910 w 969946"/>
                    <a:gd name="connsiteY2" fmla="*/ 614680 h 822960"/>
                    <a:gd name="connsiteX3" fmla="*/ 825212 w 969946"/>
                    <a:gd name="connsiteY3" fmla="*/ 816610 h 822960"/>
                    <a:gd name="connsiteX4" fmla="*/ 0 w 969946"/>
                    <a:gd name="connsiteY4" fmla="*/ 822960 h 822960"/>
                    <a:gd name="connsiteX5" fmla="*/ 0 w 969946"/>
                    <a:gd name="connsiteY5" fmla="*/ 0 h 822960"/>
                    <a:gd name="connsiteX0" fmla="*/ 0 w 975746"/>
                    <a:gd name="connsiteY0" fmla="*/ 0 h 822960"/>
                    <a:gd name="connsiteX1" fmla="*/ 386538 w 975746"/>
                    <a:gd name="connsiteY1" fmla="*/ 0 h 822960"/>
                    <a:gd name="connsiteX2" fmla="*/ 803910 w 975746"/>
                    <a:gd name="connsiteY2" fmla="*/ 614680 h 822960"/>
                    <a:gd name="connsiteX3" fmla="*/ 825212 w 975746"/>
                    <a:gd name="connsiteY3" fmla="*/ 816610 h 822960"/>
                    <a:gd name="connsiteX4" fmla="*/ 0 w 975746"/>
                    <a:gd name="connsiteY4" fmla="*/ 822960 h 822960"/>
                    <a:gd name="connsiteX5" fmla="*/ 0 w 975746"/>
                    <a:gd name="connsiteY5" fmla="*/ 0 h 822960"/>
                    <a:gd name="connsiteX0" fmla="*/ 386538 w 975746"/>
                    <a:gd name="connsiteY0" fmla="*/ 0 h 822960"/>
                    <a:gd name="connsiteX1" fmla="*/ 803910 w 975746"/>
                    <a:gd name="connsiteY1" fmla="*/ 614680 h 822960"/>
                    <a:gd name="connsiteX2" fmla="*/ 825212 w 975746"/>
                    <a:gd name="connsiteY2" fmla="*/ 816610 h 822960"/>
                    <a:gd name="connsiteX3" fmla="*/ 0 w 975746"/>
                    <a:gd name="connsiteY3" fmla="*/ 822960 h 822960"/>
                    <a:gd name="connsiteX4" fmla="*/ 59860 w 975746"/>
                    <a:gd name="connsiteY4" fmla="*/ 119946 h 822960"/>
                    <a:gd name="connsiteX0" fmla="*/ 386538 w 975746"/>
                    <a:gd name="connsiteY0" fmla="*/ 0 h 822960"/>
                    <a:gd name="connsiteX1" fmla="*/ 803910 w 975746"/>
                    <a:gd name="connsiteY1" fmla="*/ 614680 h 822960"/>
                    <a:gd name="connsiteX2" fmla="*/ 825212 w 975746"/>
                    <a:gd name="connsiteY2" fmla="*/ 816610 h 822960"/>
                    <a:gd name="connsiteX3" fmla="*/ 0 w 975746"/>
                    <a:gd name="connsiteY3" fmla="*/ 822960 h 822960"/>
                    <a:gd name="connsiteX4" fmla="*/ 1663 w 975746"/>
                    <a:gd name="connsiteY4" fmla="*/ 7497 h 822960"/>
                    <a:gd name="connsiteX0" fmla="*/ 386538 w 975746"/>
                    <a:gd name="connsiteY0" fmla="*/ 0 h 822960"/>
                    <a:gd name="connsiteX1" fmla="*/ 803910 w 975746"/>
                    <a:gd name="connsiteY1" fmla="*/ 614680 h 822960"/>
                    <a:gd name="connsiteX2" fmla="*/ 825212 w 975746"/>
                    <a:gd name="connsiteY2" fmla="*/ 816610 h 822960"/>
                    <a:gd name="connsiteX3" fmla="*/ 0 w 975746"/>
                    <a:gd name="connsiteY3" fmla="*/ 822960 h 822960"/>
                    <a:gd name="connsiteX4" fmla="*/ 1663 w 975746"/>
                    <a:gd name="connsiteY4" fmla="*/ 7497 h 822960"/>
                    <a:gd name="connsiteX0" fmla="*/ 386538 w 932530"/>
                    <a:gd name="connsiteY0" fmla="*/ 0 h 822960"/>
                    <a:gd name="connsiteX1" fmla="*/ 614365 w 932530"/>
                    <a:gd name="connsiteY1" fmla="*/ 535550 h 822960"/>
                    <a:gd name="connsiteX2" fmla="*/ 825212 w 932530"/>
                    <a:gd name="connsiteY2" fmla="*/ 816610 h 822960"/>
                    <a:gd name="connsiteX3" fmla="*/ 0 w 932530"/>
                    <a:gd name="connsiteY3" fmla="*/ 822960 h 822960"/>
                    <a:gd name="connsiteX4" fmla="*/ 1663 w 932530"/>
                    <a:gd name="connsiteY4" fmla="*/ 7497 h 822960"/>
                    <a:gd name="connsiteX0" fmla="*/ 386538 w 689638"/>
                    <a:gd name="connsiteY0" fmla="*/ 0 h 822960"/>
                    <a:gd name="connsiteX1" fmla="*/ 614365 w 689638"/>
                    <a:gd name="connsiteY1" fmla="*/ 535550 h 822960"/>
                    <a:gd name="connsiteX2" fmla="*/ 519025 w 689638"/>
                    <a:gd name="connsiteY2" fmla="*/ 820775 h 822960"/>
                    <a:gd name="connsiteX3" fmla="*/ 0 w 689638"/>
                    <a:gd name="connsiteY3" fmla="*/ 822960 h 822960"/>
                    <a:gd name="connsiteX4" fmla="*/ 1663 w 689638"/>
                    <a:gd name="connsiteY4" fmla="*/ 7497 h 822960"/>
                    <a:gd name="connsiteX0" fmla="*/ 386538 w 708160"/>
                    <a:gd name="connsiteY0" fmla="*/ 0 h 822960"/>
                    <a:gd name="connsiteX1" fmla="*/ 614365 w 708160"/>
                    <a:gd name="connsiteY1" fmla="*/ 535550 h 822960"/>
                    <a:gd name="connsiteX2" fmla="*/ 519025 w 708160"/>
                    <a:gd name="connsiteY2" fmla="*/ 820775 h 822960"/>
                    <a:gd name="connsiteX3" fmla="*/ 0 w 708160"/>
                    <a:gd name="connsiteY3" fmla="*/ 822960 h 822960"/>
                    <a:gd name="connsiteX4" fmla="*/ 1663 w 708160"/>
                    <a:gd name="connsiteY4" fmla="*/ 7497 h 822960"/>
                    <a:gd name="connsiteX0" fmla="*/ 386538 w 708160"/>
                    <a:gd name="connsiteY0" fmla="*/ 0 h 822960"/>
                    <a:gd name="connsiteX1" fmla="*/ 614365 w 708160"/>
                    <a:gd name="connsiteY1" fmla="*/ 535550 h 822960"/>
                    <a:gd name="connsiteX2" fmla="*/ 519025 w 708160"/>
                    <a:gd name="connsiteY2" fmla="*/ 820775 h 822960"/>
                    <a:gd name="connsiteX3" fmla="*/ 0 w 708160"/>
                    <a:gd name="connsiteY3" fmla="*/ 822960 h 822960"/>
                    <a:gd name="connsiteX4" fmla="*/ 1663 w 708160"/>
                    <a:gd name="connsiteY4" fmla="*/ 7497 h 822960"/>
                    <a:gd name="connsiteX0" fmla="*/ 386538 w 745430"/>
                    <a:gd name="connsiteY0" fmla="*/ 0 h 822960"/>
                    <a:gd name="connsiteX1" fmla="*/ 614365 w 745430"/>
                    <a:gd name="connsiteY1" fmla="*/ 535550 h 822960"/>
                    <a:gd name="connsiteX2" fmla="*/ 519025 w 745430"/>
                    <a:gd name="connsiteY2" fmla="*/ 820775 h 822960"/>
                    <a:gd name="connsiteX3" fmla="*/ 0 w 745430"/>
                    <a:gd name="connsiteY3" fmla="*/ 822960 h 822960"/>
                    <a:gd name="connsiteX4" fmla="*/ 1663 w 745430"/>
                    <a:gd name="connsiteY4" fmla="*/ 7497 h 822960"/>
                    <a:gd name="connsiteX0" fmla="*/ 346963 w 691795"/>
                    <a:gd name="connsiteY0" fmla="*/ 0 h 968727"/>
                    <a:gd name="connsiteX1" fmla="*/ 614365 w 691795"/>
                    <a:gd name="connsiteY1" fmla="*/ 681317 h 968727"/>
                    <a:gd name="connsiteX2" fmla="*/ 519025 w 691795"/>
                    <a:gd name="connsiteY2" fmla="*/ 966542 h 968727"/>
                    <a:gd name="connsiteX3" fmla="*/ 0 w 691795"/>
                    <a:gd name="connsiteY3" fmla="*/ 968727 h 968727"/>
                    <a:gd name="connsiteX4" fmla="*/ 1663 w 691795"/>
                    <a:gd name="connsiteY4" fmla="*/ 153264 h 968727"/>
                    <a:gd name="connsiteX0" fmla="*/ 346963 w 691795"/>
                    <a:gd name="connsiteY0" fmla="*/ 9163 h 977890"/>
                    <a:gd name="connsiteX1" fmla="*/ 614365 w 691795"/>
                    <a:gd name="connsiteY1" fmla="*/ 690480 h 977890"/>
                    <a:gd name="connsiteX2" fmla="*/ 519025 w 691795"/>
                    <a:gd name="connsiteY2" fmla="*/ 975705 h 977890"/>
                    <a:gd name="connsiteX3" fmla="*/ 0 w 691795"/>
                    <a:gd name="connsiteY3" fmla="*/ 977890 h 977890"/>
                    <a:gd name="connsiteX4" fmla="*/ 1663 w 691795"/>
                    <a:gd name="connsiteY4" fmla="*/ 0 h 977890"/>
                    <a:gd name="connsiteX0" fmla="*/ 346963 w 691795"/>
                    <a:gd name="connsiteY0" fmla="*/ 9163 h 977890"/>
                    <a:gd name="connsiteX1" fmla="*/ 614365 w 691795"/>
                    <a:gd name="connsiteY1" fmla="*/ 690480 h 977890"/>
                    <a:gd name="connsiteX2" fmla="*/ 519025 w 691795"/>
                    <a:gd name="connsiteY2" fmla="*/ 975705 h 977890"/>
                    <a:gd name="connsiteX3" fmla="*/ 0 w 691795"/>
                    <a:gd name="connsiteY3" fmla="*/ 977890 h 977890"/>
                    <a:gd name="connsiteX4" fmla="*/ 1663 w 691795"/>
                    <a:gd name="connsiteY4" fmla="*/ 0 h 977890"/>
                    <a:gd name="connsiteX0" fmla="*/ 346963 w 673753"/>
                    <a:gd name="connsiteY0" fmla="*/ 9163 h 977890"/>
                    <a:gd name="connsiteX1" fmla="*/ 566458 w 673753"/>
                    <a:gd name="connsiteY1" fmla="*/ 732127 h 977890"/>
                    <a:gd name="connsiteX2" fmla="*/ 519025 w 673753"/>
                    <a:gd name="connsiteY2" fmla="*/ 975705 h 977890"/>
                    <a:gd name="connsiteX3" fmla="*/ 0 w 673753"/>
                    <a:gd name="connsiteY3" fmla="*/ 977890 h 977890"/>
                    <a:gd name="connsiteX4" fmla="*/ 1663 w 673753"/>
                    <a:gd name="connsiteY4" fmla="*/ 0 h 977890"/>
                    <a:gd name="connsiteX0" fmla="*/ 346963 w 680947"/>
                    <a:gd name="connsiteY0" fmla="*/ 9163 h 977890"/>
                    <a:gd name="connsiteX1" fmla="*/ 566458 w 680947"/>
                    <a:gd name="connsiteY1" fmla="*/ 732127 h 977890"/>
                    <a:gd name="connsiteX2" fmla="*/ 519025 w 680947"/>
                    <a:gd name="connsiteY2" fmla="*/ 975705 h 977890"/>
                    <a:gd name="connsiteX3" fmla="*/ 0 w 680947"/>
                    <a:gd name="connsiteY3" fmla="*/ 977890 h 977890"/>
                    <a:gd name="connsiteX4" fmla="*/ 1663 w 680947"/>
                    <a:gd name="connsiteY4" fmla="*/ 0 h 977890"/>
                    <a:gd name="connsiteX0" fmla="*/ 346963 w 730933"/>
                    <a:gd name="connsiteY0" fmla="*/ 9163 h 977890"/>
                    <a:gd name="connsiteX1" fmla="*/ 566458 w 730933"/>
                    <a:gd name="connsiteY1" fmla="*/ 732127 h 977890"/>
                    <a:gd name="connsiteX2" fmla="*/ 519025 w 730933"/>
                    <a:gd name="connsiteY2" fmla="*/ 975705 h 977890"/>
                    <a:gd name="connsiteX3" fmla="*/ 0 w 730933"/>
                    <a:gd name="connsiteY3" fmla="*/ 977890 h 977890"/>
                    <a:gd name="connsiteX4" fmla="*/ 1663 w 730933"/>
                    <a:gd name="connsiteY4" fmla="*/ 0 h 977890"/>
                    <a:gd name="connsiteX0" fmla="*/ 346963 w 813803"/>
                    <a:gd name="connsiteY0" fmla="*/ 9163 h 977890"/>
                    <a:gd name="connsiteX1" fmla="*/ 566458 w 813803"/>
                    <a:gd name="connsiteY1" fmla="*/ 732127 h 977890"/>
                    <a:gd name="connsiteX2" fmla="*/ 519025 w 813803"/>
                    <a:gd name="connsiteY2" fmla="*/ 975705 h 977890"/>
                    <a:gd name="connsiteX3" fmla="*/ 0 w 813803"/>
                    <a:gd name="connsiteY3" fmla="*/ 977890 h 977890"/>
                    <a:gd name="connsiteX4" fmla="*/ 1663 w 813803"/>
                    <a:gd name="connsiteY4" fmla="*/ 0 h 977890"/>
                    <a:gd name="connsiteX0" fmla="*/ 346963 w 815467"/>
                    <a:gd name="connsiteY0" fmla="*/ 9163 h 977890"/>
                    <a:gd name="connsiteX1" fmla="*/ 570624 w 815467"/>
                    <a:gd name="connsiteY1" fmla="*/ 757116 h 977890"/>
                    <a:gd name="connsiteX2" fmla="*/ 519025 w 815467"/>
                    <a:gd name="connsiteY2" fmla="*/ 975705 h 977890"/>
                    <a:gd name="connsiteX3" fmla="*/ 0 w 815467"/>
                    <a:gd name="connsiteY3" fmla="*/ 977890 h 977890"/>
                    <a:gd name="connsiteX4" fmla="*/ 1663 w 815467"/>
                    <a:gd name="connsiteY4" fmla="*/ 0 h 977890"/>
                    <a:gd name="connsiteX0" fmla="*/ 346963 w 846834"/>
                    <a:gd name="connsiteY0" fmla="*/ 9163 h 977890"/>
                    <a:gd name="connsiteX1" fmla="*/ 570624 w 846834"/>
                    <a:gd name="connsiteY1" fmla="*/ 757116 h 977890"/>
                    <a:gd name="connsiteX2" fmla="*/ 519025 w 846834"/>
                    <a:gd name="connsiteY2" fmla="*/ 975705 h 977890"/>
                    <a:gd name="connsiteX3" fmla="*/ 0 w 846834"/>
                    <a:gd name="connsiteY3" fmla="*/ 977890 h 977890"/>
                    <a:gd name="connsiteX4" fmla="*/ 1663 w 846834"/>
                    <a:gd name="connsiteY4" fmla="*/ 0 h 977890"/>
                    <a:gd name="connsiteX0" fmla="*/ 346963 w 846834"/>
                    <a:gd name="connsiteY0" fmla="*/ 9163 h 977890"/>
                    <a:gd name="connsiteX1" fmla="*/ 570624 w 846834"/>
                    <a:gd name="connsiteY1" fmla="*/ 757116 h 977890"/>
                    <a:gd name="connsiteX2" fmla="*/ 519025 w 846834"/>
                    <a:gd name="connsiteY2" fmla="*/ 975705 h 977890"/>
                    <a:gd name="connsiteX3" fmla="*/ 0 w 846834"/>
                    <a:gd name="connsiteY3" fmla="*/ 977890 h 977890"/>
                    <a:gd name="connsiteX4" fmla="*/ 1663 w 846834"/>
                    <a:gd name="connsiteY4" fmla="*/ 0 h 977890"/>
                    <a:gd name="connsiteX0" fmla="*/ 349046 w 765461"/>
                    <a:gd name="connsiteY0" fmla="*/ 13327 h 977890"/>
                    <a:gd name="connsiteX1" fmla="*/ 570624 w 765461"/>
                    <a:gd name="connsiteY1" fmla="*/ 757116 h 977890"/>
                    <a:gd name="connsiteX2" fmla="*/ 519025 w 765461"/>
                    <a:gd name="connsiteY2" fmla="*/ 975705 h 977890"/>
                    <a:gd name="connsiteX3" fmla="*/ 0 w 765461"/>
                    <a:gd name="connsiteY3" fmla="*/ 977890 h 977890"/>
                    <a:gd name="connsiteX4" fmla="*/ 1663 w 765461"/>
                    <a:gd name="connsiteY4" fmla="*/ 0 h 977890"/>
                    <a:gd name="connsiteX0" fmla="*/ 349046 w 781069"/>
                    <a:gd name="connsiteY0" fmla="*/ 13327 h 977890"/>
                    <a:gd name="connsiteX1" fmla="*/ 570624 w 781069"/>
                    <a:gd name="connsiteY1" fmla="*/ 757116 h 977890"/>
                    <a:gd name="connsiteX2" fmla="*/ 519025 w 781069"/>
                    <a:gd name="connsiteY2" fmla="*/ 975705 h 977890"/>
                    <a:gd name="connsiteX3" fmla="*/ 0 w 781069"/>
                    <a:gd name="connsiteY3" fmla="*/ 977890 h 977890"/>
                    <a:gd name="connsiteX4" fmla="*/ 1663 w 781069"/>
                    <a:gd name="connsiteY4" fmla="*/ 0 h 977890"/>
                    <a:gd name="connsiteX0" fmla="*/ 2107021 w 2107021"/>
                    <a:gd name="connsiteY0" fmla="*/ 0 h 2555057"/>
                    <a:gd name="connsiteX1" fmla="*/ 570624 w 2107021"/>
                    <a:gd name="connsiteY1" fmla="*/ 2293086 h 2555057"/>
                    <a:gd name="connsiteX2" fmla="*/ 519025 w 2107021"/>
                    <a:gd name="connsiteY2" fmla="*/ 2511675 h 2555057"/>
                    <a:gd name="connsiteX3" fmla="*/ 0 w 2107021"/>
                    <a:gd name="connsiteY3" fmla="*/ 2513860 h 2555057"/>
                    <a:gd name="connsiteX4" fmla="*/ 1663 w 2107021"/>
                    <a:gd name="connsiteY4" fmla="*/ 1535970 h 2555057"/>
                    <a:gd name="connsiteX0" fmla="*/ 2107021 w 2107021"/>
                    <a:gd name="connsiteY0" fmla="*/ 0 h 2513860"/>
                    <a:gd name="connsiteX1" fmla="*/ 570624 w 2107021"/>
                    <a:gd name="connsiteY1" fmla="*/ 2293086 h 2513860"/>
                    <a:gd name="connsiteX2" fmla="*/ 952270 w 2107021"/>
                    <a:gd name="connsiteY2" fmla="*/ 1395514 h 2513860"/>
                    <a:gd name="connsiteX3" fmla="*/ 0 w 2107021"/>
                    <a:gd name="connsiteY3" fmla="*/ 2513860 h 2513860"/>
                    <a:gd name="connsiteX4" fmla="*/ 1663 w 2107021"/>
                    <a:gd name="connsiteY4" fmla="*/ 1535970 h 2513860"/>
                    <a:gd name="connsiteX0" fmla="*/ 2107021 w 2107021"/>
                    <a:gd name="connsiteY0" fmla="*/ 0 h 2513860"/>
                    <a:gd name="connsiteX1" fmla="*/ 570624 w 2107021"/>
                    <a:gd name="connsiteY1" fmla="*/ 2293086 h 2513860"/>
                    <a:gd name="connsiteX2" fmla="*/ 952270 w 2107021"/>
                    <a:gd name="connsiteY2" fmla="*/ 1395514 h 2513860"/>
                    <a:gd name="connsiteX3" fmla="*/ 0 w 2107021"/>
                    <a:gd name="connsiteY3" fmla="*/ 2513860 h 2513860"/>
                    <a:gd name="connsiteX4" fmla="*/ 1663 w 2107021"/>
                    <a:gd name="connsiteY4" fmla="*/ 1535970 h 2513860"/>
                    <a:gd name="connsiteX0" fmla="*/ 2107021 w 2107021"/>
                    <a:gd name="connsiteY0" fmla="*/ 0 h 2513860"/>
                    <a:gd name="connsiteX1" fmla="*/ 1403787 w 2107021"/>
                    <a:gd name="connsiteY1" fmla="*/ 960357 h 2513860"/>
                    <a:gd name="connsiteX2" fmla="*/ 952270 w 2107021"/>
                    <a:gd name="connsiteY2" fmla="*/ 1395514 h 2513860"/>
                    <a:gd name="connsiteX3" fmla="*/ 0 w 2107021"/>
                    <a:gd name="connsiteY3" fmla="*/ 2513860 h 2513860"/>
                    <a:gd name="connsiteX4" fmla="*/ 1663 w 2107021"/>
                    <a:gd name="connsiteY4" fmla="*/ 1535970 h 2513860"/>
                    <a:gd name="connsiteX0" fmla="*/ 2107021 w 2107021"/>
                    <a:gd name="connsiteY0" fmla="*/ 0 h 2513860"/>
                    <a:gd name="connsiteX1" fmla="*/ 1403787 w 2107021"/>
                    <a:gd name="connsiteY1" fmla="*/ 960357 h 2513860"/>
                    <a:gd name="connsiteX2" fmla="*/ 952270 w 2107021"/>
                    <a:gd name="connsiteY2" fmla="*/ 1395514 h 2513860"/>
                    <a:gd name="connsiteX3" fmla="*/ 0 w 2107021"/>
                    <a:gd name="connsiteY3" fmla="*/ 2513860 h 2513860"/>
                    <a:gd name="connsiteX0" fmla="*/ 1154751 w 1154751"/>
                    <a:gd name="connsiteY0" fmla="*/ 0 h 1395514"/>
                    <a:gd name="connsiteX1" fmla="*/ 451517 w 1154751"/>
                    <a:gd name="connsiteY1" fmla="*/ 960357 h 1395514"/>
                    <a:gd name="connsiteX2" fmla="*/ 0 w 1154751"/>
                    <a:gd name="connsiteY2" fmla="*/ 1395514 h 1395514"/>
                    <a:gd name="connsiteX0" fmla="*/ 2187874 w 2187874"/>
                    <a:gd name="connsiteY0" fmla="*/ 0 h 2295106"/>
                    <a:gd name="connsiteX1" fmla="*/ 1484640 w 2187874"/>
                    <a:gd name="connsiteY1" fmla="*/ 960357 h 2295106"/>
                    <a:gd name="connsiteX2" fmla="*/ 0 w 2187874"/>
                    <a:gd name="connsiteY2" fmla="*/ 2295106 h 2295106"/>
                    <a:gd name="connsiteX0" fmla="*/ 2187874 w 2187874"/>
                    <a:gd name="connsiteY0" fmla="*/ 0 h 2295465"/>
                    <a:gd name="connsiteX1" fmla="*/ 1484640 w 2187874"/>
                    <a:gd name="connsiteY1" fmla="*/ 960357 h 2295465"/>
                    <a:gd name="connsiteX2" fmla="*/ 0 w 2187874"/>
                    <a:gd name="connsiteY2" fmla="*/ 2295106 h 2295465"/>
                    <a:gd name="connsiteX0" fmla="*/ 2187874 w 2187982"/>
                    <a:gd name="connsiteY0" fmla="*/ 0 h 2295466"/>
                    <a:gd name="connsiteX1" fmla="*/ 1484640 w 2187982"/>
                    <a:gd name="connsiteY1" fmla="*/ 960357 h 2295466"/>
                    <a:gd name="connsiteX2" fmla="*/ 0 w 2187982"/>
                    <a:gd name="connsiteY2" fmla="*/ 2295106 h 2295466"/>
                    <a:gd name="connsiteX0" fmla="*/ 2187874 w 2187952"/>
                    <a:gd name="connsiteY0" fmla="*/ 0 h 2295943"/>
                    <a:gd name="connsiteX1" fmla="*/ 1351334 w 2187952"/>
                    <a:gd name="connsiteY1" fmla="*/ 1526766 h 2295943"/>
                    <a:gd name="connsiteX2" fmla="*/ 0 w 2187952"/>
                    <a:gd name="connsiteY2" fmla="*/ 2295106 h 2295943"/>
                    <a:gd name="connsiteX0" fmla="*/ 2187874 w 2187874"/>
                    <a:gd name="connsiteY0" fmla="*/ 0 h 2295106"/>
                    <a:gd name="connsiteX1" fmla="*/ 0 w 2187874"/>
                    <a:gd name="connsiteY1" fmla="*/ 2295106 h 2295106"/>
                    <a:gd name="connsiteX0" fmla="*/ 2187874 w 2187874"/>
                    <a:gd name="connsiteY0" fmla="*/ 0 h 2295106"/>
                    <a:gd name="connsiteX1" fmla="*/ 0 w 2187874"/>
                    <a:gd name="connsiteY1" fmla="*/ 2295106 h 2295106"/>
                    <a:gd name="connsiteX0" fmla="*/ 2187874 w 2187874"/>
                    <a:gd name="connsiteY0" fmla="*/ 0 h 2295106"/>
                    <a:gd name="connsiteX1" fmla="*/ 0 w 2187874"/>
                    <a:gd name="connsiteY1" fmla="*/ 2295106 h 2295106"/>
                    <a:gd name="connsiteX0" fmla="*/ 2281605 w 2281605"/>
                    <a:gd name="connsiteY0" fmla="*/ 0 h 2157668"/>
                    <a:gd name="connsiteX1" fmla="*/ 0 w 2281605"/>
                    <a:gd name="connsiteY1" fmla="*/ 2157668 h 2157668"/>
                    <a:gd name="connsiteX0" fmla="*/ 2286225 w 2286225"/>
                    <a:gd name="connsiteY0" fmla="*/ 0 h 369997"/>
                    <a:gd name="connsiteX1" fmla="*/ 0 w 2286225"/>
                    <a:gd name="connsiteY1" fmla="*/ 315 h 369997"/>
                    <a:gd name="connsiteX0" fmla="*/ 2286225 w 2286225"/>
                    <a:gd name="connsiteY0" fmla="*/ 0 h 3535"/>
                    <a:gd name="connsiteX1" fmla="*/ 0 w 2286225"/>
                    <a:gd name="connsiteY1" fmla="*/ 315 h 3535"/>
                    <a:gd name="connsiteX0" fmla="*/ 10000 w 10000"/>
                    <a:gd name="connsiteY0" fmla="*/ 4965 h 10824"/>
                    <a:gd name="connsiteX1" fmla="*/ 0 w 10000"/>
                    <a:gd name="connsiteY1" fmla="*/ 5856 h 10824"/>
                    <a:gd name="connsiteX0" fmla="*/ 10439 w 10439"/>
                    <a:gd name="connsiteY0" fmla="*/ 45652 h 51511"/>
                    <a:gd name="connsiteX1" fmla="*/ 439 w 10439"/>
                    <a:gd name="connsiteY1" fmla="*/ 46543 h 51511"/>
                    <a:gd name="connsiteX2" fmla="*/ 1810 w 10439"/>
                    <a:gd name="connsiteY2" fmla="*/ 0 h 51511"/>
                    <a:gd name="connsiteX0" fmla="*/ 10506 w 10506"/>
                    <a:gd name="connsiteY0" fmla="*/ 45652 h 852596"/>
                    <a:gd name="connsiteX1" fmla="*/ 506 w 10506"/>
                    <a:gd name="connsiteY1" fmla="*/ 46543 h 852596"/>
                    <a:gd name="connsiteX2" fmla="*/ 1877 w 10506"/>
                    <a:gd name="connsiteY2" fmla="*/ 0 h 852596"/>
                    <a:gd name="connsiteX0" fmla="*/ 10657 w 10657"/>
                    <a:gd name="connsiteY0" fmla="*/ 4969 h 1599840"/>
                    <a:gd name="connsiteX1" fmla="*/ 657 w 10657"/>
                    <a:gd name="connsiteY1" fmla="*/ 5860 h 1599840"/>
                    <a:gd name="connsiteX2" fmla="*/ 1280 w 10657"/>
                    <a:gd name="connsiteY2" fmla="*/ 948943 h 1599840"/>
                    <a:gd name="connsiteX0" fmla="*/ 10657 w 10657"/>
                    <a:gd name="connsiteY0" fmla="*/ 77119 h 1671990"/>
                    <a:gd name="connsiteX1" fmla="*/ 2210 w 10657"/>
                    <a:gd name="connsiteY1" fmla="*/ 55025 h 1671990"/>
                    <a:gd name="connsiteX2" fmla="*/ 657 w 10657"/>
                    <a:gd name="connsiteY2" fmla="*/ 78010 h 1671990"/>
                    <a:gd name="connsiteX3" fmla="*/ 1280 w 10657"/>
                    <a:gd name="connsiteY3" fmla="*/ 1021093 h 1671990"/>
                    <a:gd name="connsiteX0" fmla="*/ 10657 w 10657"/>
                    <a:gd name="connsiteY0" fmla="*/ 776095 h 2370966"/>
                    <a:gd name="connsiteX1" fmla="*/ 2493 w 10657"/>
                    <a:gd name="connsiteY1" fmla="*/ 0 h 2370966"/>
                    <a:gd name="connsiteX2" fmla="*/ 657 w 10657"/>
                    <a:gd name="connsiteY2" fmla="*/ 776986 h 2370966"/>
                    <a:gd name="connsiteX3" fmla="*/ 1280 w 10657"/>
                    <a:gd name="connsiteY3" fmla="*/ 1720069 h 2370966"/>
                    <a:gd name="connsiteX0" fmla="*/ 10657 w 10657"/>
                    <a:gd name="connsiteY0" fmla="*/ 806771 h 2401642"/>
                    <a:gd name="connsiteX1" fmla="*/ 4837 w 10657"/>
                    <a:gd name="connsiteY1" fmla="*/ 219180 h 2401642"/>
                    <a:gd name="connsiteX2" fmla="*/ 2493 w 10657"/>
                    <a:gd name="connsiteY2" fmla="*/ 30676 h 2401642"/>
                    <a:gd name="connsiteX3" fmla="*/ 657 w 10657"/>
                    <a:gd name="connsiteY3" fmla="*/ 807662 h 2401642"/>
                    <a:gd name="connsiteX4" fmla="*/ 1280 w 10657"/>
                    <a:gd name="connsiteY4" fmla="*/ 1750745 h 2401642"/>
                    <a:gd name="connsiteX0" fmla="*/ 10657 w 10657"/>
                    <a:gd name="connsiteY0" fmla="*/ 784949 h 2379820"/>
                    <a:gd name="connsiteX1" fmla="*/ 4413 w 10657"/>
                    <a:gd name="connsiteY1" fmla="*/ 786421 h 2379820"/>
                    <a:gd name="connsiteX2" fmla="*/ 2493 w 10657"/>
                    <a:gd name="connsiteY2" fmla="*/ 8854 h 2379820"/>
                    <a:gd name="connsiteX3" fmla="*/ 657 w 10657"/>
                    <a:gd name="connsiteY3" fmla="*/ 785840 h 2379820"/>
                    <a:gd name="connsiteX4" fmla="*/ 1280 w 10657"/>
                    <a:gd name="connsiteY4" fmla="*/ 1728923 h 2379820"/>
                    <a:gd name="connsiteX0" fmla="*/ 10657 w 10657"/>
                    <a:gd name="connsiteY0" fmla="*/ 785034 h 2379905"/>
                    <a:gd name="connsiteX1" fmla="*/ 6252 w 10657"/>
                    <a:gd name="connsiteY1" fmla="*/ 833631 h 2379905"/>
                    <a:gd name="connsiteX2" fmla="*/ 4413 w 10657"/>
                    <a:gd name="connsiteY2" fmla="*/ 786506 h 2379905"/>
                    <a:gd name="connsiteX3" fmla="*/ 2493 w 10657"/>
                    <a:gd name="connsiteY3" fmla="*/ 8939 h 2379905"/>
                    <a:gd name="connsiteX4" fmla="*/ 657 w 10657"/>
                    <a:gd name="connsiteY4" fmla="*/ 785925 h 2379905"/>
                    <a:gd name="connsiteX5" fmla="*/ 1280 w 10657"/>
                    <a:gd name="connsiteY5" fmla="*/ 1729008 h 2379905"/>
                    <a:gd name="connsiteX0" fmla="*/ 10657 w 10657"/>
                    <a:gd name="connsiteY0" fmla="*/ 785038 h 2379909"/>
                    <a:gd name="connsiteX1" fmla="*/ 7788 w 10657"/>
                    <a:gd name="connsiteY1" fmla="*/ 810073 h 2379909"/>
                    <a:gd name="connsiteX2" fmla="*/ 6252 w 10657"/>
                    <a:gd name="connsiteY2" fmla="*/ 833635 h 2379909"/>
                    <a:gd name="connsiteX3" fmla="*/ 4413 w 10657"/>
                    <a:gd name="connsiteY3" fmla="*/ 786510 h 2379909"/>
                    <a:gd name="connsiteX4" fmla="*/ 2493 w 10657"/>
                    <a:gd name="connsiteY4" fmla="*/ 8943 h 2379909"/>
                    <a:gd name="connsiteX5" fmla="*/ 657 w 10657"/>
                    <a:gd name="connsiteY5" fmla="*/ 785929 h 2379909"/>
                    <a:gd name="connsiteX6" fmla="*/ 1280 w 10657"/>
                    <a:gd name="connsiteY6" fmla="*/ 1729012 h 2379909"/>
                    <a:gd name="connsiteX0" fmla="*/ 10657 w 10657"/>
                    <a:gd name="connsiteY0" fmla="*/ 785038 h 2379909"/>
                    <a:gd name="connsiteX1" fmla="*/ 8980 w 10657"/>
                    <a:gd name="connsiteY1" fmla="*/ 786514 h 2379909"/>
                    <a:gd name="connsiteX2" fmla="*/ 7788 w 10657"/>
                    <a:gd name="connsiteY2" fmla="*/ 810073 h 2379909"/>
                    <a:gd name="connsiteX3" fmla="*/ 6252 w 10657"/>
                    <a:gd name="connsiteY3" fmla="*/ 833635 h 2379909"/>
                    <a:gd name="connsiteX4" fmla="*/ 4413 w 10657"/>
                    <a:gd name="connsiteY4" fmla="*/ 786510 h 2379909"/>
                    <a:gd name="connsiteX5" fmla="*/ 2493 w 10657"/>
                    <a:gd name="connsiteY5" fmla="*/ 8943 h 2379909"/>
                    <a:gd name="connsiteX6" fmla="*/ 657 w 10657"/>
                    <a:gd name="connsiteY6" fmla="*/ 785929 h 2379909"/>
                    <a:gd name="connsiteX7" fmla="*/ 1280 w 10657"/>
                    <a:gd name="connsiteY7" fmla="*/ 1729012 h 2379909"/>
                    <a:gd name="connsiteX0" fmla="*/ 15988 w 15988"/>
                    <a:gd name="connsiteY0" fmla="*/ 8975855 h 9052345"/>
                    <a:gd name="connsiteX1" fmla="*/ 14311 w 15988"/>
                    <a:gd name="connsiteY1" fmla="*/ 8977331 h 9052345"/>
                    <a:gd name="connsiteX2" fmla="*/ 13119 w 15988"/>
                    <a:gd name="connsiteY2" fmla="*/ 9000890 h 9052345"/>
                    <a:gd name="connsiteX3" fmla="*/ 11583 w 15988"/>
                    <a:gd name="connsiteY3" fmla="*/ 9024452 h 9052345"/>
                    <a:gd name="connsiteX4" fmla="*/ 9744 w 15988"/>
                    <a:gd name="connsiteY4" fmla="*/ 8977327 h 9052345"/>
                    <a:gd name="connsiteX5" fmla="*/ 7824 w 15988"/>
                    <a:gd name="connsiteY5" fmla="*/ 8199760 h 9052345"/>
                    <a:gd name="connsiteX6" fmla="*/ 5988 w 15988"/>
                    <a:gd name="connsiteY6" fmla="*/ 8976746 h 9052345"/>
                    <a:gd name="connsiteX7" fmla="*/ 84 w 15988"/>
                    <a:gd name="connsiteY7" fmla="*/ 0 h 9052345"/>
                    <a:gd name="connsiteX0" fmla="*/ 16315 w 16315"/>
                    <a:gd name="connsiteY0" fmla="*/ 8975855 h 9052345"/>
                    <a:gd name="connsiteX1" fmla="*/ 14638 w 16315"/>
                    <a:gd name="connsiteY1" fmla="*/ 8977331 h 9052345"/>
                    <a:gd name="connsiteX2" fmla="*/ 13446 w 16315"/>
                    <a:gd name="connsiteY2" fmla="*/ 9000890 h 9052345"/>
                    <a:gd name="connsiteX3" fmla="*/ 11910 w 16315"/>
                    <a:gd name="connsiteY3" fmla="*/ 9024452 h 9052345"/>
                    <a:gd name="connsiteX4" fmla="*/ 10071 w 16315"/>
                    <a:gd name="connsiteY4" fmla="*/ 8977327 h 9052345"/>
                    <a:gd name="connsiteX5" fmla="*/ 8151 w 16315"/>
                    <a:gd name="connsiteY5" fmla="*/ 8199760 h 9052345"/>
                    <a:gd name="connsiteX6" fmla="*/ 1445 w 16315"/>
                    <a:gd name="connsiteY6" fmla="*/ 22980 h 9052345"/>
                    <a:gd name="connsiteX7" fmla="*/ 411 w 16315"/>
                    <a:gd name="connsiteY7" fmla="*/ 0 h 9052345"/>
                    <a:gd name="connsiteX0" fmla="*/ 16315 w 16315"/>
                    <a:gd name="connsiteY0" fmla="*/ 9542113 h 9618603"/>
                    <a:gd name="connsiteX1" fmla="*/ 14638 w 16315"/>
                    <a:gd name="connsiteY1" fmla="*/ 9543589 h 9618603"/>
                    <a:gd name="connsiteX2" fmla="*/ 13446 w 16315"/>
                    <a:gd name="connsiteY2" fmla="*/ 9567148 h 9618603"/>
                    <a:gd name="connsiteX3" fmla="*/ 11910 w 16315"/>
                    <a:gd name="connsiteY3" fmla="*/ 9590710 h 9618603"/>
                    <a:gd name="connsiteX4" fmla="*/ 10071 w 16315"/>
                    <a:gd name="connsiteY4" fmla="*/ 9543585 h 9618603"/>
                    <a:gd name="connsiteX5" fmla="*/ 2533 w 16315"/>
                    <a:gd name="connsiteY5" fmla="*/ 753 h 9618603"/>
                    <a:gd name="connsiteX6" fmla="*/ 1445 w 16315"/>
                    <a:gd name="connsiteY6" fmla="*/ 589238 h 9618603"/>
                    <a:gd name="connsiteX7" fmla="*/ 411 w 16315"/>
                    <a:gd name="connsiteY7" fmla="*/ 566258 h 9618603"/>
                    <a:gd name="connsiteX0" fmla="*/ 16315 w 16315"/>
                    <a:gd name="connsiteY0" fmla="*/ 9547011 h 9596120"/>
                    <a:gd name="connsiteX1" fmla="*/ 14638 w 16315"/>
                    <a:gd name="connsiteY1" fmla="*/ 9548487 h 9596120"/>
                    <a:gd name="connsiteX2" fmla="*/ 13446 w 16315"/>
                    <a:gd name="connsiteY2" fmla="*/ 9572046 h 9596120"/>
                    <a:gd name="connsiteX3" fmla="*/ 11910 w 16315"/>
                    <a:gd name="connsiteY3" fmla="*/ 9595608 h 9596120"/>
                    <a:gd name="connsiteX4" fmla="*/ 3645 w 16315"/>
                    <a:gd name="connsiteY4" fmla="*/ 1254470 h 9596120"/>
                    <a:gd name="connsiteX5" fmla="*/ 2533 w 16315"/>
                    <a:gd name="connsiteY5" fmla="*/ 5651 h 9596120"/>
                    <a:gd name="connsiteX6" fmla="*/ 1445 w 16315"/>
                    <a:gd name="connsiteY6" fmla="*/ 594136 h 9596120"/>
                    <a:gd name="connsiteX7" fmla="*/ 411 w 16315"/>
                    <a:gd name="connsiteY7" fmla="*/ 571156 h 9596120"/>
                    <a:gd name="connsiteX0" fmla="*/ 16315 w 16315"/>
                    <a:gd name="connsiteY0" fmla="*/ 9564926 h 9589964"/>
                    <a:gd name="connsiteX1" fmla="*/ 14638 w 16315"/>
                    <a:gd name="connsiteY1" fmla="*/ 9566402 h 9589964"/>
                    <a:gd name="connsiteX2" fmla="*/ 13446 w 16315"/>
                    <a:gd name="connsiteY2" fmla="*/ 9589961 h 9589964"/>
                    <a:gd name="connsiteX3" fmla="*/ 4757 w 16315"/>
                    <a:gd name="connsiteY3" fmla="*/ 7 h 9589964"/>
                    <a:gd name="connsiteX4" fmla="*/ 3645 w 16315"/>
                    <a:gd name="connsiteY4" fmla="*/ 1272385 h 9589964"/>
                    <a:gd name="connsiteX5" fmla="*/ 2533 w 16315"/>
                    <a:gd name="connsiteY5" fmla="*/ 23566 h 9589964"/>
                    <a:gd name="connsiteX6" fmla="*/ 1445 w 16315"/>
                    <a:gd name="connsiteY6" fmla="*/ 612051 h 9589964"/>
                    <a:gd name="connsiteX7" fmla="*/ 411 w 16315"/>
                    <a:gd name="connsiteY7" fmla="*/ 589071 h 9589964"/>
                    <a:gd name="connsiteX0" fmla="*/ 16315 w 16315"/>
                    <a:gd name="connsiteY0" fmla="*/ 9564926 h 9566401"/>
                    <a:gd name="connsiteX1" fmla="*/ 14638 w 16315"/>
                    <a:gd name="connsiteY1" fmla="*/ 9566402 h 9566401"/>
                    <a:gd name="connsiteX2" fmla="*/ 5767 w 16315"/>
                    <a:gd name="connsiteY2" fmla="*/ 1225259 h 9566401"/>
                    <a:gd name="connsiteX3" fmla="*/ 4757 w 16315"/>
                    <a:gd name="connsiteY3" fmla="*/ 7 h 9566401"/>
                    <a:gd name="connsiteX4" fmla="*/ 3645 w 16315"/>
                    <a:gd name="connsiteY4" fmla="*/ 1272385 h 9566401"/>
                    <a:gd name="connsiteX5" fmla="*/ 2533 w 16315"/>
                    <a:gd name="connsiteY5" fmla="*/ 23566 h 9566401"/>
                    <a:gd name="connsiteX6" fmla="*/ 1445 w 16315"/>
                    <a:gd name="connsiteY6" fmla="*/ 612051 h 9566401"/>
                    <a:gd name="connsiteX7" fmla="*/ 411 w 16315"/>
                    <a:gd name="connsiteY7" fmla="*/ 589071 h 9566401"/>
                    <a:gd name="connsiteX0" fmla="*/ 16315 w 16315"/>
                    <a:gd name="connsiteY0" fmla="*/ 9564926 h 9564924"/>
                    <a:gd name="connsiteX1" fmla="*/ 6858 w 16315"/>
                    <a:gd name="connsiteY1" fmla="*/ 11 h 9564924"/>
                    <a:gd name="connsiteX2" fmla="*/ 5767 w 16315"/>
                    <a:gd name="connsiteY2" fmla="*/ 1225259 h 9564924"/>
                    <a:gd name="connsiteX3" fmla="*/ 4757 w 16315"/>
                    <a:gd name="connsiteY3" fmla="*/ 7 h 9564924"/>
                    <a:gd name="connsiteX4" fmla="*/ 3645 w 16315"/>
                    <a:gd name="connsiteY4" fmla="*/ 1272385 h 9564924"/>
                    <a:gd name="connsiteX5" fmla="*/ 2533 w 16315"/>
                    <a:gd name="connsiteY5" fmla="*/ 23566 h 9564924"/>
                    <a:gd name="connsiteX6" fmla="*/ 1445 w 16315"/>
                    <a:gd name="connsiteY6" fmla="*/ 612051 h 9564924"/>
                    <a:gd name="connsiteX7" fmla="*/ 411 w 16315"/>
                    <a:gd name="connsiteY7" fmla="*/ 589071 h 9564924"/>
                    <a:gd name="connsiteX0" fmla="*/ 7909 w 7909"/>
                    <a:gd name="connsiteY0" fmla="*/ 1247352 h 1435448"/>
                    <a:gd name="connsiteX1" fmla="*/ 6858 w 7909"/>
                    <a:gd name="connsiteY1" fmla="*/ 11 h 1435448"/>
                    <a:gd name="connsiteX2" fmla="*/ 5767 w 7909"/>
                    <a:gd name="connsiteY2" fmla="*/ 1225259 h 1435448"/>
                    <a:gd name="connsiteX3" fmla="*/ 4757 w 7909"/>
                    <a:gd name="connsiteY3" fmla="*/ 7 h 1435448"/>
                    <a:gd name="connsiteX4" fmla="*/ 3645 w 7909"/>
                    <a:gd name="connsiteY4" fmla="*/ 1272385 h 1435448"/>
                    <a:gd name="connsiteX5" fmla="*/ 2533 w 7909"/>
                    <a:gd name="connsiteY5" fmla="*/ 23566 h 1435448"/>
                    <a:gd name="connsiteX6" fmla="*/ 1445 w 7909"/>
                    <a:gd name="connsiteY6" fmla="*/ 612051 h 1435448"/>
                    <a:gd name="connsiteX7" fmla="*/ 411 w 7909"/>
                    <a:gd name="connsiteY7" fmla="*/ 589071 h 1435448"/>
                    <a:gd name="connsiteX0" fmla="*/ 9480 w 9480"/>
                    <a:gd name="connsiteY0" fmla="*/ 8690 h 8929"/>
                    <a:gd name="connsiteX1" fmla="*/ 8151 w 9480"/>
                    <a:gd name="connsiteY1" fmla="*/ 0 h 8929"/>
                    <a:gd name="connsiteX2" fmla="*/ 6772 w 9480"/>
                    <a:gd name="connsiteY2" fmla="*/ 8536 h 8929"/>
                    <a:gd name="connsiteX3" fmla="*/ 5495 w 9480"/>
                    <a:gd name="connsiteY3" fmla="*/ 0 h 8929"/>
                    <a:gd name="connsiteX4" fmla="*/ 4089 w 9480"/>
                    <a:gd name="connsiteY4" fmla="*/ 8864 h 8929"/>
                    <a:gd name="connsiteX5" fmla="*/ 2683 w 9480"/>
                    <a:gd name="connsiteY5" fmla="*/ 164 h 8929"/>
                    <a:gd name="connsiteX6" fmla="*/ 1307 w 9480"/>
                    <a:gd name="connsiteY6" fmla="*/ 4264 h 8929"/>
                    <a:gd name="connsiteX7" fmla="*/ 0 w 9480"/>
                    <a:gd name="connsiteY7" fmla="*/ 4104 h 8929"/>
                    <a:gd name="connsiteX0" fmla="*/ 9973 w 9973"/>
                    <a:gd name="connsiteY0" fmla="*/ 9732 h 10000"/>
                    <a:gd name="connsiteX1" fmla="*/ 8571 w 9973"/>
                    <a:gd name="connsiteY1" fmla="*/ 0 h 10000"/>
                    <a:gd name="connsiteX2" fmla="*/ 7116 w 9973"/>
                    <a:gd name="connsiteY2" fmla="*/ 9560 h 10000"/>
                    <a:gd name="connsiteX3" fmla="*/ 5769 w 9973"/>
                    <a:gd name="connsiteY3" fmla="*/ 0 h 10000"/>
                    <a:gd name="connsiteX4" fmla="*/ 4286 w 9973"/>
                    <a:gd name="connsiteY4" fmla="*/ 9927 h 10000"/>
                    <a:gd name="connsiteX5" fmla="*/ 2803 w 9973"/>
                    <a:gd name="connsiteY5" fmla="*/ 184 h 10000"/>
                    <a:gd name="connsiteX6" fmla="*/ 1352 w 9973"/>
                    <a:gd name="connsiteY6" fmla="*/ 4775 h 10000"/>
                    <a:gd name="connsiteX7" fmla="*/ 0 w 9973"/>
                    <a:gd name="connsiteY7" fmla="*/ 5148 h 10000"/>
                    <a:gd name="connsiteX0" fmla="*/ 10000 w 10000"/>
                    <a:gd name="connsiteY0" fmla="*/ 9732 h 10000"/>
                    <a:gd name="connsiteX1" fmla="*/ 8594 w 10000"/>
                    <a:gd name="connsiteY1" fmla="*/ 0 h 10000"/>
                    <a:gd name="connsiteX2" fmla="*/ 7135 w 10000"/>
                    <a:gd name="connsiteY2" fmla="*/ 9560 h 10000"/>
                    <a:gd name="connsiteX3" fmla="*/ 5785 w 10000"/>
                    <a:gd name="connsiteY3" fmla="*/ 0 h 10000"/>
                    <a:gd name="connsiteX4" fmla="*/ 4298 w 10000"/>
                    <a:gd name="connsiteY4" fmla="*/ 9927 h 10000"/>
                    <a:gd name="connsiteX5" fmla="*/ 2811 w 10000"/>
                    <a:gd name="connsiteY5" fmla="*/ 184 h 10000"/>
                    <a:gd name="connsiteX6" fmla="*/ 1356 w 10000"/>
                    <a:gd name="connsiteY6" fmla="*/ 4775 h 10000"/>
                    <a:gd name="connsiteX7" fmla="*/ 0 w 10000"/>
                    <a:gd name="connsiteY7" fmla="*/ 5148 h 10000"/>
                    <a:gd name="connsiteX0" fmla="*/ 10878 w 10878"/>
                    <a:gd name="connsiteY0" fmla="*/ 9732 h 10000"/>
                    <a:gd name="connsiteX1" fmla="*/ 9472 w 10878"/>
                    <a:gd name="connsiteY1" fmla="*/ 0 h 10000"/>
                    <a:gd name="connsiteX2" fmla="*/ 8013 w 10878"/>
                    <a:gd name="connsiteY2" fmla="*/ 9560 h 10000"/>
                    <a:gd name="connsiteX3" fmla="*/ 6663 w 10878"/>
                    <a:gd name="connsiteY3" fmla="*/ 0 h 10000"/>
                    <a:gd name="connsiteX4" fmla="*/ 5176 w 10878"/>
                    <a:gd name="connsiteY4" fmla="*/ 9927 h 10000"/>
                    <a:gd name="connsiteX5" fmla="*/ 3689 w 10878"/>
                    <a:gd name="connsiteY5" fmla="*/ 184 h 10000"/>
                    <a:gd name="connsiteX6" fmla="*/ 2234 w 10878"/>
                    <a:gd name="connsiteY6" fmla="*/ 4775 h 10000"/>
                    <a:gd name="connsiteX7" fmla="*/ 0 w 10878"/>
                    <a:gd name="connsiteY7" fmla="*/ 5883 h 10000"/>
                    <a:gd name="connsiteX0" fmla="*/ 10878 w 10878"/>
                    <a:gd name="connsiteY0" fmla="*/ 9732 h 10000"/>
                    <a:gd name="connsiteX1" fmla="*/ 9472 w 10878"/>
                    <a:gd name="connsiteY1" fmla="*/ 0 h 10000"/>
                    <a:gd name="connsiteX2" fmla="*/ 8013 w 10878"/>
                    <a:gd name="connsiteY2" fmla="*/ 9560 h 10000"/>
                    <a:gd name="connsiteX3" fmla="*/ 6663 w 10878"/>
                    <a:gd name="connsiteY3" fmla="*/ 0 h 10000"/>
                    <a:gd name="connsiteX4" fmla="*/ 5176 w 10878"/>
                    <a:gd name="connsiteY4" fmla="*/ 9927 h 10000"/>
                    <a:gd name="connsiteX5" fmla="*/ 3689 w 10878"/>
                    <a:gd name="connsiteY5" fmla="*/ 184 h 10000"/>
                    <a:gd name="connsiteX6" fmla="*/ 2234 w 10878"/>
                    <a:gd name="connsiteY6" fmla="*/ 4775 h 10000"/>
                    <a:gd name="connsiteX7" fmla="*/ 0 w 10878"/>
                    <a:gd name="connsiteY7" fmla="*/ 5883 h 10000"/>
                    <a:gd name="connsiteX0" fmla="*/ 15188 w 15188"/>
                    <a:gd name="connsiteY0" fmla="*/ 9916 h 10000"/>
                    <a:gd name="connsiteX1" fmla="*/ 9472 w 15188"/>
                    <a:gd name="connsiteY1" fmla="*/ 0 h 10000"/>
                    <a:gd name="connsiteX2" fmla="*/ 8013 w 15188"/>
                    <a:gd name="connsiteY2" fmla="*/ 9560 h 10000"/>
                    <a:gd name="connsiteX3" fmla="*/ 6663 w 15188"/>
                    <a:gd name="connsiteY3" fmla="*/ 0 h 10000"/>
                    <a:gd name="connsiteX4" fmla="*/ 5176 w 15188"/>
                    <a:gd name="connsiteY4" fmla="*/ 9927 h 10000"/>
                    <a:gd name="connsiteX5" fmla="*/ 3689 w 15188"/>
                    <a:gd name="connsiteY5" fmla="*/ 184 h 10000"/>
                    <a:gd name="connsiteX6" fmla="*/ 2234 w 15188"/>
                    <a:gd name="connsiteY6" fmla="*/ 4775 h 10000"/>
                    <a:gd name="connsiteX7" fmla="*/ 0 w 15188"/>
                    <a:gd name="connsiteY7" fmla="*/ 5883 h 10000"/>
                    <a:gd name="connsiteX0" fmla="*/ 15188 w 15188"/>
                    <a:gd name="connsiteY0" fmla="*/ 9916 h 10000"/>
                    <a:gd name="connsiteX1" fmla="*/ 9472 w 15188"/>
                    <a:gd name="connsiteY1" fmla="*/ 0 h 10000"/>
                    <a:gd name="connsiteX2" fmla="*/ 8013 w 15188"/>
                    <a:gd name="connsiteY2" fmla="*/ 9560 h 10000"/>
                    <a:gd name="connsiteX3" fmla="*/ 6663 w 15188"/>
                    <a:gd name="connsiteY3" fmla="*/ 0 h 10000"/>
                    <a:gd name="connsiteX4" fmla="*/ 5176 w 15188"/>
                    <a:gd name="connsiteY4" fmla="*/ 9927 h 10000"/>
                    <a:gd name="connsiteX5" fmla="*/ 3689 w 15188"/>
                    <a:gd name="connsiteY5" fmla="*/ 184 h 10000"/>
                    <a:gd name="connsiteX6" fmla="*/ 3788 w 15188"/>
                    <a:gd name="connsiteY6" fmla="*/ 5143 h 10000"/>
                    <a:gd name="connsiteX7" fmla="*/ 0 w 15188"/>
                    <a:gd name="connsiteY7" fmla="*/ 5883 h 10000"/>
                    <a:gd name="connsiteX0" fmla="*/ 15188 w 15188"/>
                    <a:gd name="connsiteY0" fmla="*/ 9916 h 10000"/>
                    <a:gd name="connsiteX1" fmla="*/ 9472 w 15188"/>
                    <a:gd name="connsiteY1" fmla="*/ 0 h 10000"/>
                    <a:gd name="connsiteX2" fmla="*/ 8013 w 15188"/>
                    <a:gd name="connsiteY2" fmla="*/ 9560 h 10000"/>
                    <a:gd name="connsiteX3" fmla="*/ 6663 w 15188"/>
                    <a:gd name="connsiteY3" fmla="*/ 0 h 10000"/>
                    <a:gd name="connsiteX4" fmla="*/ 5176 w 15188"/>
                    <a:gd name="connsiteY4" fmla="*/ 9927 h 10000"/>
                    <a:gd name="connsiteX5" fmla="*/ 5756 w 15188"/>
                    <a:gd name="connsiteY5" fmla="*/ 92 h 10000"/>
                    <a:gd name="connsiteX6" fmla="*/ 3788 w 15188"/>
                    <a:gd name="connsiteY6" fmla="*/ 5143 h 10000"/>
                    <a:gd name="connsiteX7" fmla="*/ 0 w 15188"/>
                    <a:gd name="connsiteY7" fmla="*/ 5883 h 10000"/>
                    <a:gd name="connsiteX0" fmla="*/ 15188 w 15188"/>
                    <a:gd name="connsiteY0" fmla="*/ 9916 h 10000"/>
                    <a:gd name="connsiteX1" fmla="*/ 12350 w 15188"/>
                    <a:gd name="connsiteY1" fmla="*/ 184 h 10000"/>
                    <a:gd name="connsiteX2" fmla="*/ 8013 w 15188"/>
                    <a:gd name="connsiteY2" fmla="*/ 9560 h 10000"/>
                    <a:gd name="connsiteX3" fmla="*/ 6663 w 15188"/>
                    <a:gd name="connsiteY3" fmla="*/ 0 h 10000"/>
                    <a:gd name="connsiteX4" fmla="*/ 5176 w 15188"/>
                    <a:gd name="connsiteY4" fmla="*/ 9927 h 10000"/>
                    <a:gd name="connsiteX5" fmla="*/ 5756 w 15188"/>
                    <a:gd name="connsiteY5" fmla="*/ 92 h 10000"/>
                    <a:gd name="connsiteX6" fmla="*/ 3788 w 15188"/>
                    <a:gd name="connsiteY6" fmla="*/ 5143 h 10000"/>
                    <a:gd name="connsiteX7" fmla="*/ 0 w 15188"/>
                    <a:gd name="connsiteY7" fmla="*/ 5883 h 10000"/>
                    <a:gd name="connsiteX0" fmla="*/ 15188 w 15188"/>
                    <a:gd name="connsiteY0" fmla="*/ 9916 h 10000"/>
                    <a:gd name="connsiteX1" fmla="*/ 12350 w 15188"/>
                    <a:gd name="connsiteY1" fmla="*/ 184 h 10000"/>
                    <a:gd name="connsiteX2" fmla="*/ 9445 w 15188"/>
                    <a:gd name="connsiteY2" fmla="*/ 9836 h 10000"/>
                    <a:gd name="connsiteX3" fmla="*/ 6663 w 15188"/>
                    <a:gd name="connsiteY3" fmla="*/ 0 h 10000"/>
                    <a:gd name="connsiteX4" fmla="*/ 5176 w 15188"/>
                    <a:gd name="connsiteY4" fmla="*/ 9927 h 10000"/>
                    <a:gd name="connsiteX5" fmla="*/ 5756 w 15188"/>
                    <a:gd name="connsiteY5" fmla="*/ 92 h 10000"/>
                    <a:gd name="connsiteX6" fmla="*/ 3788 w 15188"/>
                    <a:gd name="connsiteY6" fmla="*/ 5143 h 10000"/>
                    <a:gd name="connsiteX7" fmla="*/ 0 w 15188"/>
                    <a:gd name="connsiteY7" fmla="*/ 5883 h 10000"/>
                    <a:gd name="connsiteX0" fmla="*/ 15188 w 15188"/>
                    <a:gd name="connsiteY0" fmla="*/ 9916 h 10112"/>
                    <a:gd name="connsiteX1" fmla="*/ 12350 w 15188"/>
                    <a:gd name="connsiteY1" fmla="*/ 184 h 10112"/>
                    <a:gd name="connsiteX2" fmla="*/ 9472 w 15188"/>
                    <a:gd name="connsiteY2" fmla="*/ 10112 h 10112"/>
                    <a:gd name="connsiteX3" fmla="*/ 6663 w 15188"/>
                    <a:gd name="connsiteY3" fmla="*/ 0 h 10112"/>
                    <a:gd name="connsiteX4" fmla="*/ 5176 w 15188"/>
                    <a:gd name="connsiteY4" fmla="*/ 9927 h 10112"/>
                    <a:gd name="connsiteX5" fmla="*/ 5756 w 15188"/>
                    <a:gd name="connsiteY5" fmla="*/ 92 h 10112"/>
                    <a:gd name="connsiteX6" fmla="*/ 3788 w 15188"/>
                    <a:gd name="connsiteY6" fmla="*/ 5143 h 10112"/>
                    <a:gd name="connsiteX7" fmla="*/ 0 w 15188"/>
                    <a:gd name="connsiteY7" fmla="*/ 5883 h 10112"/>
                    <a:gd name="connsiteX0" fmla="*/ 15188 w 15188"/>
                    <a:gd name="connsiteY0" fmla="*/ 9916 h 10112"/>
                    <a:gd name="connsiteX1" fmla="*/ 12350 w 15188"/>
                    <a:gd name="connsiteY1" fmla="*/ 184 h 10112"/>
                    <a:gd name="connsiteX2" fmla="*/ 9472 w 15188"/>
                    <a:gd name="connsiteY2" fmla="*/ 10112 h 10112"/>
                    <a:gd name="connsiteX3" fmla="*/ 6663 w 15188"/>
                    <a:gd name="connsiteY3" fmla="*/ 0 h 10112"/>
                    <a:gd name="connsiteX4" fmla="*/ 5176 w 15188"/>
                    <a:gd name="connsiteY4" fmla="*/ 9927 h 10112"/>
                    <a:gd name="connsiteX5" fmla="*/ 5756 w 15188"/>
                    <a:gd name="connsiteY5" fmla="*/ 92 h 10112"/>
                    <a:gd name="connsiteX6" fmla="*/ 3788 w 15188"/>
                    <a:gd name="connsiteY6" fmla="*/ 5143 h 10112"/>
                    <a:gd name="connsiteX7" fmla="*/ 0 w 15188"/>
                    <a:gd name="connsiteY7" fmla="*/ 5883 h 10112"/>
                    <a:gd name="connsiteX0" fmla="*/ 15188 w 15188"/>
                    <a:gd name="connsiteY0" fmla="*/ 9916 h 10112"/>
                    <a:gd name="connsiteX1" fmla="*/ 12350 w 15188"/>
                    <a:gd name="connsiteY1" fmla="*/ 184 h 10112"/>
                    <a:gd name="connsiteX2" fmla="*/ 9472 w 15188"/>
                    <a:gd name="connsiteY2" fmla="*/ 10112 h 10112"/>
                    <a:gd name="connsiteX3" fmla="*/ 6663 w 15188"/>
                    <a:gd name="connsiteY3" fmla="*/ 0 h 10112"/>
                    <a:gd name="connsiteX4" fmla="*/ 5176 w 15188"/>
                    <a:gd name="connsiteY4" fmla="*/ 9927 h 10112"/>
                    <a:gd name="connsiteX5" fmla="*/ 5756 w 15188"/>
                    <a:gd name="connsiteY5" fmla="*/ 92 h 10112"/>
                    <a:gd name="connsiteX6" fmla="*/ 3788 w 15188"/>
                    <a:gd name="connsiteY6" fmla="*/ 5143 h 10112"/>
                    <a:gd name="connsiteX7" fmla="*/ 0 w 15188"/>
                    <a:gd name="connsiteY7" fmla="*/ 5883 h 10112"/>
                    <a:gd name="connsiteX0" fmla="*/ 15188 w 15188"/>
                    <a:gd name="connsiteY0" fmla="*/ 9916 h 10112"/>
                    <a:gd name="connsiteX1" fmla="*/ 12350 w 15188"/>
                    <a:gd name="connsiteY1" fmla="*/ 184 h 10112"/>
                    <a:gd name="connsiteX2" fmla="*/ 9472 w 15188"/>
                    <a:gd name="connsiteY2" fmla="*/ 10112 h 10112"/>
                    <a:gd name="connsiteX3" fmla="*/ 6663 w 15188"/>
                    <a:gd name="connsiteY3" fmla="*/ 0 h 10112"/>
                    <a:gd name="connsiteX4" fmla="*/ 5176 w 15188"/>
                    <a:gd name="connsiteY4" fmla="*/ 9927 h 10112"/>
                    <a:gd name="connsiteX5" fmla="*/ 5756 w 15188"/>
                    <a:gd name="connsiteY5" fmla="*/ 92 h 10112"/>
                    <a:gd name="connsiteX6" fmla="*/ 3788 w 15188"/>
                    <a:gd name="connsiteY6" fmla="*/ 5143 h 10112"/>
                    <a:gd name="connsiteX7" fmla="*/ 0 w 15188"/>
                    <a:gd name="connsiteY7" fmla="*/ 5883 h 10112"/>
                    <a:gd name="connsiteX0" fmla="*/ 15188 w 15188"/>
                    <a:gd name="connsiteY0" fmla="*/ 9916 h 10112"/>
                    <a:gd name="connsiteX1" fmla="*/ 12350 w 15188"/>
                    <a:gd name="connsiteY1" fmla="*/ 184 h 10112"/>
                    <a:gd name="connsiteX2" fmla="*/ 9472 w 15188"/>
                    <a:gd name="connsiteY2" fmla="*/ 10112 h 10112"/>
                    <a:gd name="connsiteX3" fmla="*/ 6663 w 15188"/>
                    <a:gd name="connsiteY3" fmla="*/ 0 h 10112"/>
                    <a:gd name="connsiteX4" fmla="*/ 5176 w 15188"/>
                    <a:gd name="connsiteY4" fmla="*/ 9927 h 10112"/>
                    <a:gd name="connsiteX5" fmla="*/ 5756 w 15188"/>
                    <a:gd name="connsiteY5" fmla="*/ 92 h 10112"/>
                    <a:gd name="connsiteX6" fmla="*/ 3788 w 15188"/>
                    <a:gd name="connsiteY6" fmla="*/ 5143 h 10112"/>
                    <a:gd name="connsiteX7" fmla="*/ 0 w 15188"/>
                    <a:gd name="connsiteY7" fmla="*/ 5883 h 10112"/>
                    <a:gd name="connsiteX0" fmla="*/ 15188 w 15188"/>
                    <a:gd name="connsiteY0" fmla="*/ 9916 h 10112"/>
                    <a:gd name="connsiteX1" fmla="*/ 12350 w 15188"/>
                    <a:gd name="connsiteY1" fmla="*/ 184 h 10112"/>
                    <a:gd name="connsiteX2" fmla="*/ 9472 w 15188"/>
                    <a:gd name="connsiteY2" fmla="*/ 10112 h 10112"/>
                    <a:gd name="connsiteX3" fmla="*/ 6663 w 15188"/>
                    <a:gd name="connsiteY3" fmla="*/ 0 h 10112"/>
                    <a:gd name="connsiteX4" fmla="*/ 5176 w 15188"/>
                    <a:gd name="connsiteY4" fmla="*/ 9927 h 10112"/>
                    <a:gd name="connsiteX5" fmla="*/ 5756 w 15188"/>
                    <a:gd name="connsiteY5" fmla="*/ 92 h 10112"/>
                    <a:gd name="connsiteX6" fmla="*/ 3788 w 15188"/>
                    <a:gd name="connsiteY6" fmla="*/ 5143 h 10112"/>
                    <a:gd name="connsiteX7" fmla="*/ 0 w 15188"/>
                    <a:gd name="connsiteY7" fmla="*/ 5883 h 10112"/>
                    <a:gd name="connsiteX0" fmla="*/ 15188 w 15188"/>
                    <a:gd name="connsiteY0" fmla="*/ 9916 h 10112"/>
                    <a:gd name="connsiteX1" fmla="*/ 12350 w 15188"/>
                    <a:gd name="connsiteY1" fmla="*/ 184 h 10112"/>
                    <a:gd name="connsiteX2" fmla="*/ 9472 w 15188"/>
                    <a:gd name="connsiteY2" fmla="*/ 10112 h 10112"/>
                    <a:gd name="connsiteX3" fmla="*/ 6663 w 15188"/>
                    <a:gd name="connsiteY3" fmla="*/ 0 h 10112"/>
                    <a:gd name="connsiteX4" fmla="*/ 5176 w 15188"/>
                    <a:gd name="connsiteY4" fmla="*/ 9927 h 10112"/>
                    <a:gd name="connsiteX5" fmla="*/ 3783 w 15188"/>
                    <a:gd name="connsiteY5" fmla="*/ 92 h 10112"/>
                    <a:gd name="connsiteX6" fmla="*/ 3788 w 15188"/>
                    <a:gd name="connsiteY6" fmla="*/ 5143 h 10112"/>
                    <a:gd name="connsiteX7" fmla="*/ 0 w 15188"/>
                    <a:gd name="connsiteY7" fmla="*/ 5883 h 10112"/>
                    <a:gd name="connsiteX0" fmla="*/ 17269 w 17269"/>
                    <a:gd name="connsiteY0" fmla="*/ 9916 h 10112"/>
                    <a:gd name="connsiteX1" fmla="*/ 14431 w 17269"/>
                    <a:gd name="connsiteY1" fmla="*/ 184 h 10112"/>
                    <a:gd name="connsiteX2" fmla="*/ 11553 w 17269"/>
                    <a:gd name="connsiteY2" fmla="*/ 10112 h 10112"/>
                    <a:gd name="connsiteX3" fmla="*/ 8744 w 17269"/>
                    <a:gd name="connsiteY3" fmla="*/ 0 h 10112"/>
                    <a:gd name="connsiteX4" fmla="*/ 7257 w 17269"/>
                    <a:gd name="connsiteY4" fmla="*/ 9927 h 10112"/>
                    <a:gd name="connsiteX5" fmla="*/ 5864 w 17269"/>
                    <a:gd name="connsiteY5" fmla="*/ 92 h 10112"/>
                    <a:gd name="connsiteX6" fmla="*/ 5869 w 17269"/>
                    <a:gd name="connsiteY6" fmla="*/ 5143 h 10112"/>
                    <a:gd name="connsiteX7" fmla="*/ 0 w 17269"/>
                    <a:gd name="connsiteY7" fmla="*/ 5607 h 10112"/>
                    <a:gd name="connsiteX0" fmla="*/ 17269 w 17269"/>
                    <a:gd name="connsiteY0" fmla="*/ 9916 h 10112"/>
                    <a:gd name="connsiteX1" fmla="*/ 14431 w 17269"/>
                    <a:gd name="connsiteY1" fmla="*/ 184 h 10112"/>
                    <a:gd name="connsiteX2" fmla="*/ 11553 w 17269"/>
                    <a:gd name="connsiteY2" fmla="*/ 10112 h 10112"/>
                    <a:gd name="connsiteX3" fmla="*/ 8744 w 17269"/>
                    <a:gd name="connsiteY3" fmla="*/ 0 h 10112"/>
                    <a:gd name="connsiteX4" fmla="*/ 7257 w 17269"/>
                    <a:gd name="connsiteY4" fmla="*/ 9927 h 10112"/>
                    <a:gd name="connsiteX5" fmla="*/ 5864 w 17269"/>
                    <a:gd name="connsiteY5" fmla="*/ 92 h 10112"/>
                    <a:gd name="connsiteX6" fmla="*/ 4369 w 17269"/>
                    <a:gd name="connsiteY6" fmla="*/ 5419 h 10112"/>
                    <a:gd name="connsiteX7" fmla="*/ 0 w 17269"/>
                    <a:gd name="connsiteY7" fmla="*/ 5607 h 10112"/>
                    <a:gd name="connsiteX0" fmla="*/ 17269 w 17269"/>
                    <a:gd name="connsiteY0" fmla="*/ 9916 h 10112"/>
                    <a:gd name="connsiteX1" fmla="*/ 14431 w 17269"/>
                    <a:gd name="connsiteY1" fmla="*/ 184 h 10112"/>
                    <a:gd name="connsiteX2" fmla="*/ 11553 w 17269"/>
                    <a:gd name="connsiteY2" fmla="*/ 10112 h 10112"/>
                    <a:gd name="connsiteX3" fmla="*/ 8744 w 17269"/>
                    <a:gd name="connsiteY3" fmla="*/ 0 h 10112"/>
                    <a:gd name="connsiteX4" fmla="*/ 7257 w 17269"/>
                    <a:gd name="connsiteY4" fmla="*/ 9927 h 10112"/>
                    <a:gd name="connsiteX5" fmla="*/ 5864 w 17269"/>
                    <a:gd name="connsiteY5" fmla="*/ 92 h 10112"/>
                    <a:gd name="connsiteX6" fmla="*/ 3031 w 17269"/>
                    <a:gd name="connsiteY6" fmla="*/ 5511 h 10112"/>
                    <a:gd name="connsiteX7" fmla="*/ 0 w 17269"/>
                    <a:gd name="connsiteY7" fmla="*/ 5607 h 10112"/>
                    <a:gd name="connsiteX0" fmla="*/ 17269 w 17269"/>
                    <a:gd name="connsiteY0" fmla="*/ 9916 h 10112"/>
                    <a:gd name="connsiteX1" fmla="*/ 14431 w 17269"/>
                    <a:gd name="connsiteY1" fmla="*/ 184 h 10112"/>
                    <a:gd name="connsiteX2" fmla="*/ 11553 w 17269"/>
                    <a:gd name="connsiteY2" fmla="*/ 10112 h 10112"/>
                    <a:gd name="connsiteX3" fmla="*/ 8744 w 17269"/>
                    <a:gd name="connsiteY3" fmla="*/ 0 h 10112"/>
                    <a:gd name="connsiteX4" fmla="*/ 7257 w 17269"/>
                    <a:gd name="connsiteY4" fmla="*/ 9927 h 10112"/>
                    <a:gd name="connsiteX5" fmla="*/ 4418 w 17269"/>
                    <a:gd name="connsiteY5" fmla="*/ 92 h 10112"/>
                    <a:gd name="connsiteX6" fmla="*/ 3031 w 17269"/>
                    <a:gd name="connsiteY6" fmla="*/ 5511 h 10112"/>
                    <a:gd name="connsiteX7" fmla="*/ 0 w 17269"/>
                    <a:gd name="connsiteY7" fmla="*/ 5607 h 10112"/>
                    <a:gd name="connsiteX0" fmla="*/ 17269 w 17269"/>
                    <a:gd name="connsiteY0" fmla="*/ 9916 h 10112"/>
                    <a:gd name="connsiteX1" fmla="*/ 14431 w 17269"/>
                    <a:gd name="connsiteY1" fmla="*/ 184 h 10112"/>
                    <a:gd name="connsiteX2" fmla="*/ 11553 w 17269"/>
                    <a:gd name="connsiteY2" fmla="*/ 10112 h 10112"/>
                    <a:gd name="connsiteX3" fmla="*/ 8744 w 17269"/>
                    <a:gd name="connsiteY3" fmla="*/ 0 h 10112"/>
                    <a:gd name="connsiteX4" fmla="*/ 7257 w 17269"/>
                    <a:gd name="connsiteY4" fmla="*/ 9927 h 10112"/>
                    <a:gd name="connsiteX5" fmla="*/ 4418 w 17269"/>
                    <a:gd name="connsiteY5" fmla="*/ 92 h 10112"/>
                    <a:gd name="connsiteX6" fmla="*/ 3031 w 17269"/>
                    <a:gd name="connsiteY6" fmla="*/ 5511 h 10112"/>
                    <a:gd name="connsiteX7" fmla="*/ 0 w 17269"/>
                    <a:gd name="connsiteY7" fmla="*/ 5607 h 10112"/>
                    <a:gd name="connsiteX0" fmla="*/ 17269 w 17269"/>
                    <a:gd name="connsiteY0" fmla="*/ 9916 h 10112"/>
                    <a:gd name="connsiteX1" fmla="*/ 14431 w 17269"/>
                    <a:gd name="connsiteY1" fmla="*/ 184 h 10112"/>
                    <a:gd name="connsiteX2" fmla="*/ 11553 w 17269"/>
                    <a:gd name="connsiteY2" fmla="*/ 10112 h 10112"/>
                    <a:gd name="connsiteX3" fmla="*/ 8744 w 17269"/>
                    <a:gd name="connsiteY3" fmla="*/ 0 h 10112"/>
                    <a:gd name="connsiteX4" fmla="*/ 7257 w 17269"/>
                    <a:gd name="connsiteY4" fmla="*/ 9927 h 10112"/>
                    <a:gd name="connsiteX5" fmla="*/ 4418 w 17269"/>
                    <a:gd name="connsiteY5" fmla="*/ 92 h 10112"/>
                    <a:gd name="connsiteX6" fmla="*/ 3031 w 17269"/>
                    <a:gd name="connsiteY6" fmla="*/ 5511 h 10112"/>
                    <a:gd name="connsiteX7" fmla="*/ 0 w 17269"/>
                    <a:gd name="connsiteY7" fmla="*/ 5607 h 10112"/>
                    <a:gd name="connsiteX0" fmla="*/ 17269 w 17269"/>
                    <a:gd name="connsiteY0" fmla="*/ 9916 h 10112"/>
                    <a:gd name="connsiteX1" fmla="*/ 14431 w 17269"/>
                    <a:gd name="connsiteY1" fmla="*/ 184 h 10112"/>
                    <a:gd name="connsiteX2" fmla="*/ 11553 w 17269"/>
                    <a:gd name="connsiteY2" fmla="*/ 10112 h 10112"/>
                    <a:gd name="connsiteX3" fmla="*/ 8744 w 17269"/>
                    <a:gd name="connsiteY3" fmla="*/ 0 h 10112"/>
                    <a:gd name="connsiteX4" fmla="*/ 7257 w 17269"/>
                    <a:gd name="connsiteY4" fmla="*/ 9927 h 10112"/>
                    <a:gd name="connsiteX5" fmla="*/ 4418 w 17269"/>
                    <a:gd name="connsiteY5" fmla="*/ 92 h 10112"/>
                    <a:gd name="connsiteX6" fmla="*/ 3031 w 17269"/>
                    <a:gd name="connsiteY6" fmla="*/ 5511 h 10112"/>
                    <a:gd name="connsiteX7" fmla="*/ 0 w 17269"/>
                    <a:gd name="connsiteY7" fmla="*/ 5607 h 10112"/>
                    <a:gd name="connsiteX0" fmla="*/ 17269 w 17269"/>
                    <a:gd name="connsiteY0" fmla="*/ 9916 h 10112"/>
                    <a:gd name="connsiteX1" fmla="*/ 14431 w 17269"/>
                    <a:gd name="connsiteY1" fmla="*/ 184 h 10112"/>
                    <a:gd name="connsiteX2" fmla="*/ 11553 w 17269"/>
                    <a:gd name="connsiteY2" fmla="*/ 10112 h 10112"/>
                    <a:gd name="connsiteX3" fmla="*/ 8744 w 17269"/>
                    <a:gd name="connsiteY3" fmla="*/ 0 h 10112"/>
                    <a:gd name="connsiteX4" fmla="*/ 7257 w 17269"/>
                    <a:gd name="connsiteY4" fmla="*/ 9927 h 10112"/>
                    <a:gd name="connsiteX5" fmla="*/ 4418 w 17269"/>
                    <a:gd name="connsiteY5" fmla="*/ 92 h 10112"/>
                    <a:gd name="connsiteX6" fmla="*/ 3031 w 17269"/>
                    <a:gd name="connsiteY6" fmla="*/ 5511 h 10112"/>
                    <a:gd name="connsiteX7" fmla="*/ 0 w 17269"/>
                    <a:gd name="connsiteY7" fmla="*/ 5607 h 10112"/>
                    <a:gd name="connsiteX0" fmla="*/ 17269 w 17269"/>
                    <a:gd name="connsiteY0" fmla="*/ 9916 h 10112"/>
                    <a:gd name="connsiteX1" fmla="*/ 14431 w 17269"/>
                    <a:gd name="connsiteY1" fmla="*/ 184 h 10112"/>
                    <a:gd name="connsiteX2" fmla="*/ 11553 w 17269"/>
                    <a:gd name="connsiteY2" fmla="*/ 10112 h 10112"/>
                    <a:gd name="connsiteX3" fmla="*/ 8744 w 17269"/>
                    <a:gd name="connsiteY3" fmla="*/ 0 h 10112"/>
                    <a:gd name="connsiteX4" fmla="*/ 5798 w 17269"/>
                    <a:gd name="connsiteY4" fmla="*/ 9927 h 10112"/>
                    <a:gd name="connsiteX5" fmla="*/ 4418 w 17269"/>
                    <a:gd name="connsiteY5" fmla="*/ 92 h 10112"/>
                    <a:gd name="connsiteX6" fmla="*/ 3031 w 17269"/>
                    <a:gd name="connsiteY6" fmla="*/ 5511 h 10112"/>
                    <a:gd name="connsiteX7" fmla="*/ 0 w 17269"/>
                    <a:gd name="connsiteY7" fmla="*/ 5607 h 10112"/>
                    <a:gd name="connsiteX0" fmla="*/ 17269 w 17269"/>
                    <a:gd name="connsiteY0" fmla="*/ 9916 h 10112"/>
                    <a:gd name="connsiteX1" fmla="*/ 14431 w 17269"/>
                    <a:gd name="connsiteY1" fmla="*/ 184 h 10112"/>
                    <a:gd name="connsiteX2" fmla="*/ 11553 w 17269"/>
                    <a:gd name="connsiteY2" fmla="*/ 10112 h 10112"/>
                    <a:gd name="connsiteX3" fmla="*/ 8744 w 17269"/>
                    <a:gd name="connsiteY3" fmla="*/ 0 h 10112"/>
                    <a:gd name="connsiteX4" fmla="*/ 5798 w 17269"/>
                    <a:gd name="connsiteY4" fmla="*/ 9927 h 10112"/>
                    <a:gd name="connsiteX5" fmla="*/ 4418 w 17269"/>
                    <a:gd name="connsiteY5" fmla="*/ 92 h 10112"/>
                    <a:gd name="connsiteX6" fmla="*/ 3031 w 17269"/>
                    <a:gd name="connsiteY6" fmla="*/ 5511 h 10112"/>
                    <a:gd name="connsiteX7" fmla="*/ 0 w 17269"/>
                    <a:gd name="connsiteY7" fmla="*/ 5607 h 10112"/>
                    <a:gd name="connsiteX0" fmla="*/ 17269 w 17269"/>
                    <a:gd name="connsiteY0" fmla="*/ 9919 h 10115"/>
                    <a:gd name="connsiteX1" fmla="*/ 14431 w 17269"/>
                    <a:gd name="connsiteY1" fmla="*/ 187 h 10115"/>
                    <a:gd name="connsiteX2" fmla="*/ 11553 w 17269"/>
                    <a:gd name="connsiteY2" fmla="*/ 10115 h 10115"/>
                    <a:gd name="connsiteX3" fmla="*/ 8744 w 17269"/>
                    <a:gd name="connsiteY3" fmla="*/ 3 h 10115"/>
                    <a:gd name="connsiteX4" fmla="*/ 5798 w 17269"/>
                    <a:gd name="connsiteY4" fmla="*/ 9930 h 10115"/>
                    <a:gd name="connsiteX5" fmla="*/ 2999 w 17269"/>
                    <a:gd name="connsiteY5" fmla="*/ 3 h 10115"/>
                    <a:gd name="connsiteX6" fmla="*/ 3031 w 17269"/>
                    <a:gd name="connsiteY6" fmla="*/ 5514 h 10115"/>
                    <a:gd name="connsiteX7" fmla="*/ 0 w 17269"/>
                    <a:gd name="connsiteY7" fmla="*/ 5610 h 10115"/>
                    <a:gd name="connsiteX0" fmla="*/ 17269 w 17269"/>
                    <a:gd name="connsiteY0" fmla="*/ 9919 h 10115"/>
                    <a:gd name="connsiteX1" fmla="*/ 14431 w 17269"/>
                    <a:gd name="connsiteY1" fmla="*/ 187 h 10115"/>
                    <a:gd name="connsiteX2" fmla="*/ 11553 w 17269"/>
                    <a:gd name="connsiteY2" fmla="*/ 10115 h 10115"/>
                    <a:gd name="connsiteX3" fmla="*/ 8744 w 17269"/>
                    <a:gd name="connsiteY3" fmla="*/ 3 h 10115"/>
                    <a:gd name="connsiteX4" fmla="*/ 5798 w 17269"/>
                    <a:gd name="connsiteY4" fmla="*/ 9930 h 10115"/>
                    <a:gd name="connsiteX5" fmla="*/ 2999 w 17269"/>
                    <a:gd name="connsiteY5" fmla="*/ 3 h 10115"/>
                    <a:gd name="connsiteX6" fmla="*/ 1585 w 17269"/>
                    <a:gd name="connsiteY6" fmla="*/ 5698 h 10115"/>
                    <a:gd name="connsiteX7" fmla="*/ 0 w 17269"/>
                    <a:gd name="connsiteY7" fmla="*/ 5610 h 10115"/>
                    <a:gd name="connsiteX0" fmla="*/ 20025 w 20025"/>
                    <a:gd name="connsiteY0" fmla="*/ 9919 h 10115"/>
                    <a:gd name="connsiteX1" fmla="*/ 17187 w 20025"/>
                    <a:gd name="connsiteY1" fmla="*/ 187 h 10115"/>
                    <a:gd name="connsiteX2" fmla="*/ 14309 w 20025"/>
                    <a:gd name="connsiteY2" fmla="*/ 10115 h 10115"/>
                    <a:gd name="connsiteX3" fmla="*/ 11500 w 20025"/>
                    <a:gd name="connsiteY3" fmla="*/ 3 h 10115"/>
                    <a:gd name="connsiteX4" fmla="*/ 8554 w 20025"/>
                    <a:gd name="connsiteY4" fmla="*/ 9930 h 10115"/>
                    <a:gd name="connsiteX5" fmla="*/ 5755 w 20025"/>
                    <a:gd name="connsiteY5" fmla="*/ 3 h 10115"/>
                    <a:gd name="connsiteX6" fmla="*/ 4341 w 20025"/>
                    <a:gd name="connsiteY6" fmla="*/ 5698 h 10115"/>
                    <a:gd name="connsiteX7" fmla="*/ 0 w 20025"/>
                    <a:gd name="connsiteY7" fmla="*/ 5702 h 10115"/>
                    <a:gd name="connsiteX0" fmla="*/ 20025 w 20025"/>
                    <a:gd name="connsiteY0" fmla="*/ 9919 h 10115"/>
                    <a:gd name="connsiteX1" fmla="*/ 17187 w 20025"/>
                    <a:gd name="connsiteY1" fmla="*/ 187 h 10115"/>
                    <a:gd name="connsiteX2" fmla="*/ 14309 w 20025"/>
                    <a:gd name="connsiteY2" fmla="*/ 10115 h 10115"/>
                    <a:gd name="connsiteX3" fmla="*/ 11500 w 20025"/>
                    <a:gd name="connsiteY3" fmla="*/ 3 h 10115"/>
                    <a:gd name="connsiteX4" fmla="*/ 8554 w 20025"/>
                    <a:gd name="connsiteY4" fmla="*/ 9930 h 10115"/>
                    <a:gd name="connsiteX5" fmla="*/ 5755 w 20025"/>
                    <a:gd name="connsiteY5" fmla="*/ 3 h 10115"/>
                    <a:gd name="connsiteX6" fmla="*/ 4341 w 20025"/>
                    <a:gd name="connsiteY6" fmla="*/ 5698 h 10115"/>
                    <a:gd name="connsiteX7" fmla="*/ 0 w 20025"/>
                    <a:gd name="connsiteY7" fmla="*/ 5702 h 10115"/>
                    <a:gd name="connsiteX0" fmla="*/ 20011 w 20011"/>
                    <a:gd name="connsiteY0" fmla="*/ 9919 h 10115"/>
                    <a:gd name="connsiteX1" fmla="*/ 17173 w 20011"/>
                    <a:gd name="connsiteY1" fmla="*/ 187 h 10115"/>
                    <a:gd name="connsiteX2" fmla="*/ 14295 w 20011"/>
                    <a:gd name="connsiteY2" fmla="*/ 10115 h 10115"/>
                    <a:gd name="connsiteX3" fmla="*/ 11486 w 20011"/>
                    <a:gd name="connsiteY3" fmla="*/ 3 h 10115"/>
                    <a:gd name="connsiteX4" fmla="*/ 8540 w 20011"/>
                    <a:gd name="connsiteY4" fmla="*/ 9930 h 10115"/>
                    <a:gd name="connsiteX5" fmla="*/ 5741 w 20011"/>
                    <a:gd name="connsiteY5" fmla="*/ 3 h 10115"/>
                    <a:gd name="connsiteX6" fmla="*/ 4327 w 20011"/>
                    <a:gd name="connsiteY6" fmla="*/ 5698 h 10115"/>
                    <a:gd name="connsiteX7" fmla="*/ 0 w 20011"/>
                    <a:gd name="connsiteY7" fmla="*/ 5059 h 10115"/>
                    <a:gd name="connsiteX0" fmla="*/ 20011 w 20011"/>
                    <a:gd name="connsiteY0" fmla="*/ 9918 h 10115"/>
                    <a:gd name="connsiteX1" fmla="*/ 17173 w 20011"/>
                    <a:gd name="connsiteY1" fmla="*/ 186 h 10115"/>
                    <a:gd name="connsiteX2" fmla="*/ 14295 w 20011"/>
                    <a:gd name="connsiteY2" fmla="*/ 10114 h 10115"/>
                    <a:gd name="connsiteX3" fmla="*/ 11486 w 20011"/>
                    <a:gd name="connsiteY3" fmla="*/ 2 h 10115"/>
                    <a:gd name="connsiteX4" fmla="*/ 8540 w 20011"/>
                    <a:gd name="connsiteY4" fmla="*/ 9929 h 10115"/>
                    <a:gd name="connsiteX5" fmla="*/ 5741 w 20011"/>
                    <a:gd name="connsiteY5" fmla="*/ 2 h 10115"/>
                    <a:gd name="connsiteX6" fmla="*/ 2881 w 20011"/>
                    <a:gd name="connsiteY6" fmla="*/ 10109 h 10115"/>
                    <a:gd name="connsiteX7" fmla="*/ 0 w 20011"/>
                    <a:gd name="connsiteY7" fmla="*/ 5058 h 10115"/>
                    <a:gd name="connsiteX0" fmla="*/ 20011 w 20011"/>
                    <a:gd name="connsiteY0" fmla="*/ 9918 h 10115"/>
                    <a:gd name="connsiteX1" fmla="*/ 17173 w 20011"/>
                    <a:gd name="connsiteY1" fmla="*/ 186 h 10115"/>
                    <a:gd name="connsiteX2" fmla="*/ 14295 w 20011"/>
                    <a:gd name="connsiteY2" fmla="*/ 10114 h 10115"/>
                    <a:gd name="connsiteX3" fmla="*/ 11486 w 20011"/>
                    <a:gd name="connsiteY3" fmla="*/ 2 h 10115"/>
                    <a:gd name="connsiteX4" fmla="*/ 8540 w 20011"/>
                    <a:gd name="connsiteY4" fmla="*/ 9929 h 10115"/>
                    <a:gd name="connsiteX5" fmla="*/ 5741 w 20011"/>
                    <a:gd name="connsiteY5" fmla="*/ 2 h 10115"/>
                    <a:gd name="connsiteX6" fmla="*/ 2881 w 20011"/>
                    <a:gd name="connsiteY6" fmla="*/ 10109 h 10115"/>
                    <a:gd name="connsiteX7" fmla="*/ 0 w 20011"/>
                    <a:gd name="connsiteY7" fmla="*/ 5058 h 10115"/>
                    <a:gd name="connsiteX0" fmla="*/ 20011 w 20011"/>
                    <a:gd name="connsiteY0" fmla="*/ 9918 h 10114"/>
                    <a:gd name="connsiteX1" fmla="*/ 17173 w 20011"/>
                    <a:gd name="connsiteY1" fmla="*/ 186 h 10114"/>
                    <a:gd name="connsiteX2" fmla="*/ 14295 w 20011"/>
                    <a:gd name="connsiteY2" fmla="*/ 10114 h 10114"/>
                    <a:gd name="connsiteX3" fmla="*/ 11486 w 20011"/>
                    <a:gd name="connsiteY3" fmla="*/ 2 h 10114"/>
                    <a:gd name="connsiteX4" fmla="*/ 8540 w 20011"/>
                    <a:gd name="connsiteY4" fmla="*/ 9929 h 10114"/>
                    <a:gd name="connsiteX5" fmla="*/ 5741 w 20011"/>
                    <a:gd name="connsiteY5" fmla="*/ 2 h 10114"/>
                    <a:gd name="connsiteX6" fmla="*/ 2881 w 20011"/>
                    <a:gd name="connsiteY6" fmla="*/ 10109 h 10114"/>
                    <a:gd name="connsiteX7" fmla="*/ 0 w 20011"/>
                    <a:gd name="connsiteY7" fmla="*/ 5058 h 10114"/>
                    <a:gd name="connsiteX0" fmla="*/ 20011 w 20011"/>
                    <a:gd name="connsiteY0" fmla="*/ 9918 h 10114"/>
                    <a:gd name="connsiteX1" fmla="*/ 17173 w 20011"/>
                    <a:gd name="connsiteY1" fmla="*/ 186 h 10114"/>
                    <a:gd name="connsiteX2" fmla="*/ 14295 w 20011"/>
                    <a:gd name="connsiteY2" fmla="*/ 10114 h 10114"/>
                    <a:gd name="connsiteX3" fmla="*/ 11486 w 20011"/>
                    <a:gd name="connsiteY3" fmla="*/ 2 h 10114"/>
                    <a:gd name="connsiteX4" fmla="*/ 8540 w 20011"/>
                    <a:gd name="connsiteY4" fmla="*/ 9929 h 10114"/>
                    <a:gd name="connsiteX5" fmla="*/ 5741 w 20011"/>
                    <a:gd name="connsiteY5" fmla="*/ 2 h 10114"/>
                    <a:gd name="connsiteX6" fmla="*/ 2881 w 20011"/>
                    <a:gd name="connsiteY6" fmla="*/ 10109 h 10114"/>
                    <a:gd name="connsiteX7" fmla="*/ 0 w 20011"/>
                    <a:gd name="connsiteY7" fmla="*/ 5058 h 10114"/>
                    <a:gd name="connsiteX0" fmla="*/ 20011 w 20011"/>
                    <a:gd name="connsiteY0" fmla="*/ 9918 h 10114"/>
                    <a:gd name="connsiteX1" fmla="*/ 17173 w 20011"/>
                    <a:gd name="connsiteY1" fmla="*/ 186 h 10114"/>
                    <a:gd name="connsiteX2" fmla="*/ 14295 w 20011"/>
                    <a:gd name="connsiteY2" fmla="*/ 10114 h 10114"/>
                    <a:gd name="connsiteX3" fmla="*/ 11486 w 20011"/>
                    <a:gd name="connsiteY3" fmla="*/ 2 h 10114"/>
                    <a:gd name="connsiteX4" fmla="*/ 8540 w 20011"/>
                    <a:gd name="connsiteY4" fmla="*/ 9929 h 10114"/>
                    <a:gd name="connsiteX5" fmla="*/ 5741 w 20011"/>
                    <a:gd name="connsiteY5" fmla="*/ 2 h 10114"/>
                    <a:gd name="connsiteX6" fmla="*/ 2881 w 20011"/>
                    <a:gd name="connsiteY6" fmla="*/ 10109 h 10114"/>
                    <a:gd name="connsiteX7" fmla="*/ 0 w 20011"/>
                    <a:gd name="connsiteY7" fmla="*/ 5058 h 10114"/>
                    <a:gd name="connsiteX0" fmla="*/ 20011 w 20011"/>
                    <a:gd name="connsiteY0" fmla="*/ 9918 h 10114"/>
                    <a:gd name="connsiteX1" fmla="*/ 17173 w 20011"/>
                    <a:gd name="connsiteY1" fmla="*/ 186 h 10114"/>
                    <a:gd name="connsiteX2" fmla="*/ 14295 w 20011"/>
                    <a:gd name="connsiteY2" fmla="*/ 10114 h 10114"/>
                    <a:gd name="connsiteX3" fmla="*/ 11486 w 20011"/>
                    <a:gd name="connsiteY3" fmla="*/ 2 h 10114"/>
                    <a:gd name="connsiteX4" fmla="*/ 8540 w 20011"/>
                    <a:gd name="connsiteY4" fmla="*/ 9929 h 10114"/>
                    <a:gd name="connsiteX5" fmla="*/ 5741 w 20011"/>
                    <a:gd name="connsiteY5" fmla="*/ 2 h 10114"/>
                    <a:gd name="connsiteX6" fmla="*/ 2881 w 20011"/>
                    <a:gd name="connsiteY6" fmla="*/ 10109 h 10114"/>
                    <a:gd name="connsiteX7" fmla="*/ 0 w 20011"/>
                    <a:gd name="connsiteY7" fmla="*/ 5058 h 10114"/>
                    <a:gd name="connsiteX0" fmla="*/ 20011 w 20231"/>
                    <a:gd name="connsiteY0" fmla="*/ 9918 h 10576"/>
                    <a:gd name="connsiteX1" fmla="*/ 20024 w 20231"/>
                    <a:gd name="connsiteY1" fmla="*/ 9837 h 10576"/>
                    <a:gd name="connsiteX2" fmla="*/ 17173 w 20231"/>
                    <a:gd name="connsiteY2" fmla="*/ 186 h 10576"/>
                    <a:gd name="connsiteX3" fmla="*/ 14295 w 20231"/>
                    <a:gd name="connsiteY3" fmla="*/ 10114 h 10576"/>
                    <a:gd name="connsiteX4" fmla="*/ 11486 w 20231"/>
                    <a:gd name="connsiteY4" fmla="*/ 2 h 10576"/>
                    <a:gd name="connsiteX5" fmla="*/ 8540 w 20231"/>
                    <a:gd name="connsiteY5" fmla="*/ 9929 h 10576"/>
                    <a:gd name="connsiteX6" fmla="*/ 5741 w 20231"/>
                    <a:gd name="connsiteY6" fmla="*/ 2 h 10576"/>
                    <a:gd name="connsiteX7" fmla="*/ 2881 w 20231"/>
                    <a:gd name="connsiteY7" fmla="*/ 10109 h 10576"/>
                    <a:gd name="connsiteX8" fmla="*/ 0 w 20231"/>
                    <a:gd name="connsiteY8" fmla="*/ 5058 h 10576"/>
                    <a:gd name="connsiteX0" fmla="*/ 20011 w 20688"/>
                    <a:gd name="connsiteY0" fmla="*/ 9918 h 10114"/>
                    <a:gd name="connsiteX1" fmla="*/ 20564 w 20688"/>
                    <a:gd name="connsiteY1" fmla="*/ 7539 h 10114"/>
                    <a:gd name="connsiteX2" fmla="*/ 17173 w 20688"/>
                    <a:gd name="connsiteY2" fmla="*/ 186 h 10114"/>
                    <a:gd name="connsiteX3" fmla="*/ 14295 w 20688"/>
                    <a:gd name="connsiteY3" fmla="*/ 10114 h 10114"/>
                    <a:gd name="connsiteX4" fmla="*/ 11486 w 20688"/>
                    <a:gd name="connsiteY4" fmla="*/ 2 h 10114"/>
                    <a:gd name="connsiteX5" fmla="*/ 8540 w 20688"/>
                    <a:gd name="connsiteY5" fmla="*/ 9929 h 10114"/>
                    <a:gd name="connsiteX6" fmla="*/ 5741 w 20688"/>
                    <a:gd name="connsiteY6" fmla="*/ 2 h 10114"/>
                    <a:gd name="connsiteX7" fmla="*/ 2881 w 20688"/>
                    <a:gd name="connsiteY7" fmla="*/ 10109 h 10114"/>
                    <a:gd name="connsiteX8" fmla="*/ 0 w 20688"/>
                    <a:gd name="connsiteY8" fmla="*/ 5058 h 10114"/>
                    <a:gd name="connsiteX0" fmla="*/ 29091 w 29091"/>
                    <a:gd name="connsiteY0" fmla="*/ 7252 h 10114"/>
                    <a:gd name="connsiteX1" fmla="*/ 20564 w 29091"/>
                    <a:gd name="connsiteY1" fmla="*/ 7539 h 10114"/>
                    <a:gd name="connsiteX2" fmla="*/ 17173 w 29091"/>
                    <a:gd name="connsiteY2" fmla="*/ 186 h 10114"/>
                    <a:gd name="connsiteX3" fmla="*/ 14295 w 29091"/>
                    <a:gd name="connsiteY3" fmla="*/ 10114 h 10114"/>
                    <a:gd name="connsiteX4" fmla="*/ 11486 w 29091"/>
                    <a:gd name="connsiteY4" fmla="*/ 2 h 10114"/>
                    <a:gd name="connsiteX5" fmla="*/ 8540 w 29091"/>
                    <a:gd name="connsiteY5" fmla="*/ 9929 h 10114"/>
                    <a:gd name="connsiteX6" fmla="*/ 5741 w 29091"/>
                    <a:gd name="connsiteY6" fmla="*/ 2 h 10114"/>
                    <a:gd name="connsiteX7" fmla="*/ 2881 w 29091"/>
                    <a:gd name="connsiteY7" fmla="*/ 10109 h 10114"/>
                    <a:gd name="connsiteX8" fmla="*/ 0 w 29091"/>
                    <a:gd name="connsiteY8" fmla="*/ 5058 h 10114"/>
                    <a:gd name="connsiteX0" fmla="*/ 29091 w 29091"/>
                    <a:gd name="connsiteY0" fmla="*/ 7252 h 10465"/>
                    <a:gd name="connsiteX1" fmla="*/ 20024 w 29091"/>
                    <a:gd name="connsiteY1" fmla="*/ 10113 h 10465"/>
                    <a:gd name="connsiteX2" fmla="*/ 17173 w 29091"/>
                    <a:gd name="connsiteY2" fmla="*/ 186 h 10465"/>
                    <a:gd name="connsiteX3" fmla="*/ 14295 w 29091"/>
                    <a:gd name="connsiteY3" fmla="*/ 10114 h 10465"/>
                    <a:gd name="connsiteX4" fmla="*/ 11486 w 29091"/>
                    <a:gd name="connsiteY4" fmla="*/ 2 h 10465"/>
                    <a:gd name="connsiteX5" fmla="*/ 8540 w 29091"/>
                    <a:gd name="connsiteY5" fmla="*/ 9929 h 10465"/>
                    <a:gd name="connsiteX6" fmla="*/ 5741 w 29091"/>
                    <a:gd name="connsiteY6" fmla="*/ 2 h 10465"/>
                    <a:gd name="connsiteX7" fmla="*/ 2881 w 29091"/>
                    <a:gd name="connsiteY7" fmla="*/ 10109 h 10465"/>
                    <a:gd name="connsiteX8" fmla="*/ 0 w 29091"/>
                    <a:gd name="connsiteY8" fmla="*/ 5058 h 10465"/>
                    <a:gd name="connsiteX0" fmla="*/ 29091 w 29091"/>
                    <a:gd name="connsiteY0" fmla="*/ 7252 h 10465"/>
                    <a:gd name="connsiteX1" fmla="*/ 20024 w 29091"/>
                    <a:gd name="connsiteY1" fmla="*/ 10113 h 10465"/>
                    <a:gd name="connsiteX2" fmla="*/ 17173 w 29091"/>
                    <a:gd name="connsiteY2" fmla="*/ 186 h 10465"/>
                    <a:gd name="connsiteX3" fmla="*/ 14295 w 29091"/>
                    <a:gd name="connsiteY3" fmla="*/ 10114 h 10465"/>
                    <a:gd name="connsiteX4" fmla="*/ 11486 w 29091"/>
                    <a:gd name="connsiteY4" fmla="*/ 2 h 10465"/>
                    <a:gd name="connsiteX5" fmla="*/ 8540 w 29091"/>
                    <a:gd name="connsiteY5" fmla="*/ 9929 h 10465"/>
                    <a:gd name="connsiteX6" fmla="*/ 5741 w 29091"/>
                    <a:gd name="connsiteY6" fmla="*/ 2 h 10465"/>
                    <a:gd name="connsiteX7" fmla="*/ 2881 w 29091"/>
                    <a:gd name="connsiteY7" fmla="*/ 10109 h 10465"/>
                    <a:gd name="connsiteX8" fmla="*/ 0 w 29091"/>
                    <a:gd name="connsiteY8" fmla="*/ 5058 h 10465"/>
                    <a:gd name="connsiteX0" fmla="*/ 29091 w 29091"/>
                    <a:gd name="connsiteY0" fmla="*/ 7252 h 11004"/>
                    <a:gd name="connsiteX1" fmla="*/ 22322 w 29091"/>
                    <a:gd name="connsiteY1" fmla="*/ 10205 h 11004"/>
                    <a:gd name="connsiteX2" fmla="*/ 20024 w 29091"/>
                    <a:gd name="connsiteY2" fmla="*/ 10113 h 11004"/>
                    <a:gd name="connsiteX3" fmla="*/ 17173 w 29091"/>
                    <a:gd name="connsiteY3" fmla="*/ 186 h 11004"/>
                    <a:gd name="connsiteX4" fmla="*/ 14295 w 29091"/>
                    <a:gd name="connsiteY4" fmla="*/ 10114 h 11004"/>
                    <a:gd name="connsiteX5" fmla="*/ 11486 w 29091"/>
                    <a:gd name="connsiteY5" fmla="*/ 2 h 11004"/>
                    <a:gd name="connsiteX6" fmla="*/ 8540 w 29091"/>
                    <a:gd name="connsiteY6" fmla="*/ 9929 h 11004"/>
                    <a:gd name="connsiteX7" fmla="*/ 5741 w 29091"/>
                    <a:gd name="connsiteY7" fmla="*/ 2 h 11004"/>
                    <a:gd name="connsiteX8" fmla="*/ 2881 w 29091"/>
                    <a:gd name="connsiteY8" fmla="*/ 10109 h 11004"/>
                    <a:gd name="connsiteX9" fmla="*/ 0 w 29091"/>
                    <a:gd name="connsiteY9" fmla="*/ 5058 h 11004"/>
                    <a:gd name="connsiteX0" fmla="*/ 29091 w 29091"/>
                    <a:gd name="connsiteY0" fmla="*/ 7252 h 10920"/>
                    <a:gd name="connsiteX1" fmla="*/ 24659 w 29091"/>
                    <a:gd name="connsiteY1" fmla="*/ 9102 h 10920"/>
                    <a:gd name="connsiteX2" fmla="*/ 22322 w 29091"/>
                    <a:gd name="connsiteY2" fmla="*/ 10205 h 10920"/>
                    <a:gd name="connsiteX3" fmla="*/ 20024 w 29091"/>
                    <a:gd name="connsiteY3" fmla="*/ 10113 h 10920"/>
                    <a:gd name="connsiteX4" fmla="*/ 17173 w 29091"/>
                    <a:gd name="connsiteY4" fmla="*/ 186 h 10920"/>
                    <a:gd name="connsiteX5" fmla="*/ 14295 w 29091"/>
                    <a:gd name="connsiteY5" fmla="*/ 10114 h 10920"/>
                    <a:gd name="connsiteX6" fmla="*/ 11486 w 29091"/>
                    <a:gd name="connsiteY6" fmla="*/ 2 h 10920"/>
                    <a:gd name="connsiteX7" fmla="*/ 8540 w 29091"/>
                    <a:gd name="connsiteY7" fmla="*/ 9929 h 10920"/>
                    <a:gd name="connsiteX8" fmla="*/ 5741 w 29091"/>
                    <a:gd name="connsiteY8" fmla="*/ 2 h 10920"/>
                    <a:gd name="connsiteX9" fmla="*/ 2881 w 29091"/>
                    <a:gd name="connsiteY9" fmla="*/ 10109 h 10920"/>
                    <a:gd name="connsiteX10" fmla="*/ 0 w 29091"/>
                    <a:gd name="connsiteY10" fmla="*/ 5058 h 10920"/>
                    <a:gd name="connsiteX0" fmla="*/ 29091 w 29091"/>
                    <a:gd name="connsiteY0" fmla="*/ 7252 h 10920"/>
                    <a:gd name="connsiteX1" fmla="*/ 26659 w 29091"/>
                    <a:gd name="connsiteY1" fmla="*/ 8275 h 10920"/>
                    <a:gd name="connsiteX2" fmla="*/ 24659 w 29091"/>
                    <a:gd name="connsiteY2" fmla="*/ 9102 h 10920"/>
                    <a:gd name="connsiteX3" fmla="*/ 22322 w 29091"/>
                    <a:gd name="connsiteY3" fmla="*/ 10205 h 10920"/>
                    <a:gd name="connsiteX4" fmla="*/ 20024 w 29091"/>
                    <a:gd name="connsiteY4" fmla="*/ 10113 h 10920"/>
                    <a:gd name="connsiteX5" fmla="*/ 17173 w 29091"/>
                    <a:gd name="connsiteY5" fmla="*/ 186 h 10920"/>
                    <a:gd name="connsiteX6" fmla="*/ 14295 w 29091"/>
                    <a:gd name="connsiteY6" fmla="*/ 10114 h 10920"/>
                    <a:gd name="connsiteX7" fmla="*/ 11486 w 29091"/>
                    <a:gd name="connsiteY7" fmla="*/ 2 h 10920"/>
                    <a:gd name="connsiteX8" fmla="*/ 8540 w 29091"/>
                    <a:gd name="connsiteY8" fmla="*/ 9929 h 10920"/>
                    <a:gd name="connsiteX9" fmla="*/ 5741 w 29091"/>
                    <a:gd name="connsiteY9" fmla="*/ 2 h 10920"/>
                    <a:gd name="connsiteX10" fmla="*/ 2881 w 29091"/>
                    <a:gd name="connsiteY10" fmla="*/ 10109 h 10920"/>
                    <a:gd name="connsiteX11" fmla="*/ 0 w 29091"/>
                    <a:gd name="connsiteY11" fmla="*/ 5058 h 10920"/>
                    <a:gd name="connsiteX0" fmla="*/ 29091 w 29091"/>
                    <a:gd name="connsiteY0" fmla="*/ 7252 h 10920"/>
                    <a:gd name="connsiteX1" fmla="*/ 28010 w 29091"/>
                    <a:gd name="connsiteY1" fmla="*/ 7631 h 10920"/>
                    <a:gd name="connsiteX2" fmla="*/ 26659 w 29091"/>
                    <a:gd name="connsiteY2" fmla="*/ 8275 h 10920"/>
                    <a:gd name="connsiteX3" fmla="*/ 24659 w 29091"/>
                    <a:gd name="connsiteY3" fmla="*/ 9102 h 10920"/>
                    <a:gd name="connsiteX4" fmla="*/ 22322 w 29091"/>
                    <a:gd name="connsiteY4" fmla="*/ 10205 h 10920"/>
                    <a:gd name="connsiteX5" fmla="*/ 20024 w 29091"/>
                    <a:gd name="connsiteY5" fmla="*/ 10113 h 10920"/>
                    <a:gd name="connsiteX6" fmla="*/ 17173 w 29091"/>
                    <a:gd name="connsiteY6" fmla="*/ 186 h 10920"/>
                    <a:gd name="connsiteX7" fmla="*/ 14295 w 29091"/>
                    <a:gd name="connsiteY7" fmla="*/ 10114 h 10920"/>
                    <a:gd name="connsiteX8" fmla="*/ 11486 w 29091"/>
                    <a:gd name="connsiteY8" fmla="*/ 2 h 10920"/>
                    <a:gd name="connsiteX9" fmla="*/ 8540 w 29091"/>
                    <a:gd name="connsiteY9" fmla="*/ 9929 h 10920"/>
                    <a:gd name="connsiteX10" fmla="*/ 5741 w 29091"/>
                    <a:gd name="connsiteY10" fmla="*/ 2 h 10920"/>
                    <a:gd name="connsiteX11" fmla="*/ 2881 w 29091"/>
                    <a:gd name="connsiteY11" fmla="*/ 10109 h 10920"/>
                    <a:gd name="connsiteX12" fmla="*/ 0 w 29091"/>
                    <a:gd name="connsiteY12" fmla="*/ 5058 h 10920"/>
                    <a:gd name="connsiteX0" fmla="*/ 29091 w 29091"/>
                    <a:gd name="connsiteY0" fmla="*/ 7252 h 10920"/>
                    <a:gd name="connsiteX1" fmla="*/ 28010 w 29091"/>
                    <a:gd name="connsiteY1" fmla="*/ 7631 h 10920"/>
                    <a:gd name="connsiteX2" fmla="*/ 26659 w 29091"/>
                    <a:gd name="connsiteY2" fmla="*/ 8275 h 10920"/>
                    <a:gd name="connsiteX3" fmla="*/ 24659 w 29091"/>
                    <a:gd name="connsiteY3" fmla="*/ 9102 h 10920"/>
                    <a:gd name="connsiteX4" fmla="*/ 22322 w 29091"/>
                    <a:gd name="connsiteY4" fmla="*/ 10205 h 10920"/>
                    <a:gd name="connsiteX5" fmla="*/ 20024 w 29091"/>
                    <a:gd name="connsiteY5" fmla="*/ 10113 h 10920"/>
                    <a:gd name="connsiteX6" fmla="*/ 17173 w 29091"/>
                    <a:gd name="connsiteY6" fmla="*/ 186 h 10920"/>
                    <a:gd name="connsiteX7" fmla="*/ 14295 w 29091"/>
                    <a:gd name="connsiteY7" fmla="*/ 10114 h 10920"/>
                    <a:gd name="connsiteX8" fmla="*/ 11486 w 29091"/>
                    <a:gd name="connsiteY8" fmla="*/ 2 h 10920"/>
                    <a:gd name="connsiteX9" fmla="*/ 8540 w 29091"/>
                    <a:gd name="connsiteY9" fmla="*/ 9929 h 10920"/>
                    <a:gd name="connsiteX10" fmla="*/ 5741 w 29091"/>
                    <a:gd name="connsiteY10" fmla="*/ 2 h 10920"/>
                    <a:gd name="connsiteX11" fmla="*/ 2881 w 29091"/>
                    <a:gd name="connsiteY11" fmla="*/ 10109 h 10920"/>
                    <a:gd name="connsiteX12" fmla="*/ 0 w 29091"/>
                    <a:gd name="connsiteY12" fmla="*/ 5058 h 10920"/>
                    <a:gd name="connsiteX0" fmla="*/ 29091 w 29091"/>
                    <a:gd name="connsiteY0" fmla="*/ 7252 h 10282"/>
                    <a:gd name="connsiteX1" fmla="*/ 28010 w 29091"/>
                    <a:gd name="connsiteY1" fmla="*/ 7631 h 10282"/>
                    <a:gd name="connsiteX2" fmla="*/ 26659 w 29091"/>
                    <a:gd name="connsiteY2" fmla="*/ 8275 h 10282"/>
                    <a:gd name="connsiteX3" fmla="*/ 24659 w 29091"/>
                    <a:gd name="connsiteY3" fmla="*/ 9102 h 10282"/>
                    <a:gd name="connsiteX4" fmla="*/ 22903 w 29091"/>
                    <a:gd name="connsiteY4" fmla="*/ 370 h 10282"/>
                    <a:gd name="connsiteX5" fmla="*/ 20024 w 29091"/>
                    <a:gd name="connsiteY5" fmla="*/ 10113 h 10282"/>
                    <a:gd name="connsiteX6" fmla="*/ 17173 w 29091"/>
                    <a:gd name="connsiteY6" fmla="*/ 186 h 10282"/>
                    <a:gd name="connsiteX7" fmla="*/ 14295 w 29091"/>
                    <a:gd name="connsiteY7" fmla="*/ 10114 h 10282"/>
                    <a:gd name="connsiteX8" fmla="*/ 11486 w 29091"/>
                    <a:gd name="connsiteY8" fmla="*/ 2 h 10282"/>
                    <a:gd name="connsiteX9" fmla="*/ 8540 w 29091"/>
                    <a:gd name="connsiteY9" fmla="*/ 9929 h 10282"/>
                    <a:gd name="connsiteX10" fmla="*/ 5741 w 29091"/>
                    <a:gd name="connsiteY10" fmla="*/ 2 h 10282"/>
                    <a:gd name="connsiteX11" fmla="*/ 2881 w 29091"/>
                    <a:gd name="connsiteY11" fmla="*/ 10109 h 10282"/>
                    <a:gd name="connsiteX12" fmla="*/ 0 w 29091"/>
                    <a:gd name="connsiteY12" fmla="*/ 5058 h 10282"/>
                    <a:gd name="connsiteX0" fmla="*/ 29091 w 29091"/>
                    <a:gd name="connsiteY0" fmla="*/ 7252 h 10282"/>
                    <a:gd name="connsiteX1" fmla="*/ 28010 w 29091"/>
                    <a:gd name="connsiteY1" fmla="*/ 7631 h 10282"/>
                    <a:gd name="connsiteX2" fmla="*/ 26659 w 29091"/>
                    <a:gd name="connsiteY2" fmla="*/ 8275 h 10282"/>
                    <a:gd name="connsiteX3" fmla="*/ 25686 w 29091"/>
                    <a:gd name="connsiteY3" fmla="*/ 10113 h 10282"/>
                    <a:gd name="connsiteX4" fmla="*/ 22903 w 29091"/>
                    <a:gd name="connsiteY4" fmla="*/ 370 h 10282"/>
                    <a:gd name="connsiteX5" fmla="*/ 20024 w 29091"/>
                    <a:gd name="connsiteY5" fmla="*/ 10113 h 10282"/>
                    <a:gd name="connsiteX6" fmla="*/ 17173 w 29091"/>
                    <a:gd name="connsiteY6" fmla="*/ 186 h 10282"/>
                    <a:gd name="connsiteX7" fmla="*/ 14295 w 29091"/>
                    <a:gd name="connsiteY7" fmla="*/ 10114 h 10282"/>
                    <a:gd name="connsiteX8" fmla="*/ 11486 w 29091"/>
                    <a:gd name="connsiteY8" fmla="*/ 2 h 10282"/>
                    <a:gd name="connsiteX9" fmla="*/ 8540 w 29091"/>
                    <a:gd name="connsiteY9" fmla="*/ 9929 h 10282"/>
                    <a:gd name="connsiteX10" fmla="*/ 5741 w 29091"/>
                    <a:gd name="connsiteY10" fmla="*/ 2 h 10282"/>
                    <a:gd name="connsiteX11" fmla="*/ 2881 w 29091"/>
                    <a:gd name="connsiteY11" fmla="*/ 10109 h 10282"/>
                    <a:gd name="connsiteX12" fmla="*/ 0 w 29091"/>
                    <a:gd name="connsiteY12" fmla="*/ 5058 h 10282"/>
                    <a:gd name="connsiteX0" fmla="*/ 29091 w 29091"/>
                    <a:gd name="connsiteY0" fmla="*/ 7252 h 10282"/>
                    <a:gd name="connsiteX1" fmla="*/ 28010 w 29091"/>
                    <a:gd name="connsiteY1" fmla="*/ 7631 h 10282"/>
                    <a:gd name="connsiteX2" fmla="*/ 28591 w 29091"/>
                    <a:gd name="connsiteY2" fmla="*/ 646 h 10282"/>
                    <a:gd name="connsiteX3" fmla="*/ 25686 w 29091"/>
                    <a:gd name="connsiteY3" fmla="*/ 10113 h 10282"/>
                    <a:gd name="connsiteX4" fmla="*/ 22903 w 29091"/>
                    <a:gd name="connsiteY4" fmla="*/ 370 h 10282"/>
                    <a:gd name="connsiteX5" fmla="*/ 20024 w 29091"/>
                    <a:gd name="connsiteY5" fmla="*/ 10113 h 10282"/>
                    <a:gd name="connsiteX6" fmla="*/ 17173 w 29091"/>
                    <a:gd name="connsiteY6" fmla="*/ 186 h 10282"/>
                    <a:gd name="connsiteX7" fmla="*/ 14295 w 29091"/>
                    <a:gd name="connsiteY7" fmla="*/ 10114 h 10282"/>
                    <a:gd name="connsiteX8" fmla="*/ 11486 w 29091"/>
                    <a:gd name="connsiteY8" fmla="*/ 2 h 10282"/>
                    <a:gd name="connsiteX9" fmla="*/ 8540 w 29091"/>
                    <a:gd name="connsiteY9" fmla="*/ 9929 h 10282"/>
                    <a:gd name="connsiteX10" fmla="*/ 5741 w 29091"/>
                    <a:gd name="connsiteY10" fmla="*/ 2 h 10282"/>
                    <a:gd name="connsiteX11" fmla="*/ 2881 w 29091"/>
                    <a:gd name="connsiteY11" fmla="*/ 10109 h 10282"/>
                    <a:gd name="connsiteX12" fmla="*/ 0 w 29091"/>
                    <a:gd name="connsiteY12" fmla="*/ 5058 h 10282"/>
                    <a:gd name="connsiteX0" fmla="*/ 34307 w 34307"/>
                    <a:gd name="connsiteY0" fmla="*/ 450 h 10282"/>
                    <a:gd name="connsiteX1" fmla="*/ 28010 w 34307"/>
                    <a:gd name="connsiteY1" fmla="*/ 7631 h 10282"/>
                    <a:gd name="connsiteX2" fmla="*/ 28591 w 34307"/>
                    <a:gd name="connsiteY2" fmla="*/ 646 h 10282"/>
                    <a:gd name="connsiteX3" fmla="*/ 25686 w 34307"/>
                    <a:gd name="connsiteY3" fmla="*/ 10113 h 10282"/>
                    <a:gd name="connsiteX4" fmla="*/ 22903 w 34307"/>
                    <a:gd name="connsiteY4" fmla="*/ 370 h 10282"/>
                    <a:gd name="connsiteX5" fmla="*/ 20024 w 34307"/>
                    <a:gd name="connsiteY5" fmla="*/ 10113 h 10282"/>
                    <a:gd name="connsiteX6" fmla="*/ 17173 w 34307"/>
                    <a:gd name="connsiteY6" fmla="*/ 186 h 10282"/>
                    <a:gd name="connsiteX7" fmla="*/ 14295 w 34307"/>
                    <a:gd name="connsiteY7" fmla="*/ 10114 h 10282"/>
                    <a:gd name="connsiteX8" fmla="*/ 11486 w 34307"/>
                    <a:gd name="connsiteY8" fmla="*/ 2 h 10282"/>
                    <a:gd name="connsiteX9" fmla="*/ 8540 w 34307"/>
                    <a:gd name="connsiteY9" fmla="*/ 9929 h 10282"/>
                    <a:gd name="connsiteX10" fmla="*/ 5741 w 34307"/>
                    <a:gd name="connsiteY10" fmla="*/ 2 h 10282"/>
                    <a:gd name="connsiteX11" fmla="*/ 2881 w 34307"/>
                    <a:gd name="connsiteY11" fmla="*/ 10109 h 10282"/>
                    <a:gd name="connsiteX12" fmla="*/ 0 w 34307"/>
                    <a:gd name="connsiteY12" fmla="*/ 5058 h 10282"/>
                    <a:gd name="connsiteX0" fmla="*/ 34307 w 34307"/>
                    <a:gd name="connsiteY0" fmla="*/ 450 h 10282"/>
                    <a:gd name="connsiteX1" fmla="*/ 31402 w 34307"/>
                    <a:gd name="connsiteY1" fmla="*/ 10205 h 10282"/>
                    <a:gd name="connsiteX2" fmla="*/ 28591 w 34307"/>
                    <a:gd name="connsiteY2" fmla="*/ 646 h 10282"/>
                    <a:gd name="connsiteX3" fmla="*/ 25686 w 34307"/>
                    <a:gd name="connsiteY3" fmla="*/ 10113 h 10282"/>
                    <a:gd name="connsiteX4" fmla="*/ 22903 w 34307"/>
                    <a:gd name="connsiteY4" fmla="*/ 370 h 10282"/>
                    <a:gd name="connsiteX5" fmla="*/ 20024 w 34307"/>
                    <a:gd name="connsiteY5" fmla="*/ 10113 h 10282"/>
                    <a:gd name="connsiteX6" fmla="*/ 17173 w 34307"/>
                    <a:gd name="connsiteY6" fmla="*/ 186 h 10282"/>
                    <a:gd name="connsiteX7" fmla="*/ 14295 w 34307"/>
                    <a:gd name="connsiteY7" fmla="*/ 10114 h 10282"/>
                    <a:gd name="connsiteX8" fmla="*/ 11486 w 34307"/>
                    <a:gd name="connsiteY8" fmla="*/ 2 h 10282"/>
                    <a:gd name="connsiteX9" fmla="*/ 8540 w 34307"/>
                    <a:gd name="connsiteY9" fmla="*/ 9929 h 10282"/>
                    <a:gd name="connsiteX10" fmla="*/ 5741 w 34307"/>
                    <a:gd name="connsiteY10" fmla="*/ 2 h 10282"/>
                    <a:gd name="connsiteX11" fmla="*/ 2881 w 34307"/>
                    <a:gd name="connsiteY11" fmla="*/ 10109 h 10282"/>
                    <a:gd name="connsiteX12" fmla="*/ 0 w 34307"/>
                    <a:gd name="connsiteY12" fmla="*/ 5058 h 10282"/>
                    <a:gd name="connsiteX0" fmla="*/ 34307 w 34307"/>
                    <a:gd name="connsiteY0" fmla="*/ 450 h 10282"/>
                    <a:gd name="connsiteX1" fmla="*/ 31402 w 34307"/>
                    <a:gd name="connsiteY1" fmla="*/ 10205 h 10282"/>
                    <a:gd name="connsiteX2" fmla="*/ 28591 w 34307"/>
                    <a:gd name="connsiteY2" fmla="*/ 646 h 10282"/>
                    <a:gd name="connsiteX3" fmla="*/ 25686 w 34307"/>
                    <a:gd name="connsiteY3" fmla="*/ 10113 h 10282"/>
                    <a:gd name="connsiteX4" fmla="*/ 22903 w 34307"/>
                    <a:gd name="connsiteY4" fmla="*/ 370 h 10282"/>
                    <a:gd name="connsiteX5" fmla="*/ 20024 w 34307"/>
                    <a:gd name="connsiteY5" fmla="*/ 10113 h 10282"/>
                    <a:gd name="connsiteX6" fmla="*/ 17173 w 34307"/>
                    <a:gd name="connsiteY6" fmla="*/ 186 h 10282"/>
                    <a:gd name="connsiteX7" fmla="*/ 14295 w 34307"/>
                    <a:gd name="connsiteY7" fmla="*/ 10114 h 10282"/>
                    <a:gd name="connsiteX8" fmla="*/ 11486 w 34307"/>
                    <a:gd name="connsiteY8" fmla="*/ 2 h 10282"/>
                    <a:gd name="connsiteX9" fmla="*/ 8540 w 34307"/>
                    <a:gd name="connsiteY9" fmla="*/ 9929 h 10282"/>
                    <a:gd name="connsiteX10" fmla="*/ 5741 w 34307"/>
                    <a:gd name="connsiteY10" fmla="*/ 2 h 10282"/>
                    <a:gd name="connsiteX11" fmla="*/ 2881 w 34307"/>
                    <a:gd name="connsiteY11" fmla="*/ 10109 h 10282"/>
                    <a:gd name="connsiteX12" fmla="*/ 0 w 34307"/>
                    <a:gd name="connsiteY12" fmla="*/ 5058 h 10282"/>
                    <a:gd name="connsiteX0" fmla="*/ 34307 w 34307"/>
                    <a:gd name="connsiteY0" fmla="*/ 450 h 10282"/>
                    <a:gd name="connsiteX1" fmla="*/ 31402 w 34307"/>
                    <a:gd name="connsiteY1" fmla="*/ 10205 h 10282"/>
                    <a:gd name="connsiteX2" fmla="*/ 28591 w 34307"/>
                    <a:gd name="connsiteY2" fmla="*/ 646 h 10282"/>
                    <a:gd name="connsiteX3" fmla="*/ 25686 w 34307"/>
                    <a:gd name="connsiteY3" fmla="*/ 10113 h 10282"/>
                    <a:gd name="connsiteX4" fmla="*/ 22903 w 34307"/>
                    <a:gd name="connsiteY4" fmla="*/ 370 h 10282"/>
                    <a:gd name="connsiteX5" fmla="*/ 20024 w 34307"/>
                    <a:gd name="connsiteY5" fmla="*/ 10113 h 10282"/>
                    <a:gd name="connsiteX6" fmla="*/ 17173 w 34307"/>
                    <a:gd name="connsiteY6" fmla="*/ 186 h 10282"/>
                    <a:gd name="connsiteX7" fmla="*/ 14295 w 34307"/>
                    <a:gd name="connsiteY7" fmla="*/ 10114 h 10282"/>
                    <a:gd name="connsiteX8" fmla="*/ 11486 w 34307"/>
                    <a:gd name="connsiteY8" fmla="*/ 2 h 10282"/>
                    <a:gd name="connsiteX9" fmla="*/ 8540 w 34307"/>
                    <a:gd name="connsiteY9" fmla="*/ 9929 h 10282"/>
                    <a:gd name="connsiteX10" fmla="*/ 5741 w 34307"/>
                    <a:gd name="connsiteY10" fmla="*/ 2 h 10282"/>
                    <a:gd name="connsiteX11" fmla="*/ 2881 w 34307"/>
                    <a:gd name="connsiteY11" fmla="*/ 10109 h 10282"/>
                    <a:gd name="connsiteX12" fmla="*/ 0 w 34307"/>
                    <a:gd name="connsiteY12" fmla="*/ 5058 h 10282"/>
                    <a:gd name="connsiteX0" fmla="*/ 34307 w 34307"/>
                    <a:gd name="connsiteY0" fmla="*/ 450 h 10282"/>
                    <a:gd name="connsiteX1" fmla="*/ 31402 w 34307"/>
                    <a:gd name="connsiteY1" fmla="*/ 10205 h 10282"/>
                    <a:gd name="connsiteX2" fmla="*/ 28591 w 34307"/>
                    <a:gd name="connsiteY2" fmla="*/ 646 h 10282"/>
                    <a:gd name="connsiteX3" fmla="*/ 25686 w 34307"/>
                    <a:gd name="connsiteY3" fmla="*/ 10113 h 10282"/>
                    <a:gd name="connsiteX4" fmla="*/ 22903 w 34307"/>
                    <a:gd name="connsiteY4" fmla="*/ 370 h 10282"/>
                    <a:gd name="connsiteX5" fmla="*/ 20024 w 34307"/>
                    <a:gd name="connsiteY5" fmla="*/ 10113 h 10282"/>
                    <a:gd name="connsiteX6" fmla="*/ 17173 w 34307"/>
                    <a:gd name="connsiteY6" fmla="*/ 186 h 10282"/>
                    <a:gd name="connsiteX7" fmla="*/ 14295 w 34307"/>
                    <a:gd name="connsiteY7" fmla="*/ 10114 h 10282"/>
                    <a:gd name="connsiteX8" fmla="*/ 11486 w 34307"/>
                    <a:gd name="connsiteY8" fmla="*/ 2 h 10282"/>
                    <a:gd name="connsiteX9" fmla="*/ 8540 w 34307"/>
                    <a:gd name="connsiteY9" fmla="*/ 9929 h 10282"/>
                    <a:gd name="connsiteX10" fmla="*/ 5741 w 34307"/>
                    <a:gd name="connsiteY10" fmla="*/ 2 h 10282"/>
                    <a:gd name="connsiteX11" fmla="*/ 2881 w 34307"/>
                    <a:gd name="connsiteY11" fmla="*/ 10109 h 10282"/>
                    <a:gd name="connsiteX12" fmla="*/ 0 w 34307"/>
                    <a:gd name="connsiteY12" fmla="*/ 5058 h 10282"/>
                    <a:gd name="connsiteX0" fmla="*/ 34307 w 34307"/>
                    <a:gd name="connsiteY0" fmla="*/ 450 h 10282"/>
                    <a:gd name="connsiteX1" fmla="*/ 31402 w 34307"/>
                    <a:gd name="connsiteY1" fmla="*/ 10205 h 10282"/>
                    <a:gd name="connsiteX2" fmla="*/ 28591 w 34307"/>
                    <a:gd name="connsiteY2" fmla="*/ 646 h 10282"/>
                    <a:gd name="connsiteX3" fmla="*/ 25686 w 34307"/>
                    <a:gd name="connsiteY3" fmla="*/ 10113 h 10282"/>
                    <a:gd name="connsiteX4" fmla="*/ 22903 w 34307"/>
                    <a:gd name="connsiteY4" fmla="*/ 370 h 10282"/>
                    <a:gd name="connsiteX5" fmla="*/ 20024 w 34307"/>
                    <a:gd name="connsiteY5" fmla="*/ 10113 h 10282"/>
                    <a:gd name="connsiteX6" fmla="*/ 17173 w 34307"/>
                    <a:gd name="connsiteY6" fmla="*/ 186 h 10282"/>
                    <a:gd name="connsiteX7" fmla="*/ 14295 w 34307"/>
                    <a:gd name="connsiteY7" fmla="*/ 10114 h 10282"/>
                    <a:gd name="connsiteX8" fmla="*/ 11486 w 34307"/>
                    <a:gd name="connsiteY8" fmla="*/ 2 h 10282"/>
                    <a:gd name="connsiteX9" fmla="*/ 8540 w 34307"/>
                    <a:gd name="connsiteY9" fmla="*/ 9929 h 10282"/>
                    <a:gd name="connsiteX10" fmla="*/ 5741 w 34307"/>
                    <a:gd name="connsiteY10" fmla="*/ 2 h 10282"/>
                    <a:gd name="connsiteX11" fmla="*/ 2881 w 34307"/>
                    <a:gd name="connsiteY11" fmla="*/ 10109 h 10282"/>
                    <a:gd name="connsiteX12" fmla="*/ 0 w 34307"/>
                    <a:gd name="connsiteY12" fmla="*/ 5058 h 10282"/>
                    <a:gd name="connsiteX0" fmla="*/ 34307 w 34307"/>
                    <a:gd name="connsiteY0" fmla="*/ 450 h 10282"/>
                    <a:gd name="connsiteX1" fmla="*/ 31402 w 34307"/>
                    <a:gd name="connsiteY1" fmla="*/ 10205 h 10282"/>
                    <a:gd name="connsiteX2" fmla="*/ 28605 w 34307"/>
                    <a:gd name="connsiteY2" fmla="*/ 370 h 10282"/>
                    <a:gd name="connsiteX3" fmla="*/ 25686 w 34307"/>
                    <a:gd name="connsiteY3" fmla="*/ 10113 h 10282"/>
                    <a:gd name="connsiteX4" fmla="*/ 22903 w 34307"/>
                    <a:gd name="connsiteY4" fmla="*/ 370 h 10282"/>
                    <a:gd name="connsiteX5" fmla="*/ 20024 w 34307"/>
                    <a:gd name="connsiteY5" fmla="*/ 10113 h 10282"/>
                    <a:gd name="connsiteX6" fmla="*/ 17173 w 34307"/>
                    <a:gd name="connsiteY6" fmla="*/ 186 h 10282"/>
                    <a:gd name="connsiteX7" fmla="*/ 14295 w 34307"/>
                    <a:gd name="connsiteY7" fmla="*/ 10114 h 10282"/>
                    <a:gd name="connsiteX8" fmla="*/ 11486 w 34307"/>
                    <a:gd name="connsiteY8" fmla="*/ 2 h 10282"/>
                    <a:gd name="connsiteX9" fmla="*/ 8540 w 34307"/>
                    <a:gd name="connsiteY9" fmla="*/ 9929 h 10282"/>
                    <a:gd name="connsiteX10" fmla="*/ 5741 w 34307"/>
                    <a:gd name="connsiteY10" fmla="*/ 2 h 10282"/>
                    <a:gd name="connsiteX11" fmla="*/ 2881 w 34307"/>
                    <a:gd name="connsiteY11" fmla="*/ 10109 h 10282"/>
                    <a:gd name="connsiteX12" fmla="*/ 0 w 34307"/>
                    <a:gd name="connsiteY12" fmla="*/ 5058 h 10282"/>
                    <a:gd name="connsiteX0" fmla="*/ 34307 w 34307"/>
                    <a:gd name="connsiteY0" fmla="*/ 450 h 10282"/>
                    <a:gd name="connsiteX1" fmla="*/ 31402 w 34307"/>
                    <a:gd name="connsiteY1" fmla="*/ 10205 h 10282"/>
                    <a:gd name="connsiteX2" fmla="*/ 28605 w 34307"/>
                    <a:gd name="connsiteY2" fmla="*/ 370 h 10282"/>
                    <a:gd name="connsiteX3" fmla="*/ 25686 w 34307"/>
                    <a:gd name="connsiteY3" fmla="*/ 10113 h 10282"/>
                    <a:gd name="connsiteX4" fmla="*/ 22903 w 34307"/>
                    <a:gd name="connsiteY4" fmla="*/ 370 h 10282"/>
                    <a:gd name="connsiteX5" fmla="*/ 20024 w 34307"/>
                    <a:gd name="connsiteY5" fmla="*/ 10113 h 10282"/>
                    <a:gd name="connsiteX6" fmla="*/ 17173 w 34307"/>
                    <a:gd name="connsiteY6" fmla="*/ 186 h 10282"/>
                    <a:gd name="connsiteX7" fmla="*/ 14295 w 34307"/>
                    <a:gd name="connsiteY7" fmla="*/ 10114 h 10282"/>
                    <a:gd name="connsiteX8" fmla="*/ 11486 w 34307"/>
                    <a:gd name="connsiteY8" fmla="*/ 2 h 10282"/>
                    <a:gd name="connsiteX9" fmla="*/ 8540 w 34307"/>
                    <a:gd name="connsiteY9" fmla="*/ 9929 h 10282"/>
                    <a:gd name="connsiteX10" fmla="*/ 5741 w 34307"/>
                    <a:gd name="connsiteY10" fmla="*/ 2 h 10282"/>
                    <a:gd name="connsiteX11" fmla="*/ 2881 w 34307"/>
                    <a:gd name="connsiteY11" fmla="*/ 10109 h 10282"/>
                    <a:gd name="connsiteX12" fmla="*/ 0 w 34307"/>
                    <a:gd name="connsiteY12" fmla="*/ 5058 h 10282"/>
                    <a:gd name="connsiteX0" fmla="*/ 34307 w 34307"/>
                    <a:gd name="connsiteY0" fmla="*/ 450 h 10282"/>
                    <a:gd name="connsiteX1" fmla="*/ 31402 w 34307"/>
                    <a:gd name="connsiteY1" fmla="*/ 10205 h 10282"/>
                    <a:gd name="connsiteX2" fmla="*/ 28605 w 34307"/>
                    <a:gd name="connsiteY2" fmla="*/ 370 h 10282"/>
                    <a:gd name="connsiteX3" fmla="*/ 25686 w 34307"/>
                    <a:gd name="connsiteY3" fmla="*/ 10113 h 10282"/>
                    <a:gd name="connsiteX4" fmla="*/ 22903 w 34307"/>
                    <a:gd name="connsiteY4" fmla="*/ 370 h 10282"/>
                    <a:gd name="connsiteX5" fmla="*/ 20024 w 34307"/>
                    <a:gd name="connsiteY5" fmla="*/ 10113 h 10282"/>
                    <a:gd name="connsiteX6" fmla="*/ 17173 w 34307"/>
                    <a:gd name="connsiteY6" fmla="*/ 186 h 10282"/>
                    <a:gd name="connsiteX7" fmla="*/ 14295 w 34307"/>
                    <a:gd name="connsiteY7" fmla="*/ 10114 h 10282"/>
                    <a:gd name="connsiteX8" fmla="*/ 11486 w 34307"/>
                    <a:gd name="connsiteY8" fmla="*/ 2 h 10282"/>
                    <a:gd name="connsiteX9" fmla="*/ 8540 w 34307"/>
                    <a:gd name="connsiteY9" fmla="*/ 9929 h 10282"/>
                    <a:gd name="connsiteX10" fmla="*/ 5741 w 34307"/>
                    <a:gd name="connsiteY10" fmla="*/ 2 h 10282"/>
                    <a:gd name="connsiteX11" fmla="*/ 2881 w 34307"/>
                    <a:gd name="connsiteY11" fmla="*/ 10109 h 10282"/>
                    <a:gd name="connsiteX12" fmla="*/ 0 w 34307"/>
                    <a:gd name="connsiteY12" fmla="*/ 5058 h 10282"/>
                    <a:gd name="connsiteX0" fmla="*/ 34307 w 34307"/>
                    <a:gd name="connsiteY0" fmla="*/ 450 h 10282"/>
                    <a:gd name="connsiteX1" fmla="*/ 31402 w 34307"/>
                    <a:gd name="connsiteY1" fmla="*/ 10205 h 10282"/>
                    <a:gd name="connsiteX2" fmla="*/ 28605 w 34307"/>
                    <a:gd name="connsiteY2" fmla="*/ 370 h 10282"/>
                    <a:gd name="connsiteX3" fmla="*/ 25686 w 34307"/>
                    <a:gd name="connsiteY3" fmla="*/ 10113 h 10282"/>
                    <a:gd name="connsiteX4" fmla="*/ 22903 w 34307"/>
                    <a:gd name="connsiteY4" fmla="*/ 370 h 10282"/>
                    <a:gd name="connsiteX5" fmla="*/ 20024 w 34307"/>
                    <a:gd name="connsiteY5" fmla="*/ 10113 h 10282"/>
                    <a:gd name="connsiteX6" fmla="*/ 17173 w 34307"/>
                    <a:gd name="connsiteY6" fmla="*/ 186 h 10282"/>
                    <a:gd name="connsiteX7" fmla="*/ 14295 w 34307"/>
                    <a:gd name="connsiteY7" fmla="*/ 10114 h 10282"/>
                    <a:gd name="connsiteX8" fmla="*/ 11486 w 34307"/>
                    <a:gd name="connsiteY8" fmla="*/ 2 h 10282"/>
                    <a:gd name="connsiteX9" fmla="*/ 8540 w 34307"/>
                    <a:gd name="connsiteY9" fmla="*/ 9929 h 10282"/>
                    <a:gd name="connsiteX10" fmla="*/ 5741 w 34307"/>
                    <a:gd name="connsiteY10" fmla="*/ 2 h 10282"/>
                    <a:gd name="connsiteX11" fmla="*/ 2881 w 34307"/>
                    <a:gd name="connsiteY11" fmla="*/ 10109 h 10282"/>
                    <a:gd name="connsiteX12" fmla="*/ 0 w 34307"/>
                    <a:gd name="connsiteY12" fmla="*/ 5058 h 10282"/>
                    <a:gd name="connsiteX0" fmla="*/ 34307 w 34307"/>
                    <a:gd name="connsiteY0" fmla="*/ 450 h 10282"/>
                    <a:gd name="connsiteX1" fmla="*/ 31402 w 34307"/>
                    <a:gd name="connsiteY1" fmla="*/ 10205 h 10282"/>
                    <a:gd name="connsiteX2" fmla="*/ 28605 w 34307"/>
                    <a:gd name="connsiteY2" fmla="*/ 370 h 10282"/>
                    <a:gd name="connsiteX3" fmla="*/ 25686 w 34307"/>
                    <a:gd name="connsiteY3" fmla="*/ 10113 h 10282"/>
                    <a:gd name="connsiteX4" fmla="*/ 22903 w 34307"/>
                    <a:gd name="connsiteY4" fmla="*/ 370 h 10282"/>
                    <a:gd name="connsiteX5" fmla="*/ 20024 w 34307"/>
                    <a:gd name="connsiteY5" fmla="*/ 10113 h 10282"/>
                    <a:gd name="connsiteX6" fmla="*/ 17173 w 34307"/>
                    <a:gd name="connsiteY6" fmla="*/ 186 h 10282"/>
                    <a:gd name="connsiteX7" fmla="*/ 14295 w 34307"/>
                    <a:gd name="connsiteY7" fmla="*/ 10114 h 10282"/>
                    <a:gd name="connsiteX8" fmla="*/ 11486 w 34307"/>
                    <a:gd name="connsiteY8" fmla="*/ 2 h 10282"/>
                    <a:gd name="connsiteX9" fmla="*/ 8540 w 34307"/>
                    <a:gd name="connsiteY9" fmla="*/ 9929 h 10282"/>
                    <a:gd name="connsiteX10" fmla="*/ 5741 w 34307"/>
                    <a:gd name="connsiteY10" fmla="*/ 2 h 10282"/>
                    <a:gd name="connsiteX11" fmla="*/ 2881 w 34307"/>
                    <a:gd name="connsiteY11" fmla="*/ 10109 h 10282"/>
                    <a:gd name="connsiteX12" fmla="*/ 0 w 34307"/>
                    <a:gd name="connsiteY12" fmla="*/ 5058 h 10282"/>
                    <a:gd name="connsiteX0" fmla="*/ 34307 w 34307"/>
                    <a:gd name="connsiteY0" fmla="*/ 450 h 10405"/>
                    <a:gd name="connsiteX1" fmla="*/ 31402 w 34307"/>
                    <a:gd name="connsiteY1" fmla="*/ 10205 h 10405"/>
                    <a:gd name="connsiteX2" fmla="*/ 28605 w 34307"/>
                    <a:gd name="connsiteY2" fmla="*/ 370 h 10405"/>
                    <a:gd name="connsiteX3" fmla="*/ 25686 w 34307"/>
                    <a:gd name="connsiteY3" fmla="*/ 10389 h 10405"/>
                    <a:gd name="connsiteX4" fmla="*/ 22903 w 34307"/>
                    <a:gd name="connsiteY4" fmla="*/ 370 h 10405"/>
                    <a:gd name="connsiteX5" fmla="*/ 20024 w 34307"/>
                    <a:gd name="connsiteY5" fmla="*/ 10113 h 10405"/>
                    <a:gd name="connsiteX6" fmla="*/ 17173 w 34307"/>
                    <a:gd name="connsiteY6" fmla="*/ 186 h 10405"/>
                    <a:gd name="connsiteX7" fmla="*/ 14295 w 34307"/>
                    <a:gd name="connsiteY7" fmla="*/ 10114 h 10405"/>
                    <a:gd name="connsiteX8" fmla="*/ 11486 w 34307"/>
                    <a:gd name="connsiteY8" fmla="*/ 2 h 10405"/>
                    <a:gd name="connsiteX9" fmla="*/ 8540 w 34307"/>
                    <a:gd name="connsiteY9" fmla="*/ 9929 h 10405"/>
                    <a:gd name="connsiteX10" fmla="*/ 5741 w 34307"/>
                    <a:gd name="connsiteY10" fmla="*/ 2 h 10405"/>
                    <a:gd name="connsiteX11" fmla="*/ 2881 w 34307"/>
                    <a:gd name="connsiteY11" fmla="*/ 10109 h 10405"/>
                    <a:gd name="connsiteX12" fmla="*/ 0 w 34307"/>
                    <a:gd name="connsiteY12" fmla="*/ 5058 h 10405"/>
                    <a:gd name="connsiteX0" fmla="*/ 34307 w 34307"/>
                    <a:gd name="connsiteY0" fmla="*/ 450 h 10405"/>
                    <a:gd name="connsiteX1" fmla="*/ 31402 w 34307"/>
                    <a:gd name="connsiteY1" fmla="*/ 10205 h 10405"/>
                    <a:gd name="connsiteX2" fmla="*/ 28605 w 34307"/>
                    <a:gd name="connsiteY2" fmla="*/ 370 h 10405"/>
                    <a:gd name="connsiteX3" fmla="*/ 25686 w 34307"/>
                    <a:gd name="connsiteY3" fmla="*/ 10389 h 10405"/>
                    <a:gd name="connsiteX4" fmla="*/ 22903 w 34307"/>
                    <a:gd name="connsiteY4" fmla="*/ 370 h 10405"/>
                    <a:gd name="connsiteX5" fmla="*/ 20024 w 34307"/>
                    <a:gd name="connsiteY5" fmla="*/ 10113 h 10405"/>
                    <a:gd name="connsiteX6" fmla="*/ 17173 w 34307"/>
                    <a:gd name="connsiteY6" fmla="*/ 186 h 10405"/>
                    <a:gd name="connsiteX7" fmla="*/ 14295 w 34307"/>
                    <a:gd name="connsiteY7" fmla="*/ 10114 h 10405"/>
                    <a:gd name="connsiteX8" fmla="*/ 11486 w 34307"/>
                    <a:gd name="connsiteY8" fmla="*/ 2 h 10405"/>
                    <a:gd name="connsiteX9" fmla="*/ 8540 w 34307"/>
                    <a:gd name="connsiteY9" fmla="*/ 9929 h 10405"/>
                    <a:gd name="connsiteX10" fmla="*/ 5741 w 34307"/>
                    <a:gd name="connsiteY10" fmla="*/ 2 h 10405"/>
                    <a:gd name="connsiteX11" fmla="*/ 2881 w 34307"/>
                    <a:gd name="connsiteY11" fmla="*/ 10109 h 10405"/>
                    <a:gd name="connsiteX12" fmla="*/ 0 w 34307"/>
                    <a:gd name="connsiteY12" fmla="*/ 5058 h 10405"/>
                    <a:gd name="connsiteX0" fmla="*/ 34307 w 34307"/>
                    <a:gd name="connsiteY0" fmla="*/ 450 h 10390"/>
                    <a:gd name="connsiteX1" fmla="*/ 31402 w 34307"/>
                    <a:gd name="connsiteY1" fmla="*/ 10205 h 10390"/>
                    <a:gd name="connsiteX2" fmla="*/ 28605 w 34307"/>
                    <a:gd name="connsiteY2" fmla="*/ 370 h 10390"/>
                    <a:gd name="connsiteX3" fmla="*/ 25686 w 34307"/>
                    <a:gd name="connsiteY3" fmla="*/ 10389 h 10390"/>
                    <a:gd name="connsiteX4" fmla="*/ 22903 w 34307"/>
                    <a:gd name="connsiteY4" fmla="*/ 370 h 10390"/>
                    <a:gd name="connsiteX5" fmla="*/ 20024 w 34307"/>
                    <a:gd name="connsiteY5" fmla="*/ 10113 h 10390"/>
                    <a:gd name="connsiteX6" fmla="*/ 17173 w 34307"/>
                    <a:gd name="connsiteY6" fmla="*/ 186 h 10390"/>
                    <a:gd name="connsiteX7" fmla="*/ 14295 w 34307"/>
                    <a:gd name="connsiteY7" fmla="*/ 10114 h 10390"/>
                    <a:gd name="connsiteX8" fmla="*/ 11486 w 34307"/>
                    <a:gd name="connsiteY8" fmla="*/ 2 h 10390"/>
                    <a:gd name="connsiteX9" fmla="*/ 8540 w 34307"/>
                    <a:gd name="connsiteY9" fmla="*/ 9929 h 10390"/>
                    <a:gd name="connsiteX10" fmla="*/ 5741 w 34307"/>
                    <a:gd name="connsiteY10" fmla="*/ 2 h 10390"/>
                    <a:gd name="connsiteX11" fmla="*/ 2881 w 34307"/>
                    <a:gd name="connsiteY11" fmla="*/ 10109 h 10390"/>
                    <a:gd name="connsiteX12" fmla="*/ 0 w 34307"/>
                    <a:gd name="connsiteY12" fmla="*/ 5058 h 10390"/>
                    <a:gd name="connsiteX0" fmla="*/ 34307 w 34307"/>
                    <a:gd name="connsiteY0" fmla="*/ 450 h 10390"/>
                    <a:gd name="connsiteX1" fmla="*/ 31402 w 34307"/>
                    <a:gd name="connsiteY1" fmla="*/ 10205 h 10390"/>
                    <a:gd name="connsiteX2" fmla="*/ 28605 w 34307"/>
                    <a:gd name="connsiteY2" fmla="*/ 370 h 10390"/>
                    <a:gd name="connsiteX3" fmla="*/ 25686 w 34307"/>
                    <a:gd name="connsiteY3" fmla="*/ 10389 h 10390"/>
                    <a:gd name="connsiteX4" fmla="*/ 22862 w 34307"/>
                    <a:gd name="connsiteY4" fmla="*/ 370 h 10390"/>
                    <a:gd name="connsiteX5" fmla="*/ 20024 w 34307"/>
                    <a:gd name="connsiteY5" fmla="*/ 10113 h 10390"/>
                    <a:gd name="connsiteX6" fmla="*/ 17173 w 34307"/>
                    <a:gd name="connsiteY6" fmla="*/ 186 h 10390"/>
                    <a:gd name="connsiteX7" fmla="*/ 14295 w 34307"/>
                    <a:gd name="connsiteY7" fmla="*/ 10114 h 10390"/>
                    <a:gd name="connsiteX8" fmla="*/ 11486 w 34307"/>
                    <a:gd name="connsiteY8" fmla="*/ 2 h 10390"/>
                    <a:gd name="connsiteX9" fmla="*/ 8540 w 34307"/>
                    <a:gd name="connsiteY9" fmla="*/ 9929 h 10390"/>
                    <a:gd name="connsiteX10" fmla="*/ 5741 w 34307"/>
                    <a:gd name="connsiteY10" fmla="*/ 2 h 10390"/>
                    <a:gd name="connsiteX11" fmla="*/ 2881 w 34307"/>
                    <a:gd name="connsiteY11" fmla="*/ 10109 h 10390"/>
                    <a:gd name="connsiteX12" fmla="*/ 0 w 34307"/>
                    <a:gd name="connsiteY12" fmla="*/ 5058 h 10390"/>
                    <a:gd name="connsiteX0" fmla="*/ 34307 w 34307"/>
                    <a:gd name="connsiteY0" fmla="*/ 450 h 10390"/>
                    <a:gd name="connsiteX1" fmla="*/ 31402 w 34307"/>
                    <a:gd name="connsiteY1" fmla="*/ 10205 h 10390"/>
                    <a:gd name="connsiteX2" fmla="*/ 28605 w 34307"/>
                    <a:gd name="connsiteY2" fmla="*/ 370 h 10390"/>
                    <a:gd name="connsiteX3" fmla="*/ 25686 w 34307"/>
                    <a:gd name="connsiteY3" fmla="*/ 10389 h 10390"/>
                    <a:gd name="connsiteX4" fmla="*/ 22862 w 34307"/>
                    <a:gd name="connsiteY4" fmla="*/ 370 h 10390"/>
                    <a:gd name="connsiteX5" fmla="*/ 20024 w 34307"/>
                    <a:gd name="connsiteY5" fmla="*/ 10113 h 10390"/>
                    <a:gd name="connsiteX6" fmla="*/ 17173 w 34307"/>
                    <a:gd name="connsiteY6" fmla="*/ 186 h 10390"/>
                    <a:gd name="connsiteX7" fmla="*/ 14295 w 34307"/>
                    <a:gd name="connsiteY7" fmla="*/ 10114 h 10390"/>
                    <a:gd name="connsiteX8" fmla="*/ 11486 w 34307"/>
                    <a:gd name="connsiteY8" fmla="*/ 2 h 10390"/>
                    <a:gd name="connsiteX9" fmla="*/ 8540 w 34307"/>
                    <a:gd name="connsiteY9" fmla="*/ 9929 h 10390"/>
                    <a:gd name="connsiteX10" fmla="*/ 5741 w 34307"/>
                    <a:gd name="connsiteY10" fmla="*/ 2 h 10390"/>
                    <a:gd name="connsiteX11" fmla="*/ 2881 w 34307"/>
                    <a:gd name="connsiteY11" fmla="*/ 10109 h 10390"/>
                    <a:gd name="connsiteX12" fmla="*/ 0 w 34307"/>
                    <a:gd name="connsiteY12" fmla="*/ 5058 h 10390"/>
                    <a:gd name="connsiteX0" fmla="*/ 34307 w 34307"/>
                    <a:gd name="connsiteY0" fmla="*/ 450 h 10390"/>
                    <a:gd name="connsiteX1" fmla="*/ 31402 w 34307"/>
                    <a:gd name="connsiteY1" fmla="*/ 10205 h 10390"/>
                    <a:gd name="connsiteX2" fmla="*/ 28605 w 34307"/>
                    <a:gd name="connsiteY2" fmla="*/ 370 h 10390"/>
                    <a:gd name="connsiteX3" fmla="*/ 25686 w 34307"/>
                    <a:gd name="connsiteY3" fmla="*/ 10389 h 10390"/>
                    <a:gd name="connsiteX4" fmla="*/ 22862 w 34307"/>
                    <a:gd name="connsiteY4" fmla="*/ 370 h 10390"/>
                    <a:gd name="connsiteX5" fmla="*/ 20024 w 34307"/>
                    <a:gd name="connsiteY5" fmla="*/ 10113 h 10390"/>
                    <a:gd name="connsiteX6" fmla="*/ 17173 w 34307"/>
                    <a:gd name="connsiteY6" fmla="*/ 186 h 10390"/>
                    <a:gd name="connsiteX7" fmla="*/ 14295 w 34307"/>
                    <a:gd name="connsiteY7" fmla="*/ 10114 h 10390"/>
                    <a:gd name="connsiteX8" fmla="*/ 11486 w 34307"/>
                    <a:gd name="connsiteY8" fmla="*/ 2 h 10390"/>
                    <a:gd name="connsiteX9" fmla="*/ 8540 w 34307"/>
                    <a:gd name="connsiteY9" fmla="*/ 9929 h 10390"/>
                    <a:gd name="connsiteX10" fmla="*/ 5741 w 34307"/>
                    <a:gd name="connsiteY10" fmla="*/ 2 h 10390"/>
                    <a:gd name="connsiteX11" fmla="*/ 2881 w 34307"/>
                    <a:gd name="connsiteY11" fmla="*/ 10109 h 10390"/>
                    <a:gd name="connsiteX12" fmla="*/ 0 w 34307"/>
                    <a:gd name="connsiteY12" fmla="*/ 5058 h 10390"/>
                    <a:gd name="connsiteX0" fmla="*/ 34307 w 34307"/>
                    <a:gd name="connsiteY0" fmla="*/ 450 h 10390"/>
                    <a:gd name="connsiteX1" fmla="*/ 31402 w 34307"/>
                    <a:gd name="connsiteY1" fmla="*/ 10205 h 10390"/>
                    <a:gd name="connsiteX2" fmla="*/ 28605 w 34307"/>
                    <a:gd name="connsiteY2" fmla="*/ 370 h 10390"/>
                    <a:gd name="connsiteX3" fmla="*/ 25686 w 34307"/>
                    <a:gd name="connsiteY3" fmla="*/ 10389 h 10390"/>
                    <a:gd name="connsiteX4" fmla="*/ 22862 w 34307"/>
                    <a:gd name="connsiteY4" fmla="*/ 370 h 10390"/>
                    <a:gd name="connsiteX5" fmla="*/ 20024 w 34307"/>
                    <a:gd name="connsiteY5" fmla="*/ 10113 h 10390"/>
                    <a:gd name="connsiteX6" fmla="*/ 17173 w 34307"/>
                    <a:gd name="connsiteY6" fmla="*/ 186 h 10390"/>
                    <a:gd name="connsiteX7" fmla="*/ 14295 w 34307"/>
                    <a:gd name="connsiteY7" fmla="*/ 10114 h 10390"/>
                    <a:gd name="connsiteX8" fmla="*/ 11486 w 34307"/>
                    <a:gd name="connsiteY8" fmla="*/ 2 h 10390"/>
                    <a:gd name="connsiteX9" fmla="*/ 8540 w 34307"/>
                    <a:gd name="connsiteY9" fmla="*/ 9929 h 10390"/>
                    <a:gd name="connsiteX10" fmla="*/ 5741 w 34307"/>
                    <a:gd name="connsiteY10" fmla="*/ 2 h 10390"/>
                    <a:gd name="connsiteX11" fmla="*/ 2881 w 34307"/>
                    <a:gd name="connsiteY11" fmla="*/ 10109 h 10390"/>
                    <a:gd name="connsiteX12" fmla="*/ 0 w 34307"/>
                    <a:gd name="connsiteY12" fmla="*/ 5058 h 10390"/>
                    <a:gd name="connsiteX0" fmla="*/ 34307 w 34307"/>
                    <a:gd name="connsiteY0" fmla="*/ 450 h 10483"/>
                    <a:gd name="connsiteX1" fmla="*/ 31402 w 34307"/>
                    <a:gd name="connsiteY1" fmla="*/ 10205 h 10483"/>
                    <a:gd name="connsiteX2" fmla="*/ 28605 w 34307"/>
                    <a:gd name="connsiteY2" fmla="*/ 370 h 10483"/>
                    <a:gd name="connsiteX3" fmla="*/ 25686 w 34307"/>
                    <a:gd name="connsiteY3" fmla="*/ 10389 h 10483"/>
                    <a:gd name="connsiteX4" fmla="*/ 22862 w 34307"/>
                    <a:gd name="connsiteY4" fmla="*/ 370 h 10483"/>
                    <a:gd name="connsiteX5" fmla="*/ 20038 w 34307"/>
                    <a:gd name="connsiteY5" fmla="*/ 10481 h 10483"/>
                    <a:gd name="connsiteX6" fmla="*/ 17173 w 34307"/>
                    <a:gd name="connsiteY6" fmla="*/ 186 h 10483"/>
                    <a:gd name="connsiteX7" fmla="*/ 14295 w 34307"/>
                    <a:gd name="connsiteY7" fmla="*/ 10114 h 10483"/>
                    <a:gd name="connsiteX8" fmla="*/ 11486 w 34307"/>
                    <a:gd name="connsiteY8" fmla="*/ 2 h 10483"/>
                    <a:gd name="connsiteX9" fmla="*/ 8540 w 34307"/>
                    <a:gd name="connsiteY9" fmla="*/ 9929 h 10483"/>
                    <a:gd name="connsiteX10" fmla="*/ 5741 w 34307"/>
                    <a:gd name="connsiteY10" fmla="*/ 2 h 10483"/>
                    <a:gd name="connsiteX11" fmla="*/ 2881 w 34307"/>
                    <a:gd name="connsiteY11" fmla="*/ 10109 h 10483"/>
                    <a:gd name="connsiteX12" fmla="*/ 0 w 34307"/>
                    <a:gd name="connsiteY12" fmla="*/ 5058 h 10483"/>
                    <a:gd name="connsiteX0" fmla="*/ 34307 w 34307"/>
                    <a:gd name="connsiteY0" fmla="*/ 450 h 10481"/>
                    <a:gd name="connsiteX1" fmla="*/ 31402 w 34307"/>
                    <a:gd name="connsiteY1" fmla="*/ 10205 h 10481"/>
                    <a:gd name="connsiteX2" fmla="*/ 28605 w 34307"/>
                    <a:gd name="connsiteY2" fmla="*/ 370 h 10481"/>
                    <a:gd name="connsiteX3" fmla="*/ 25686 w 34307"/>
                    <a:gd name="connsiteY3" fmla="*/ 10389 h 10481"/>
                    <a:gd name="connsiteX4" fmla="*/ 22862 w 34307"/>
                    <a:gd name="connsiteY4" fmla="*/ 370 h 10481"/>
                    <a:gd name="connsiteX5" fmla="*/ 20038 w 34307"/>
                    <a:gd name="connsiteY5" fmla="*/ 10481 h 10481"/>
                    <a:gd name="connsiteX6" fmla="*/ 17173 w 34307"/>
                    <a:gd name="connsiteY6" fmla="*/ 186 h 10481"/>
                    <a:gd name="connsiteX7" fmla="*/ 14295 w 34307"/>
                    <a:gd name="connsiteY7" fmla="*/ 10114 h 10481"/>
                    <a:gd name="connsiteX8" fmla="*/ 11486 w 34307"/>
                    <a:gd name="connsiteY8" fmla="*/ 2 h 10481"/>
                    <a:gd name="connsiteX9" fmla="*/ 8540 w 34307"/>
                    <a:gd name="connsiteY9" fmla="*/ 9929 h 10481"/>
                    <a:gd name="connsiteX10" fmla="*/ 5741 w 34307"/>
                    <a:gd name="connsiteY10" fmla="*/ 2 h 10481"/>
                    <a:gd name="connsiteX11" fmla="*/ 2881 w 34307"/>
                    <a:gd name="connsiteY11" fmla="*/ 10109 h 10481"/>
                    <a:gd name="connsiteX12" fmla="*/ 0 w 34307"/>
                    <a:gd name="connsiteY12" fmla="*/ 5058 h 10481"/>
                    <a:gd name="connsiteX0" fmla="*/ 34307 w 34307"/>
                    <a:gd name="connsiteY0" fmla="*/ 450 h 10481"/>
                    <a:gd name="connsiteX1" fmla="*/ 31402 w 34307"/>
                    <a:gd name="connsiteY1" fmla="*/ 10205 h 10481"/>
                    <a:gd name="connsiteX2" fmla="*/ 28605 w 34307"/>
                    <a:gd name="connsiteY2" fmla="*/ 370 h 10481"/>
                    <a:gd name="connsiteX3" fmla="*/ 25686 w 34307"/>
                    <a:gd name="connsiteY3" fmla="*/ 10389 h 10481"/>
                    <a:gd name="connsiteX4" fmla="*/ 22862 w 34307"/>
                    <a:gd name="connsiteY4" fmla="*/ 370 h 10481"/>
                    <a:gd name="connsiteX5" fmla="*/ 20038 w 34307"/>
                    <a:gd name="connsiteY5" fmla="*/ 10481 h 10481"/>
                    <a:gd name="connsiteX6" fmla="*/ 17173 w 34307"/>
                    <a:gd name="connsiteY6" fmla="*/ 186 h 10481"/>
                    <a:gd name="connsiteX7" fmla="*/ 14295 w 34307"/>
                    <a:gd name="connsiteY7" fmla="*/ 10114 h 10481"/>
                    <a:gd name="connsiteX8" fmla="*/ 11486 w 34307"/>
                    <a:gd name="connsiteY8" fmla="*/ 2 h 10481"/>
                    <a:gd name="connsiteX9" fmla="*/ 8540 w 34307"/>
                    <a:gd name="connsiteY9" fmla="*/ 9929 h 10481"/>
                    <a:gd name="connsiteX10" fmla="*/ 5741 w 34307"/>
                    <a:gd name="connsiteY10" fmla="*/ 2 h 10481"/>
                    <a:gd name="connsiteX11" fmla="*/ 2881 w 34307"/>
                    <a:gd name="connsiteY11" fmla="*/ 10109 h 10481"/>
                    <a:gd name="connsiteX12" fmla="*/ 0 w 34307"/>
                    <a:gd name="connsiteY12" fmla="*/ 5058 h 10481"/>
                    <a:gd name="connsiteX0" fmla="*/ 34307 w 34307"/>
                    <a:gd name="connsiteY0" fmla="*/ 450 h 10481"/>
                    <a:gd name="connsiteX1" fmla="*/ 31402 w 34307"/>
                    <a:gd name="connsiteY1" fmla="*/ 10205 h 10481"/>
                    <a:gd name="connsiteX2" fmla="*/ 28605 w 34307"/>
                    <a:gd name="connsiteY2" fmla="*/ 370 h 10481"/>
                    <a:gd name="connsiteX3" fmla="*/ 25686 w 34307"/>
                    <a:gd name="connsiteY3" fmla="*/ 10389 h 10481"/>
                    <a:gd name="connsiteX4" fmla="*/ 22862 w 34307"/>
                    <a:gd name="connsiteY4" fmla="*/ 370 h 10481"/>
                    <a:gd name="connsiteX5" fmla="*/ 20038 w 34307"/>
                    <a:gd name="connsiteY5" fmla="*/ 10481 h 10481"/>
                    <a:gd name="connsiteX6" fmla="*/ 17173 w 34307"/>
                    <a:gd name="connsiteY6" fmla="*/ 186 h 10481"/>
                    <a:gd name="connsiteX7" fmla="*/ 14295 w 34307"/>
                    <a:gd name="connsiteY7" fmla="*/ 10114 h 10481"/>
                    <a:gd name="connsiteX8" fmla="*/ 11486 w 34307"/>
                    <a:gd name="connsiteY8" fmla="*/ 2 h 10481"/>
                    <a:gd name="connsiteX9" fmla="*/ 8540 w 34307"/>
                    <a:gd name="connsiteY9" fmla="*/ 9929 h 10481"/>
                    <a:gd name="connsiteX10" fmla="*/ 5741 w 34307"/>
                    <a:gd name="connsiteY10" fmla="*/ 2 h 10481"/>
                    <a:gd name="connsiteX11" fmla="*/ 2881 w 34307"/>
                    <a:gd name="connsiteY11" fmla="*/ 10109 h 10481"/>
                    <a:gd name="connsiteX12" fmla="*/ 0 w 34307"/>
                    <a:gd name="connsiteY12" fmla="*/ 5058 h 10481"/>
                    <a:gd name="connsiteX0" fmla="*/ 36129 w 36129"/>
                    <a:gd name="connsiteY0" fmla="*/ 450 h 10481"/>
                    <a:gd name="connsiteX1" fmla="*/ 33224 w 36129"/>
                    <a:gd name="connsiteY1" fmla="*/ 10205 h 10481"/>
                    <a:gd name="connsiteX2" fmla="*/ 30427 w 36129"/>
                    <a:gd name="connsiteY2" fmla="*/ 370 h 10481"/>
                    <a:gd name="connsiteX3" fmla="*/ 27508 w 36129"/>
                    <a:gd name="connsiteY3" fmla="*/ 10389 h 10481"/>
                    <a:gd name="connsiteX4" fmla="*/ 24684 w 36129"/>
                    <a:gd name="connsiteY4" fmla="*/ 370 h 10481"/>
                    <a:gd name="connsiteX5" fmla="*/ 21860 w 36129"/>
                    <a:gd name="connsiteY5" fmla="*/ 10481 h 10481"/>
                    <a:gd name="connsiteX6" fmla="*/ 18995 w 36129"/>
                    <a:gd name="connsiteY6" fmla="*/ 186 h 10481"/>
                    <a:gd name="connsiteX7" fmla="*/ 16117 w 36129"/>
                    <a:gd name="connsiteY7" fmla="*/ 10114 h 10481"/>
                    <a:gd name="connsiteX8" fmla="*/ 13308 w 36129"/>
                    <a:gd name="connsiteY8" fmla="*/ 2 h 10481"/>
                    <a:gd name="connsiteX9" fmla="*/ 10362 w 36129"/>
                    <a:gd name="connsiteY9" fmla="*/ 9929 h 10481"/>
                    <a:gd name="connsiteX10" fmla="*/ 7563 w 36129"/>
                    <a:gd name="connsiteY10" fmla="*/ 2 h 10481"/>
                    <a:gd name="connsiteX11" fmla="*/ 4703 w 36129"/>
                    <a:gd name="connsiteY11" fmla="*/ 10109 h 10481"/>
                    <a:gd name="connsiteX12" fmla="*/ 0 w 36129"/>
                    <a:gd name="connsiteY12" fmla="*/ 4639 h 10481"/>
                    <a:gd name="connsiteX0" fmla="*/ 36129 w 36129"/>
                    <a:gd name="connsiteY0" fmla="*/ 450 h 10481"/>
                    <a:gd name="connsiteX1" fmla="*/ 33224 w 36129"/>
                    <a:gd name="connsiteY1" fmla="*/ 10205 h 10481"/>
                    <a:gd name="connsiteX2" fmla="*/ 30427 w 36129"/>
                    <a:gd name="connsiteY2" fmla="*/ 370 h 10481"/>
                    <a:gd name="connsiteX3" fmla="*/ 27508 w 36129"/>
                    <a:gd name="connsiteY3" fmla="*/ 10389 h 10481"/>
                    <a:gd name="connsiteX4" fmla="*/ 24684 w 36129"/>
                    <a:gd name="connsiteY4" fmla="*/ 370 h 10481"/>
                    <a:gd name="connsiteX5" fmla="*/ 21860 w 36129"/>
                    <a:gd name="connsiteY5" fmla="*/ 10481 h 10481"/>
                    <a:gd name="connsiteX6" fmla="*/ 18995 w 36129"/>
                    <a:gd name="connsiteY6" fmla="*/ 186 h 10481"/>
                    <a:gd name="connsiteX7" fmla="*/ 16117 w 36129"/>
                    <a:gd name="connsiteY7" fmla="*/ 10114 h 10481"/>
                    <a:gd name="connsiteX8" fmla="*/ 13308 w 36129"/>
                    <a:gd name="connsiteY8" fmla="*/ 2 h 10481"/>
                    <a:gd name="connsiteX9" fmla="*/ 10362 w 36129"/>
                    <a:gd name="connsiteY9" fmla="*/ 9929 h 10481"/>
                    <a:gd name="connsiteX10" fmla="*/ 7563 w 36129"/>
                    <a:gd name="connsiteY10" fmla="*/ 2 h 10481"/>
                    <a:gd name="connsiteX11" fmla="*/ 4703 w 36129"/>
                    <a:gd name="connsiteY11" fmla="*/ 10109 h 10481"/>
                    <a:gd name="connsiteX12" fmla="*/ 0 w 36129"/>
                    <a:gd name="connsiteY12" fmla="*/ 4639 h 10481"/>
                    <a:gd name="connsiteX0" fmla="*/ 36129 w 36129"/>
                    <a:gd name="connsiteY0" fmla="*/ 450 h 10481"/>
                    <a:gd name="connsiteX1" fmla="*/ 33224 w 36129"/>
                    <a:gd name="connsiteY1" fmla="*/ 10205 h 10481"/>
                    <a:gd name="connsiteX2" fmla="*/ 30427 w 36129"/>
                    <a:gd name="connsiteY2" fmla="*/ 370 h 10481"/>
                    <a:gd name="connsiteX3" fmla="*/ 27508 w 36129"/>
                    <a:gd name="connsiteY3" fmla="*/ 10389 h 10481"/>
                    <a:gd name="connsiteX4" fmla="*/ 24684 w 36129"/>
                    <a:gd name="connsiteY4" fmla="*/ 370 h 10481"/>
                    <a:gd name="connsiteX5" fmla="*/ 21860 w 36129"/>
                    <a:gd name="connsiteY5" fmla="*/ 10481 h 10481"/>
                    <a:gd name="connsiteX6" fmla="*/ 18995 w 36129"/>
                    <a:gd name="connsiteY6" fmla="*/ 186 h 10481"/>
                    <a:gd name="connsiteX7" fmla="*/ 16117 w 36129"/>
                    <a:gd name="connsiteY7" fmla="*/ 10114 h 10481"/>
                    <a:gd name="connsiteX8" fmla="*/ 13308 w 36129"/>
                    <a:gd name="connsiteY8" fmla="*/ 2 h 10481"/>
                    <a:gd name="connsiteX9" fmla="*/ 10362 w 36129"/>
                    <a:gd name="connsiteY9" fmla="*/ 9929 h 10481"/>
                    <a:gd name="connsiteX10" fmla="*/ 7563 w 36129"/>
                    <a:gd name="connsiteY10" fmla="*/ 2 h 10481"/>
                    <a:gd name="connsiteX11" fmla="*/ 4703 w 36129"/>
                    <a:gd name="connsiteY11" fmla="*/ 10109 h 10481"/>
                    <a:gd name="connsiteX12" fmla="*/ 0 w 36129"/>
                    <a:gd name="connsiteY12" fmla="*/ 5477 h 10481"/>
                    <a:gd name="connsiteX0" fmla="*/ 36129 w 36129"/>
                    <a:gd name="connsiteY0" fmla="*/ 450 h 10481"/>
                    <a:gd name="connsiteX1" fmla="*/ 33224 w 36129"/>
                    <a:gd name="connsiteY1" fmla="*/ 10205 h 10481"/>
                    <a:gd name="connsiteX2" fmla="*/ 30427 w 36129"/>
                    <a:gd name="connsiteY2" fmla="*/ 370 h 10481"/>
                    <a:gd name="connsiteX3" fmla="*/ 27508 w 36129"/>
                    <a:gd name="connsiteY3" fmla="*/ 10389 h 10481"/>
                    <a:gd name="connsiteX4" fmla="*/ 24684 w 36129"/>
                    <a:gd name="connsiteY4" fmla="*/ 370 h 10481"/>
                    <a:gd name="connsiteX5" fmla="*/ 21860 w 36129"/>
                    <a:gd name="connsiteY5" fmla="*/ 10481 h 10481"/>
                    <a:gd name="connsiteX6" fmla="*/ 18995 w 36129"/>
                    <a:gd name="connsiteY6" fmla="*/ 186 h 10481"/>
                    <a:gd name="connsiteX7" fmla="*/ 16117 w 36129"/>
                    <a:gd name="connsiteY7" fmla="*/ 10114 h 10481"/>
                    <a:gd name="connsiteX8" fmla="*/ 13308 w 36129"/>
                    <a:gd name="connsiteY8" fmla="*/ 2 h 10481"/>
                    <a:gd name="connsiteX9" fmla="*/ 10362 w 36129"/>
                    <a:gd name="connsiteY9" fmla="*/ 9929 h 10481"/>
                    <a:gd name="connsiteX10" fmla="*/ 7563 w 36129"/>
                    <a:gd name="connsiteY10" fmla="*/ 2 h 10481"/>
                    <a:gd name="connsiteX11" fmla="*/ 4703 w 36129"/>
                    <a:gd name="connsiteY11" fmla="*/ 10109 h 10481"/>
                    <a:gd name="connsiteX12" fmla="*/ 0 w 36129"/>
                    <a:gd name="connsiteY12" fmla="*/ 5477 h 10481"/>
                    <a:gd name="connsiteX0" fmla="*/ 36129 w 36344"/>
                    <a:gd name="connsiteY0" fmla="*/ 774 h 10805"/>
                    <a:gd name="connsiteX1" fmla="*/ 36129 w 36344"/>
                    <a:gd name="connsiteY1" fmla="*/ 708 h 10805"/>
                    <a:gd name="connsiteX2" fmla="*/ 33224 w 36344"/>
                    <a:gd name="connsiteY2" fmla="*/ 10529 h 10805"/>
                    <a:gd name="connsiteX3" fmla="*/ 30427 w 36344"/>
                    <a:gd name="connsiteY3" fmla="*/ 694 h 10805"/>
                    <a:gd name="connsiteX4" fmla="*/ 27508 w 36344"/>
                    <a:gd name="connsiteY4" fmla="*/ 10713 h 10805"/>
                    <a:gd name="connsiteX5" fmla="*/ 24684 w 36344"/>
                    <a:gd name="connsiteY5" fmla="*/ 694 h 10805"/>
                    <a:gd name="connsiteX6" fmla="*/ 21860 w 36344"/>
                    <a:gd name="connsiteY6" fmla="*/ 10805 h 10805"/>
                    <a:gd name="connsiteX7" fmla="*/ 18995 w 36344"/>
                    <a:gd name="connsiteY7" fmla="*/ 510 h 10805"/>
                    <a:gd name="connsiteX8" fmla="*/ 16117 w 36344"/>
                    <a:gd name="connsiteY8" fmla="*/ 10438 h 10805"/>
                    <a:gd name="connsiteX9" fmla="*/ 13308 w 36344"/>
                    <a:gd name="connsiteY9" fmla="*/ 326 h 10805"/>
                    <a:gd name="connsiteX10" fmla="*/ 10362 w 36344"/>
                    <a:gd name="connsiteY10" fmla="*/ 10253 h 10805"/>
                    <a:gd name="connsiteX11" fmla="*/ 7563 w 36344"/>
                    <a:gd name="connsiteY11" fmla="*/ 326 h 10805"/>
                    <a:gd name="connsiteX12" fmla="*/ 4703 w 36344"/>
                    <a:gd name="connsiteY12" fmla="*/ 10433 h 10805"/>
                    <a:gd name="connsiteX13" fmla="*/ 0 w 36344"/>
                    <a:gd name="connsiteY13" fmla="*/ 5801 h 10805"/>
                    <a:gd name="connsiteX0" fmla="*/ 36129 w 38413"/>
                    <a:gd name="connsiteY0" fmla="*/ 450 h 10481"/>
                    <a:gd name="connsiteX1" fmla="*/ 38356 w 38413"/>
                    <a:gd name="connsiteY1" fmla="*/ 4365 h 10481"/>
                    <a:gd name="connsiteX2" fmla="*/ 33224 w 38413"/>
                    <a:gd name="connsiteY2" fmla="*/ 10205 h 10481"/>
                    <a:gd name="connsiteX3" fmla="*/ 30427 w 38413"/>
                    <a:gd name="connsiteY3" fmla="*/ 370 h 10481"/>
                    <a:gd name="connsiteX4" fmla="*/ 27508 w 38413"/>
                    <a:gd name="connsiteY4" fmla="*/ 10389 h 10481"/>
                    <a:gd name="connsiteX5" fmla="*/ 24684 w 38413"/>
                    <a:gd name="connsiteY5" fmla="*/ 370 h 10481"/>
                    <a:gd name="connsiteX6" fmla="*/ 21860 w 38413"/>
                    <a:gd name="connsiteY6" fmla="*/ 10481 h 10481"/>
                    <a:gd name="connsiteX7" fmla="*/ 18995 w 38413"/>
                    <a:gd name="connsiteY7" fmla="*/ 186 h 10481"/>
                    <a:gd name="connsiteX8" fmla="*/ 16117 w 38413"/>
                    <a:gd name="connsiteY8" fmla="*/ 10114 h 10481"/>
                    <a:gd name="connsiteX9" fmla="*/ 13308 w 38413"/>
                    <a:gd name="connsiteY9" fmla="*/ 2 h 10481"/>
                    <a:gd name="connsiteX10" fmla="*/ 10362 w 38413"/>
                    <a:gd name="connsiteY10" fmla="*/ 9929 h 10481"/>
                    <a:gd name="connsiteX11" fmla="*/ 7563 w 38413"/>
                    <a:gd name="connsiteY11" fmla="*/ 2 h 10481"/>
                    <a:gd name="connsiteX12" fmla="*/ 4703 w 38413"/>
                    <a:gd name="connsiteY12" fmla="*/ 10109 h 10481"/>
                    <a:gd name="connsiteX13" fmla="*/ 0 w 38413"/>
                    <a:gd name="connsiteY13" fmla="*/ 5477 h 10481"/>
                    <a:gd name="connsiteX0" fmla="*/ 36078 w 38412"/>
                    <a:gd name="connsiteY0" fmla="*/ 3383 h 10481"/>
                    <a:gd name="connsiteX1" fmla="*/ 38356 w 38412"/>
                    <a:gd name="connsiteY1" fmla="*/ 4365 h 10481"/>
                    <a:gd name="connsiteX2" fmla="*/ 33224 w 38412"/>
                    <a:gd name="connsiteY2" fmla="*/ 10205 h 10481"/>
                    <a:gd name="connsiteX3" fmla="*/ 30427 w 38412"/>
                    <a:gd name="connsiteY3" fmla="*/ 370 h 10481"/>
                    <a:gd name="connsiteX4" fmla="*/ 27508 w 38412"/>
                    <a:gd name="connsiteY4" fmla="*/ 10389 h 10481"/>
                    <a:gd name="connsiteX5" fmla="*/ 24684 w 38412"/>
                    <a:gd name="connsiteY5" fmla="*/ 370 h 10481"/>
                    <a:gd name="connsiteX6" fmla="*/ 21860 w 38412"/>
                    <a:gd name="connsiteY6" fmla="*/ 10481 h 10481"/>
                    <a:gd name="connsiteX7" fmla="*/ 18995 w 38412"/>
                    <a:gd name="connsiteY7" fmla="*/ 186 h 10481"/>
                    <a:gd name="connsiteX8" fmla="*/ 16117 w 38412"/>
                    <a:gd name="connsiteY8" fmla="*/ 10114 h 10481"/>
                    <a:gd name="connsiteX9" fmla="*/ 13308 w 38412"/>
                    <a:gd name="connsiteY9" fmla="*/ 2 h 10481"/>
                    <a:gd name="connsiteX10" fmla="*/ 10362 w 38412"/>
                    <a:gd name="connsiteY10" fmla="*/ 9929 h 10481"/>
                    <a:gd name="connsiteX11" fmla="*/ 7563 w 38412"/>
                    <a:gd name="connsiteY11" fmla="*/ 2 h 10481"/>
                    <a:gd name="connsiteX12" fmla="*/ 4703 w 38412"/>
                    <a:gd name="connsiteY12" fmla="*/ 10109 h 10481"/>
                    <a:gd name="connsiteX13" fmla="*/ 0 w 38412"/>
                    <a:gd name="connsiteY13" fmla="*/ 5477 h 10481"/>
                    <a:gd name="connsiteX0" fmla="*/ 36078 w 36331"/>
                    <a:gd name="connsiteY0" fmla="*/ 3542 h 10640"/>
                    <a:gd name="connsiteX1" fmla="*/ 36129 w 36331"/>
                    <a:gd name="connsiteY1" fmla="*/ 334 h 10640"/>
                    <a:gd name="connsiteX2" fmla="*/ 33224 w 36331"/>
                    <a:gd name="connsiteY2" fmla="*/ 10364 h 10640"/>
                    <a:gd name="connsiteX3" fmla="*/ 30427 w 36331"/>
                    <a:gd name="connsiteY3" fmla="*/ 529 h 10640"/>
                    <a:gd name="connsiteX4" fmla="*/ 27508 w 36331"/>
                    <a:gd name="connsiteY4" fmla="*/ 10548 h 10640"/>
                    <a:gd name="connsiteX5" fmla="*/ 24684 w 36331"/>
                    <a:gd name="connsiteY5" fmla="*/ 529 h 10640"/>
                    <a:gd name="connsiteX6" fmla="*/ 21860 w 36331"/>
                    <a:gd name="connsiteY6" fmla="*/ 10640 h 10640"/>
                    <a:gd name="connsiteX7" fmla="*/ 18995 w 36331"/>
                    <a:gd name="connsiteY7" fmla="*/ 345 h 10640"/>
                    <a:gd name="connsiteX8" fmla="*/ 16117 w 36331"/>
                    <a:gd name="connsiteY8" fmla="*/ 10273 h 10640"/>
                    <a:gd name="connsiteX9" fmla="*/ 13308 w 36331"/>
                    <a:gd name="connsiteY9" fmla="*/ 161 h 10640"/>
                    <a:gd name="connsiteX10" fmla="*/ 10362 w 36331"/>
                    <a:gd name="connsiteY10" fmla="*/ 10088 h 10640"/>
                    <a:gd name="connsiteX11" fmla="*/ 7563 w 36331"/>
                    <a:gd name="connsiteY11" fmla="*/ 161 h 10640"/>
                    <a:gd name="connsiteX12" fmla="*/ 4703 w 36331"/>
                    <a:gd name="connsiteY12" fmla="*/ 10268 h 10640"/>
                    <a:gd name="connsiteX13" fmla="*/ 0 w 36331"/>
                    <a:gd name="connsiteY13" fmla="*/ 5636 h 10640"/>
                    <a:gd name="connsiteX0" fmla="*/ 42657 w 42657"/>
                    <a:gd name="connsiteY0" fmla="*/ 6980 h 10516"/>
                    <a:gd name="connsiteX1" fmla="*/ 36129 w 42657"/>
                    <a:gd name="connsiteY1" fmla="*/ 210 h 10516"/>
                    <a:gd name="connsiteX2" fmla="*/ 33224 w 42657"/>
                    <a:gd name="connsiteY2" fmla="*/ 10240 h 10516"/>
                    <a:gd name="connsiteX3" fmla="*/ 30427 w 42657"/>
                    <a:gd name="connsiteY3" fmla="*/ 405 h 10516"/>
                    <a:gd name="connsiteX4" fmla="*/ 27508 w 42657"/>
                    <a:gd name="connsiteY4" fmla="*/ 10424 h 10516"/>
                    <a:gd name="connsiteX5" fmla="*/ 24684 w 42657"/>
                    <a:gd name="connsiteY5" fmla="*/ 405 h 10516"/>
                    <a:gd name="connsiteX6" fmla="*/ 21860 w 42657"/>
                    <a:gd name="connsiteY6" fmla="*/ 10516 h 10516"/>
                    <a:gd name="connsiteX7" fmla="*/ 18995 w 42657"/>
                    <a:gd name="connsiteY7" fmla="*/ 221 h 10516"/>
                    <a:gd name="connsiteX8" fmla="*/ 16117 w 42657"/>
                    <a:gd name="connsiteY8" fmla="*/ 10149 h 10516"/>
                    <a:gd name="connsiteX9" fmla="*/ 13308 w 42657"/>
                    <a:gd name="connsiteY9" fmla="*/ 37 h 10516"/>
                    <a:gd name="connsiteX10" fmla="*/ 10362 w 42657"/>
                    <a:gd name="connsiteY10" fmla="*/ 9964 h 10516"/>
                    <a:gd name="connsiteX11" fmla="*/ 7563 w 42657"/>
                    <a:gd name="connsiteY11" fmla="*/ 37 h 10516"/>
                    <a:gd name="connsiteX12" fmla="*/ 4703 w 42657"/>
                    <a:gd name="connsiteY12" fmla="*/ 10144 h 10516"/>
                    <a:gd name="connsiteX13" fmla="*/ 0 w 42657"/>
                    <a:gd name="connsiteY13" fmla="*/ 5512 h 10516"/>
                    <a:gd name="connsiteX0" fmla="*/ 42657 w 42657"/>
                    <a:gd name="connsiteY0" fmla="*/ 6980 h 10516"/>
                    <a:gd name="connsiteX1" fmla="*/ 36129 w 42657"/>
                    <a:gd name="connsiteY1" fmla="*/ 210 h 10516"/>
                    <a:gd name="connsiteX2" fmla="*/ 33224 w 42657"/>
                    <a:gd name="connsiteY2" fmla="*/ 10240 h 10516"/>
                    <a:gd name="connsiteX3" fmla="*/ 30427 w 42657"/>
                    <a:gd name="connsiteY3" fmla="*/ 405 h 10516"/>
                    <a:gd name="connsiteX4" fmla="*/ 27508 w 42657"/>
                    <a:gd name="connsiteY4" fmla="*/ 10424 h 10516"/>
                    <a:gd name="connsiteX5" fmla="*/ 24684 w 42657"/>
                    <a:gd name="connsiteY5" fmla="*/ 405 h 10516"/>
                    <a:gd name="connsiteX6" fmla="*/ 21860 w 42657"/>
                    <a:gd name="connsiteY6" fmla="*/ 10516 h 10516"/>
                    <a:gd name="connsiteX7" fmla="*/ 18995 w 42657"/>
                    <a:gd name="connsiteY7" fmla="*/ 221 h 10516"/>
                    <a:gd name="connsiteX8" fmla="*/ 16117 w 42657"/>
                    <a:gd name="connsiteY8" fmla="*/ 10149 h 10516"/>
                    <a:gd name="connsiteX9" fmla="*/ 13308 w 42657"/>
                    <a:gd name="connsiteY9" fmla="*/ 37 h 10516"/>
                    <a:gd name="connsiteX10" fmla="*/ 10362 w 42657"/>
                    <a:gd name="connsiteY10" fmla="*/ 9964 h 10516"/>
                    <a:gd name="connsiteX11" fmla="*/ 7563 w 42657"/>
                    <a:gd name="connsiteY11" fmla="*/ 37 h 10516"/>
                    <a:gd name="connsiteX12" fmla="*/ 4703 w 42657"/>
                    <a:gd name="connsiteY12" fmla="*/ 10144 h 10516"/>
                    <a:gd name="connsiteX13" fmla="*/ 0 w 42657"/>
                    <a:gd name="connsiteY13" fmla="*/ 5512 h 10516"/>
                    <a:gd name="connsiteX0" fmla="*/ 42657 w 42657"/>
                    <a:gd name="connsiteY0" fmla="*/ 6945 h 10481"/>
                    <a:gd name="connsiteX1" fmla="*/ 36129 w 42657"/>
                    <a:gd name="connsiteY1" fmla="*/ 175 h 10481"/>
                    <a:gd name="connsiteX2" fmla="*/ 33224 w 42657"/>
                    <a:gd name="connsiteY2" fmla="*/ 10205 h 10481"/>
                    <a:gd name="connsiteX3" fmla="*/ 30427 w 42657"/>
                    <a:gd name="connsiteY3" fmla="*/ 370 h 10481"/>
                    <a:gd name="connsiteX4" fmla="*/ 27508 w 42657"/>
                    <a:gd name="connsiteY4" fmla="*/ 10389 h 10481"/>
                    <a:gd name="connsiteX5" fmla="*/ 24684 w 42657"/>
                    <a:gd name="connsiteY5" fmla="*/ 370 h 10481"/>
                    <a:gd name="connsiteX6" fmla="*/ 21860 w 42657"/>
                    <a:gd name="connsiteY6" fmla="*/ 10481 h 10481"/>
                    <a:gd name="connsiteX7" fmla="*/ 18995 w 42657"/>
                    <a:gd name="connsiteY7" fmla="*/ 186 h 10481"/>
                    <a:gd name="connsiteX8" fmla="*/ 16117 w 42657"/>
                    <a:gd name="connsiteY8" fmla="*/ 10114 h 10481"/>
                    <a:gd name="connsiteX9" fmla="*/ 13308 w 42657"/>
                    <a:gd name="connsiteY9" fmla="*/ 2 h 10481"/>
                    <a:gd name="connsiteX10" fmla="*/ 10362 w 42657"/>
                    <a:gd name="connsiteY10" fmla="*/ 9929 h 10481"/>
                    <a:gd name="connsiteX11" fmla="*/ 7563 w 42657"/>
                    <a:gd name="connsiteY11" fmla="*/ 2 h 10481"/>
                    <a:gd name="connsiteX12" fmla="*/ 4703 w 42657"/>
                    <a:gd name="connsiteY12" fmla="*/ 10109 h 10481"/>
                    <a:gd name="connsiteX13" fmla="*/ 0 w 42657"/>
                    <a:gd name="connsiteY13" fmla="*/ 5477 h 10481"/>
                    <a:gd name="connsiteX0" fmla="*/ 42657 w 42657"/>
                    <a:gd name="connsiteY0" fmla="*/ 6945 h 10481"/>
                    <a:gd name="connsiteX1" fmla="*/ 36129 w 42657"/>
                    <a:gd name="connsiteY1" fmla="*/ 175 h 10481"/>
                    <a:gd name="connsiteX2" fmla="*/ 33224 w 42657"/>
                    <a:gd name="connsiteY2" fmla="*/ 10205 h 10481"/>
                    <a:gd name="connsiteX3" fmla="*/ 30427 w 42657"/>
                    <a:gd name="connsiteY3" fmla="*/ 370 h 10481"/>
                    <a:gd name="connsiteX4" fmla="*/ 27508 w 42657"/>
                    <a:gd name="connsiteY4" fmla="*/ 10389 h 10481"/>
                    <a:gd name="connsiteX5" fmla="*/ 24684 w 42657"/>
                    <a:gd name="connsiteY5" fmla="*/ 370 h 10481"/>
                    <a:gd name="connsiteX6" fmla="*/ 21860 w 42657"/>
                    <a:gd name="connsiteY6" fmla="*/ 10481 h 10481"/>
                    <a:gd name="connsiteX7" fmla="*/ 18995 w 42657"/>
                    <a:gd name="connsiteY7" fmla="*/ 186 h 10481"/>
                    <a:gd name="connsiteX8" fmla="*/ 16117 w 42657"/>
                    <a:gd name="connsiteY8" fmla="*/ 10114 h 10481"/>
                    <a:gd name="connsiteX9" fmla="*/ 13308 w 42657"/>
                    <a:gd name="connsiteY9" fmla="*/ 2 h 10481"/>
                    <a:gd name="connsiteX10" fmla="*/ 10362 w 42657"/>
                    <a:gd name="connsiteY10" fmla="*/ 9929 h 10481"/>
                    <a:gd name="connsiteX11" fmla="*/ 7563 w 42657"/>
                    <a:gd name="connsiteY11" fmla="*/ 2 h 10481"/>
                    <a:gd name="connsiteX12" fmla="*/ 4703 w 42657"/>
                    <a:gd name="connsiteY12" fmla="*/ 10109 h 10481"/>
                    <a:gd name="connsiteX13" fmla="*/ 0 w 42657"/>
                    <a:gd name="connsiteY13" fmla="*/ 5477 h 10481"/>
                    <a:gd name="connsiteX0" fmla="*/ 42657 w 42657"/>
                    <a:gd name="connsiteY0" fmla="*/ 6945 h 10481"/>
                    <a:gd name="connsiteX1" fmla="*/ 36129 w 42657"/>
                    <a:gd name="connsiteY1" fmla="*/ 175 h 10481"/>
                    <a:gd name="connsiteX2" fmla="*/ 33224 w 42657"/>
                    <a:gd name="connsiteY2" fmla="*/ 10205 h 10481"/>
                    <a:gd name="connsiteX3" fmla="*/ 30427 w 42657"/>
                    <a:gd name="connsiteY3" fmla="*/ 370 h 10481"/>
                    <a:gd name="connsiteX4" fmla="*/ 27508 w 42657"/>
                    <a:gd name="connsiteY4" fmla="*/ 10389 h 10481"/>
                    <a:gd name="connsiteX5" fmla="*/ 24684 w 42657"/>
                    <a:gd name="connsiteY5" fmla="*/ 370 h 10481"/>
                    <a:gd name="connsiteX6" fmla="*/ 21860 w 42657"/>
                    <a:gd name="connsiteY6" fmla="*/ 10481 h 10481"/>
                    <a:gd name="connsiteX7" fmla="*/ 18995 w 42657"/>
                    <a:gd name="connsiteY7" fmla="*/ 186 h 10481"/>
                    <a:gd name="connsiteX8" fmla="*/ 16117 w 42657"/>
                    <a:gd name="connsiteY8" fmla="*/ 10114 h 10481"/>
                    <a:gd name="connsiteX9" fmla="*/ 13308 w 42657"/>
                    <a:gd name="connsiteY9" fmla="*/ 2 h 10481"/>
                    <a:gd name="connsiteX10" fmla="*/ 10362 w 42657"/>
                    <a:gd name="connsiteY10" fmla="*/ 9929 h 10481"/>
                    <a:gd name="connsiteX11" fmla="*/ 7563 w 42657"/>
                    <a:gd name="connsiteY11" fmla="*/ 2 h 10481"/>
                    <a:gd name="connsiteX12" fmla="*/ 4703 w 42657"/>
                    <a:gd name="connsiteY12" fmla="*/ 10109 h 10481"/>
                    <a:gd name="connsiteX13" fmla="*/ 0 w 42657"/>
                    <a:gd name="connsiteY13" fmla="*/ 5477 h 10481"/>
                    <a:gd name="connsiteX0" fmla="*/ 42657 w 42657"/>
                    <a:gd name="connsiteY0" fmla="*/ 7202 h 10738"/>
                    <a:gd name="connsiteX1" fmla="*/ 36129 w 42657"/>
                    <a:gd name="connsiteY1" fmla="*/ 13 h 10738"/>
                    <a:gd name="connsiteX2" fmla="*/ 33224 w 42657"/>
                    <a:gd name="connsiteY2" fmla="*/ 10462 h 10738"/>
                    <a:gd name="connsiteX3" fmla="*/ 30427 w 42657"/>
                    <a:gd name="connsiteY3" fmla="*/ 627 h 10738"/>
                    <a:gd name="connsiteX4" fmla="*/ 27508 w 42657"/>
                    <a:gd name="connsiteY4" fmla="*/ 10646 h 10738"/>
                    <a:gd name="connsiteX5" fmla="*/ 24684 w 42657"/>
                    <a:gd name="connsiteY5" fmla="*/ 627 h 10738"/>
                    <a:gd name="connsiteX6" fmla="*/ 21860 w 42657"/>
                    <a:gd name="connsiteY6" fmla="*/ 10738 h 10738"/>
                    <a:gd name="connsiteX7" fmla="*/ 18995 w 42657"/>
                    <a:gd name="connsiteY7" fmla="*/ 443 h 10738"/>
                    <a:gd name="connsiteX8" fmla="*/ 16117 w 42657"/>
                    <a:gd name="connsiteY8" fmla="*/ 10371 h 10738"/>
                    <a:gd name="connsiteX9" fmla="*/ 13308 w 42657"/>
                    <a:gd name="connsiteY9" fmla="*/ 259 h 10738"/>
                    <a:gd name="connsiteX10" fmla="*/ 10362 w 42657"/>
                    <a:gd name="connsiteY10" fmla="*/ 10186 h 10738"/>
                    <a:gd name="connsiteX11" fmla="*/ 7563 w 42657"/>
                    <a:gd name="connsiteY11" fmla="*/ 259 h 10738"/>
                    <a:gd name="connsiteX12" fmla="*/ 4703 w 42657"/>
                    <a:gd name="connsiteY12" fmla="*/ 10366 h 10738"/>
                    <a:gd name="connsiteX13" fmla="*/ 0 w 42657"/>
                    <a:gd name="connsiteY13" fmla="*/ 5734 h 10738"/>
                    <a:gd name="connsiteX0" fmla="*/ 42657 w 42657"/>
                    <a:gd name="connsiteY0" fmla="*/ 7194 h 10730"/>
                    <a:gd name="connsiteX1" fmla="*/ 36129 w 42657"/>
                    <a:gd name="connsiteY1" fmla="*/ 5 h 10730"/>
                    <a:gd name="connsiteX2" fmla="*/ 33224 w 42657"/>
                    <a:gd name="connsiteY2" fmla="*/ 10454 h 10730"/>
                    <a:gd name="connsiteX3" fmla="*/ 30427 w 42657"/>
                    <a:gd name="connsiteY3" fmla="*/ 619 h 10730"/>
                    <a:gd name="connsiteX4" fmla="*/ 27508 w 42657"/>
                    <a:gd name="connsiteY4" fmla="*/ 10638 h 10730"/>
                    <a:gd name="connsiteX5" fmla="*/ 24684 w 42657"/>
                    <a:gd name="connsiteY5" fmla="*/ 619 h 10730"/>
                    <a:gd name="connsiteX6" fmla="*/ 21860 w 42657"/>
                    <a:gd name="connsiteY6" fmla="*/ 10730 h 10730"/>
                    <a:gd name="connsiteX7" fmla="*/ 18995 w 42657"/>
                    <a:gd name="connsiteY7" fmla="*/ 435 h 10730"/>
                    <a:gd name="connsiteX8" fmla="*/ 16117 w 42657"/>
                    <a:gd name="connsiteY8" fmla="*/ 10363 h 10730"/>
                    <a:gd name="connsiteX9" fmla="*/ 13308 w 42657"/>
                    <a:gd name="connsiteY9" fmla="*/ 251 h 10730"/>
                    <a:gd name="connsiteX10" fmla="*/ 10362 w 42657"/>
                    <a:gd name="connsiteY10" fmla="*/ 10178 h 10730"/>
                    <a:gd name="connsiteX11" fmla="*/ 7563 w 42657"/>
                    <a:gd name="connsiteY11" fmla="*/ 251 h 10730"/>
                    <a:gd name="connsiteX12" fmla="*/ 4703 w 42657"/>
                    <a:gd name="connsiteY12" fmla="*/ 10358 h 10730"/>
                    <a:gd name="connsiteX13" fmla="*/ 0 w 42657"/>
                    <a:gd name="connsiteY13" fmla="*/ 5726 h 10730"/>
                    <a:gd name="connsiteX0" fmla="*/ 42657 w 42657"/>
                    <a:gd name="connsiteY0" fmla="*/ 7189 h 10725"/>
                    <a:gd name="connsiteX1" fmla="*/ 36129 w 42657"/>
                    <a:gd name="connsiteY1" fmla="*/ 0 h 10725"/>
                    <a:gd name="connsiteX2" fmla="*/ 33224 w 42657"/>
                    <a:gd name="connsiteY2" fmla="*/ 10449 h 10725"/>
                    <a:gd name="connsiteX3" fmla="*/ 30427 w 42657"/>
                    <a:gd name="connsiteY3" fmla="*/ 614 h 10725"/>
                    <a:gd name="connsiteX4" fmla="*/ 27508 w 42657"/>
                    <a:gd name="connsiteY4" fmla="*/ 10633 h 10725"/>
                    <a:gd name="connsiteX5" fmla="*/ 24684 w 42657"/>
                    <a:gd name="connsiteY5" fmla="*/ 614 h 10725"/>
                    <a:gd name="connsiteX6" fmla="*/ 21860 w 42657"/>
                    <a:gd name="connsiteY6" fmla="*/ 10725 h 10725"/>
                    <a:gd name="connsiteX7" fmla="*/ 18995 w 42657"/>
                    <a:gd name="connsiteY7" fmla="*/ 430 h 10725"/>
                    <a:gd name="connsiteX8" fmla="*/ 16117 w 42657"/>
                    <a:gd name="connsiteY8" fmla="*/ 10358 h 10725"/>
                    <a:gd name="connsiteX9" fmla="*/ 13308 w 42657"/>
                    <a:gd name="connsiteY9" fmla="*/ 246 h 10725"/>
                    <a:gd name="connsiteX10" fmla="*/ 10362 w 42657"/>
                    <a:gd name="connsiteY10" fmla="*/ 10173 h 10725"/>
                    <a:gd name="connsiteX11" fmla="*/ 7563 w 42657"/>
                    <a:gd name="connsiteY11" fmla="*/ 246 h 10725"/>
                    <a:gd name="connsiteX12" fmla="*/ 4703 w 42657"/>
                    <a:gd name="connsiteY12" fmla="*/ 10353 h 10725"/>
                    <a:gd name="connsiteX13" fmla="*/ 0 w 42657"/>
                    <a:gd name="connsiteY13" fmla="*/ 5721 h 10725"/>
                    <a:gd name="connsiteX0" fmla="*/ 42657 w 42657"/>
                    <a:gd name="connsiteY0" fmla="*/ 7191 h 10727"/>
                    <a:gd name="connsiteX1" fmla="*/ 36129 w 42657"/>
                    <a:gd name="connsiteY1" fmla="*/ 2 h 10727"/>
                    <a:gd name="connsiteX2" fmla="*/ 33224 w 42657"/>
                    <a:gd name="connsiteY2" fmla="*/ 10451 h 10727"/>
                    <a:gd name="connsiteX3" fmla="*/ 30427 w 42657"/>
                    <a:gd name="connsiteY3" fmla="*/ 616 h 10727"/>
                    <a:gd name="connsiteX4" fmla="*/ 27508 w 42657"/>
                    <a:gd name="connsiteY4" fmla="*/ 10635 h 10727"/>
                    <a:gd name="connsiteX5" fmla="*/ 24684 w 42657"/>
                    <a:gd name="connsiteY5" fmla="*/ 616 h 10727"/>
                    <a:gd name="connsiteX6" fmla="*/ 21860 w 42657"/>
                    <a:gd name="connsiteY6" fmla="*/ 10727 h 10727"/>
                    <a:gd name="connsiteX7" fmla="*/ 18995 w 42657"/>
                    <a:gd name="connsiteY7" fmla="*/ 432 h 10727"/>
                    <a:gd name="connsiteX8" fmla="*/ 16117 w 42657"/>
                    <a:gd name="connsiteY8" fmla="*/ 10360 h 10727"/>
                    <a:gd name="connsiteX9" fmla="*/ 13308 w 42657"/>
                    <a:gd name="connsiteY9" fmla="*/ 248 h 10727"/>
                    <a:gd name="connsiteX10" fmla="*/ 10362 w 42657"/>
                    <a:gd name="connsiteY10" fmla="*/ 10175 h 10727"/>
                    <a:gd name="connsiteX11" fmla="*/ 7563 w 42657"/>
                    <a:gd name="connsiteY11" fmla="*/ 248 h 10727"/>
                    <a:gd name="connsiteX12" fmla="*/ 4703 w 42657"/>
                    <a:gd name="connsiteY12" fmla="*/ 10355 h 10727"/>
                    <a:gd name="connsiteX13" fmla="*/ 0 w 42657"/>
                    <a:gd name="connsiteY13" fmla="*/ 5723 h 10727"/>
                    <a:gd name="connsiteX0" fmla="*/ 42708 w 42708"/>
                    <a:gd name="connsiteY0" fmla="*/ 5725 h 10728"/>
                    <a:gd name="connsiteX1" fmla="*/ 36129 w 42708"/>
                    <a:gd name="connsiteY1" fmla="*/ 3 h 10728"/>
                    <a:gd name="connsiteX2" fmla="*/ 33224 w 42708"/>
                    <a:gd name="connsiteY2" fmla="*/ 10452 h 10728"/>
                    <a:gd name="connsiteX3" fmla="*/ 30427 w 42708"/>
                    <a:gd name="connsiteY3" fmla="*/ 617 h 10728"/>
                    <a:gd name="connsiteX4" fmla="*/ 27508 w 42708"/>
                    <a:gd name="connsiteY4" fmla="*/ 10636 h 10728"/>
                    <a:gd name="connsiteX5" fmla="*/ 24684 w 42708"/>
                    <a:gd name="connsiteY5" fmla="*/ 617 h 10728"/>
                    <a:gd name="connsiteX6" fmla="*/ 21860 w 42708"/>
                    <a:gd name="connsiteY6" fmla="*/ 10728 h 10728"/>
                    <a:gd name="connsiteX7" fmla="*/ 18995 w 42708"/>
                    <a:gd name="connsiteY7" fmla="*/ 433 h 10728"/>
                    <a:gd name="connsiteX8" fmla="*/ 16117 w 42708"/>
                    <a:gd name="connsiteY8" fmla="*/ 10361 h 10728"/>
                    <a:gd name="connsiteX9" fmla="*/ 13308 w 42708"/>
                    <a:gd name="connsiteY9" fmla="*/ 249 h 10728"/>
                    <a:gd name="connsiteX10" fmla="*/ 10362 w 42708"/>
                    <a:gd name="connsiteY10" fmla="*/ 10176 h 10728"/>
                    <a:gd name="connsiteX11" fmla="*/ 7563 w 42708"/>
                    <a:gd name="connsiteY11" fmla="*/ 249 h 10728"/>
                    <a:gd name="connsiteX12" fmla="*/ 4703 w 42708"/>
                    <a:gd name="connsiteY12" fmla="*/ 10356 h 10728"/>
                    <a:gd name="connsiteX13" fmla="*/ 0 w 42708"/>
                    <a:gd name="connsiteY13" fmla="*/ 5724 h 10728"/>
                    <a:gd name="connsiteX0" fmla="*/ 42708 w 42708"/>
                    <a:gd name="connsiteY0" fmla="*/ 5725 h 10728"/>
                    <a:gd name="connsiteX1" fmla="*/ 36129 w 42708"/>
                    <a:gd name="connsiteY1" fmla="*/ 3 h 10728"/>
                    <a:gd name="connsiteX2" fmla="*/ 33224 w 42708"/>
                    <a:gd name="connsiteY2" fmla="*/ 10452 h 10728"/>
                    <a:gd name="connsiteX3" fmla="*/ 30427 w 42708"/>
                    <a:gd name="connsiteY3" fmla="*/ 617 h 10728"/>
                    <a:gd name="connsiteX4" fmla="*/ 27508 w 42708"/>
                    <a:gd name="connsiteY4" fmla="*/ 10636 h 10728"/>
                    <a:gd name="connsiteX5" fmla="*/ 24684 w 42708"/>
                    <a:gd name="connsiteY5" fmla="*/ 617 h 10728"/>
                    <a:gd name="connsiteX6" fmla="*/ 21860 w 42708"/>
                    <a:gd name="connsiteY6" fmla="*/ 10728 h 10728"/>
                    <a:gd name="connsiteX7" fmla="*/ 18995 w 42708"/>
                    <a:gd name="connsiteY7" fmla="*/ 433 h 10728"/>
                    <a:gd name="connsiteX8" fmla="*/ 16117 w 42708"/>
                    <a:gd name="connsiteY8" fmla="*/ 10361 h 10728"/>
                    <a:gd name="connsiteX9" fmla="*/ 13308 w 42708"/>
                    <a:gd name="connsiteY9" fmla="*/ 249 h 10728"/>
                    <a:gd name="connsiteX10" fmla="*/ 10362 w 42708"/>
                    <a:gd name="connsiteY10" fmla="*/ 10176 h 10728"/>
                    <a:gd name="connsiteX11" fmla="*/ 7563 w 42708"/>
                    <a:gd name="connsiteY11" fmla="*/ 249 h 10728"/>
                    <a:gd name="connsiteX12" fmla="*/ 4703 w 42708"/>
                    <a:gd name="connsiteY12" fmla="*/ 10356 h 10728"/>
                    <a:gd name="connsiteX13" fmla="*/ 0 w 42708"/>
                    <a:gd name="connsiteY13" fmla="*/ 5724 h 10728"/>
                    <a:gd name="connsiteX0" fmla="*/ 42708 w 42708"/>
                    <a:gd name="connsiteY0" fmla="*/ 5837 h 10840"/>
                    <a:gd name="connsiteX1" fmla="*/ 41594 w 42708"/>
                    <a:gd name="connsiteY1" fmla="*/ 5562 h 10840"/>
                    <a:gd name="connsiteX2" fmla="*/ 36129 w 42708"/>
                    <a:gd name="connsiteY2" fmla="*/ 115 h 10840"/>
                    <a:gd name="connsiteX3" fmla="*/ 33224 w 42708"/>
                    <a:gd name="connsiteY3" fmla="*/ 10564 h 10840"/>
                    <a:gd name="connsiteX4" fmla="*/ 30427 w 42708"/>
                    <a:gd name="connsiteY4" fmla="*/ 729 h 10840"/>
                    <a:gd name="connsiteX5" fmla="*/ 27508 w 42708"/>
                    <a:gd name="connsiteY5" fmla="*/ 10748 h 10840"/>
                    <a:gd name="connsiteX6" fmla="*/ 24684 w 42708"/>
                    <a:gd name="connsiteY6" fmla="*/ 729 h 10840"/>
                    <a:gd name="connsiteX7" fmla="*/ 21860 w 42708"/>
                    <a:gd name="connsiteY7" fmla="*/ 10840 h 10840"/>
                    <a:gd name="connsiteX8" fmla="*/ 18995 w 42708"/>
                    <a:gd name="connsiteY8" fmla="*/ 545 h 10840"/>
                    <a:gd name="connsiteX9" fmla="*/ 16117 w 42708"/>
                    <a:gd name="connsiteY9" fmla="*/ 10473 h 10840"/>
                    <a:gd name="connsiteX10" fmla="*/ 13308 w 42708"/>
                    <a:gd name="connsiteY10" fmla="*/ 361 h 10840"/>
                    <a:gd name="connsiteX11" fmla="*/ 10362 w 42708"/>
                    <a:gd name="connsiteY11" fmla="*/ 10288 h 10840"/>
                    <a:gd name="connsiteX12" fmla="*/ 7563 w 42708"/>
                    <a:gd name="connsiteY12" fmla="*/ 361 h 10840"/>
                    <a:gd name="connsiteX13" fmla="*/ 4703 w 42708"/>
                    <a:gd name="connsiteY13" fmla="*/ 10468 h 10840"/>
                    <a:gd name="connsiteX14" fmla="*/ 0 w 42708"/>
                    <a:gd name="connsiteY14" fmla="*/ 5836 h 10840"/>
                    <a:gd name="connsiteX0" fmla="*/ 42708 w 42708"/>
                    <a:gd name="connsiteY0" fmla="*/ 5855 h 10858"/>
                    <a:gd name="connsiteX1" fmla="*/ 41594 w 42708"/>
                    <a:gd name="connsiteY1" fmla="*/ 5580 h 10858"/>
                    <a:gd name="connsiteX2" fmla="*/ 40734 w 42708"/>
                    <a:gd name="connsiteY2" fmla="*/ 5371 h 10858"/>
                    <a:gd name="connsiteX3" fmla="*/ 36129 w 42708"/>
                    <a:gd name="connsiteY3" fmla="*/ 133 h 10858"/>
                    <a:gd name="connsiteX4" fmla="*/ 33224 w 42708"/>
                    <a:gd name="connsiteY4" fmla="*/ 10582 h 10858"/>
                    <a:gd name="connsiteX5" fmla="*/ 30427 w 42708"/>
                    <a:gd name="connsiteY5" fmla="*/ 747 h 10858"/>
                    <a:gd name="connsiteX6" fmla="*/ 27508 w 42708"/>
                    <a:gd name="connsiteY6" fmla="*/ 10766 h 10858"/>
                    <a:gd name="connsiteX7" fmla="*/ 24684 w 42708"/>
                    <a:gd name="connsiteY7" fmla="*/ 747 h 10858"/>
                    <a:gd name="connsiteX8" fmla="*/ 21860 w 42708"/>
                    <a:gd name="connsiteY8" fmla="*/ 10858 h 10858"/>
                    <a:gd name="connsiteX9" fmla="*/ 18995 w 42708"/>
                    <a:gd name="connsiteY9" fmla="*/ 563 h 10858"/>
                    <a:gd name="connsiteX10" fmla="*/ 16117 w 42708"/>
                    <a:gd name="connsiteY10" fmla="*/ 10491 h 10858"/>
                    <a:gd name="connsiteX11" fmla="*/ 13308 w 42708"/>
                    <a:gd name="connsiteY11" fmla="*/ 379 h 10858"/>
                    <a:gd name="connsiteX12" fmla="*/ 10362 w 42708"/>
                    <a:gd name="connsiteY12" fmla="*/ 10306 h 10858"/>
                    <a:gd name="connsiteX13" fmla="*/ 7563 w 42708"/>
                    <a:gd name="connsiteY13" fmla="*/ 379 h 10858"/>
                    <a:gd name="connsiteX14" fmla="*/ 4703 w 42708"/>
                    <a:gd name="connsiteY14" fmla="*/ 10486 h 10858"/>
                    <a:gd name="connsiteX15" fmla="*/ 0 w 42708"/>
                    <a:gd name="connsiteY15" fmla="*/ 5854 h 10858"/>
                    <a:gd name="connsiteX0" fmla="*/ 42708 w 42708"/>
                    <a:gd name="connsiteY0" fmla="*/ 5831 h 10834"/>
                    <a:gd name="connsiteX1" fmla="*/ 41594 w 42708"/>
                    <a:gd name="connsiteY1" fmla="*/ 5556 h 10834"/>
                    <a:gd name="connsiteX2" fmla="*/ 40734 w 42708"/>
                    <a:gd name="connsiteY2" fmla="*/ 5347 h 10834"/>
                    <a:gd name="connsiteX3" fmla="*/ 36129 w 42708"/>
                    <a:gd name="connsiteY3" fmla="*/ 109 h 10834"/>
                    <a:gd name="connsiteX4" fmla="*/ 33224 w 42708"/>
                    <a:gd name="connsiteY4" fmla="*/ 10558 h 10834"/>
                    <a:gd name="connsiteX5" fmla="*/ 30427 w 42708"/>
                    <a:gd name="connsiteY5" fmla="*/ 723 h 10834"/>
                    <a:gd name="connsiteX6" fmla="*/ 27508 w 42708"/>
                    <a:gd name="connsiteY6" fmla="*/ 10742 h 10834"/>
                    <a:gd name="connsiteX7" fmla="*/ 24684 w 42708"/>
                    <a:gd name="connsiteY7" fmla="*/ 723 h 10834"/>
                    <a:gd name="connsiteX8" fmla="*/ 21860 w 42708"/>
                    <a:gd name="connsiteY8" fmla="*/ 10834 h 10834"/>
                    <a:gd name="connsiteX9" fmla="*/ 18995 w 42708"/>
                    <a:gd name="connsiteY9" fmla="*/ 539 h 10834"/>
                    <a:gd name="connsiteX10" fmla="*/ 16117 w 42708"/>
                    <a:gd name="connsiteY10" fmla="*/ 10467 h 10834"/>
                    <a:gd name="connsiteX11" fmla="*/ 13308 w 42708"/>
                    <a:gd name="connsiteY11" fmla="*/ 355 h 10834"/>
                    <a:gd name="connsiteX12" fmla="*/ 10362 w 42708"/>
                    <a:gd name="connsiteY12" fmla="*/ 10282 h 10834"/>
                    <a:gd name="connsiteX13" fmla="*/ 7563 w 42708"/>
                    <a:gd name="connsiteY13" fmla="*/ 355 h 10834"/>
                    <a:gd name="connsiteX14" fmla="*/ 4703 w 42708"/>
                    <a:gd name="connsiteY14" fmla="*/ 10462 h 10834"/>
                    <a:gd name="connsiteX15" fmla="*/ 0 w 42708"/>
                    <a:gd name="connsiteY15" fmla="*/ 5830 h 10834"/>
                    <a:gd name="connsiteX0" fmla="*/ 42708 w 42708"/>
                    <a:gd name="connsiteY0" fmla="*/ 5831 h 10834"/>
                    <a:gd name="connsiteX1" fmla="*/ 40734 w 42708"/>
                    <a:gd name="connsiteY1" fmla="*/ 5347 h 10834"/>
                    <a:gd name="connsiteX2" fmla="*/ 36129 w 42708"/>
                    <a:gd name="connsiteY2" fmla="*/ 109 h 10834"/>
                    <a:gd name="connsiteX3" fmla="*/ 33224 w 42708"/>
                    <a:gd name="connsiteY3" fmla="*/ 10558 h 10834"/>
                    <a:gd name="connsiteX4" fmla="*/ 30427 w 42708"/>
                    <a:gd name="connsiteY4" fmla="*/ 723 h 10834"/>
                    <a:gd name="connsiteX5" fmla="*/ 27508 w 42708"/>
                    <a:gd name="connsiteY5" fmla="*/ 10742 h 10834"/>
                    <a:gd name="connsiteX6" fmla="*/ 24684 w 42708"/>
                    <a:gd name="connsiteY6" fmla="*/ 723 h 10834"/>
                    <a:gd name="connsiteX7" fmla="*/ 21860 w 42708"/>
                    <a:gd name="connsiteY7" fmla="*/ 10834 h 10834"/>
                    <a:gd name="connsiteX8" fmla="*/ 18995 w 42708"/>
                    <a:gd name="connsiteY8" fmla="*/ 539 h 10834"/>
                    <a:gd name="connsiteX9" fmla="*/ 16117 w 42708"/>
                    <a:gd name="connsiteY9" fmla="*/ 10467 h 10834"/>
                    <a:gd name="connsiteX10" fmla="*/ 13308 w 42708"/>
                    <a:gd name="connsiteY10" fmla="*/ 355 h 10834"/>
                    <a:gd name="connsiteX11" fmla="*/ 10362 w 42708"/>
                    <a:gd name="connsiteY11" fmla="*/ 10282 h 10834"/>
                    <a:gd name="connsiteX12" fmla="*/ 7563 w 42708"/>
                    <a:gd name="connsiteY12" fmla="*/ 355 h 10834"/>
                    <a:gd name="connsiteX13" fmla="*/ 4703 w 42708"/>
                    <a:gd name="connsiteY13" fmla="*/ 10462 h 10834"/>
                    <a:gd name="connsiteX14" fmla="*/ 0 w 42708"/>
                    <a:gd name="connsiteY14" fmla="*/ 5830 h 10834"/>
                    <a:gd name="connsiteX0" fmla="*/ 40734 w 40734"/>
                    <a:gd name="connsiteY0" fmla="*/ 5347 h 10834"/>
                    <a:gd name="connsiteX1" fmla="*/ 36129 w 40734"/>
                    <a:gd name="connsiteY1" fmla="*/ 109 h 10834"/>
                    <a:gd name="connsiteX2" fmla="*/ 33224 w 40734"/>
                    <a:gd name="connsiteY2" fmla="*/ 10558 h 10834"/>
                    <a:gd name="connsiteX3" fmla="*/ 30427 w 40734"/>
                    <a:gd name="connsiteY3" fmla="*/ 723 h 10834"/>
                    <a:gd name="connsiteX4" fmla="*/ 27508 w 40734"/>
                    <a:gd name="connsiteY4" fmla="*/ 10742 h 10834"/>
                    <a:gd name="connsiteX5" fmla="*/ 24684 w 40734"/>
                    <a:gd name="connsiteY5" fmla="*/ 723 h 10834"/>
                    <a:gd name="connsiteX6" fmla="*/ 21860 w 40734"/>
                    <a:gd name="connsiteY6" fmla="*/ 10834 h 10834"/>
                    <a:gd name="connsiteX7" fmla="*/ 18995 w 40734"/>
                    <a:gd name="connsiteY7" fmla="*/ 539 h 10834"/>
                    <a:gd name="connsiteX8" fmla="*/ 16117 w 40734"/>
                    <a:gd name="connsiteY8" fmla="*/ 10467 h 10834"/>
                    <a:gd name="connsiteX9" fmla="*/ 13308 w 40734"/>
                    <a:gd name="connsiteY9" fmla="*/ 355 h 10834"/>
                    <a:gd name="connsiteX10" fmla="*/ 10362 w 40734"/>
                    <a:gd name="connsiteY10" fmla="*/ 10282 h 10834"/>
                    <a:gd name="connsiteX11" fmla="*/ 7563 w 40734"/>
                    <a:gd name="connsiteY11" fmla="*/ 355 h 10834"/>
                    <a:gd name="connsiteX12" fmla="*/ 4703 w 40734"/>
                    <a:gd name="connsiteY12" fmla="*/ 10462 h 10834"/>
                    <a:gd name="connsiteX13" fmla="*/ 0 w 40734"/>
                    <a:gd name="connsiteY13" fmla="*/ 5830 h 10834"/>
                    <a:gd name="connsiteX0" fmla="*/ 40734 w 40734"/>
                    <a:gd name="connsiteY0" fmla="*/ 5356 h 10843"/>
                    <a:gd name="connsiteX1" fmla="*/ 36129 w 40734"/>
                    <a:gd name="connsiteY1" fmla="*/ 118 h 10843"/>
                    <a:gd name="connsiteX2" fmla="*/ 33224 w 40734"/>
                    <a:gd name="connsiteY2" fmla="*/ 10567 h 10843"/>
                    <a:gd name="connsiteX3" fmla="*/ 30427 w 40734"/>
                    <a:gd name="connsiteY3" fmla="*/ 732 h 10843"/>
                    <a:gd name="connsiteX4" fmla="*/ 27508 w 40734"/>
                    <a:gd name="connsiteY4" fmla="*/ 10751 h 10843"/>
                    <a:gd name="connsiteX5" fmla="*/ 24684 w 40734"/>
                    <a:gd name="connsiteY5" fmla="*/ 732 h 10843"/>
                    <a:gd name="connsiteX6" fmla="*/ 21860 w 40734"/>
                    <a:gd name="connsiteY6" fmla="*/ 10843 h 10843"/>
                    <a:gd name="connsiteX7" fmla="*/ 18995 w 40734"/>
                    <a:gd name="connsiteY7" fmla="*/ 548 h 10843"/>
                    <a:gd name="connsiteX8" fmla="*/ 16117 w 40734"/>
                    <a:gd name="connsiteY8" fmla="*/ 10476 h 10843"/>
                    <a:gd name="connsiteX9" fmla="*/ 13308 w 40734"/>
                    <a:gd name="connsiteY9" fmla="*/ 364 h 10843"/>
                    <a:gd name="connsiteX10" fmla="*/ 10362 w 40734"/>
                    <a:gd name="connsiteY10" fmla="*/ 10291 h 10843"/>
                    <a:gd name="connsiteX11" fmla="*/ 7563 w 40734"/>
                    <a:gd name="connsiteY11" fmla="*/ 364 h 10843"/>
                    <a:gd name="connsiteX12" fmla="*/ 4703 w 40734"/>
                    <a:gd name="connsiteY12" fmla="*/ 10471 h 10843"/>
                    <a:gd name="connsiteX13" fmla="*/ 0 w 40734"/>
                    <a:gd name="connsiteY13" fmla="*/ 5839 h 10843"/>
                    <a:gd name="connsiteX0" fmla="*/ 44327 w 44327"/>
                    <a:gd name="connsiteY0" fmla="*/ 5356 h 10843"/>
                    <a:gd name="connsiteX1" fmla="*/ 36129 w 44327"/>
                    <a:gd name="connsiteY1" fmla="*/ 118 h 10843"/>
                    <a:gd name="connsiteX2" fmla="*/ 33224 w 44327"/>
                    <a:gd name="connsiteY2" fmla="*/ 10567 h 10843"/>
                    <a:gd name="connsiteX3" fmla="*/ 30427 w 44327"/>
                    <a:gd name="connsiteY3" fmla="*/ 732 h 10843"/>
                    <a:gd name="connsiteX4" fmla="*/ 27508 w 44327"/>
                    <a:gd name="connsiteY4" fmla="*/ 10751 h 10843"/>
                    <a:gd name="connsiteX5" fmla="*/ 24684 w 44327"/>
                    <a:gd name="connsiteY5" fmla="*/ 732 h 10843"/>
                    <a:gd name="connsiteX6" fmla="*/ 21860 w 44327"/>
                    <a:gd name="connsiteY6" fmla="*/ 10843 h 10843"/>
                    <a:gd name="connsiteX7" fmla="*/ 18995 w 44327"/>
                    <a:gd name="connsiteY7" fmla="*/ 548 h 10843"/>
                    <a:gd name="connsiteX8" fmla="*/ 16117 w 44327"/>
                    <a:gd name="connsiteY8" fmla="*/ 10476 h 10843"/>
                    <a:gd name="connsiteX9" fmla="*/ 13308 w 44327"/>
                    <a:gd name="connsiteY9" fmla="*/ 364 h 10843"/>
                    <a:gd name="connsiteX10" fmla="*/ 10362 w 44327"/>
                    <a:gd name="connsiteY10" fmla="*/ 10291 h 10843"/>
                    <a:gd name="connsiteX11" fmla="*/ 7563 w 44327"/>
                    <a:gd name="connsiteY11" fmla="*/ 364 h 10843"/>
                    <a:gd name="connsiteX12" fmla="*/ 4703 w 44327"/>
                    <a:gd name="connsiteY12" fmla="*/ 10471 h 10843"/>
                    <a:gd name="connsiteX13" fmla="*/ 0 w 44327"/>
                    <a:gd name="connsiteY13" fmla="*/ 5839 h 10843"/>
                    <a:gd name="connsiteX0" fmla="*/ 44327 w 44327"/>
                    <a:gd name="connsiteY0" fmla="*/ 5356 h 10843"/>
                    <a:gd name="connsiteX1" fmla="*/ 36129 w 44327"/>
                    <a:gd name="connsiteY1" fmla="*/ 118 h 10843"/>
                    <a:gd name="connsiteX2" fmla="*/ 33224 w 44327"/>
                    <a:gd name="connsiteY2" fmla="*/ 10567 h 10843"/>
                    <a:gd name="connsiteX3" fmla="*/ 30427 w 44327"/>
                    <a:gd name="connsiteY3" fmla="*/ 732 h 10843"/>
                    <a:gd name="connsiteX4" fmla="*/ 27508 w 44327"/>
                    <a:gd name="connsiteY4" fmla="*/ 10751 h 10843"/>
                    <a:gd name="connsiteX5" fmla="*/ 24684 w 44327"/>
                    <a:gd name="connsiteY5" fmla="*/ 732 h 10843"/>
                    <a:gd name="connsiteX6" fmla="*/ 21860 w 44327"/>
                    <a:gd name="connsiteY6" fmla="*/ 10843 h 10843"/>
                    <a:gd name="connsiteX7" fmla="*/ 18995 w 44327"/>
                    <a:gd name="connsiteY7" fmla="*/ 548 h 10843"/>
                    <a:gd name="connsiteX8" fmla="*/ 16117 w 44327"/>
                    <a:gd name="connsiteY8" fmla="*/ 10476 h 10843"/>
                    <a:gd name="connsiteX9" fmla="*/ 13308 w 44327"/>
                    <a:gd name="connsiteY9" fmla="*/ 364 h 10843"/>
                    <a:gd name="connsiteX10" fmla="*/ 10362 w 44327"/>
                    <a:gd name="connsiteY10" fmla="*/ 10291 h 10843"/>
                    <a:gd name="connsiteX11" fmla="*/ 7563 w 44327"/>
                    <a:gd name="connsiteY11" fmla="*/ 364 h 10843"/>
                    <a:gd name="connsiteX12" fmla="*/ 4703 w 44327"/>
                    <a:gd name="connsiteY12" fmla="*/ 10471 h 10843"/>
                    <a:gd name="connsiteX13" fmla="*/ 0 w 44327"/>
                    <a:gd name="connsiteY13" fmla="*/ 5839 h 10843"/>
                    <a:gd name="connsiteX0" fmla="*/ 47717 w 47717"/>
                    <a:gd name="connsiteY0" fmla="*/ 5356 h 10843"/>
                    <a:gd name="connsiteX1" fmla="*/ 39519 w 47717"/>
                    <a:gd name="connsiteY1" fmla="*/ 118 h 10843"/>
                    <a:gd name="connsiteX2" fmla="*/ 36614 w 47717"/>
                    <a:gd name="connsiteY2" fmla="*/ 10567 h 10843"/>
                    <a:gd name="connsiteX3" fmla="*/ 33817 w 47717"/>
                    <a:gd name="connsiteY3" fmla="*/ 732 h 10843"/>
                    <a:gd name="connsiteX4" fmla="*/ 30898 w 47717"/>
                    <a:gd name="connsiteY4" fmla="*/ 10751 h 10843"/>
                    <a:gd name="connsiteX5" fmla="*/ 28074 w 47717"/>
                    <a:gd name="connsiteY5" fmla="*/ 732 h 10843"/>
                    <a:gd name="connsiteX6" fmla="*/ 25250 w 47717"/>
                    <a:gd name="connsiteY6" fmla="*/ 10843 h 10843"/>
                    <a:gd name="connsiteX7" fmla="*/ 22385 w 47717"/>
                    <a:gd name="connsiteY7" fmla="*/ 548 h 10843"/>
                    <a:gd name="connsiteX8" fmla="*/ 19507 w 47717"/>
                    <a:gd name="connsiteY8" fmla="*/ 10476 h 10843"/>
                    <a:gd name="connsiteX9" fmla="*/ 16698 w 47717"/>
                    <a:gd name="connsiteY9" fmla="*/ 364 h 10843"/>
                    <a:gd name="connsiteX10" fmla="*/ 13752 w 47717"/>
                    <a:gd name="connsiteY10" fmla="*/ 10291 h 10843"/>
                    <a:gd name="connsiteX11" fmla="*/ 10953 w 47717"/>
                    <a:gd name="connsiteY11" fmla="*/ 364 h 10843"/>
                    <a:gd name="connsiteX12" fmla="*/ 8093 w 47717"/>
                    <a:gd name="connsiteY12" fmla="*/ 10471 h 10843"/>
                    <a:gd name="connsiteX13" fmla="*/ 0 w 47717"/>
                    <a:gd name="connsiteY13" fmla="*/ 5630 h 10843"/>
                    <a:gd name="connsiteX0" fmla="*/ 47717 w 47717"/>
                    <a:gd name="connsiteY0" fmla="*/ 5356 h 10843"/>
                    <a:gd name="connsiteX1" fmla="*/ 39519 w 47717"/>
                    <a:gd name="connsiteY1" fmla="*/ 118 h 10843"/>
                    <a:gd name="connsiteX2" fmla="*/ 36614 w 47717"/>
                    <a:gd name="connsiteY2" fmla="*/ 10567 h 10843"/>
                    <a:gd name="connsiteX3" fmla="*/ 33817 w 47717"/>
                    <a:gd name="connsiteY3" fmla="*/ 732 h 10843"/>
                    <a:gd name="connsiteX4" fmla="*/ 30898 w 47717"/>
                    <a:gd name="connsiteY4" fmla="*/ 10751 h 10843"/>
                    <a:gd name="connsiteX5" fmla="*/ 28074 w 47717"/>
                    <a:gd name="connsiteY5" fmla="*/ 732 h 10843"/>
                    <a:gd name="connsiteX6" fmla="*/ 25250 w 47717"/>
                    <a:gd name="connsiteY6" fmla="*/ 10843 h 10843"/>
                    <a:gd name="connsiteX7" fmla="*/ 22385 w 47717"/>
                    <a:gd name="connsiteY7" fmla="*/ 548 h 10843"/>
                    <a:gd name="connsiteX8" fmla="*/ 19507 w 47717"/>
                    <a:gd name="connsiteY8" fmla="*/ 10476 h 10843"/>
                    <a:gd name="connsiteX9" fmla="*/ 16698 w 47717"/>
                    <a:gd name="connsiteY9" fmla="*/ 364 h 10843"/>
                    <a:gd name="connsiteX10" fmla="*/ 13752 w 47717"/>
                    <a:gd name="connsiteY10" fmla="*/ 10291 h 10843"/>
                    <a:gd name="connsiteX11" fmla="*/ 10953 w 47717"/>
                    <a:gd name="connsiteY11" fmla="*/ 364 h 10843"/>
                    <a:gd name="connsiteX12" fmla="*/ 8093 w 47717"/>
                    <a:gd name="connsiteY12" fmla="*/ 10471 h 10843"/>
                    <a:gd name="connsiteX13" fmla="*/ 0 w 47717"/>
                    <a:gd name="connsiteY13" fmla="*/ 5630 h 10843"/>
                    <a:gd name="connsiteX0" fmla="*/ 47717 w 47717"/>
                    <a:gd name="connsiteY0" fmla="*/ 5356 h 10843"/>
                    <a:gd name="connsiteX1" fmla="*/ 39519 w 47717"/>
                    <a:gd name="connsiteY1" fmla="*/ 118 h 10843"/>
                    <a:gd name="connsiteX2" fmla="*/ 36614 w 47717"/>
                    <a:gd name="connsiteY2" fmla="*/ 10567 h 10843"/>
                    <a:gd name="connsiteX3" fmla="*/ 33817 w 47717"/>
                    <a:gd name="connsiteY3" fmla="*/ 732 h 10843"/>
                    <a:gd name="connsiteX4" fmla="*/ 30898 w 47717"/>
                    <a:gd name="connsiteY4" fmla="*/ 10751 h 10843"/>
                    <a:gd name="connsiteX5" fmla="*/ 28074 w 47717"/>
                    <a:gd name="connsiteY5" fmla="*/ 732 h 10843"/>
                    <a:gd name="connsiteX6" fmla="*/ 25250 w 47717"/>
                    <a:gd name="connsiteY6" fmla="*/ 10843 h 10843"/>
                    <a:gd name="connsiteX7" fmla="*/ 22385 w 47717"/>
                    <a:gd name="connsiteY7" fmla="*/ 548 h 10843"/>
                    <a:gd name="connsiteX8" fmla="*/ 19507 w 47717"/>
                    <a:gd name="connsiteY8" fmla="*/ 10476 h 10843"/>
                    <a:gd name="connsiteX9" fmla="*/ 16698 w 47717"/>
                    <a:gd name="connsiteY9" fmla="*/ 364 h 10843"/>
                    <a:gd name="connsiteX10" fmla="*/ 13752 w 47717"/>
                    <a:gd name="connsiteY10" fmla="*/ 10291 h 10843"/>
                    <a:gd name="connsiteX11" fmla="*/ 10953 w 47717"/>
                    <a:gd name="connsiteY11" fmla="*/ 364 h 10843"/>
                    <a:gd name="connsiteX12" fmla="*/ 8093 w 47717"/>
                    <a:gd name="connsiteY12" fmla="*/ 10471 h 10843"/>
                    <a:gd name="connsiteX13" fmla="*/ 0 w 47717"/>
                    <a:gd name="connsiteY13" fmla="*/ 5630 h 10843"/>
                    <a:gd name="connsiteX0" fmla="*/ 47717 w 47717"/>
                    <a:gd name="connsiteY0" fmla="*/ 5356 h 10843"/>
                    <a:gd name="connsiteX1" fmla="*/ 39519 w 47717"/>
                    <a:gd name="connsiteY1" fmla="*/ 118 h 10843"/>
                    <a:gd name="connsiteX2" fmla="*/ 36614 w 47717"/>
                    <a:gd name="connsiteY2" fmla="*/ 10567 h 10843"/>
                    <a:gd name="connsiteX3" fmla="*/ 33817 w 47717"/>
                    <a:gd name="connsiteY3" fmla="*/ 732 h 10843"/>
                    <a:gd name="connsiteX4" fmla="*/ 30898 w 47717"/>
                    <a:gd name="connsiteY4" fmla="*/ 10751 h 10843"/>
                    <a:gd name="connsiteX5" fmla="*/ 28074 w 47717"/>
                    <a:gd name="connsiteY5" fmla="*/ 732 h 10843"/>
                    <a:gd name="connsiteX6" fmla="*/ 25250 w 47717"/>
                    <a:gd name="connsiteY6" fmla="*/ 10843 h 10843"/>
                    <a:gd name="connsiteX7" fmla="*/ 22385 w 47717"/>
                    <a:gd name="connsiteY7" fmla="*/ 548 h 10843"/>
                    <a:gd name="connsiteX8" fmla="*/ 19507 w 47717"/>
                    <a:gd name="connsiteY8" fmla="*/ 10476 h 10843"/>
                    <a:gd name="connsiteX9" fmla="*/ 16698 w 47717"/>
                    <a:gd name="connsiteY9" fmla="*/ 364 h 10843"/>
                    <a:gd name="connsiteX10" fmla="*/ 13752 w 47717"/>
                    <a:gd name="connsiteY10" fmla="*/ 10291 h 10843"/>
                    <a:gd name="connsiteX11" fmla="*/ 10953 w 47717"/>
                    <a:gd name="connsiteY11" fmla="*/ 364 h 10843"/>
                    <a:gd name="connsiteX12" fmla="*/ 8093 w 47717"/>
                    <a:gd name="connsiteY12" fmla="*/ 10471 h 10843"/>
                    <a:gd name="connsiteX13" fmla="*/ 0 w 47717"/>
                    <a:gd name="connsiteY13" fmla="*/ 5630 h 108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7717" h="10843">
                      <a:moveTo>
                        <a:pt x="47717" y="5356"/>
                      </a:moveTo>
                      <a:cubicBezTo>
                        <a:pt x="40127" y="5286"/>
                        <a:pt x="40762" y="-925"/>
                        <a:pt x="39519" y="118"/>
                      </a:cubicBezTo>
                      <a:cubicBezTo>
                        <a:pt x="37973" y="277"/>
                        <a:pt x="37564" y="10569"/>
                        <a:pt x="36614" y="10567"/>
                      </a:cubicBezTo>
                      <a:cubicBezTo>
                        <a:pt x="35200" y="10629"/>
                        <a:pt x="35217" y="670"/>
                        <a:pt x="33817" y="732"/>
                      </a:cubicBezTo>
                      <a:cubicBezTo>
                        <a:pt x="32317" y="763"/>
                        <a:pt x="32317" y="10720"/>
                        <a:pt x="30898" y="10751"/>
                      </a:cubicBezTo>
                      <a:cubicBezTo>
                        <a:pt x="29459" y="10875"/>
                        <a:pt x="29495" y="748"/>
                        <a:pt x="28074" y="732"/>
                      </a:cubicBezTo>
                      <a:cubicBezTo>
                        <a:pt x="26667" y="900"/>
                        <a:pt x="26621" y="10766"/>
                        <a:pt x="25250" y="10843"/>
                      </a:cubicBezTo>
                      <a:cubicBezTo>
                        <a:pt x="23777" y="10692"/>
                        <a:pt x="23772" y="594"/>
                        <a:pt x="22385" y="548"/>
                      </a:cubicBezTo>
                      <a:cubicBezTo>
                        <a:pt x="20908" y="580"/>
                        <a:pt x="20873" y="10414"/>
                        <a:pt x="19507" y="10476"/>
                      </a:cubicBezTo>
                      <a:cubicBezTo>
                        <a:pt x="18075" y="10536"/>
                        <a:pt x="18084" y="394"/>
                        <a:pt x="16698" y="364"/>
                      </a:cubicBezTo>
                      <a:cubicBezTo>
                        <a:pt x="15243" y="426"/>
                        <a:pt x="15158" y="10445"/>
                        <a:pt x="13752" y="10291"/>
                      </a:cubicBezTo>
                      <a:cubicBezTo>
                        <a:pt x="12292" y="10413"/>
                        <a:pt x="12330" y="518"/>
                        <a:pt x="10953" y="364"/>
                      </a:cubicBezTo>
                      <a:cubicBezTo>
                        <a:pt x="9520" y="210"/>
                        <a:pt x="9542" y="10410"/>
                        <a:pt x="8093" y="10471"/>
                      </a:cubicBezTo>
                      <a:cubicBezTo>
                        <a:pt x="6669" y="10504"/>
                        <a:pt x="7971" y="5286"/>
                        <a:pt x="0" y="5630"/>
                      </a:cubicBezTo>
                    </a:path>
                  </a:pathLst>
                </a:custGeom>
                <a:ln>
                  <a:tailEnd type="arrow" w="lg" len="lg"/>
                </a:ln>
              </p:spPr>
              <p:style>
                <a:lnRef idx="2">
                  <a:schemeClr val="accent2"/>
                </a:lnRef>
                <a:fillRef idx="0">
                  <a:schemeClr val="accent2"/>
                </a:fillRef>
                <a:effectRef idx="1">
                  <a:schemeClr val="accent2"/>
                </a:effectRef>
                <a:fontRef idx="minor">
                  <a:schemeClr val="tx1"/>
                </a:fontRef>
              </p:style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</p:grpSp>
        <p:sp>
          <p:nvSpPr>
            <p:cNvPr id="22" name="Rounded Rectangle 21"/>
            <p:cNvSpPr/>
            <p:nvPr/>
          </p:nvSpPr>
          <p:spPr>
            <a:xfrm>
              <a:off x="2292455" y="1086597"/>
              <a:ext cx="1195776" cy="403183"/>
            </a:xfrm>
            <a:prstGeom prst="roundRect">
              <a:avLst>
                <a:gd name="adj" fmla="val 17238"/>
              </a:avLst>
            </a:prstGeom>
            <a:gradFill>
              <a:gsLst>
                <a:gs pos="0">
                  <a:schemeClr val="tx2">
                    <a:lumMod val="20000"/>
                    <a:lumOff val="8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40000" dist="63500" dir="2700000" rotWithShape="0">
                <a:schemeClr val="tx2"/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dirty="0">
                  <a:solidFill>
                    <a:schemeClr val="tx1"/>
                  </a:solidFill>
                </a:rPr>
                <a:t>Optics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04511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612775" y="360363"/>
            <a:ext cx="7918450" cy="630237"/>
          </a:xfrm>
          <a:prstGeom prst="roundRect">
            <a:avLst>
              <a:gd name="adj" fmla="val 23816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X-ray spectroscopy – different T, same equations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2775" y="6480175"/>
            <a:ext cx="7918450" cy="90488"/>
          </a:xfrm>
          <a:prstGeom prst="roundRect">
            <a:avLst>
              <a:gd name="adj" fmla="val 37719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/>
          </a:p>
        </p:txBody>
      </p:sp>
      <p:sp>
        <p:nvSpPr>
          <p:cNvPr id="5" name="Rounded Rectangle 4"/>
          <p:cNvSpPr/>
          <p:nvPr/>
        </p:nvSpPr>
        <p:spPr>
          <a:xfrm>
            <a:off x="612775" y="1085850"/>
            <a:ext cx="1195388" cy="403225"/>
          </a:xfrm>
          <a:prstGeom prst="roundRect">
            <a:avLst>
              <a:gd name="adj" fmla="val 17238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tx1"/>
                </a:solidFill>
              </a:rPr>
              <a:t>PES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973513" y="1085850"/>
            <a:ext cx="1196975" cy="403225"/>
          </a:xfrm>
          <a:prstGeom prst="roundRect">
            <a:avLst>
              <a:gd name="adj" fmla="val 17238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tx1"/>
                </a:solidFill>
              </a:rPr>
              <a:t>RXD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654675" y="1085850"/>
            <a:ext cx="1196975" cy="403225"/>
          </a:xfrm>
          <a:prstGeom prst="roundRect">
            <a:avLst>
              <a:gd name="adj" fmla="val 17238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tx1"/>
                </a:solidFill>
              </a:rPr>
              <a:t>RIXS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335838" y="1085850"/>
            <a:ext cx="1195387" cy="403225"/>
          </a:xfrm>
          <a:prstGeom prst="roundRect">
            <a:avLst>
              <a:gd name="adj" fmla="val 17238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err="1">
                <a:solidFill>
                  <a:schemeClr val="tx1"/>
                </a:solidFill>
              </a:rPr>
              <a:t>nIXS</a:t>
            </a:r>
            <a:endParaRPr lang="en-US" sz="2000" dirty="0">
              <a:solidFill>
                <a:schemeClr val="tx1"/>
              </a:solidFill>
            </a:endParaRPr>
          </a:p>
        </p:txBody>
      </p:sp>
      <p:grpSp>
        <p:nvGrpSpPr>
          <p:cNvPr id="12" name="Group 11"/>
          <p:cNvGrpSpPr>
            <a:grpSpLocks/>
          </p:cNvGrpSpPr>
          <p:nvPr/>
        </p:nvGrpSpPr>
        <p:grpSpPr bwMode="auto">
          <a:xfrm>
            <a:off x="3260725" y="2184400"/>
            <a:ext cx="2138363" cy="4003675"/>
            <a:chOff x="2719492" y="2184214"/>
            <a:chExt cx="2139057" cy="4003354"/>
          </a:xfrm>
        </p:grpSpPr>
        <p:sp>
          <p:nvSpPr>
            <p:cNvPr id="13" name="Pie 12"/>
            <p:cNvSpPr/>
            <p:nvPr/>
          </p:nvSpPr>
          <p:spPr>
            <a:xfrm>
              <a:off x="2732196" y="2706460"/>
              <a:ext cx="1486382" cy="1531814"/>
            </a:xfrm>
            <a:prstGeom prst="pie">
              <a:avLst>
                <a:gd name="adj1" fmla="val 67035"/>
                <a:gd name="adj2" fmla="val 5400000"/>
              </a:avLst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3469035" y="5430392"/>
              <a:ext cx="1389514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3469035" y="5860569"/>
              <a:ext cx="1389514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Arc 16"/>
            <p:cNvSpPr/>
            <p:nvPr/>
          </p:nvSpPr>
          <p:spPr>
            <a:xfrm>
              <a:off x="2719492" y="2733445"/>
              <a:ext cx="1499086" cy="1504829"/>
            </a:xfrm>
            <a:prstGeom prst="arc">
              <a:avLst>
                <a:gd name="adj1" fmla="val 16200000"/>
                <a:gd name="adj2" fmla="val 5384515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8" name="Straight Connector 17"/>
            <p:cNvCxnSpPr/>
            <p:nvPr/>
          </p:nvCxnSpPr>
          <p:spPr>
            <a:xfrm flipV="1">
              <a:off x="3469035" y="2525500"/>
              <a:ext cx="0" cy="349063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 flipV="1">
              <a:off x="4296392" y="5073232"/>
              <a:ext cx="0" cy="652411"/>
            </a:xfrm>
            <a:prstGeom prst="straightConnector1">
              <a:avLst/>
            </a:prstGeom>
            <a:ln w="38100" cmpd="sng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 flipV="1">
              <a:off x="4491717" y="5535158"/>
              <a:ext cx="0" cy="652410"/>
            </a:xfrm>
            <a:prstGeom prst="straightConnector1">
              <a:avLst/>
            </a:prstGeom>
            <a:ln w="38100" cmpd="sng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/>
            <p:nvPr/>
          </p:nvCxnSpPr>
          <p:spPr>
            <a:xfrm flipV="1">
              <a:off x="4707687" y="5081170"/>
              <a:ext cx="0" cy="652410"/>
            </a:xfrm>
            <a:prstGeom prst="straightConnector1">
              <a:avLst/>
            </a:prstGeom>
            <a:ln w="38100" cmpd="sng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>
              <a:off x="3669125" y="5073232"/>
              <a:ext cx="0" cy="652411"/>
            </a:xfrm>
            <a:prstGeom prst="straightConnector1">
              <a:avLst/>
            </a:prstGeom>
            <a:ln w="38100" cmpd="sng">
              <a:solidFill>
                <a:schemeClr val="accent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/>
            <p:cNvCxnSpPr/>
            <p:nvPr/>
          </p:nvCxnSpPr>
          <p:spPr>
            <a:xfrm>
              <a:off x="4080422" y="5073232"/>
              <a:ext cx="0" cy="652411"/>
            </a:xfrm>
            <a:prstGeom prst="straightConnector1">
              <a:avLst/>
            </a:prstGeom>
            <a:ln w="38100" cmpd="sng">
              <a:solidFill>
                <a:schemeClr val="accent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Delay 46"/>
            <p:cNvSpPr/>
            <p:nvPr/>
          </p:nvSpPr>
          <p:spPr>
            <a:xfrm rot="16028308">
              <a:off x="3200337" y="3285032"/>
              <a:ext cx="2323914" cy="122278"/>
            </a:xfrm>
            <a:custGeom>
              <a:avLst/>
              <a:gdLst>
                <a:gd name="connsiteX0" fmla="*/ 0 w 822960"/>
                <a:gd name="connsiteY0" fmla="*/ 0 h 822960"/>
                <a:gd name="connsiteX1" fmla="*/ 411480 w 822960"/>
                <a:gd name="connsiteY1" fmla="*/ 0 h 822960"/>
                <a:gd name="connsiteX2" fmla="*/ 822960 w 822960"/>
                <a:gd name="connsiteY2" fmla="*/ 411480 h 822960"/>
                <a:gd name="connsiteX3" fmla="*/ 411480 w 822960"/>
                <a:gd name="connsiteY3" fmla="*/ 822960 h 822960"/>
                <a:gd name="connsiteX4" fmla="*/ 0 w 822960"/>
                <a:gd name="connsiteY4" fmla="*/ 822960 h 822960"/>
                <a:gd name="connsiteX5" fmla="*/ 0 w 822960"/>
                <a:gd name="connsiteY5" fmla="*/ 0 h 822960"/>
                <a:gd name="connsiteX0" fmla="*/ 0 w 935151"/>
                <a:gd name="connsiteY0" fmla="*/ 0 h 822960"/>
                <a:gd name="connsiteX1" fmla="*/ 411480 w 935151"/>
                <a:gd name="connsiteY1" fmla="*/ 0 h 822960"/>
                <a:gd name="connsiteX2" fmla="*/ 822960 w 935151"/>
                <a:gd name="connsiteY2" fmla="*/ 411480 h 822960"/>
                <a:gd name="connsiteX3" fmla="*/ 814705 w 935151"/>
                <a:gd name="connsiteY3" fmla="*/ 816610 h 822960"/>
                <a:gd name="connsiteX4" fmla="*/ 0 w 935151"/>
                <a:gd name="connsiteY4" fmla="*/ 822960 h 822960"/>
                <a:gd name="connsiteX5" fmla="*/ 0 w 935151"/>
                <a:gd name="connsiteY5" fmla="*/ 0 h 822960"/>
                <a:gd name="connsiteX0" fmla="*/ 0 w 935151"/>
                <a:gd name="connsiteY0" fmla="*/ 0 h 822960"/>
                <a:gd name="connsiteX1" fmla="*/ 411480 w 935151"/>
                <a:gd name="connsiteY1" fmla="*/ 0 h 822960"/>
                <a:gd name="connsiteX2" fmla="*/ 822960 w 935151"/>
                <a:gd name="connsiteY2" fmla="*/ 411480 h 822960"/>
                <a:gd name="connsiteX3" fmla="*/ 814705 w 935151"/>
                <a:gd name="connsiteY3" fmla="*/ 816610 h 822960"/>
                <a:gd name="connsiteX4" fmla="*/ 0 w 935151"/>
                <a:gd name="connsiteY4" fmla="*/ 822960 h 822960"/>
                <a:gd name="connsiteX5" fmla="*/ 0 w 935151"/>
                <a:gd name="connsiteY5" fmla="*/ 0 h 822960"/>
                <a:gd name="connsiteX0" fmla="*/ 0 w 934064"/>
                <a:gd name="connsiteY0" fmla="*/ 0 h 822960"/>
                <a:gd name="connsiteX1" fmla="*/ 411480 w 934064"/>
                <a:gd name="connsiteY1" fmla="*/ 0 h 822960"/>
                <a:gd name="connsiteX2" fmla="*/ 819785 w 934064"/>
                <a:gd name="connsiteY2" fmla="*/ 478155 h 822960"/>
                <a:gd name="connsiteX3" fmla="*/ 814705 w 934064"/>
                <a:gd name="connsiteY3" fmla="*/ 816610 h 822960"/>
                <a:gd name="connsiteX4" fmla="*/ 0 w 934064"/>
                <a:gd name="connsiteY4" fmla="*/ 822960 h 822960"/>
                <a:gd name="connsiteX5" fmla="*/ 0 w 934064"/>
                <a:gd name="connsiteY5" fmla="*/ 0 h 822960"/>
                <a:gd name="connsiteX0" fmla="*/ 0 w 944312"/>
                <a:gd name="connsiteY0" fmla="*/ 0 h 822960"/>
                <a:gd name="connsiteX1" fmla="*/ 411480 w 944312"/>
                <a:gd name="connsiteY1" fmla="*/ 0 h 822960"/>
                <a:gd name="connsiteX2" fmla="*/ 819785 w 944312"/>
                <a:gd name="connsiteY2" fmla="*/ 478155 h 822960"/>
                <a:gd name="connsiteX3" fmla="*/ 814705 w 944312"/>
                <a:gd name="connsiteY3" fmla="*/ 816610 h 822960"/>
                <a:gd name="connsiteX4" fmla="*/ 0 w 944312"/>
                <a:gd name="connsiteY4" fmla="*/ 822960 h 822960"/>
                <a:gd name="connsiteX5" fmla="*/ 0 w 944312"/>
                <a:gd name="connsiteY5" fmla="*/ 0 h 822960"/>
                <a:gd name="connsiteX0" fmla="*/ 0 w 938492"/>
                <a:gd name="connsiteY0" fmla="*/ 0 h 822960"/>
                <a:gd name="connsiteX1" fmla="*/ 411480 w 938492"/>
                <a:gd name="connsiteY1" fmla="*/ 0 h 822960"/>
                <a:gd name="connsiteX2" fmla="*/ 803910 w 938492"/>
                <a:gd name="connsiteY2" fmla="*/ 614680 h 822960"/>
                <a:gd name="connsiteX3" fmla="*/ 814705 w 938492"/>
                <a:gd name="connsiteY3" fmla="*/ 816610 h 822960"/>
                <a:gd name="connsiteX4" fmla="*/ 0 w 938492"/>
                <a:gd name="connsiteY4" fmla="*/ 822960 h 822960"/>
                <a:gd name="connsiteX5" fmla="*/ 0 w 938492"/>
                <a:gd name="connsiteY5" fmla="*/ 0 h 822960"/>
                <a:gd name="connsiteX0" fmla="*/ 0 w 937579"/>
                <a:gd name="connsiteY0" fmla="*/ 0 h 822960"/>
                <a:gd name="connsiteX1" fmla="*/ 411480 w 937579"/>
                <a:gd name="connsiteY1" fmla="*/ 0 h 822960"/>
                <a:gd name="connsiteX2" fmla="*/ 803910 w 937579"/>
                <a:gd name="connsiteY2" fmla="*/ 614680 h 822960"/>
                <a:gd name="connsiteX3" fmla="*/ 814705 w 937579"/>
                <a:gd name="connsiteY3" fmla="*/ 816610 h 822960"/>
                <a:gd name="connsiteX4" fmla="*/ 0 w 937579"/>
                <a:gd name="connsiteY4" fmla="*/ 822960 h 822960"/>
                <a:gd name="connsiteX5" fmla="*/ 0 w 937579"/>
                <a:gd name="connsiteY5" fmla="*/ 0 h 822960"/>
                <a:gd name="connsiteX0" fmla="*/ 0 w 969381"/>
                <a:gd name="connsiteY0" fmla="*/ 0 h 822960"/>
                <a:gd name="connsiteX1" fmla="*/ 411480 w 969381"/>
                <a:gd name="connsiteY1" fmla="*/ 0 h 822960"/>
                <a:gd name="connsiteX2" fmla="*/ 803910 w 969381"/>
                <a:gd name="connsiteY2" fmla="*/ 614680 h 822960"/>
                <a:gd name="connsiteX3" fmla="*/ 814705 w 969381"/>
                <a:gd name="connsiteY3" fmla="*/ 816610 h 822960"/>
                <a:gd name="connsiteX4" fmla="*/ 0 w 969381"/>
                <a:gd name="connsiteY4" fmla="*/ 822960 h 822960"/>
                <a:gd name="connsiteX5" fmla="*/ 0 w 969381"/>
                <a:gd name="connsiteY5" fmla="*/ 0 h 822960"/>
                <a:gd name="connsiteX0" fmla="*/ 0 w 965809"/>
                <a:gd name="connsiteY0" fmla="*/ 0 h 822960"/>
                <a:gd name="connsiteX1" fmla="*/ 411480 w 965809"/>
                <a:gd name="connsiteY1" fmla="*/ 0 h 822960"/>
                <a:gd name="connsiteX2" fmla="*/ 803910 w 965809"/>
                <a:gd name="connsiteY2" fmla="*/ 614680 h 822960"/>
                <a:gd name="connsiteX3" fmla="*/ 821055 w 965809"/>
                <a:gd name="connsiteY3" fmla="*/ 816610 h 822960"/>
                <a:gd name="connsiteX4" fmla="*/ 0 w 965809"/>
                <a:gd name="connsiteY4" fmla="*/ 822960 h 822960"/>
                <a:gd name="connsiteX5" fmla="*/ 0 w 965809"/>
                <a:gd name="connsiteY5" fmla="*/ 0 h 822960"/>
                <a:gd name="connsiteX0" fmla="*/ 0 w 977388"/>
                <a:gd name="connsiteY0" fmla="*/ 0 h 822960"/>
                <a:gd name="connsiteX1" fmla="*/ 411480 w 977388"/>
                <a:gd name="connsiteY1" fmla="*/ 0 h 822960"/>
                <a:gd name="connsiteX2" fmla="*/ 803910 w 977388"/>
                <a:gd name="connsiteY2" fmla="*/ 614680 h 822960"/>
                <a:gd name="connsiteX3" fmla="*/ 821055 w 977388"/>
                <a:gd name="connsiteY3" fmla="*/ 816610 h 822960"/>
                <a:gd name="connsiteX4" fmla="*/ 0 w 977388"/>
                <a:gd name="connsiteY4" fmla="*/ 822960 h 822960"/>
                <a:gd name="connsiteX5" fmla="*/ 0 w 977388"/>
                <a:gd name="connsiteY5" fmla="*/ 0 h 822960"/>
                <a:gd name="connsiteX0" fmla="*/ 0 w 966844"/>
                <a:gd name="connsiteY0" fmla="*/ 0 h 822960"/>
                <a:gd name="connsiteX1" fmla="*/ 386538 w 966844"/>
                <a:gd name="connsiteY1" fmla="*/ 0 h 822960"/>
                <a:gd name="connsiteX2" fmla="*/ 803910 w 966844"/>
                <a:gd name="connsiteY2" fmla="*/ 614680 h 822960"/>
                <a:gd name="connsiteX3" fmla="*/ 821055 w 966844"/>
                <a:gd name="connsiteY3" fmla="*/ 816610 h 822960"/>
                <a:gd name="connsiteX4" fmla="*/ 0 w 966844"/>
                <a:gd name="connsiteY4" fmla="*/ 822960 h 822960"/>
                <a:gd name="connsiteX5" fmla="*/ 0 w 966844"/>
                <a:gd name="connsiteY5" fmla="*/ 0 h 822960"/>
                <a:gd name="connsiteX0" fmla="*/ 0 w 966844"/>
                <a:gd name="connsiteY0" fmla="*/ 0 h 822960"/>
                <a:gd name="connsiteX1" fmla="*/ 386538 w 966844"/>
                <a:gd name="connsiteY1" fmla="*/ 0 h 822960"/>
                <a:gd name="connsiteX2" fmla="*/ 803910 w 966844"/>
                <a:gd name="connsiteY2" fmla="*/ 614680 h 822960"/>
                <a:gd name="connsiteX3" fmla="*/ 821055 w 966844"/>
                <a:gd name="connsiteY3" fmla="*/ 816610 h 822960"/>
                <a:gd name="connsiteX4" fmla="*/ 0 w 966844"/>
                <a:gd name="connsiteY4" fmla="*/ 822960 h 822960"/>
                <a:gd name="connsiteX5" fmla="*/ 0 w 966844"/>
                <a:gd name="connsiteY5" fmla="*/ 0 h 822960"/>
                <a:gd name="connsiteX0" fmla="*/ 0 w 973811"/>
                <a:gd name="connsiteY0" fmla="*/ 0 h 822960"/>
                <a:gd name="connsiteX1" fmla="*/ 386538 w 973811"/>
                <a:gd name="connsiteY1" fmla="*/ 0 h 822960"/>
                <a:gd name="connsiteX2" fmla="*/ 803910 w 973811"/>
                <a:gd name="connsiteY2" fmla="*/ 614680 h 822960"/>
                <a:gd name="connsiteX3" fmla="*/ 821055 w 973811"/>
                <a:gd name="connsiteY3" fmla="*/ 816610 h 822960"/>
                <a:gd name="connsiteX4" fmla="*/ 0 w 973811"/>
                <a:gd name="connsiteY4" fmla="*/ 822960 h 822960"/>
                <a:gd name="connsiteX5" fmla="*/ 0 w 973811"/>
                <a:gd name="connsiteY5" fmla="*/ 0 h 822960"/>
                <a:gd name="connsiteX0" fmla="*/ 0 w 976603"/>
                <a:gd name="connsiteY0" fmla="*/ 0 h 822960"/>
                <a:gd name="connsiteX1" fmla="*/ 386538 w 976603"/>
                <a:gd name="connsiteY1" fmla="*/ 0 h 822960"/>
                <a:gd name="connsiteX2" fmla="*/ 803910 w 976603"/>
                <a:gd name="connsiteY2" fmla="*/ 614680 h 822960"/>
                <a:gd name="connsiteX3" fmla="*/ 821055 w 976603"/>
                <a:gd name="connsiteY3" fmla="*/ 816610 h 822960"/>
                <a:gd name="connsiteX4" fmla="*/ 0 w 976603"/>
                <a:gd name="connsiteY4" fmla="*/ 822960 h 822960"/>
                <a:gd name="connsiteX5" fmla="*/ 0 w 976603"/>
                <a:gd name="connsiteY5" fmla="*/ 0 h 822960"/>
                <a:gd name="connsiteX0" fmla="*/ 0 w 969946"/>
                <a:gd name="connsiteY0" fmla="*/ 0 h 822960"/>
                <a:gd name="connsiteX1" fmla="*/ 386538 w 969946"/>
                <a:gd name="connsiteY1" fmla="*/ 0 h 822960"/>
                <a:gd name="connsiteX2" fmla="*/ 803910 w 969946"/>
                <a:gd name="connsiteY2" fmla="*/ 614680 h 822960"/>
                <a:gd name="connsiteX3" fmla="*/ 825212 w 969946"/>
                <a:gd name="connsiteY3" fmla="*/ 816610 h 822960"/>
                <a:gd name="connsiteX4" fmla="*/ 0 w 969946"/>
                <a:gd name="connsiteY4" fmla="*/ 822960 h 822960"/>
                <a:gd name="connsiteX5" fmla="*/ 0 w 969946"/>
                <a:gd name="connsiteY5" fmla="*/ 0 h 822960"/>
                <a:gd name="connsiteX0" fmla="*/ 0 w 975746"/>
                <a:gd name="connsiteY0" fmla="*/ 0 h 822960"/>
                <a:gd name="connsiteX1" fmla="*/ 386538 w 975746"/>
                <a:gd name="connsiteY1" fmla="*/ 0 h 822960"/>
                <a:gd name="connsiteX2" fmla="*/ 803910 w 975746"/>
                <a:gd name="connsiteY2" fmla="*/ 614680 h 822960"/>
                <a:gd name="connsiteX3" fmla="*/ 825212 w 975746"/>
                <a:gd name="connsiteY3" fmla="*/ 816610 h 822960"/>
                <a:gd name="connsiteX4" fmla="*/ 0 w 975746"/>
                <a:gd name="connsiteY4" fmla="*/ 822960 h 822960"/>
                <a:gd name="connsiteX5" fmla="*/ 0 w 975746"/>
                <a:gd name="connsiteY5" fmla="*/ 0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59860 w 975746"/>
                <a:gd name="connsiteY4" fmla="*/ 119946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1663 w 975746"/>
                <a:gd name="connsiteY4" fmla="*/ 7497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1663 w 975746"/>
                <a:gd name="connsiteY4" fmla="*/ 7497 h 822960"/>
                <a:gd name="connsiteX0" fmla="*/ 386538 w 932530"/>
                <a:gd name="connsiteY0" fmla="*/ 0 h 822960"/>
                <a:gd name="connsiteX1" fmla="*/ 614365 w 932530"/>
                <a:gd name="connsiteY1" fmla="*/ 535550 h 822960"/>
                <a:gd name="connsiteX2" fmla="*/ 825212 w 932530"/>
                <a:gd name="connsiteY2" fmla="*/ 816610 h 822960"/>
                <a:gd name="connsiteX3" fmla="*/ 0 w 932530"/>
                <a:gd name="connsiteY3" fmla="*/ 822960 h 822960"/>
                <a:gd name="connsiteX4" fmla="*/ 1663 w 932530"/>
                <a:gd name="connsiteY4" fmla="*/ 7497 h 822960"/>
                <a:gd name="connsiteX0" fmla="*/ 386538 w 689638"/>
                <a:gd name="connsiteY0" fmla="*/ 0 h 822960"/>
                <a:gd name="connsiteX1" fmla="*/ 614365 w 689638"/>
                <a:gd name="connsiteY1" fmla="*/ 535550 h 822960"/>
                <a:gd name="connsiteX2" fmla="*/ 519025 w 689638"/>
                <a:gd name="connsiteY2" fmla="*/ 820775 h 822960"/>
                <a:gd name="connsiteX3" fmla="*/ 0 w 689638"/>
                <a:gd name="connsiteY3" fmla="*/ 822960 h 822960"/>
                <a:gd name="connsiteX4" fmla="*/ 1663 w 689638"/>
                <a:gd name="connsiteY4" fmla="*/ 7497 h 822960"/>
                <a:gd name="connsiteX0" fmla="*/ 386538 w 708160"/>
                <a:gd name="connsiteY0" fmla="*/ 0 h 822960"/>
                <a:gd name="connsiteX1" fmla="*/ 614365 w 708160"/>
                <a:gd name="connsiteY1" fmla="*/ 535550 h 822960"/>
                <a:gd name="connsiteX2" fmla="*/ 519025 w 708160"/>
                <a:gd name="connsiteY2" fmla="*/ 820775 h 822960"/>
                <a:gd name="connsiteX3" fmla="*/ 0 w 708160"/>
                <a:gd name="connsiteY3" fmla="*/ 822960 h 822960"/>
                <a:gd name="connsiteX4" fmla="*/ 1663 w 708160"/>
                <a:gd name="connsiteY4" fmla="*/ 7497 h 822960"/>
                <a:gd name="connsiteX0" fmla="*/ 386538 w 708160"/>
                <a:gd name="connsiteY0" fmla="*/ 0 h 822960"/>
                <a:gd name="connsiteX1" fmla="*/ 614365 w 708160"/>
                <a:gd name="connsiteY1" fmla="*/ 535550 h 822960"/>
                <a:gd name="connsiteX2" fmla="*/ 519025 w 708160"/>
                <a:gd name="connsiteY2" fmla="*/ 820775 h 822960"/>
                <a:gd name="connsiteX3" fmla="*/ 0 w 708160"/>
                <a:gd name="connsiteY3" fmla="*/ 822960 h 822960"/>
                <a:gd name="connsiteX4" fmla="*/ 1663 w 708160"/>
                <a:gd name="connsiteY4" fmla="*/ 7497 h 822960"/>
                <a:gd name="connsiteX0" fmla="*/ 386538 w 745430"/>
                <a:gd name="connsiteY0" fmla="*/ 0 h 822960"/>
                <a:gd name="connsiteX1" fmla="*/ 614365 w 745430"/>
                <a:gd name="connsiteY1" fmla="*/ 535550 h 822960"/>
                <a:gd name="connsiteX2" fmla="*/ 519025 w 745430"/>
                <a:gd name="connsiteY2" fmla="*/ 820775 h 822960"/>
                <a:gd name="connsiteX3" fmla="*/ 0 w 745430"/>
                <a:gd name="connsiteY3" fmla="*/ 822960 h 822960"/>
                <a:gd name="connsiteX4" fmla="*/ 1663 w 745430"/>
                <a:gd name="connsiteY4" fmla="*/ 7497 h 822960"/>
                <a:gd name="connsiteX0" fmla="*/ 346963 w 691795"/>
                <a:gd name="connsiteY0" fmla="*/ 0 h 968727"/>
                <a:gd name="connsiteX1" fmla="*/ 614365 w 691795"/>
                <a:gd name="connsiteY1" fmla="*/ 681317 h 968727"/>
                <a:gd name="connsiteX2" fmla="*/ 519025 w 691795"/>
                <a:gd name="connsiteY2" fmla="*/ 966542 h 968727"/>
                <a:gd name="connsiteX3" fmla="*/ 0 w 691795"/>
                <a:gd name="connsiteY3" fmla="*/ 968727 h 968727"/>
                <a:gd name="connsiteX4" fmla="*/ 1663 w 691795"/>
                <a:gd name="connsiteY4" fmla="*/ 153264 h 968727"/>
                <a:gd name="connsiteX0" fmla="*/ 346963 w 691795"/>
                <a:gd name="connsiteY0" fmla="*/ 9163 h 977890"/>
                <a:gd name="connsiteX1" fmla="*/ 614365 w 691795"/>
                <a:gd name="connsiteY1" fmla="*/ 690480 h 977890"/>
                <a:gd name="connsiteX2" fmla="*/ 519025 w 691795"/>
                <a:gd name="connsiteY2" fmla="*/ 975705 h 977890"/>
                <a:gd name="connsiteX3" fmla="*/ 0 w 691795"/>
                <a:gd name="connsiteY3" fmla="*/ 977890 h 977890"/>
                <a:gd name="connsiteX4" fmla="*/ 1663 w 691795"/>
                <a:gd name="connsiteY4" fmla="*/ 0 h 977890"/>
                <a:gd name="connsiteX0" fmla="*/ 346963 w 691795"/>
                <a:gd name="connsiteY0" fmla="*/ 9163 h 977890"/>
                <a:gd name="connsiteX1" fmla="*/ 614365 w 691795"/>
                <a:gd name="connsiteY1" fmla="*/ 690480 h 977890"/>
                <a:gd name="connsiteX2" fmla="*/ 519025 w 691795"/>
                <a:gd name="connsiteY2" fmla="*/ 975705 h 977890"/>
                <a:gd name="connsiteX3" fmla="*/ 0 w 691795"/>
                <a:gd name="connsiteY3" fmla="*/ 977890 h 977890"/>
                <a:gd name="connsiteX4" fmla="*/ 1663 w 691795"/>
                <a:gd name="connsiteY4" fmla="*/ 0 h 977890"/>
                <a:gd name="connsiteX0" fmla="*/ 346963 w 673753"/>
                <a:gd name="connsiteY0" fmla="*/ 9163 h 977890"/>
                <a:gd name="connsiteX1" fmla="*/ 566458 w 673753"/>
                <a:gd name="connsiteY1" fmla="*/ 732127 h 977890"/>
                <a:gd name="connsiteX2" fmla="*/ 519025 w 673753"/>
                <a:gd name="connsiteY2" fmla="*/ 975705 h 977890"/>
                <a:gd name="connsiteX3" fmla="*/ 0 w 673753"/>
                <a:gd name="connsiteY3" fmla="*/ 977890 h 977890"/>
                <a:gd name="connsiteX4" fmla="*/ 1663 w 673753"/>
                <a:gd name="connsiteY4" fmla="*/ 0 h 977890"/>
                <a:gd name="connsiteX0" fmla="*/ 346963 w 680947"/>
                <a:gd name="connsiteY0" fmla="*/ 9163 h 977890"/>
                <a:gd name="connsiteX1" fmla="*/ 566458 w 680947"/>
                <a:gd name="connsiteY1" fmla="*/ 732127 h 977890"/>
                <a:gd name="connsiteX2" fmla="*/ 519025 w 680947"/>
                <a:gd name="connsiteY2" fmla="*/ 975705 h 977890"/>
                <a:gd name="connsiteX3" fmla="*/ 0 w 680947"/>
                <a:gd name="connsiteY3" fmla="*/ 977890 h 977890"/>
                <a:gd name="connsiteX4" fmla="*/ 1663 w 680947"/>
                <a:gd name="connsiteY4" fmla="*/ 0 h 977890"/>
                <a:gd name="connsiteX0" fmla="*/ 346963 w 730933"/>
                <a:gd name="connsiteY0" fmla="*/ 9163 h 977890"/>
                <a:gd name="connsiteX1" fmla="*/ 566458 w 730933"/>
                <a:gd name="connsiteY1" fmla="*/ 732127 h 977890"/>
                <a:gd name="connsiteX2" fmla="*/ 519025 w 730933"/>
                <a:gd name="connsiteY2" fmla="*/ 975705 h 977890"/>
                <a:gd name="connsiteX3" fmla="*/ 0 w 730933"/>
                <a:gd name="connsiteY3" fmla="*/ 977890 h 977890"/>
                <a:gd name="connsiteX4" fmla="*/ 1663 w 730933"/>
                <a:gd name="connsiteY4" fmla="*/ 0 h 977890"/>
                <a:gd name="connsiteX0" fmla="*/ 346963 w 813803"/>
                <a:gd name="connsiteY0" fmla="*/ 9163 h 977890"/>
                <a:gd name="connsiteX1" fmla="*/ 566458 w 813803"/>
                <a:gd name="connsiteY1" fmla="*/ 732127 h 977890"/>
                <a:gd name="connsiteX2" fmla="*/ 519025 w 813803"/>
                <a:gd name="connsiteY2" fmla="*/ 975705 h 977890"/>
                <a:gd name="connsiteX3" fmla="*/ 0 w 813803"/>
                <a:gd name="connsiteY3" fmla="*/ 977890 h 977890"/>
                <a:gd name="connsiteX4" fmla="*/ 1663 w 813803"/>
                <a:gd name="connsiteY4" fmla="*/ 0 h 977890"/>
                <a:gd name="connsiteX0" fmla="*/ 346963 w 815467"/>
                <a:gd name="connsiteY0" fmla="*/ 9163 h 977890"/>
                <a:gd name="connsiteX1" fmla="*/ 570624 w 815467"/>
                <a:gd name="connsiteY1" fmla="*/ 757116 h 977890"/>
                <a:gd name="connsiteX2" fmla="*/ 519025 w 815467"/>
                <a:gd name="connsiteY2" fmla="*/ 975705 h 977890"/>
                <a:gd name="connsiteX3" fmla="*/ 0 w 815467"/>
                <a:gd name="connsiteY3" fmla="*/ 977890 h 977890"/>
                <a:gd name="connsiteX4" fmla="*/ 1663 w 815467"/>
                <a:gd name="connsiteY4" fmla="*/ 0 h 977890"/>
                <a:gd name="connsiteX0" fmla="*/ 346963 w 846834"/>
                <a:gd name="connsiteY0" fmla="*/ 9163 h 977890"/>
                <a:gd name="connsiteX1" fmla="*/ 570624 w 846834"/>
                <a:gd name="connsiteY1" fmla="*/ 757116 h 977890"/>
                <a:gd name="connsiteX2" fmla="*/ 519025 w 846834"/>
                <a:gd name="connsiteY2" fmla="*/ 975705 h 977890"/>
                <a:gd name="connsiteX3" fmla="*/ 0 w 846834"/>
                <a:gd name="connsiteY3" fmla="*/ 977890 h 977890"/>
                <a:gd name="connsiteX4" fmla="*/ 1663 w 846834"/>
                <a:gd name="connsiteY4" fmla="*/ 0 h 977890"/>
                <a:gd name="connsiteX0" fmla="*/ 346963 w 846834"/>
                <a:gd name="connsiteY0" fmla="*/ 9163 h 977890"/>
                <a:gd name="connsiteX1" fmla="*/ 570624 w 846834"/>
                <a:gd name="connsiteY1" fmla="*/ 757116 h 977890"/>
                <a:gd name="connsiteX2" fmla="*/ 519025 w 846834"/>
                <a:gd name="connsiteY2" fmla="*/ 975705 h 977890"/>
                <a:gd name="connsiteX3" fmla="*/ 0 w 846834"/>
                <a:gd name="connsiteY3" fmla="*/ 977890 h 977890"/>
                <a:gd name="connsiteX4" fmla="*/ 1663 w 846834"/>
                <a:gd name="connsiteY4" fmla="*/ 0 h 977890"/>
                <a:gd name="connsiteX0" fmla="*/ 349046 w 765461"/>
                <a:gd name="connsiteY0" fmla="*/ 13327 h 977890"/>
                <a:gd name="connsiteX1" fmla="*/ 570624 w 765461"/>
                <a:gd name="connsiteY1" fmla="*/ 757116 h 977890"/>
                <a:gd name="connsiteX2" fmla="*/ 519025 w 765461"/>
                <a:gd name="connsiteY2" fmla="*/ 975705 h 977890"/>
                <a:gd name="connsiteX3" fmla="*/ 0 w 765461"/>
                <a:gd name="connsiteY3" fmla="*/ 977890 h 977890"/>
                <a:gd name="connsiteX4" fmla="*/ 1663 w 765461"/>
                <a:gd name="connsiteY4" fmla="*/ 0 h 977890"/>
                <a:gd name="connsiteX0" fmla="*/ 349046 w 781069"/>
                <a:gd name="connsiteY0" fmla="*/ 13327 h 977890"/>
                <a:gd name="connsiteX1" fmla="*/ 570624 w 781069"/>
                <a:gd name="connsiteY1" fmla="*/ 757116 h 977890"/>
                <a:gd name="connsiteX2" fmla="*/ 519025 w 781069"/>
                <a:gd name="connsiteY2" fmla="*/ 975705 h 977890"/>
                <a:gd name="connsiteX3" fmla="*/ 0 w 781069"/>
                <a:gd name="connsiteY3" fmla="*/ 977890 h 977890"/>
                <a:gd name="connsiteX4" fmla="*/ 1663 w 781069"/>
                <a:gd name="connsiteY4" fmla="*/ 0 h 977890"/>
                <a:gd name="connsiteX0" fmla="*/ 2107021 w 2107021"/>
                <a:gd name="connsiteY0" fmla="*/ 0 h 2555057"/>
                <a:gd name="connsiteX1" fmla="*/ 570624 w 2107021"/>
                <a:gd name="connsiteY1" fmla="*/ 2293086 h 2555057"/>
                <a:gd name="connsiteX2" fmla="*/ 519025 w 2107021"/>
                <a:gd name="connsiteY2" fmla="*/ 2511675 h 2555057"/>
                <a:gd name="connsiteX3" fmla="*/ 0 w 2107021"/>
                <a:gd name="connsiteY3" fmla="*/ 2513860 h 2555057"/>
                <a:gd name="connsiteX4" fmla="*/ 1663 w 2107021"/>
                <a:gd name="connsiteY4" fmla="*/ 1535970 h 2555057"/>
                <a:gd name="connsiteX0" fmla="*/ 2107021 w 2107021"/>
                <a:gd name="connsiteY0" fmla="*/ 0 h 2513860"/>
                <a:gd name="connsiteX1" fmla="*/ 570624 w 2107021"/>
                <a:gd name="connsiteY1" fmla="*/ 2293086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570624 w 2107021"/>
                <a:gd name="connsiteY1" fmla="*/ 2293086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1403787 w 2107021"/>
                <a:gd name="connsiteY1" fmla="*/ 960357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1403787 w 2107021"/>
                <a:gd name="connsiteY1" fmla="*/ 960357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0" fmla="*/ 1154751 w 1154751"/>
                <a:gd name="connsiteY0" fmla="*/ 0 h 1395514"/>
                <a:gd name="connsiteX1" fmla="*/ 451517 w 1154751"/>
                <a:gd name="connsiteY1" fmla="*/ 960357 h 1395514"/>
                <a:gd name="connsiteX2" fmla="*/ 0 w 1154751"/>
                <a:gd name="connsiteY2" fmla="*/ 1395514 h 1395514"/>
                <a:gd name="connsiteX0" fmla="*/ 2187874 w 2187874"/>
                <a:gd name="connsiteY0" fmla="*/ 0 h 2295106"/>
                <a:gd name="connsiteX1" fmla="*/ 1484640 w 2187874"/>
                <a:gd name="connsiteY1" fmla="*/ 960357 h 2295106"/>
                <a:gd name="connsiteX2" fmla="*/ 0 w 2187874"/>
                <a:gd name="connsiteY2" fmla="*/ 2295106 h 2295106"/>
                <a:gd name="connsiteX0" fmla="*/ 2187874 w 2187874"/>
                <a:gd name="connsiteY0" fmla="*/ 0 h 2295465"/>
                <a:gd name="connsiteX1" fmla="*/ 1484640 w 2187874"/>
                <a:gd name="connsiteY1" fmla="*/ 960357 h 2295465"/>
                <a:gd name="connsiteX2" fmla="*/ 0 w 2187874"/>
                <a:gd name="connsiteY2" fmla="*/ 2295106 h 2295465"/>
                <a:gd name="connsiteX0" fmla="*/ 2187874 w 2187982"/>
                <a:gd name="connsiteY0" fmla="*/ 0 h 2295466"/>
                <a:gd name="connsiteX1" fmla="*/ 1484640 w 2187982"/>
                <a:gd name="connsiteY1" fmla="*/ 960357 h 2295466"/>
                <a:gd name="connsiteX2" fmla="*/ 0 w 2187982"/>
                <a:gd name="connsiteY2" fmla="*/ 2295106 h 2295466"/>
                <a:gd name="connsiteX0" fmla="*/ 2187874 w 2187952"/>
                <a:gd name="connsiteY0" fmla="*/ 0 h 2295943"/>
                <a:gd name="connsiteX1" fmla="*/ 1351334 w 2187952"/>
                <a:gd name="connsiteY1" fmla="*/ 1526766 h 2295943"/>
                <a:gd name="connsiteX2" fmla="*/ 0 w 2187952"/>
                <a:gd name="connsiteY2" fmla="*/ 2295106 h 2295943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281605 w 2281605"/>
                <a:gd name="connsiteY0" fmla="*/ 0 h 2157668"/>
                <a:gd name="connsiteX1" fmla="*/ 0 w 2281605"/>
                <a:gd name="connsiteY1" fmla="*/ 2157668 h 2157668"/>
                <a:gd name="connsiteX0" fmla="*/ 2286225 w 2286225"/>
                <a:gd name="connsiteY0" fmla="*/ 0 h 369997"/>
                <a:gd name="connsiteX1" fmla="*/ 0 w 2286225"/>
                <a:gd name="connsiteY1" fmla="*/ 315 h 369997"/>
                <a:gd name="connsiteX0" fmla="*/ 2286225 w 2286225"/>
                <a:gd name="connsiteY0" fmla="*/ 0 h 3535"/>
                <a:gd name="connsiteX1" fmla="*/ 0 w 2286225"/>
                <a:gd name="connsiteY1" fmla="*/ 315 h 3535"/>
                <a:gd name="connsiteX0" fmla="*/ 10000 w 10000"/>
                <a:gd name="connsiteY0" fmla="*/ 4965 h 10824"/>
                <a:gd name="connsiteX1" fmla="*/ 0 w 10000"/>
                <a:gd name="connsiteY1" fmla="*/ 5856 h 10824"/>
                <a:gd name="connsiteX0" fmla="*/ 10439 w 10439"/>
                <a:gd name="connsiteY0" fmla="*/ 45652 h 51511"/>
                <a:gd name="connsiteX1" fmla="*/ 439 w 10439"/>
                <a:gd name="connsiteY1" fmla="*/ 46543 h 51511"/>
                <a:gd name="connsiteX2" fmla="*/ 1810 w 10439"/>
                <a:gd name="connsiteY2" fmla="*/ 0 h 51511"/>
                <a:gd name="connsiteX0" fmla="*/ 10506 w 10506"/>
                <a:gd name="connsiteY0" fmla="*/ 45652 h 852596"/>
                <a:gd name="connsiteX1" fmla="*/ 506 w 10506"/>
                <a:gd name="connsiteY1" fmla="*/ 46543 h 852596"/>
                <a:gd name="connsiteX2" fmla="*/ 1877 w 10506"/>
                <a:gd name="connsiteY2" fmla="*/ 0 h 852596"/>
                <a:gd name="connsiteX0" fmla="*/ 10657 w 10657"/>
                <a:gd name="connsiteY0" fmla="*/ 4969 h 1599840"/>
                <a:gd name="connsiteX1" fmla="*/ 657 w 10657"/>
                <a:gd name="connsiteY1" fmla="*/ 5860 h 1599840"/>
                <a:gd name="connsiteX2" fmla="*/ 1280 w 10657"/>
                <a:gd name="connsiteY2" fmla="*/ 948943 h 1599840"/>
                <a:gd name="connsiteX0" fmla="*/ 10657 w 10657"/>
                <a:gd name="connsiteY0" fmla="*/ 77119 h 1671990"/>
                <a:gd name="connsiteX1" fmla="*/ 2210 w 10657"/>
                <a:gd name="connsiteY1" fmla="*/ 55025 h 1671990"/>
                <a:gd name="connsiteX2" fmla="*/ 657 w 10657"/>
                <a:gd name="connsiteY2" fmla="*/ 78010 h 1671990"/>
                <a:gd name="connsiteX3" fmla="*/ 1280 w 10657"/>
                <a:gd name="connsiteY3" fmla="*/ 1021093 h 1671990"/>
                <a:gd name="connsiteX0" fmla="*/ 10657 w 10657"/>
                <a:gd name="connsiteY0" fmla="*/ 776095 h 2370966"/>
                <a:gd name="connsiteX1" fmla="*/ 2493 w 10657"/>
                <a:gd name="connsiteY1" fmla="*/ 0 h 2370966"/>
                <a:gd name="connsiteX2" fmla="*/ 657 w 10657"/>
                <a:gd name="connsiteY2" fmla="*/ 776986 h 2370966"/>
                <a:gd name="connsiteX3" fmla="*/ 1280 w 10657"/>
                <a:gd name="connsiteY3" fmla="*/ 1720069 h 2370966"/>
                <a:gd name="connsiteX0" fmla="*/ 10657 w 10657"/>
                <a:gd name="connsiteY0" fmla="*/ 806771 h 2401642"/>
                <a:gd name="connsiteX1" fmla="*/ 4837 w 10657"/>
                <a:gd name="connsiteY1" fmla="*/ 219180 h 2401642"/>
                <a:gd name="connsiteX2" fmla="*/ 2493 w 10657"/>
                <a:gd name="connsiteY2" fmla="*/ 30676 h 2401642"/>
                <a:gd name="connsiteX3" fmla="*/ 657 w 10657"/>
                <a:gd name="connsiteY3" fmla="*/ 807662 h 2401642"/>
                <a:gd name="connsiteX4" fmla="*/ 1280 w 10657"/>
                <a:gd name="connsiteY4" fmla="*/ 1750745 h 2401642"/>
                <a:gd name="connsiteX0" fmla="*/ 10657 w 10657"/>
                <a:gd name="connsiteY0" fmla="*/ 784949 h 2379820"/>
                <a:gd name="connsiteX1" fmla="*/ 4413 w 10657"/>
                <a:gd name="connsiteY1" fmla="*/ 786421 h 2379820"/>
                <a:gd name="connsiteX2" fmla="*/ 2493 w 10657"/>
                <a:gd name="connsiteY2" fmla="*/ 8854 h 2379820"/>
                <a:gd name="connsiteX3" fmla="*/ 657 w 10657"/>
                <a:gd name="connsiteY3" fmla="*/ 785840 h 2379820"/>
                <a:gd name="connsiteX4" fmla="*/ 1280 w 10657"/>
                <a:gd name="connsiteY4" fmla="*/ 1728923 h 2379820"/>
                <a:gd name="connsiteX0" fmla="*/ 10657 w 10657"/>
                <a:gd name="connsiteY0" fmla="*/ 785034 h 2379905"/>
                <a:gd name="connsiteX1" fmla="*/ 6252 w 10657"/>
                <a:gd name="connsiteY1" fmla="*/ 833631 h 2379905"/>
                <a:gd name="connsiteX2" fmla="*/ 4413 w 10657"/>
                <a:gd name="connsiteY2" fmla="*/ 786506 h 2379905"/>
                <a:gd name="connsiteX3" fmla="*/ 2493 w 10657"/>
                <a:gd name="connsiteY3" fmla="*/ 8939 h 2379905"/>
                <a:gd name="connsiteX4" fmla="*/ 657 w 10657"/>
                <a:gd name="connsiteY4" fmla="*/ 785925 h 2379905"/>
                <a:gd name="connsiteX5" fmla="*/ 1280 w 10657"/>
                <a:gd name="connsiteY5" fmla="*/ 1729008 h 2379905"/>
                <a:gd name="connsiteX0" fmla="*/ 10657 w 10657"/>
                <a:gd name="connsiteY0" fmla="*/ 785038 h 2379909"/>
                <a:gd name="connsiteX1" fmla="*/ 7788 w 10657"/>
                <a:gd name="connsiteY1" fmla="*/ 810073 h 2379909"/>
                <a:gd name="connsiteX2" fmla="*/ 6252 w 10657"/>
                <a:gd name="connsiteY2" fmla="*/ 833635 h 2379909"/>
                <a:gd name="connsiteX3" fmla="*/ 4413 w 10657"/>
                <a:gd name="connsiteY3" fmla="*/ 786510 h 2379909"/>
                <a:gd name="connsiteX4" fmla="*/ 2493 w 10657"/>
                <a:gd name="connsiteY4" fmla="*/ 8943 h 2379909"/>
                <a:gd name="connsiteX5" fmla="*/ 657 w 10657"/>
                <a:gd name="connsiteY5" fmla="*/ 785929 h 2379909"/>
                <a:gd name="connsiteX6" fmla="*/ 1280 w 10657"/>
                <a:gd name="connsiteY6" fmla="*/ 1729012 h 2379909"/>
                <a:gd name="connsiteX0" fmla="*/ 10657 w 10657"/>
                <a:gd name="connsiteY0" fmla="*/ 785038 h 2379909"/>
                <a:gd name="connsiteX1" fmla="*/ 8980 w 10657"/>
                <a:gd name="connsiteY1" fmla="*/ 786514 h 2379909"/>
                <a:gd name="connsiteX2" fmla="*/ 7788 w 10657"/>
                <a:gd name="connsiteY2" fmla="*/ 810073 h 2379909"/>
                <a:gd name="connsiteX3" fmla="*/ 6252 w 10657"/>
                <a:gd name="connsiteY3" fmla="*/ 833635 h 2379909"/>
                <a:gd name="connsiteX4" fmla="*/ 4413 w 10657"/>
                <a:gd name="connsiteY4" fmla="*/ 786510 h 2379909"/>
                <a:gd name="connsiteX5" fmla="*/ 2493 w 10657"/>
                <a:gd name="connsiteY5" fmla="*/ 8943 h 2379909"/>
                <a:gd name="connsiteX6" fmla="*/ 657 w 10657"/>
                <a:gd name="connsiteY6" fmla="*/ 785929 h 2379909"/>
                <a:gd name="connsiteX7" fmla="*/ 1280 w 10657"/>
                <a:gd name="connsiteY7" fmla="*/ 1729012 h 2379909"/>
                <a:gd name="connsiteX0" fmla="*/ 15988 w 15988"/>
                <a:gd name="connsiteY0" fmla="*/ 8975855 h 9052345"/>
                <a:gd name="connsiteX1" fmla="*/ 14311 w 15988"/>
                <a:gd name="connsiteY1" fmla="*/ 8977331 h 9052345"/>
                <a:gd name="connsiteX2" fmla="*/ 13119 w 15988"/>
                <a:gd name="connsiteY2" fmla="*/ 9000890 h 9052345"/>
                <a:gd name="connsiteX3" fmla="*/ 11583 w 15988"/>
                <a:gd name="connsiteY3" fmla="*/ 9024452 h 9052345"/>
                <a:gd name="connsiteX4" fmla="*/ 9744 w 15988"/>
                <a:gd name="connsiteY4" fmla="*/ 8977327 h 9052345"/>
                <a:gd name="connsiteX5" fmla="*/ 7824 w 15988"/>
                <a:gd name="connsiteY5" fmla="*/ 8199760 h 9052345"/>
                <a:gd name="connsiteX6" fmla="*/ 5988 w 15988"/>
                <a:gd name="connsiteY6" fmla="*/ 8976746 h 9052345"/>
                <a:gd name="connsiteX7" fmla="*/ 84 w 15988"/>
                <a:gd name="connsiteY7" fmla="*/ 0 h 9052345"/>
                <a:gd name="connsiteX0" fmla="*/ 16315 w 16315"/>
                <a:gd name="connsiteY0" fmla="*/ 8975855 h 9052345"/>
                <a:gd name="connsiteX1" fmla="*/ 14638 w 16315"/>
                <a:gd name="connsiteY1" fmla="*/ 8977331 h 9052345"/>
                <a:gd name="connsiteX2" fmla="*/ 13446 w 16315"/>
                <a:gd name="connsiteY2" fmla="*/ 9000890 h 9052345"/>
                <a:gd name="connsiteX3" fmla="*/ 11910 w 16315"/>
                <a:gd name="connsiteY3" fmla="*/ 9024452 h 9052345"/>
                <a:gd name="connsiteX4" fmla="*/ 10071 w 16315"/>
                <a:gd name="connsiteY4" fmla="*/ 8977327 h 9052345"/>
                <a:gd name="connsiteX5" fmla="*/ 8151 w 16315"/>
                <a:gd name="connsiteY5" fmla="*/ 8199760 h 9052345"/>
                <a:gd name="connsiteX6" fmla="*/ 1445 w 16315"/>
                <a:gd name="connsiteY6" fmla="*/ 22980 h 9052345"/>
                <a:gd name="connsiteX7" fmla="*/ 411 w 16315"/>
                <a:gd name="connsiteY7" fmla="*/ 0 h 9052345"/>
                <a:gd name="connsiteX0" fmla="*/ 16315 w 16315"/>
                <a:gd name="connsiteY0" fmla="*/ 9542113 h 9618603"/>
                <a:gd name="connsiteX1" fmla="*/ 14638 w 16315"/>
                <a:gd name="connsiteY1" fmla="*/ 9543589 h 9618603"/>
                <a:gd name="connsiteX2" fmla="*/ 13446 w 16315"/>
                <a:gd name="connsiteY2" fmla="*/ 9567148 h 9618603"/>
                <a:gd name="connsiteX3" fmla="*/ 11910 w 16315"/>
                <a:gd name="connsiteY3" fmla="*/ 9590710 h 9618603"/>
                <a:gd name="connsiteX4" fmla="*/ 10071 w 16315"/>
                <a:gd name="connsiteY4" fmla="*/ 9543585 h 9618603"/>
                <a:gd name="connsiteX5" fmla="*/ 2533 w 16315"/>
                <a:gd name="connsiteY5" fmla="*/ 753 h 9618603"/>
                <a:gd name="connsiteX6" fmla="*/ 1445 w 16315"/>
                <a:gd name="connsiteY6" fmla="*/ 589238 h 9618603"/>
                <a:gd name="connsiteX7" fmla="*/ 411 w 16315"/>
                <a:gd name="connsiteY7" fmla="*/ 566258 h 9618603"/>
                <a:gd name="connsiteX0" fmla="*/ 16315 w 16315"/>
                <a:gd name="connsiteY0" fmla="*/ 9547011 h 9596120"/>
                <a:gd name="connsiteX1" fmla="*/ 14638 w 16315"/>
                <a:gd name="connsiteY1" fmla="*/ 9548487 h 9596120"/>
                <a:gd name="connsiteX2" fmla="*/ 13446 w 16315"/>
                <a:gd name="connsiteY2" fmla="*/ 9572046 h 9596120"/>
                <a:gd name="connsiteX3" fmla="*/ 11910 w 16315"/>
                <a:gd name="connsiteY3" fmla="*/ 9595608 h 9596120"/>
                <a:gd name="connsiteX4" fmla="*/ 3645 w 16315"/>
                <a:gd name="connsiteY4" fmla="*/ 1254470 h 9596120"/>
                <a:gd name="connsiteX5" fmla="*/ 2533 w 16315"/>
                <a:gd name="connsiteY5" fmla="*/ 5651 h 9596120"/>
                <a:gd name="connsiteX6" fmla="*/ 1445 w 16315"/>
                <a:gd name="connsiteY6" fmla="*/ 594136 h 9596120"/>
                <a:gd name="connsiteX7" fmla="*/ 411 w 16315"/>
                <a:gd name="connsiteY7" fmla="*/ 571156 h 9596120"/>
                <a:gd name="connsiteX0" fmla="*/ 16315 w 16315"/>
                <a:gd name="connsiteY0" fmla="*/ 9564926 h 9589964"/>
                <a:gd name="connsiteX1" fmla="*/ 14638 w 16315"/>
                <a:gd name="connsiteY1" fmla="*/ 9566402 h 9589964"/>
                <a:gd name="connsiteX2" fmla="*/ 13446 w 16315"/>
                <a:gd name="connsiteY2" fmla="*/ 9589961 h 9589964"/>
                <a:gd name="connsiteX3" fmla="*/ 4757 w 16315"/>
                <a:gd name="connsiteY3" fmla="*/ 7 h 9589964"/>
                <a:gd name="connsiteX4" fmla="*/ 3645 w 16315"/>
                <a:gd name="connsiteY4" fmla="*/ 1272385 h 9589964"/>
                <a:gd name="connsiteX5" fmla="*/ 2533 w 16315"/>
                <a:gd name="connsiteY5" fmla="*/ 23566 h 9589964"/>
                <a:gd name="connsiteX6" fmla="*/ 1445 w 16315"/>
                <a:gd name="connsiteY6" fmla="*/ 612051 h 9589964"/>
                <a:gd name="connsiteX7" fmla="*/ 411 w 16315"/>
                <a:gd name="connsiteY7" fmla="*/ 589071 h 9589964"/>
                <a:gd name="connsiteX0" fmla="*/ 16315 w 16315"/>
                <a:gd name="connsiteY0" fmla="*/ 9564926 h 9566401"/>
                <a:gd name="connsiteX1" fmla="*/ 14638 w 16315"/>
                <a:gd name="connsiteY1" fmla="*/ 9566402 h 9566401"/>
                <a:gd name="connsiteX2" fmla="*/ 5767 w 16315"/>
                <a:gd name="connsiteY2" fmla="*/ 1225259 h 9566401"/>
                <a:gd name="connsiteX3" fmla="*/ 4757 w 16315"/>
                <a:gd name="connsiteY3" fmla="*/ 7 h 9566401"/>
                <a:gd name="connsiteX4" fmla="*/ 3645 w 16315"/>
                <a:gd name="connsiteY4" fmla="*/ 1272385 h 9566401"/>
                <a:gd name="connsiteX5" fmla="*/ 2533 w 16315"/>
                <a:gd name="connsiteY5" fmla="*/ 23566 h 9566401"/>
                <a:gd name="connsiteX6" fmla="*/ 1445 w 16315"/>
                <a:gd name="connsiteY6" fmla="*/ 612051 h 9566401"/>
                <a:gd name="connsiteX7" fmla="*/ 411 w 16315"/>
                <a:gd name="connsiteY7" fmla="*/ 589071 h 9566401"/>
                <a:gd name="connsiteX0" fmla="*/ 16315 w 16315"/>
                <a:gd name="connsiteY0" fmla="*/ 9564926 h 9564924"/>
                <a:gd name="connsiteX1" fmla="*/ 6858 w 16315"/>
                <a:gd name="connsiteY1" fmla="*/ 11 h 9564924"/>
                <a:gd name="connsiteX2" fmla="*/ 5767 w 16315"/>
                <a:gd name="connsiteY2" fmla="*/ 1225259 h 9564924"/>
                <a:gd name="connsiteX3" fmla="*/ 4757 w 16315"/>
                <a:gd name="connsiteY3" fmla="*/ 7 h 9564924"/>
                <a:gd name="connsiteX4" fmla="*/ 3645 w 16315"/>
                <a:gd name="connsiteY4" fmla="*/ 1272385 h 9564924"/>
                <a:gd name="connsiteX5" fmla="*/ 2533 w 16315"/>
                <a:gd name="connsiteY5" fmla="*/ 23566 h 9564924"/>
                <a:gd name="connsiteX6" fmla="*/ 1445 w 16315"/>
                <a:gd name="connsiteY6" fmla="*/ 612051 h 9564924"/>
                <a:gd name="connsiteX7" fmla="*/ 411 w 16315"/>
                <a:gd name="connsiteY7" fmla="*/ 589071 h 9564924"/>
                <a:gd name="connsiteX0" fmla="*/ 7909 w 7909"/>
                <a:gd name="connsiteY0" fmla="*/ 1247352 h 1435448"/>
                <a:gd name="connsiteX1" fmla="*/ 6858 w 7909"/>
                <a:gd name="connsiteY1" fmla="*/ 11 h 1435448"/>
                <a:gd name="connsiteX2" fmla="*/ 5767 w 7909"/>
                <a:gd name="connsiteY2" fmla="*/ 1225259 h 1435448"/>
                <a:gd name="connsiteX3" fmla="*/ 4757 w 7909"/>
                <a:gd name="connsiteY3" fmla="*/ 7 h 1435448"/>
                <a:gd name="connsiteX4" fmla="*/ 3645 w 7909"/>
                <a:gd name="connsiteY4" fmla="*/ 1272385 h 1435448"/>
                <a:gd name="connsiteX5" fmla="*/ 2533 w 7909"/>
                <a:gd name="connsiteY5" fmla="*/ 23566 h 1435448"/>
                <a:gd name="connsiteX6" fmla="*/ 1445 w 7909"/>
                <a:gd name="connsiteY6" fmla="*/ 612051 h 1435448"/>
                <a:gd name="connsiteX7" fmla="*/ 411 w 7909"/>
                <a:gd name="connsiteY7" fmla="*/ 589071 h 1435448"/>
                <a:gd name="connsiteX0" fmla="*/ 9480 w 9480"/>
                <a:gd name="connsiteY0" fmla="*/ 8690 h 8929"/>
                <a:gd name="connsiteX1" fmla="*/ 8151 w 9480"/>
                <a:gd name="connsiteY1" fmla="*/ 0 h 8929"/>
                <a:gd name="connsiteX2" fmla="*/ 6772 w 9480"/>
                <a:gd name="connsiteY2" fmla="*/ 8536 h 8929"/>
                <a:gd name="connsiteX3" fmla="*/ 5495 w 9480"/>
                <a:gd name="connsiteY3" fmla="*/ 0 h 8929"/>
                <a:gd name="connsiteX4" fmla="*/ 4089 w 9480"/>
                <a:gd name="connsiteY4" fmla="*/ 8864 h 8929"/>
                <a:gd name="connsiteX5" fmla="*/ 2683 w 9480"/>
                <a:gd name="connsiteY5" fmla="*/ 164 h 8929"/>
                <a:gd name="connsiteX6" fmla="*/ 1307 w 9480"/>
                <a:gd name="connsiteY6" fmla="*/ 4264 h 8929"/>
                <a:gd name="connsiteX7" fmla="*/ 0 w 9480"/>
                <a:gd name="connsiteY7" fmla="*/ 4104 h 8929"/>
                <a:gd name="connsiteX0" fmla="*/ 9973 w 9973"/>
                <a:gd name="connsiteY0" fmla="*/ 9732 h 10000"/>
                <a:gd name="connsiteX1" fmla="*/ 8571 w 9973"/>
                <a:gd name="connsiteY1" fmla="*/ 0 h 10000"/>
                <a:gd name="connsiteX2" fmla="*/ 7116 w 9973"/>
                <a:gd name="connsiteY2" fmla="*/ 9560 h 10000"/>
                <a:gd name="connsiteX3" fmla="*/ 5769 w 9973"/>
                <a:gd name="connsiteY3" fmla="*/ 0 h 10000"/>
                <a:gd name="connsiteX4" fmla="*/ 4286 w 9973"/>
                <a:gd name="connsiteY4" fmla="*/ 9927 h 10000"/>
                <a:gd name="connsiteX5" fmla="*/ 2803 w 9973"/>
                <a:gd name="connsiteY5" fmla="*/ 184 h 10000"/>
                <a:gd name="connsiteX6" fmla="*/ 1352 w 9973"/>
                <a:gd name="connsiteY6" fmla="*/ 4775 h 10000"/>
                <a:gd name="connsiteX7" fmla="*/ 0 w 9973"/>
                <a:gd name="connsiteY7" fmla="*/ 5148 h 10000"/>
                <a:gd name="connsiteX0" fmla="*/ 10000 w 10000"/>
                <a:gd name="connsiteY0" fmla="*/ 9732 h 10000"/>
                <a:gd name="connsiteX1" fmla="*/ 8594 w 10000"/>
                <a:gd name="connsiteY1" fmla="*/ 0 h 10000"/>
                <a:gd name="connsiteX2" fmla="*/ 7135 w 10000"/>
                <a:gd name="connsiteY2" fmla="*/ 9560 h 10000"/>
                <a:gd name="connsiteX3" fmla="*/ 5785 w 10000"/>
                <a:gd name="connsiteY3" fmla="*/ 0 h 10000"/>
                <a:gd name="connsiteX4" fmla="*/ 4298 w 10000"/>
                <a:gd name="connsiteY4" fmla="*/ 9927 h 10000"/>
                <a:gd name="connsiteX5" fmla="*/ 2811 w 10000"/>
                <a:gd name="connsiteY5" fmla="*/ 184 h 10000"/>
                <a:gd name="connsiteX6" fmla="*/ 1356 w 10000"/>
                <a:gd name="connsiteY6" fmla="*/ 4775 h 10000"/>
                <a:gd name="connsiteX7" fmla="*/ 0 w 10000"/>
                <a:gd name="connsiteY7" fmla="*/ 5148 h 10000"/>
                <a:gd name="connsiteX0" fmla="*/ 10878 w 10878"/>
                <a:gd name="connsiteY0" fmla="*/ 9732 h 10000"/>
                <a:gd name="connsiteX1" fmla="*/ 9472 w 10878"/>
                <a:gd name="connsiteY1" fmla="*/ 0 h 10000"/>
                <a:gd name="connsiteX2" fmla="*/ 8013 w 10878"/>
                <a:gd name="connsiteY2" fmla="*/ 9560 h 10000"/>
                <a:gd name="connsiteX3" fmla="*/ 6663 w 10878"/>
                <a:gd name="connsiteY3" fmla="*/ 0 h 10000"/>
                <a:gd name="connsiteX4" fmla="*/ 5176 w 10878"/>
                <a:gd name="connsiteY4" fmla="*/ 9927 h 10000"/>
                <a:gd name="connsiteX5" fmla="*/ 3689 w 10878"/>
                <a:gd name="connsiteY5" fmla="*/ 184 h 10000"/>
                <a:gd name="connsiteX6" fmla="*/ 2234 w 10878"/>
                <a:gd name="connsiteY6" fmla="*/ 4775 h 10000"/>
                <a:gd name="connsiteX7" fmla="*/ 0 w 10878"/>
                <a:gd name="connsiteY7" fmla="*/ 5883 h 10000"/>
                <a:gd name="connsiteX0" fmla="*/ 10878 w 10878"/>
                <a:gd name="connsiteY0" fmla="*/ 9732 h 10000"/>
                <a:gd name="connsiteX1" fmla="*/ 9472 w 10878"/>
                <a:gd name="connsiteY1" fmla="*/ 0 h 10000"/>
                <a:gd name="connsiteX2" fmla="*/ 8013 w 10878"/>
                <a:gd name="connsiteY2" fmla="*/ 9560 h 10000"/>
                <a:gd name="connsiteX3" fmla="*/ 6663 w 10878"/>
                <a:gd name="connsiteY3" fmla="*/ 0 h 10000"/>
                <a:gd name="connsiteX4" fmla="*/ 5176 w 10878"/>
                <a:gd name="connsiteY4" fmla="*/ 9927 h 10000"/>
                <a:gd name="connsiteX5" fmla="*/ 3689 w 10878"/>
                <a:gd name="connsiteY5" fmla="*/ 184 h 10000"/>
                <a:gd name="connsiteX6" fmla="*/ 2234 w 10878"/>
                <a:gd name="connsiteY6" fmla="*/ 4775 h 10000"/>
                <a:gd name="connsiteX7" fmla="*/ 0 w 1087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3689 w 15188"/>
                <a:gd name="connsiteY5" fmla="*/ 184 h 10000"/>
                <a:gd name="connsiteX6" fmla="*/ 2234 w 15188"/>
                <a:gd name="connsiteY6" fmla="*/ 4775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3689 w 15188"/>
                <a:gd name="connsiteY5" fmla="*/ 184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12350 w 15188"/>
                <a:gd name="connsiteY1" fmla="*/ 184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12350 w 15188"/>
                <a:gd name="connsiteY1" fmla="*/ 184 h 10000"/>
                <a:gd name="connsiteX2" fmla="*/ 9445 w 15188"/>
                <a:gd name="connsiteY2" fmla="*/ 9836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3783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5869 w 17269"/>
                <a:gd name="connsiteY6" fmla="*/ 5143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4369 w 17269"/>
                <a:gd name="connsiteY6" fmla="*/ 5419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5798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5798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9 h 10115"/>
                <a:gd name="connsiteX1" fmla="*/ 14431 w 17269"/>
                <a:gd name="connsiteY1" fmla="*/ 187 h 10115"/>
                <a:gd name="connsiteX2" fmla="*/ 11553 w 17269"/>
                <a:gd name="connsiteY2" fmla="*/ 10115 h 10115"/>
                <a:gd name="connsiteX3" fmla="*/ 8744 w 17269"/>
                <a:gd name="connsiteY3" fmla="*/ 3 h 10115"/>
                <a:gd name="connsiteX4" fmla="*/ 5798 w 17269"/>
                <a:gd name="connsiteY4" fmla="*/ 9930 h 10115"/>
                <a:gd name="connsiteX5" fmla="*/ 2999 w 17269"/>
                <a:gd name="connsiteY5" fmla="*/ 3 h 10115"/>
                <a:gd name="connsiteX6" fmla="*/ 3031 w 17269"/>
                <a:gd name="connsiteY6" fmla="*/ 5514 h 10115"/>
                <a:gd name="connsiteX7" fmla="*/ 0 w 17269"/>
                <a:gd name="connsiteY7" fmla="*/ 5610 h 10115"/>
                <a:gd name="connsiteX0" fmla="*/ 17269 w 17269"/>
                <a:gd name="connsiteY0" fmla="*/ 9919 h 10115"/>
                <a:gd name="connsiteX1" fmla="*/ 14431 w 17269"/>
                <a:gd name="connsiteY1" fmla="*/ 187 h 10115"/>
                <a:gd name="connsiteX2" fmla="*/ 11553 w 17269"/>
                <a:gd name="connsiteY2" fmla="*/ 10115 h 10115"/>
                <a:gd name="connsiteX3" fmla="*/ 8744 w 17269"/>
                <a:gd name="connsiteY3" fmla="*/ 3 h 10115"/>
                <a:gd name="connsiteX4" fmla="*/ 5798 w 17269"/>
                <a:gd name="connsiteY4" fmla="*/ 9930 h 10115"/>
                <a:gd name="connsiteX5" fmla="*/ 2999 w 17269"/>
                <a:gd name="connsiteY5" fmla="*/ 3 h 10115"/>
                <a:gd name="connsiteX6" fmla="*/ 1585 w 17269"/>
                <a:gd name="connsiteY6" fmla="*/ 5698 h 10115"/>
                <a:gd name="connsiteX7" fmla="*/ 0 w 17269"/>
                <a:gd name="connsiteY7" fmla="*/ 5610 h 10115"/>
                <a:gd name="connsiteX0" fmla="*/ 20025 w 20025"/>
                <a:gd name="connsiteY0" fmla="*/ 9919 h 10115"/>
                <a:gd name="connsiteX1" fmla="*/ 17187 w 20025"/>
                <a:gd name="connsiteY1" fmla="*/ 187 h 10115"/>
                <a:gd name="connsiteX2" fmla="*/ 14309 w 20025"/>
                <a:gd name="connsiteY2" fmla="*/ 10115 h 10115"/>
                <a:gd name="connsiteX3" fmla="*/ 11500 w 20025"/>
                <a:gd name="connsiteY3" fmla="*/ 3 h 10115"/>
                <a:gd name="connsiteX4" fmla="*/ 8554 w 20025"/>
                <a:gd name="connsiteY4" fmla="*/ 9930 h 10115"/>
                <a:gd name="connsiteX5" fmla="*/ 5755 w 20025"/>
                <a:gd name="connsiteY5" fmla="*/ 3 h 10115"/>
                <a:gd name="connsiteX6" fmla="*/ 4341 w 20025"/>
                <a:gd name="connsiteY6" fmla="*/ 5698 h 10115"/>
                <a:gd name="connsiteX7" fmla="*/ 0 w 20025"/>
                <a:gd name="connsiteY7" fmla="*/ 5702 h 10115"/>
                <a:gd name="connsiteX0" fmla="*/ 20025 w 20025"/>
                <a:gd name="connsiteY0" fmla="*/ 9919 h 10115"/>
                <a:gd name="connsiteX1" fmla="*/ 17187 w 20025"/>
                <a:gd name="connsiteY1" fmla="*/ 187 h 10115"/>
                <a:gd name="connsiteX2" fmla="*/ 14309 w 20025"/>
                <a:gd name="connsiteY2" fmla="*/ 10115 h 10115"/>
                <a:gd name="connsiteX3" fmla="*/ 11500 w 20025"/>
                <a:gd name="connsiteY3" fmla="*/ 3 h 10115"/>
                <a:gd name="connsiteX4" fmla="*/ 8554 w 20025"/>
                <a:gd name="connsiteY4" fmla="*/ 9930 h 10115"/>
                <a:gd name="connsiteX5" fmla="*/ 5755 w 20025"/>
                <a:gd name="connsiteY5" fmla="*/ 3 h 10115"/>
                <a:gd name="connsiteX6" fmla="*/ 4341 w 20025"/>
                <a:gd name="connsiteY6" fmla="*/ 5698 h 10115"/>
                <a:gd name="connsiteX7" fmla="*/ 0 w 20025"/>
                <a:gd name="connsiteY7" fmla="*/ 5702 h 10115"/>
                <a:gd name="connsiteX0" fmla="*/ 20011 w 20011"/>
                <a:gd name="connsiteY0" fmla="*/ 9919 h 10115"/>
                <a:gd name="connsiteX1" fmla="*/ 17173 w 20011"/>
                <a:gd name="connsiteY1" fmla="*/ 187 h 10115"/>
                <a:gd name="connsiteX2" fmla="*/ 14295 w 20011"/>
                <a:gd name="connsiteY2" fmla="*/ 10115 h 10115"/>
                <a:gd name="connsiteX3" fmla="*/ 11486 w 20011"/>
                <a:gd name="connsiteY3" fmla="*/ 3 h 10115"/>
                <a:gd name="connsiteX4" fmla="*/ 8540 w 20011"/>
                <a:gd name="connsiteY4" fmla="*/ 9930 h 10115"/>
                <a:gd name="connsiteX5" fmla="*/ 5741 w 20011"/>
                <a:gd name="connsiteY5" fmla="*/ 3 h 10115"/>
                <a:gd name="connsiteX6" fmla="*/ 4327 w 20011"/>
                <a:gd name="connsiteY6" fmla="*/ 5698 h 10115"/>
                <a:gd name="connsiteX7" fmla="*/ 0 w 20011"/>
                <a:gd name="connsiteY7" fmla="*/ 5059 h 10115"/>
                <a:gd name="connsiteX0" fmla="*/ 20011 w 20011"/>
                <a:gd name="connsiteY0" fmla="*/ 9918 h 10115"/>
                <a:gd name="connsiteX1" fmla="*/ 17173 w 20011"/>
                <a:gd name="connsiteY1" fmla="*/ 186 h 10115"/>
                <a:gd name="connsiteX2" fmla="*/ 14295 w 20011"/>
                <a:gd name="connsiteY2" fmla="*/ 10114 h 10115"/>
                <a:gd name="connsiteX3" fmla="*/ 11486 w 20011"/>
                <a:gd name="connsiteY3" fmla="*/ 2 h 10115"/>
                <a:gd name="connsiteX4" fmla="*/ 8540 w 20011"/>
                <a:gd name="connsiteY4" fmla="*/ 9929 h 10115"/>
                <a:gd name="connsiteX5" fmla="*/ 5741 w 20011"/>
                <a:gd name="connsiteY5" fmla="*/ 2 h 10115"/>
                <a:gd name="connsiteX6" fmla="*/ 2881 w 20011"/>
                <a:gd name="connsiteY6" fmla="*/ 10109 h 10115"/>
                <a:gd name="connsiteX7" fmla="*/ 0 w 20011"/>
                <a:gd name="connsiteY7" fmla="*/ 5058 h 10115"/>
                <a:gd name="connsiteX0" fmla="*/ 20011 w 20011"/>
                <a:gd name="connsiteY0" fmla="*/ 9918 h 10115"/>
                <a:gd name="connsiteX1" fmla="*/ 17173 w 20011"/>
                <a:gd name="connsiteY1" fmla="*/ 186 h 10115"/>
                <a:gd name="connsiteX2" fmla="*/ 14295 w 20011"/>
                <a:gd name="connsiteY2" fmla="*/ 10114 h 10115"/>
                <a:gd name="connsiteX3" fmla="*/ 11486 w 20011"/>
                <a:gd name="connsiteY3" fmla="*/ 2 h 10115"/>
                <a:gd name="connsiteX4" fmla="*/ 8540 w 20011"/>
                <a:gd name="connsiteY4" fmla="*/ 9929 h 10115"/>
                <a:gd name="connsiteX5" fmla="*/ 5741 w 20011"/>
                <a:gd name="connsiteY5" fmla="*/ 2 h 10115"/>
                <a:gd name="connsiteX6" fmla="*/ 2881 w 20011"/>
                <a:gd name="connsiteY6" fmla="*/ 10109 h 10115"/>
                <a:gd name="connsiteX7" fmla="*/ 0 w 20011"/>
                <a:gd name="connsiteY7" fmla="*/ 5058 h 10115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231"/>
                <a:gd name="connsiteY0" fmla="*/ 9918 h 10576"/>
                <a:gd name="connsiteX1" fmla="*/ 20024 w 20231"/>
                <a:gd name="connsiteY1" fmla="*/ 9837 h 10576"/>
                <a:gd name="connsiteX2" fmla="*/ 17173 w 20231"/>
                <a:gd name="connsiteY2" fmla="*/ 186 h 10576"/>
                <a:gd name="connsiteX3" fmla="*/ 14295 w 20231"/>
                <a:gd name="connsiteY3" fmla="*/ 10114 h 10576"/>
                <a:gd name="connsiteX4" fmla="*/ 11486 w 20231"/>
                <a:gd name="connsiteY4" fmla="*/ 2 h 10576"/>
                <a:gd name="connsiteX5" fmla="*/ 8540 w 20231"/>
                <a:gd name="connsiteY5" fmla="*/ 9929 h 10576"/>
                <a:gd name="connsiteX6" fmla="*/ 5741 w 20231"/>
                <a:gd name="connsiteY6" fmla="*/ 2 h 10576"/>
                <a:gd name="connsiteX7" fmla="*/ 2881 w 20231"/>
                <a:gd name="connsiteY7" fmla="*/ 10109 h 10576"/>
                <a:gd name="connsiteX8" fmla="*/ 0 w 20231"/>
                <a:gd name="connsiteY8" fmla="*/ 5058 h 10576"/>
                <a:gd name="connsiteX0" fmla="*/ 20011 w 20688"/>
                <a:gd name="connsiteY0" fmla="*/ 9918 h 10114"/>
                <a:gd name="connsiteX1" fmla="*/ 20564 w 20688"/>
                <a:gd name="connsiteY1" fmla="*/ 7539 h 10114"/>
                <a:gd name="connsiteX2" fmla="*/ 17173 w 20688"/>
                <a:gd name="connsiteY2" fmla="*/ 186 h 10114"/>
                <a:gd name="connsiteX3" fmla="*/ 14295 w 20688"/>
                <a:gd name="connsiteY3" fmla="*/ 10114 h 10114"/>
                <a:gd name="connsiteX4" fmla="*/ 11486 w 20688"/>
                <a:gd name="connsiteY4" fmla="*/ 2 h 10114"/>
                <a:gd name="connsiteX5" fmla="*/ 8540 w 20688"/>
                <a:gd name="connsiteY5" fmla="*/ 9929 h 10114"/>
                <a:gd name="connsiteX6" fmla="*/ 5741 w 20688"/>
                <a:gd name="connsiteY6" fmla="*/ 2 h 10114"/>
                <a:gd name="connsiteX7" fmla="*/ 2881 w 20688"/>
                <a:gd name="connsiteY7" fmla="*/ 10109 h 10114"/>
                <a:gd name="connsiteX8" fmla="*/ 0 w 20688"/>
                <a:gd name="connsiteY8" fmla="*/ 5058 h 10114"/>
                <a:gd name="connsiteX0" fmla="*/ 29091 w 29091"/>
                <a:gd name="connsiteY0" fmla="*/ 7252 h 10114"/>
                <a:gd name="connsiteX1" fmla="*/ 20564 w 29091"/>
                <a:gd name="connsiteY1" fmla="*/ 7539 h 10114"/>
                <a:gd name="connsiteX2" fmla="*/ 17173 w 29091"/>
                <a:gd name="connsiteY2" fmla="*/ 186 h 10114"/>
                <a:gd name="connsiteX3" fmla="*/ 14295 w 29091"/>
                <a:gd name="connsiteY3" fmla="*/ 10114 h 10114"/>
                <a:gd name="connsiteX4" fmla="*/ 11486 w 29091"/>
                <a:gd name="connsiteY4" fmla="*/ 2 h 10114"/>
                <a:gd name="connsiteX5" fmla="*/ 8540 w 29091"/>
                <a:gd name="connsiteY5" fmla="*/ 9929 h 10114"/>
                <a:gd name="connsiteX6" fmla="*/ 5741 w 29091"/>
                <a:gd name="connsiteY6" fmla="*/ 2 h 10114"/>
                <a:gd name="connsiteX7" fmla="*/ 2881 w 29091"/>
                <a:gd name="connsiteY7" fmla="*/ 10109 h 10114"/>
                <a:gd name="connsiteX8" fmla="*/ 0 w 29091"/>
                <a:gd name="connsiteY8" fmla="*/ 5058 h 10114"/>
                <a:gd name="connsiteX0" fmla="*/ 29091 w 29091"/>
                <a:gd name="connsiteY0" fmla="*/ 7252 h 10465"/>
                <a:gd name="connsiteX1" fmla="*/ 20024 w 29091"/>
                <a:gd name="connsiteY1" fmla="*/ 10113 h 10465"/>
                <a:gd name="connsiteX2" fmla="*/ 17173 w 29091"/>
                <a:gd name="connsiteY2" fmla="*/ 186 h 10465"/>
                <a:gd name="connsiteX3" fmla="*/ 14295 w 29091"/>
                <a:gd name="connsiteY3" fmla="*/ 10114 h 10465"/>
                <a:gd name="connsiteX4" fmla="*/ 11486 w 29091"/>
                <a:gd name="connsiteY4" fmla="*/ 2 h 10465"/>
                <a:gd name="connsiteX5" fmla="*/ 8540 w 29091"/>
                <a:gd name="connsiteY5" fmla="*/ 9929 h 10465"/>
                <a:gd name="connsiteX6" fmla="*/ 5741 w 29091"/>
                <a:gd name="connsiteY6" fmla="*/ 2 h 10465"/>
                <a:gd name="connsiteX7" fmla="*/ 2881 w 29091"/>
                <a:gd name="connsiteY7" fmla="*/ 10109 h 10465"/>
                <a:gd name="connsiteX8" fmla="*/ 0 w 29091"/>
                <a:gd name="connsiteY8" fmla="*/ 5058 h 10465"/>
                <a:gd name="connsiteX0" fmla="*/ 29091 w 29091"/>
                <a:gd name="connsiteY0" fmla="*/ 7252 h 10465"/>
                <a:gd name="connsiteX1" fmla="*/ 20024 w 29091"/>
                <a:gd name="connsiteY1" fmla="*/ 10113 h 10465"/>
                <a:gd name="connsiteX2" fmla="*/ 17173 w 29091"/>
                <a:gd name="connsiteY2" fmla="*/ 186 h 10465"/>
                <a:gd name="connsiteX3" fmla="*/ 14295 w 29091"/>
                <a:gd name="connsiteY3" fmla="*/ 10114 h 10465"/>
                <a:gd name="connsiteX4" fmla="*/ 11486 w 29091"/>
                <a:gd name="connsiteY4" fmla="*/ 2 h 10465"/>
                <a:gd name="connsiteX5" fmla="*/ 8540 w 29091"/>
                <a:gd name="connsiteY5" fmla="*/ 9929 h 10465"/>
                <a:gd name="connsiteX6" fmla="*/ 5741 w 29091"/>
                <a:gd name="connsiteY6" fmla="*/ 2 h 10465"/>
                <a:gd name="connsiteX7" fmla="*/ 2881 w 29091"/>
                <a:gd name="connsiteY7" fmla="*/ 10109 h 10465"/>
                <a:gd name="connsiteX8" fmla="*/ 0 w 29091"/>
                <a:gd name="connsiteY8" fmla="*/ 5058 h 10465"/>
                <a:gd name="connsiteX0" fmla="*/ 29091 w 29091"/>
                <a:gd name="connsiteY0" fmla="*/ 7252 h 11004"/>
                <a:gd name="connsiteX1" fmla="*/ 22322 w 29091"/>
                <a:gd name="connsiteY1" fmla="*/ 10205 h 11004"/>
                <a:gd name="connsiteX2" fmla="*/ 20024 w 29091"/>
                <a:gd name="connsiteY2" fmla="*/ 10113 h 11004"/>
                <a:gd name="connsiteX3" fmla="*/ 17173 w 29091"/>
                <a:gd name="connsiteY3" fmla="*/ 186 h 11004"/>
                <a:gd name="connsiteX4" fmla="*/ 14295 w 29091"/>
                <a:gd name="connsiteY4" fmla="*/ 10114 h 11004"/>
                <a:gd name="connsiteX5" fmla="*/ 11486 w 29091"/>
                <a:gd name="connsiteY5" fmla="*/ 2 h 11004"/>
                <a:gd name="connsiteX6" fmla="*/ 8540 w 29091"/>
                <a:gd name="connsiteY6" fmla="*/ 9929 h 11004"/>
                <a:gd name="connsiteX7" fmla="*/ 5741 w 29091"/>
                <a:gd name="connsiteY7" fmla="*/ 2 h 11004"/>
                <a:gd name="connsiteX8" fmla="*/ 2881 w 29091"/>
                <a:gd name="connsiteY8" fmla="*/ 10109 h 11004"/>
                <a:gd name="connsiteX9" fmla="*/ 0 w 29091"/>
                <a:gd name="connsiteY9" fmla="*/ 5058 h 11004"/>
                <a:gd name="connsiteX0" fmla="*/ 29091 w 29091"/>
                <a:gd name="connsiteY0" fmla="*/ 7252 h 10920"/>
                <a:gd name="connsiteX1" fmla="*/ 24659 w 29091"/>
                <a:gd name="connsiteY1" fmla="*/ 9102 h 10920"/>
                <a:gd name="connsiteX2" fmla="*/ 22322 w 29091"/>
                <a:gd name="connsiteY2" fmla="*/ 10205 h 10920"/>
                <a:gd name="connsiteX3" fmla="*/ 20024 w 29091"/>
                <a:gd name="connsiteY3" fmla="*/ 10113 h 10920"/>
                <a:gd name="connsiteX4" fmla="*/ 17173 w 29091"/>
                <a:gd name="connsiteY4" fmla="*/ 186 h 10920"/>
                <a:gd name="connsiteX5" fmla="*/ 14295 w 29091"/>
                <a:gd name="connsiteY5" fmla="*/ 10114 h 10920"/>
                <a:gd name="connsiteX6" fmla="*/ 11486 w 29091"/>
                <a:gd name="connsiteY6" fmla="*/ 2 h 10920"/>
                <a:gd name="connsiteX7" fmla="*/ 8540 w 29091"/>
                <a:gd name="connsiteY7" fmla="*/ 9929 h 10920"/>
                <a:gd name="connsiteX8" fmla="*/ 5741 w 29091"/>
                <a:gd name="connsiteY8" fmla="*/ 2 h 10920"/>
                <a:gd name="connsiteX9" fmla="*/ 2881 w 29091"/>
                <a:gd name="connsiteY9" fmla="*/ 10109 h 10920"/>
                <a:gd name="connsiteX10" fmla="*/ 0 w 29091"/>
                <a:gd name="connsiteY10" fmla="*/ 5058 h 10920"/>
                <a:gd name="connsiteX0" fmla="*/ 29091 w 29091"/>
                <a:gd name="connsiteY0" fmla="*/ 7252 h 10920"/>
                <a:gd name="connsiteX1" fmla="*/ 26659 w 29091"/>
                <a:gd name="connsiteY1" fmla="*/ 8275 h 10920"/>
                <a:gd name="connsiteX2" fmla="*/ 24659 w 29091"/>
                <a:gd name="connsiteY2" fmla="*/ 9102 h 10920"/>
                <a:gd name="connsiteX3" fmla="*/ 22322 w 29091"/>
                <a:gd name="connsiteY3" fmla="*/ 10205 h 10920"/>
                <a:gd name="connsiteX4" fmla="*/ 20024 w 29091"/>
                <a:gd name="connsiteY4" fmla="*/ 10113 h 10920"/>
                <a:gd name="connsiteX5" fmla="*/ 17173 w 29091"/>
                <a:gd name="connsiteY5" fmla="*/ 186 h 10920"/>
                <a:gd name="connsiteX6" fmla="*/ 14295 w 29091"/>
                <a:gd name="connsiteY6" fmla="*/ 10114 h 10920"/>
                <a:gd name="connsiteX7" fmla="*/ 11486 w 29091"/>
                <a:gd name="connsiteY7" fmla="*/ 2 h 10920"/>
                <a:gd name="connsiteX8" fmla="*/ 8540 w 29091"/>
                <a:gd name="connsiteY8" fmla="*/ 9929 h 10920"/>
                <a:gd name="connsiteX9" fmla="*/ 5741 w 29091"/>
                <a:gd name="connsiteY9" fmla="*/ 2 h 10920"/>
                <a:gd name="connsiteX10" fmla="*/ 2881 w 29091"/>
                <a:gd name="connsiteY10" fmla="*/ 10109 h 10920"/>
                <a:gd name="connsiteX11" fmla="*/ 0 w 29091"/>
                <a:gd name="connsiteY11" fmla="*/ 5058 h 10920"/>
                <a:gd name="connsiteX0" fmla="*/ 29091 w 29091"/>
                <a:gd name="connsiteY0" fmla="*/ 7252 h 10920"/>
                <a:gd name="connsiteX1" fmla="*/ 28010 w 29091"/>
                <a:gd name="connsiteY1" fmla="*/ 7631 h 10920"/>
                <a:gd name="connsiteX2" fmla="*/ 26659 w 29091"/>
                <a:gd name="connsiteY2" fmla="*/ 8275 h 10920"/>
                <a:gd name="connsiteX3" fmla="*/ 24659 w 29091"/>
                <a:gd name="connsiteY3" fmla="*/ 9102 h 10920"/>
                <a:gd name="connsiteX4" fmla="*/ 22322 w 29091"/>
                <a:gd name="connsiteY4" fmla="*/ 10205 h 10920"/>
                <a:gd name="connsiteX5" fmla="*/ 20024 w 29091"/>
                <a:gd name="connsiteY5" fmla="*/ 10113 h 10920"/>
                <a:gd name="connsiteX6" fmla="*/ 17173 w 29091"/>
                <a:gd name="connsiteY6" fmla="*/ 186 h 10920"/>
                <a:gd name="connsiteX7" fmla="*/ 14295 w 29091"/>
                <a:gd name="connsiteY7" fmla="*/ 10114 h 10920"/>
                <a:gd name="connsiteX8" fmla="*/ 11486 w 29091"/>
                <a:gd name="connsiteY8" fmla="*/ 2 h 10920"/>
                <a:gd name="connsiteX9" fmla="*/ 8540 w 29091"/>
                <a:gd name="connsiteY9" fmla="*/ 9929 h 10920"/>
                <a:gd name="connsiteX10" fmla="*/ 5741 w 29091"/>
                <a:gd name="connsiteY10" fmla="*/ 2 h 10920"/>
                <a:gd name="connsiteX11" fmla="*/ 2881 w 29091"/>
                <a:gd name="connsiteY11" fmla="*/ 10109 h 10920"/>
                <a:gd name="connsiteX12" fmla="*/ 0 w 29091"/>
                <a:gd name="connsiteY12" fmla="*/ 5058 h 10920"/>
                <a:gd name="connsiteX0" fmla="*/ 29091 w 29091"/>
                <a:gd name="connsiteY0" fmla="*/ 7252 h 10920"/>
                <a:gd name="connsiteX1" fmla="*/ 28010 w 29091"/>
                <a:gd name="connsiteY1" fmla="*/ 7631 h 10920"/>
                <a:gd name="connsiteX2" fmla="*/ 26659 w 29091"/>
                <a:gd name="connsiteY2" fmla="*/ 8275 h 10920"/>
                <a:gd name="connsiteX3" fmla="*/ 24659 w 29091"/>
                <a:gd name="connsiteY3" fmla="*/ 9102 h 10920"/>
                <a:gd name="connsiteX4" fmla="*/ 22322 w 29091"/>
                <a:gd name="connsiteY4" fmla="*/ 10205 h 10920"/>
                <a:gd name="connsiteX5" fmla="*/ 20024 w 29091"/>
                <a:gd name="connsiteY5" fmla="*/ 10113 h 10920"/>
                <a:gd name="connsiteX6" fmla="*/ 17173 w 29091"/>
                <a:gd name="connsiteY6" fmla="*/ 186 h 10920"/>
                <a:gd name="connsiteX7" fmla="*/ 14295 w 29091"/>
                <a:gd name="connsiteY7" fmla="*/ 10114 h 10920"/>
                <a:gd name="connsiteX8" fmla="*/ 11486 w 29091"/>
                <a:gd name="connsiteY8" fmla="*/ 2 h 10920"/>
                <a:gd name="connsiteX9" fmla="*/ 8540 w 29091"/>
                <a:gd name="connsiteY9" fmla="*/ 9929 h 10920"/>
                <a:gd name="connsiteX10" fmla="*/ 5741 w 29091"/>
                <a:gd name="connsiteY10" fmla="*/ 2 h 10920"/>
                <a:gd name="connsiteX11" fmla="*/ 2881 w 29091"/>
                <a:gd name="connsiteY11" fmla="*/ 10109 h 10920"/>
                <a:gd name="connsiteX12" fmla="*/ 0 w 29091"/>
                <a:gd name="connsiteY12" fmla="*/ 5058 h 10920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6659 w 29091"/>
                <a:gd name="connsiteY2" fmla="*/ 8275 h 10282"/>
                <a:gd name="connsiteX3" fmla="*/ 24659 w 29091"/>
                <a:gd name="connsiteY3" fmla="*/ 9102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6659 w 29091"/>
                <a:gd name="connsiteY2" fmla="*/ 8275 h 10282"/>
                <a:gd name="connsiteX3" fmla="*/ 25686 w 29091"/>
                <a:gd name="connsiteY3" fmla="*/ 10113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8591 w 29091"/>
                <a:gd name="connsiteY2" fmla="*/ 646 h 10282"/>
                <a:gd name="connsiteX3" fmla="*/ 25686 w 29091"/>
                <a:gd name="connsiteY3" fmla="*/ 10113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34307 w 34307"/>
                <a:gd name="connsiteY0" fmla="*/ 450 h 10282"/>
                <a:gd name="connsiteX1" fmla="*/ 28010 w 34307"/>
                <a:gd name="connsiteY1" fmla="*/ 7631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405"/>
                <a:gd name="connsiteX1" fmla="*/ 31402 w 34307"/>
                <a:gd name="connsiteY1" fmla="*/ 10205 h 10405"/>
                <a:gd name="connsiteX2" fmla="*/ 28605 w 34307"/>
                <a:gd name="connsiteY2" fmla="*/ 370 h 10405"/>
                <a:gd name="connsiteX3" fmla="*/ 25686 w 34307"/>
                <a:gd name="connsiteY3" fmla="*/ 10389 h 10405"/>
                <a:gd name="connsiteX4" fmla="*/ 22903 w 34307"/>
                <a:gd name="connsiteY4" fmla="*/ 370 h 10405"/>
                <a:gd name="connsiteX5" fmla="*/ 20024 w 34307"/>
                <a:gd name="connsiteY5" fmla="*/ 10113 h 10405"/>
                <a:gd name="connsiteX6" fmla="*/ 17173 w 34307"/>
                <a:gd name="connsiteY6" fmla="*/ 186 h 10405"/>
                <a:gd name="connsiteX7" fmla="*/ 14295 w 34307"/>
                <a:gd name="connsiteY7" fmla="*/ 10114 h 10405"/>
                <a:gd name="connsiteX8" fmla="*/ 11486 w 34307"/>
                <a:gd name="connsiteY8" fmla="*/ 2 h 10405"/>
                <a:gd name="connsiteX9" fmla="*/ 8540 w 34307"/>
                <a:gd name="connsiteY9" fmla="*/ 9929 h 10405"/>
                <a:gd name="connsiteX10" fmla="*/ 5741 w 34307"/>
                <a:gd name="connsiteY10" fmla="*/ 2 h 10405"/>
                <a:gd name="connsiteX11" fmla="*/ 2881 w 34307"/>
                <a:gd name="connsiteY11" fmla="*/ 10109 h 10405"/>
                <a:gd name="connsiteX12" fmla="*/ 0 w 34307"/>
                <a:gd name="connsiteY12" fmla="*/ 5058 h 10405"/>
                <a:gd name="connsiteX0" fmla="*/ 34307 w 34307"/>
                <a:gd name="connsiteY0" fmla="*/ 450 h 10405"/>
                <a:gd name="connsiteX1" fmla="*/ 31402 w 34307"/>
                <a:gd name="connsiteY1" fmla="*/ 10205 h 10405"/>
                <a:gd name="connsiteX2" fmla="*/ 28605 w 34307"/>
                <a:gd name="connsiteY2" fmla="*/ 370 h 10405"/>
                <a:gd name="connsiteX3" fmla="*/ 25686 w 34307"/>
                <a:gd name="connsiteY3" fmla="*/ 10389 h 10405"/>
                <a:gd name="connsiteX4" fmla="*/ 22903 w 34307"/>
                <a:gd name="connsiteY4" fmla="*/ 370 h 10405"/>
                <a:gd name="connsiteX5" fmla="*/ 20024 w 34307"/>
                <a:gd name="connsiteY5" fmla="*/ 10113 h 10405"/>
                <a:gd name="connsiteX6" fmla="*/ 17173 w 34307"/>
                <a:gd name="connsiteY6" fmla="*/ 186 h 10405"/>
                <a:gd name="connsiteX7" fmla="*/ 14295 w 34307"/>
                <a:gd name="connsiteY7" fmla="*/ 10114 h 10405"/>
                <a:gd name="connsiteX8" fmla="*/ 11486 w 34307"/>
                <a:gd name="connsiteY8" fmla="*/ 2 h 10405"/>
                <a:gd name="connsiteX9" fmla="*/ 8540 w 34307"/>
                <a:gd name="connsiteY9" fmla="*/ 9929 h 10405"/>
                <a:gd name="connsiteX10" fmla="*/ 5741 w 34307"/>
                <a:gd name="connsiteY10" fmla="*/ 2 h 10405"/>
                <a:gd name="connsiteX11" fmla="*/ 2881 w 34307"/>
                <a:gd name="connsiteY11" fmla="*/ 10109 h 10405"/>
                <a:gd name="connsiteX12" fmla="*/ 0 w 34307"/>
                <a:gd name="connsiteY12" fmla="*/ 5058 h 10405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903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483"/>
                <a:gd name="connsiteX1" fmla="*/ 31402 w 34307"/>
                <a:gd name="connsiteY1" fmla="*/ 10205 h 10483"/>
                <a:gd name="connsiteX2" fmla="*/ 28605 w 34307"/>
                <a:gd name="connsiteY2" fmla="*/ 370 h 10483"/>
                <a:gd name="connsiteX3" fmla="*/ 25686 w 34307"/>
                <a:gd name="connsiteY3" fmla="*/ 10389 h 10483"/>
                <a:gd name="connsiteX4" fmla="*/ 22862 w 34307"/>
                <a:gd name="connsiteY4" fmla="*/ 370 h 10483"/>
                <a:gd name="connsiteX5" fmla="*/ 20038 w 34307"/>
                <a:gd name="connsiteY5" fmla="*/ 10481 h 10483"/>
                <a:gd name="connsiteX6" fmla="*/ 17173 w 34307"/>
                <a:gd name="connsiteY6" fmla="*/ 186 h 10483"/>
                <a:gd name="connsiteX7" fmla="*/ 14295 w 34307"/>
                <a:gd name="connsiteY7" fmla="*/ 10114 h 10483"/>
                <a:gd name="connsiteX8" fmla="*/ 11486 w 34307"/>
                <a:gd name="connsiteY8" fmla="*/ 2 h 10483"/>
                <a:gd name="connsiteX9" fmla="*/ 8540 w 34307"/>
                <a:gd name="connsiteY9" fmla="*/ 9929 h 10483"/>
                <a:gd name="connsiteX10" fmla="*/ 5741 w 34307"/>
                <a:gd name="connsiteY10" fmla="*/ 2 h 10483"/>
                <a:gd name="connsiteX11" fmla="*/ 2881 w 34307"/>
                <a:gd name="connsiteY11" fmla="*/ 10109 h 10483"/>
                <a:gd name="connsiteX12" fmla="*/ 0 w 34307"/>
                <a:gd name="connsiteY12" fmla="*/ 5058 h 10483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4639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4639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5477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5477 h 10481"/>
                <a:gd name="connsiteX0" fmla="*/ 36129 w 36344"/>
                <a:gd name="connsiteY0" fmla="*/ 774 h 10805"/>
                <a:gd name="connsiteX1" fmla="*/ 36129 w 36344"/>
                <a:gd name="connsiteY1" fmla="*/ 708 h 10805"/>
                <a:gd name="connsiteX2" fmla="*/ 33224 w 36344"/>
                <a:gd name="connsiteY2" fmla="*/ 10529 h 10805"/>
                <a:gd name="connsiteX3" fmla="*/ 30427 w 36344"/>
                <a:gd name="connsiteY3" fmla="*/ 694 h 10805"/>
                <a:gd name="connsiteX4" fmla="*/ 27508 w 36344"/>
                <a:gd name="connsiteY4" fmla="*/ 10713 h 10805"/>
                <a:gd name="connsiteX5" fmla="*/ 24684 w 36344"/>
                <a:gd name="connsiteY5" fmla="*/ 694 h 10805"/>
                <a:gd name="connsiteX6" fmla="*/ 21860 w 36344"/>
                <a:gd name="connsiteY6" fmla="*/ 10805 h 10805"/>
                <a:gd name="connsiteX7" fmla="*/ 18995 w 36344"/>
                <a:gd name="connsiteY7" fmla="*/ 510 h 10805"/>
                <a:gd name="connsiteX8" fmla="*/ 16117 w 36344"/>
                <a:gd name="connsiteY8" fmla="*/ 10438 h 10805"/>
                <a:gd name="connsiteX9" fmla="*/ 13308 w 36344"/>
                <a:gd name="connsiteY9" fmla="*/ 326 h 10805"/>
                <a:gd name="connsiteX10" fmla="*/ 10362 w 36344"/>
                <a:gd name="connsiteY10" fmla="*/ 10253 h 10805"/>
                <a:gd name="connsiteX11" fmla="*/ 7563 w 36344"/>
                <a:gd name="connsiteY11" fmla="*/ 326 h 10805"/>
                <a:gd name="connsiteX12" fmla="*/ 4703 w 36344"/>
                <a:gd name="connsiteY12" fmla="*/ 10433 h 10805"/>
                <a:gd name="connsiteX13" fmla="*/ 0 w 36344"/>
                <a:gd name="connsiteY13" fmla="*/ 5801 h 10805"/>
                <a:gd name="connsiteX0" fmla="*/ 36129 w 38413"/>
                <a:gd name="connsiteY0" fmla="*/ 450 h 10481"/>
                <a:gd name="connsiteX1" fmla="*/ 38356 w 38413"/>
                <a:gd name="connsiteY1" fmla="*/ 4365 h 10481"/>
                <a:gd name="connsiteX2" fmla="*/ 33224 w 38413"/>
                <a:gd name="connsiteY2" fmla="*/ 10205 h 10481"/>
                <a:gd name="connsiteX3" fmla="*/ 30427 w 38413"/>
                <a:gd name="connsiteY3" fmla="*/ 370 h 10481"/>
                <a:gd name="connsiteX4" fmla="*/ 27508 w 38413"/>
                <a:gd name="connsiteY4" fmla="*/ 10389 h 10481"/>
                <a:gd name="connsiteX5" fmla="*/ 24684 w 38413"/>
                <a:gd name="connsiteY5" fmla="*/ 370 h 10481"/>
                <a:gd name="connsiteX6" fmla="*/ 21860 w 38413"/>
                <a:gd name="connsiteY6" fmla="*/ 10481 h 10481"/>
                <a:gd name="connsiteX7" fmla="*/ 18995 w 38413"/>
                <a:gd name="connsiteY7" fmla="*/ 186 h 10481"/>
                <a:gd name="connsiteX8" fmla="*/ 16117 w 38413"/>
                <a:gd name="connsiteY8" fmla="*/ 10114 h 10481"/>
                <a:gd name="connsiteX9" fmla="*/ 13308 w 38413"/>
                <a:gd name="connsiteY9" fmla="*/ 2 h 10481"/>
                <a:gd name="connsiteX10" fmla="*/ 10362 w 38413"/>
                <a:gd name="connsiteY10" fmla="*/ 9929 h 10481"/>
                <a:gd name="connsiteX11" fmla="*/ 7563 w 38413"/>
                <a:gd name="connsiteY11" fmla="*/ 2 h 10481"/>
                <a:gd name="connsiteX12" fmla="*/ 4703 w 38413"/>
                <a:gd name="connsiteY12" fmla="*/ 10109 h 10481"/>
                <a:gd name="connsiteX13" fmla="*/ 0 w 38413"/>
                <a:gd name="connsiteY13" fmla="*/ 5477 h 10481"/>
                <a:gd name="connsiteX0" fmla="*/ 36078 w 38412"/>
                <a:gd name="connsiteY0" fmla="*/ 3383 h 10481"/>
                <a:gd name="connsiteX1" fmla="*/ 38356 w 38412"/>
                <a:gd name="connsiteY1" fmla="*/ 4365 h 10481"/>
                <a:gd name="connsiteX2" fmla="*/ 33224 w 38412"/>
                <a:gd name="connsiteY2" fmla="*/ 10205 h 10481"/>
                <a:gd name="connsiteX3" fmla="*/ 30427 w 38412"/>
                <a:gd name="connsiteY3" fmla="*/ 370 h 10481"/>
                <a:gd name="connsiteX4" fmla="*/ 27508 w 38412"/>
                <a:gd name="connsiteY4" fmla="*/ 10389 h 10481"/>
                <a:gd name="connsiteX5" fmla="*/ 24684 w 38412"/>
                <a:gd name="connsiteY5" fmla="*/ 370 h 10481"/>
                <a:gd name="connsiteX6" fmla="*/ 21860 w 38412"/>
                <a:gd name="connsiteY6" fmla="*/ 10481 h 10481"/>
                <a:gd name="connsiteX7" fmla="*/ 18995 w 38412"/>
                <a:gd name="connsiteY7" fmla="*/ 186 h 10481"/>
                <a:gd name="connsiteX8" fmla="*/ 16117 w 38412"/>
                <a:gd name="connsiteY8" fmla="*/ 10114 h 10481"/>
                <a:gd name="connsiteX9" fmla="*/ 13308 w 38412"/>
                <a:gd name="connsiteY9" fmla="*/ 2 h 10481"/>
                <a:gd name="connsiteX10" fmla="*/ 10362 w 38412"/>
                <a:gd name="connsiteY10" fmla="*/ 9929 h 10481"/>
                <a:gd name="connsiteX11" fmla="*/ 7563 w 38412"/>
                <a:gd name="connsiteY11" fmla="*/ 2 h 10481"/>
                <a:gd name="connsiteX12" fmla="*/ 4703 w 38412"/>
                <a:gd name="connsiteY12" fmla="*/ 10109 h 10481"/>
                <a:gd name="connsiteX13" fmla="*/ 0 w 38412"/>
                <a:gd name="connsiteY13" fmla="*/ 5477 h 10481"/>
                <a:gd name="connsiteX0" fmla="*/ 36078 w 36331"/>
                <a:gd name="connsiteY0" fmla="*/ 3542 h 10640"/>
                <a:gd name="connsiteX1" fmla="*/ 36129 w 36331"/>
                <a:gd name="connsiteY1" fmla="*/ 334 h 10640"/>
                <a:gd name="connsiteX2" fmla="*/ 33224 w 36331"/>
                <a:gd name="connsiteY2" fmla="*/ 10364 h 10640"/>
                <a:gd name="connsiteX3" fmla="*/ 30427 w 36331"/>
                <a:gd name="connsiteY3" fmla="*/ 529 h 10640"/>
                <a:gd name="connsiteX4" fmla="*/ 27508 w 36331"/>
                <a:gd name="connsiteY4" fmla="*/ 10548 h 10640"/>
                <a:gd name="connsiteX5" fmla="*/ 24684 w 36331"/>
                <a:gd name="connsiteY5" fmla="*/ 529 h 10640"/>
                <a:gd name="connsiteX6" fmla="*/ 21860 w 36331"/>
                <a:gd name="connsiteY6" fmla="*/ 10640 h 10640"/>
                <a:gd name="connsiteX7" fmla="*/ 18995 w 36331"/>
                <a:gd name="connsiteY7" fmla="*/ 345 h 10640"/>
                <a:gd name="connsiteX8" fmla="*/ 16117 w 36331"/>
                <a:gd name="connsiteY8" fmla="*/ 10273 h 10640"/>
                <a:gd name="connsiteX9" fmla="*/ 13308 w 36331"/>
                <a:gd name="connsiteY9" fmla="*/ 161 h 10640"/>
                <a:gd name="connsiteX10" fmla="*/ 10362 w 36331"/>
                <a:gd name="connsiteY10" fmla="*/ 10088 h 10640"/>
                <a:gd name="connsiteX11" fmla="*/ 7563 w 36331"/>
                <a:gd name="connsiteY11" fmla="*/ 161 h 10640"/>
                <a:gd name="connsiteX12" fmla="*/ 4703 w 36331"/>
                <a:gd name="connsiteY12" fmla="*/ 10268 h 10640"/>
                <a:gd name="connsiteX13" fmla="*/ 0 w 36331"/>
                <a:gd name="connsiteY13" fmla="*/ 5636 h 10640"/>
                <a:gd name="connsiteX0" fmla="*/ 42657 w 42657"/>
                <a:gd name="connsiteY0" fmla="*/ 6980 h 10516"/>
                <a:gd name="connsiteX1" fmla="*/ 36129 w 42657"/>
                <a:gd name="connsiteY1" fmla="*/ 210 h 10516"/>
                <a:gd name="connsiteX2" fmla="*/ 33224 w 42657"/>
                <a:gd name="connsiteY2" fmla="*/ 10240 h 10516"/>
                <a:gd name="connsiteX3" fmla="*/ 30427 w 42657"/>
                <a:gd name="connsiteY3" fmla="*/ 405 h 10516"/>
                <a:gd name="connsiteX4" fmla="*/ 27508 w 42657"/>
                <a:gd name="connsiteY4" fmla="*/ 10424 h 10516"/>
                <a:gd name="connsiteX5" fmla="*/ 24684 w 42657"/>
                <a:gd name="connsiteY5" fmla="*/ 405 h 10516"/>
                <a:gd name="connsiteX6" fmla="*/ 21860 w 42657"/>
                <a:gd name="connsiteY6" fmla="*/ 10516 h 10516"/>
                <a:gd name="connsiteX7" fmla="*/ 18995 w 42657"/>
                <a:gd name="connsiteY7" fmla="*/ 221 h 10516"/>
                <a:gd name="connsiteX8" fmla="*/ 16117 w 42657"/>
                <a:gd name="connsiteY8" fmla="*/ 10149 h 10516"/>
                <a:gd name="connsiteX9" fmla="*/ 13308 w 42657"/>
                <a:gd name="connsiteY9" fmla="*/ 37 h 10516"/>
                <a:gd name="connsiteX10" fmla="*/ 10362 w 42657"/>
                <a:gd name="connsiteY10" fmla="*/ 9964 h 10516"/>
                <a:gd name="connsiteX11" fmla="*/ 7563 w 42657"/>
                <a:gd name="connsiteY11" fmla="*/ 37 h 10516"/>
                <a:gd name="connsiteX12" fmla="*/ 4703 w 42657"/>
                <a:gd name="connsiteY12" fmla="*/ 10144 h 10516"/>
                <a:gd name="connsiteX13" fmla="*/ 0 w 42657"/>
                <a:gd name="connsiteY13" fmla="*/ 5512 h 10516"/>
                <a:gd name="connsiteX0" fmla="*/ 42657 w 42657"/>
                <a:gd name="connsiteY0" fmla="*/ 6980 h 10516"/>
                <a:gd name="connsiteX1" fmla="*/ 36129 w 42657"/>
                <a:gd name="connsiteY1" fmla="*/ 210 h 10516"/>
                <a:gd name="connsiteX2" fmla="*/ 33224 w 42657"/>
                <a:gd name="connsiteY2" fmla="*/ 10240 h 10516"/>
                <a:gd name="connsiteX3" fmla="*/ 30427 w 42657"/>
                <a:gd name="connsiteY3" fmla="*/ 405 h 10516"/>
                <a:gd name="connsiteX4" fmla="*/ 27508 w 42657"/>
                <a:gd name="connsiteY4" fmla="*/ 10424 h 10516"/>
                <a:gd name="connsiteX5" fmla="*/ 24684 w 42657"/>
                <a:gd name="connsiteY5" fmla="*/ 405 h 10516"/>
                <a:gd name="connsiteX6" fmla="*/ 21860 w 42657"/>
                <a:gd name="connsiteY6" fmla="*/ 10516 h 10516"/>
                <a:gd name="connsiteX7" fmla="*/ 18995 w 42657"/>
                <a:gd name="connsiteY7" fmla="*/ 221 h 10516"/>
                <a:gd name="connsiteX8" fmla="*/ 16117 w 42657"/>
                <a:gd name="connsiteY8" fmla="*/ 10149 h 10516"/>
                <a:gd name="connsiteX9" fmla="*/ 13308 w 42657"/>
                <a:gd name="connsiteY9" fmla="*/ 37 h 10516"/>
                <a:gd name="connsiteX10" fmla="*/ 10362 w 42657"/>
                <a:gd name="connsiteY10" fmla="*/ 9964 h 10516"/>
                <a:gd name="connsiteX11" fmla="*/ 7563 w 42657"/>
                <a:gd name="connsiteY11" fmla="*/ 37 h 10516"/>
                <a:gd name="connsiteX12" fmla="*/ 4703 w 42657"/>
                <a:gd name="connsiteY12" fmla="*/ 10144 h 10516"/>
                <a:gd name="connsiteX13" fmla="*/ 0 w 42657"/>
                <a:gd name="connsiteY13" fmla="*/ 5512 h 10516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7202 h 10738"/>
                <a:gd name="connsiteX1" fmla="*/ 36129 w 42657"/>
                <a:gd name="connsiteY1" fmla="*/ 13 h 10738"/>
                <a:gd name="connsiteX2" fmla="*/ 33224 w 42657"/>
                <a:gd name="connsiteY2" fmla="*/ 10462 h 10738"/>
                <a:gd name="connsiteX3" fmla="*/ 30427 w 42657"/>
                <a:gd name="connsiteY3" fmla="*/ 627 h 10738"/>
                <a:gd name="connsiteX4" fmla="*/ 27508 w 42657"/>
                <a:gd name="connsiteY4" fmla="*/ 10646 h 10738"/>
                <a:gd name="connsiteX5" fmla="*/ 24684 w 42657"/>
                <a:gd name="connsiteY5" fmla="*/ 627 h 10738"/>
                <a:gd name="connsiteX6" fmla="*/ 21860 w 42657"/>
                <a:gd name="connsiteY6" fmla="*/ 10738 h 10738"/>
                <a:gd name="connsiteX7" fmla="*/ 18995 w 42657"/>
                <a:gd name="connsiteY7" fmla="*/ 443 h 10738"/>
                <a:gd name="connsiteX8" fmla="*/ 16117 w 42657"/>
                <a:gd name="connsiteY8" fmla="*/ 10371 h 10738"/>
                <a:gd name="connsiteX9" fmla="*/ 13308 w 42657"/>
                <a:gd name="connsiteY9" fmla="*/ 259 h 10738"/>
                <a:gd name="connsiteX10" fmla="*/ 10362 w 42657"/>
                <a:gd name="connsiteY10" fmla="*/ 10186 h 10738"/>
                <a:gd name="connsiteX11" fmla="*/ 7563 w 42657"/>
                <a:gd name="connsiteY11" fmla="*/ 259 h 10738"/>
                <a:gd name="connsiteX12" fmla="*/ 4703 w 42657"/>
                <a:gd name="connsiteY12" fmla="*/ 10366 h 10738"/>
                <a:gd name="connsiteX13" fmla="*/ 0 w 42657"/>
                <a:gd name="connsiteY13" fmla="*/ 5734 h 10738"/>
                <a:gd name="connsiteX0" fmla="*/ 42657 w 42657"/>
                <a:gd name="connsiteY0" fmla="*/ 7194 h 10730"/>
                <a:gd name="connsiteX1" fmla="*/ 36129 w 42657"/>
                <a:gd name="connsiteY1" fmla="*/ 5 h 10730"/>
                <a:gd name="connsiteX2" fmla="*/ 33224 w 42657"/>
                <a:gd name="connsiteY2" fmla="*/ 10454 h 10730"/>
                <a:gd name="connsiteX3" fmla="*/ 30427 w 42657"/>
                <a:gd name="connsiteY3" fmla="*/ 619 h 10730"/>
                <a:gd name="connsiteX4" fmla="*/ 27508 w 42657"/>
                <a:gd name="connsiteY4" fmla="*/ 10638 h 10730"/>
                <a:gd name="connsiteX5" fmla="*/ 24684 w 42657"/>
                <a:gd name="connsiteY5" fmla="*/ 619 h 10730"/>
                <a:gd name="connsiteX6" fmla="*/ 21860 w 42657"/>
                <a:gd name="connsiteY6" fmla="*/ 10730 h 10730"/>
                <a:gd name="connsiteX7" fmla="*/ 18995 w 42657"/>
                <a:gd name="connsiteY7" fmla="*/ 435 h 10730"/>
                <a:gd name="connsiteX8" fmla="*/ 16117 w 42657"/>
                <a:gd name="connsiteY8" fmla="*/ 10363 h 10730"/>
                <a:gd name="connsiteX9" fmla="*/ 13308 w 42657"/>
                <a:gd name="connsiteY9" fmla="*/ 251 h 10730"/>
                <a:gd name="connsiteX10" fmla="*/ 10362 w 42657"/>
                <a:gd name="connsiteY10" fmla="*/ 10178 h 10730"/>
                <a:gd name="connsiteX11" fmla="*/ 7563 w 42657"/>
                <a:gd name="connsiteY11" fmla="*/ 251 h 10730"/>
                <a:gd name="connsiteX12" fmla="*/ 4703 w 42657"/>
                <a:gd name="connsiteY12" fmla="*/ 10358 h 10730"/>
                <a:gd name="connsiteX13" fmla="*/ 0 w 42657"/>
                <a:gd name="connsiteY13" fmla="*/ 5726 h 10730"/>
                <a:gd name="connsiteX0" fmla="*/ 42657 w 42657"/>
                <a:gd name="connsiteY0" fmla="*/ 7189 h 10725"/>
                <a:gd name="connsiteX1" fmla="*/ 36129 w 42657"/>
                <a:gd name="connsiteY1" fmla="*/ 0 h 10725"/>
                <a:gd name="connsiteX2" fmla="*/ 33224 w 42657"/>
                <a:gd name="connsiteY2" fmla="*/ 10449 h 10725"/>
                <a:gd name="connsiteX3" fmla="*/ 30427 w 42657"/>
                <a:gd name="connsiteY3" fmla="*/ 614 h 10725"/>
                <a:gd name="connsiteX4" fmla="*/ 27508 w 42657"/>
                <a:gd name="connsiteY4" fmla="*/ 10633 h 10725"/>
                <a:gd name="connsiteX5" fmla="*/ 24684 w 42657"/>
                <a:gd name="connsiteY5" fmla="*/ 614 h 10725"/>
                <a:gd name="connsiteX6" fmla="*/ 21860 w 42657"/>
                <a:gd name="connsiteY6" fmla="*/ 10725 h 10725"/>
                <a:gd name="connsiteX7" fmla="*/ 18995 w 42657"/>
                <a:gd name="connsiteY7" fmla="*/ 430 h 10725"/>
                <a:gd name="connsiteX8" fmla="*/ 16117 w 42657"/>
                <a:gd name="connsiteY8" fmla="*/ 10358 h 10725"/>
                <a:gd name="connsiteX9" fmla="*/ 13308 w 42657"/>
                <a:gd name="connsiteY9" fmla="*/ 246 h 10725"/>
                <a:gd name="connsiteX10" fmla="*/ 10362 w 42657"/>
                <a:gd name="connsiteY10" fmla="*/ 10173 h 10725"/>
                <a:gd name="connsiteX11" fmla="*/ 7563 w 42657"/>
                <a:gd name="connsiteY11" fmla="*/ 246 h 10725"/>
                <a:gd name="connsiteX12" fmla="*/ 4703 w 42657"/>
                <a:gd name="connsiteY12" fmla="*/ 10353 h 10725"/>
                <a:gd name="connsiteX13" fmla="*/ 0 w 42657"/>
                <a:gd name="connsiteY13" fmla="*/ 5721 h 10725"/>
                <a:gd name="connsiteX0" fmla="*/ 42657 w 42657"/>
                <a:gd name="connsiteY0" fmla="*/ 7191 h 10727"/>
                <a:gd name="connsiteX1" fmla="*/ 36129 w 42657"/>
                <a:gd name="connsiteY1" fmla="*/ 2 h 10727"/>
                <a:gd name="connsiteX2" fmla="*/ 33224 w 42657"/>
                <a:gd name="connsiteY2" fmla="*/ 10451 h 10727"/>
                <a:gd name="connsiteX3" fmla="*/ 30427 w 42657"/>
                <a:gd name="connsiteY3" fmla="*/ 616 h 10727"/>
                <a:gd name="connsiteX4" fmla="*/ 27508 w 42657"/>
                <a:gd name="connsiteY4" fmla="*/ 10635 h 10727"/>
                <a:gd name="connsiteX5" fmla="*/ 24684 w 42657"/>
                <a:gd name="connsiteY5" fmla="*/ 616 h 10727"/>
                <a:gd name="connsiteX6" fmla="*/ 21860 w 42657"/>
                <a:gd name="connsiteY6" fmla="*/ 10727 h 10727"/>
                <a:gd name="connsiteX7" fmla="*/ 18995 w 42657"/>
                <a:gd name="connsiteY7" fmla="*/ 432 h 10727"/>
                <a:gd name="connsiteX8" fmla="*/ 16117 w 42657"/>
                <a:gd name="connsiteY8" fmla="*/ 10360 h 10727"/>
                <a:gd name="connsiteX9" fmla="*/ 13308 w 42657"/>
                <a:gd name="connsiteY9" fmla="*/ 248 h 10727"/>
                <a:gd name="connsiteX10" fmla="*/ 10362 w 42657"/>
                <a:gd name="connsiteY10" fmla="*/ 10175 h 10727"/>
                <a:gd name="connsiteX11" fmla="*/ 7563 w 42657"/>
                <a:gd name="connsiteY11" fmla="*/ 248 h 10727"/>
                <a:gd name="connsiteX12" fmla="*/ 4703 w 42657"/>
                <a:gd name="connsiteY12" fmla="*/ 10355 h 10727"/>
                <a:gd name="connsiteX13" fmla="*/ 0 w 42657"/>
                <a:gd name="connsiteY13" fmla="*/ 5723 h 10727"/>
                <a:gd name="connsiteX0" fmla="*/ 42708 w 42708"/>
                <a:gd name="connsiteY0" fmla="*/ 5725 h 10728"/>
                <a:gd name="connsiteX1" fmla="*/ 36129 w 42708"/>
                <a:gd name="connsiteY1" fmla="*/ 3 h 10728"/>
                <a:gd name="connsiteX2" fmla="*/ 33224 w 42708"/>
                <a:gd name="connsiteY2" fmla="*/ 10452 h 10728"/>
                <a:gd name="connsiteX3" fmla="*/ 30427 w 42708"/>
                <a:gd name="connsiteY3" fmla="*/ 617 h 10728"/>
                <a:gd name="connsiteX4" fmla="*/ 27508 w 42708"/>
                <a:gd name="connsiteY4" fmla="*/ 10636 h 10728"/>
                <a:gd name="connsiteX5" fmla="*/ 24684 w 42708"/>
                <a:gd name="connsiteY5" fmla="*/ 617 h 10728"/>
                <a:gd name="connsiteX6" fmla="*/ 21860 w 42708"/>
                <a:gd name="connsiteY6" fmla="*/ 10728 h 10728"/>
                <a:gd name="connsiteX7" fmla="*/ 18995 w 42708"/>
                <a:gd name="connsiteY7" fmla="*/ 433 h 10728"/>
                <a:gd name="connsiteX8" fmla="*/ 16117 w 42708"/>
                <a:gd name="connsiteY8" fmla="*/ 10361 h 10728"/>
                <a:gd name="connsiteX9" fmla="*/ 13308 w 42708"/>
                <a:gd name="connsiteY9" fmla="*/ 249 h 10728"/>
                <a:gd name="connsiteX10" fmla="*/ 10362 w 42708"/>
                <a:gd name="connsiteY10" fmla="*/ 10176 h 10728"/>
                <a:gd name="connsiteX11" fmla="*/ 7563 w 42708"/>
                <a:gd name="connsiteY11" fmla="*/ 249 h 10728"/>
                <a:gd name="connsiteX12" fmla="*/ 4703 w 42708"/>
                <a:gd name="connsiteY12" fmla="*/ 10356 h 10728"/>
                <a:gd name="connsiteX13" fmla="*/ 0 w 42708"/>
                <a:gd name="connsiteY13" fmla="*/ 5724 h 10728"/>
                <a:gd name="connsiteX0" fmla="*/ 42708 w 42708"/>
                <a:gd name="connsiteY0" fmla="*/ 5725 h 10728"/>
                <a:gd name="connsiteX1" fmla="*/ 36129 w 42708"/>
                <a:gd name="connsiteY1" fmla="*/ 3 h 10728"/>
                <a:gd name="connsiteX2" fmla="*/ 33224 w 42708"/>
                <a:gd name="connsiteY2" fmla="*/ 10452 h 10728"/>
                <a:gd name="connsiteX3" fmla="*/ 30427 w 42708"/>
                <a:gd name="connsiteY3" fmla="*/ 617 h 10728"/>
                <a:gd name="connsiteX4" fmla="*/ 27508 w 42708"/>
                <a:gd name="connsiteY4" fmla="*/ 10636 h 10728"/>
                <a:gd name="connsiteX5" fmla="*/ 24684 w 42708"/>
                <a:gd name="connsiteY5" fmla="*/ 617 h 10728"/>
                <a:gd name="connsiteX6" fmla="*/ 21860 w 42708"/>
                <a:gd name="connsiteY6" fmla="*/ 10728 h 10728"/>
                <a:gd name="connsiteX7" fmla="*/ 18995 w 42708"/>
                <a:gd name="connsiteY7" fmla="*/ 433 h 10728"/>
                <a:gd name="connsiteX8" fmla="*/ 16117 w 42708"/>
                <a:gd name="connsiteY8" fmla="*/ 10361 h 10728"/>
                <a:gd name="connsiteX9" fmla="*/ 13308 w 42708"/>
                <a:gd name="connsiteY9" fmla="*/ 249 h 10728"/>
                <a:gd name="connsiteX10" fmla="*/ 10362 w 42708"/>
                <a:gd name="connsiteY10" fmla="*/ 10176 h 10728"/>
                <a:gd name="connsiteX11" fmla="*/ 7563 w 42708"/>
                <a:gd name="connsiteY11" fmla="*/ 249 h 10728"/>
                <a:gd name="connsiteX12" fmla="*/ 4703 w 42708"/>
                <a:gd name="connsiteY12" fmla="*/ 10356 h 10728"/>
                <a:gd name="connsiteX13" fmla="*/ 0 w 42708"/>
                <a:gd name="connsiteY13" fmla="*/ 5724 h 10728"/>
                <a:gd name="connsiteX0" fmla="*/ 42708 w 42708"/>
                <a:gd name="connsiteY0" fmla="*/ 5837 h 10840"/>
                <a:gd name="connsiteX1" fmla="*/ 41594 w 42708"/>
                <a:gd name="connsiteY1" fmla="*/ 5562 h 10840"/>
                <a:gd name="connsiteX2" fmla="*/ 36129 w 42708"/>
                <a:gd name="connsiteY2" fmla="*/ 115 h 10840"/>
                <a:gd name="connsiteX3" fmla="*/ 33224 w 42708"/>
                <a:gd name="connsiteY3" fmla="*/ 10564 h 10840"/>
                <a:gd name="connsiteX4" fmla="*/ 30427 w 42708"/>
                <a:gd name="connsiteY4" fmla="*/ 729 h 10840"/>
                <a:gd name="connsiteX5" fmla="*/ 27508 w 42708"/>
                <a:gd name="connsiteY5" fmla="*/ 10748 h 10840"/>
                <a:gd name="connsiteX6" fmla="*/ 24684 w 42708"/>
                <a:gd name="connsiteY6" fmla="*/ 729 h 10840"/>
                <a:gd name="connsiteX7" fmla="*/ 21860 w 42708"/>
                <a:gd name="connsiteY7" fmla="*/ 10840 h 10840"/>
                <a:gd name="connsiteX8" fmla="*/ 18995 w 42708"/>
                <a:gd name="connsiteY8" fmla="*/ 545 h 10840"/>
                <a:gd name="connsiteX9" fmla="*/ 16117 w 42708"/>
                <a:gd name="connsiteY9" fmla="*/ 10473 h 10840"/>
                <a:gd name="connsiteX10" fmla="*/ 13308 w 42708"/>
                <a:gd name="connsiteY10" fmla="*/ 361 h 10840"/>
                <a:gd name="connsiteX11" fmla="*/ 10362 w 42708"/>
                <a:gd name="connsiteY11" fmla="*/ 10288 h 10840"/>
                <a:gd name="connsiteX12" fmla="*/ 7563 w 42708"/>
                <a:gd name="connsiteY12" fmla="*/ 361 h 10840"/>
                <a:gd name="connsiteX13" fmla="*/ 4703 w 42708"/>
                <a:gd name="connsiteY13" fmla="*/ 10468 h 10840"/>
                <a:gd name="connsiteX14" fmla="*/ 0 w 42708"/>
                <a:gd name="connsiteY14" fmla="*/ 5836 h 10840"/>
                <a:gd name="connsiteX0" fmla="*/ 42708 w 42708"/>
                <a:gd name="connsiteY0" fmla="*/ 5855 h 10858"/>
                <a:gd name="connsiteX1" fmla="*/ 41594 w 42708"/>
                <a:gd name="connsiteY1" fmla="*/ 5580 h 10858"/>
                <a:gd name="connsiteX2" fmla="*/ 40734 w 42708"/>
                <a:gd name="connsiteY2" fmla="*/ 5371 h 10858"/>
                <a:gd name="connsiteX3" fmla="*/ 36129 w 42708"/>
                <a:gd name="connsiteY3" fmla="*/ 133 h 10858"/>
                <a:gd name="connsiteX4" fmla="*/ 33224 w 42708"/>
                <a:gd name="connsiteY4" fmla="*/ 10582 h 10858"/>
                <a:gd name="connsiteX5" fmla="*/ 30427 w 42708"/>
                <a:gd name="connsiteY5" fmla="*/ 747 h 10858"/>
                <a:gd name="connsiteX6" fmla="*/ 27508 w 42708"/>
                <a:gd name="connsiteY6" fmla="*/ 10766 h 10858"/>
                <a:gd name="connsiteX7" fmla="*/ 24684 w 42708"/>
                <a:gd name="connsiteY7" fmla="*/ 747 h 10858"/>
                <a:gd name="connsiteX8" fmla="*/ 21860 w 42708"/>
                <a:gd name="connsiteY8" fmla="*/ 10858 h 10858"/>
                <a:gd name="connsiteX9" fmla="*/ 18995 w 42708"/>
                <a:gd name="connsiteY9" fmla="*/ 563 h 10858"/>
                <a:gd name="connsiteX10" fmla="*/ 16117 w 42708"/>
                <a:gd name="connsiteY10" fmla="*/ 10491 h 10858"/>
                <a:gd name="connsiteX11" fmla="*/ 13308 w 42708"/>
                <a:gd name="connsiteY11" fmla="*/ 379 h 10858"/>
                <a:gd name="connsiteX12" fmla="*/ 10362 w 42708"/>
                <a:gd name="connsiteY12" fmla="*/ 10306 h 10858"/>
                <a:gd name="connsiteX13" fmla="*/ 7563 w 42708"/>
                <a:gd name="connsiteY13" fmla="*/ 379 h 10858"/>
                <a:gd name="connsiteX14" fmla="*/ 4703 w 42708"/>
                <a:gd name="connsiteY14" fmla="*/ 10486 h 10858"/>
                <a:gd name="connsiteX15" fmla="*/ 0 w 42708"/>
                <a:gd name="connsiteY15" fmla="*/ 5854 h 10858"/>
                <a:gd name="connsiteX0" fmla="*/ 42708 w 42708"/>
                <a:gd name="connsiteY0" fmla="*/ 5831 h 10834"/>
                <a:gd name="connsiteX1" fmla="*/ 41594 w 42708"/>
                <a:gd name="connsiteY1" fmla="*/ 5556 h 10834"/>
                <a:gd name="connsiteX2" fmla="*/ 40734 w 42708"/>
                <a:gd name="connsiteY2" fmla="*/ 5347 h 10834"/>
                <a:gd name="connsiteX3" fmla="*/ 36129 w 42708"/>
                <a:gd name="connsiteY3" fmla="*/ 109 h 10834"/>
                <a:gd name="connsiteX4" fmla="*/ 33224 w 42708"/>
                <a:gd name="connsiteY4" fmla="*/ 10558 h 10834"/>
                <a:gd name="connsiteX5" fmla="*/ 30427 w 42708"/>
                <a:gd name="connsiteY5" fmla="*/ 723 h 10834"/>
                <a:gd name="connsiteX6" fmla="*/ 27508 w 42708"/>
                <a:gd name="connsiteY6" fmla="*/ 10742 h 10834"/>
                <a:gd name="connsiteX7" fmla="*/ 24684 w 42708"/>
                <a:gd name="connsiteY7" fmla="*/ 723 h 10834"/>
                <a:gd name="connsiteX8" fmla="*/ 21860 w 42708"/>
                <a:gd name="connsiteY8" fmla="*/ 10834 h 10834"/>
                <a:gd name="connsiteX9" fmla="*/ 18995 w 42708"/>
                <a:gd name="connsiteY9" fmla="*/ 539 h 10834"/>
                <a:gd name="connsiteX10" fmla="*/ 16117 w 42708"/>
                <a:gd name="connsiteY10" fmla="*/ 10467 h 10834"/>
                <a:gd name="connsiteX11" fmla="*/ 13308 w 42708"/>
                <a:gd name="connsiteY11" fmla="*/ 355 h 10834"/>
                <a:gd name="connsiteX12" fmla="*/ 10362 w 42708"/>
                <a:gd name="connsiteY12" fmla="*/ 10282 h 10834"/>
                <a:gd name="connsiteX13" fmla="*/ 7563 w 42708"/>
                <a:gd name="connsiteY13" fmla="*/ 355 h 10834"/>
                <a:gd name="connsiteX14" fmla="*/ 4703 w 42708"/>
                <a:gd name="connsiteY14" fmla="*/ 10462 h 10834"/>
                <a:gd name="connsiteX15" fmla="*/ 0 w 42708"/>
                <a:gd name="connsiteY15" fmla="*/ 5830 h 10834"/>
                <a:gd name="connsiteX0" fmla="*/ 42708 w 42708"/>
                <a:gd name="connsiteY0" fmla="*/ 5831 h 10834"/>
                <a:gd name="connsiteX1" fmla="*/ 40734 w 42708"/>
                <a:gd name="connsiteY1" fmla="*/ 5347 h 10834"/>
                <a:gd name="connsiteX2" fmla="*/ 36129 w 42708"/>
                <a:gd name="connsiteY2" fmla="*/ 109 h 10834"/>
                <a:gd name="connsiteX3" fmla="*/ 33224 w 42708"/>
                <a:gd name="connsiteY3" fmla="*/ 10558 h 10834"/>
                <a:gd name="connsiteX4" fmla="*/ 30427 w 42708"/>
                <a:gd name="connsiteY4" fmla="*/ 723 h 10834"/>
                <a:gd name="connsiteX5" fmla="*/ 27508 w 42708"/>
                <a:gd name="connsiteY5" fmla="*/ 10742 h 10834"/>
                <a:gd name="connsiteX6" fmla="*/ 24684 w 42708"/>
                <a:gd name="connsiteY6" fmla="*/ 723 h 10834"/>
                <a:gd name="connsiteX7" fmla="*/ 21860 w 42708"/>
                <a:gd name="connsiteY7" fmla="*/ 10834 h 10834"/>
                <a:gd name="connsiteX8" fmla="*/ 18995 w 42708"/>
                <a:gd name="connsiteY8" fmla="*/ 539 h 10834"/>
                <a:gd name="connsiteX9" fmla="*/ 16117 w 42708"/>
                <a:gd name="connsiteY9" fmla="*/ 10467 h 10834"/>
                <a:gd name="connsiteX10" fmla="*/ 13308 w 42708"/>
                <a:gd name="connsiteY10" fmla="*/ 355 h 10834"/>
                <a:gd name="connsiteX11" fmla="*/ 10362 w 42708"/>
                <a:gd name="connsiteY11" fmla="*/ 10282 h 10834"/>
                <a:gd name="connsiteX12" fmla="*/ 7563 w 42708"/>
                <a:gd name="connsiteY12" fmla="*/ 355 h 10834"/>
                <a:gd name="connsiteX13" fmla="*/ 4703 w 42708"/>
                <a:gd name="connsiteY13" fmla="*/ 10462 h 10834"/>
                <a:gd name="connsiteX14" fmla="*/ 0 w 42708"/>
                <a:gd name="connsiteY14" fmla="*/ 5830 h 10834"/>
                <a:gd name="connsiteX0" fmla="*/ 40734 w 40734"/>
                <a:gd name="connsiteY0" fmla="*/ 5347 h 10834"/>
                <a:gd name="connsiteX1" fmla="*/ 36129 w 40734"/>
                <a:gd name="connsiteY1" fmla="*/ 109 h 10834"/>
                <a:gd name="connsiteX2" fmla="*/ 33224 w 40734"/>
                <a:gd name="connsiteY2" fmla="*/ 10558 h 10834"/>
                <a:gd name="connsiteX3" fmla="*/ 30427 w 40734"/>
                <a:gd name="connsiteY3" fmla="*/ 723 h 10834"/>
                <a:gd name="connsiteX4" fmla="*/ 27508 w 40734"/>
                <a:gd name="connsiteY4" fmla="*/ 10742 h 10834"/>
                <a:gd name="connsiteX5" fmla="*/ 24684 w 40734"/>
                <a:gd name="connsiteY5" fmla="*/ 723 h 10834"/>
                <a:gd name="connsiteX6" fmla="*/ 21860 w 40734"/>
                <a:gd name="connsiteY6" fmla="*/ 10834 h 10834"/>
                <a:gd name="connsiteX7" fmla="*/ 18995 w 40734"/>
                <a:gd name="connsiteY7" fmla="*/ 539 h 10834"/>
                <a:gd name="connsiteX8" fmla="*/ 16117 w 40734"/>
                <a:gd name="connsiteY8" fmla="*/ 10467 h 10834"/>
                <a:gd name="connsiteX9" fmla="*/ 13308 w 40734"/>
                <a:gd name="connsiteY9" fmla="*/ 355 h 10834"/>
                <a:gd name="connsiteX10" fmla="*/ 10362 w 40734"/>
                <a:gd name="connsiteY10" fmla="*/ 10282 h 10834"/>
                <a:gd name="connsiteX11" fmla="*/ 7563 w 40734"/>
                <a:gd name="connsiteY11" fmla="*/ 355 h 10834"/>
                <a:gd name="connsiteX12" fmla="*/ 4703 w 40734"/>
                <a:gd name="connsiteY12" fmla="*/ 10462 h 10834"/>
                <a:gd name="connsiteX13" fmla="*/ 0 w 40734"/>
                <a:gd name="connsiteY13" fmla="*/ 5830 h 10834"/>
                <a:gd name="connsiteX0" fmla="*/ 40734 w 40734"/>
                <a:gd name="connsiteY0" fmla="*/ 5356 h 10843"/>
                <a:gd name="connsiteX1" fmla="*/ 36129 w 40734"/>
                <a:gd name="connsiteY1" fmla="*/ 118 h 10843"/>
                <a:gd name="connsiteX2" fmla="*/ 33224 w 40734"/>
                <a:gd name="connsiteY2" fmla="*/ 10567 h 10843"/>
                <a:gd name="connsiteX3" fmla="*/ 30427 w 40734"/>
                <a:gd name="connsiteY3" fmla="*/ 732 h 10843"/>
                <a:gd name="connsiteX4" fmla="*/ 27508 w 40734"/>
                <a:gd name="connsiteY4" fmla="*/ 10751 h 10843"/>
                <a:gd name="connsiteX5" fmla="*/ 24684 w 40734"/>
                <a:gd name="connsiteY5" fmla="*/ 732 h 10843"/>
                <a:gd name="connsiteX6" fmla="*/ 21860 w 40734"/>
                <a:gd name="connsiteY6" fmla="*/ 10843 h 10843"/>
                <a:gd name="connsiteX7" fmla="*/ 18995 w 40734"/>
                <a:gd name="connsiteY7" fmla="*/ 548 h 10843"/>
                <a:gd name="connsiteX8" fmla="*/ 16117 w 40734"/>
                <a:gd name="connsiteY8" fmla="*/ 10476 h 10843"/>
                <a:gd name="connsiteX9" fmla="*/ 13308 w 40734"/>
                <a:gd name="connsiteY9" fmla="*/ 364 h 10843"/>
                <a:gd name="connsiteX10" fmla="*/ 10362 w 40734"/>
                <a:gd name="connsiteY10" fmla="*/ 10291 h 10843"/>
                <a:gd name="connsiteX11" fmla="*/ 7563 w 40734"/>
                <a:gd name="connsiteY11" fmla="*/ 364 h 10843"/>
                <a:gd name="connsiteX12" fmla="*/ 4703 w 40734"/>
                <a:gd name="connsiteY12" fmla="*/ 10471 h 10843"/>
                <a:gd name="connsiteX13" fmla="*/ 0 w 40734"/>
                <a:gd name="connsiteY13" fmla="*/ 5839 h 10843"/>
                <a:gd name="connsiteX0" fmla="*/ 44327 w 44327"/>
                <a:gd name="connsiteY0" fmla="*/ 5356 h 10843"/>
                <a:gd name="connsiteX1" fmla="*/ 36129 w 44327"/>
                <a:gd name="connsiteY1" fmla="*/ 118 h 10843"/>
                <a:gd name="connsiteX2" fmla="*/ 33224 w 44327"/>
                <a:gd name="connsiteY2" fmla="*/ 10567 h 10843"/>
                <a:gd name="connsiteX3" fmla="*/ 30427 w 44327"/>
                <a:gd name="connsiteY3" fmla="*/ 732 h 10843"/>
                <a:gd name="connsiteX4" fmla="*/ 27508 w 44327"/>
                <a:gd name="connsiteY4" fmla="*/ 10751 h 10843"/>
                <a:gd name="connsiteX5" fmla="*/ 24684 w 44327"/>
                <a:gd name="connsiteY5" fmla="*/ 732 h 10843"/>
                <a:gd name="connsiteX6" fmla="*/ 21860 w 44327"/>
                <a:gd name="connsiteY6" fmla="*/ 10843 h 10843"/>
                <a:gd name="connsiteX7" fmla="*/ 18995 w 44327"/>
                <a:gd name="connsiteY7" fmla="*/ 548 h 10843"/>
                <a:gd name="connsiteX8" fmla="*/ 16117 w 44327"/>
                <a:gd name="connsiteY8" fmla="*/ 10476 h 10843"/>
                <a:gd name="connsiteX9" fmla="*/ 13308 w 44327"/>
                <a:gd name="connsiteY9" fmla="*/ 364 h 10843"/>
                <a:gd name="connsiteX10" fmla="*/ 10362 w 44327"/>
                <a:gd name="connsiteY10" fmla="*/ 10291 h 10843"/>
                <a:gd name="connsiteX11" fmla="*/ 7563 w 44327"/>
                <a:gd name="connsiteY11" fmla="*/ 364 h 10843"/>
                <a:gd name="connsiteX12" fmla="*/ 4703 w 44327"/>
                <a:gd name="connsiteY12" fmla="*/ 10471 h 10843"/>
                <a:gd name="connsiteX13" fmla="*/ 0 w 44327"/>
                <a:gd name="connsiteY13" fmla="*/ 5839 h 10843"/>
                <a:gd name="connsiteX0" fmla="*/ 44327 w 44327"/>
                <a:gd name="connsiteY0" fmla="*/ 5356 h 10843"/>
                <a:gd name="connsiteX1" fmla="*/ 36129 w 44327"/>
                <a:gd name="connsiteY1" fmla="*/ 118 h 10843"/>
                <a:gd name="connsiteX2" fmla="*/ 33224 w 44327"/>
                <a:gd name="connsiteY2" fmla="*/ 10567 h 10843"/>
                <a:gd name="connsiteX3" fmla="*/ 30427 w 44327"/>
                <a:gd name="connsiteY3" fmla="*/ 732 h 10843"/>
                <a:gd name="connsiteX4" fmla="*/ 27508 w 44327"/>
                <a:gd name="connsiteY4" fmla="*/ 10751 h 10843"/>
                <a:gd name="connsiteX5" fmla="*/ 24684 w 44327"/>
                <a:gd name="connsiteY5" fmla="*/ 732 h 10843"/>
                <a:gd name="connsiteX6" fmla="*/ 21860 w 44327"/>
                <a:gd name="connsiteY6" fmla="*/ 10843 h 10843"/>
                <a:gd name="connsiteX7" fmla="*/ 18995 w 44327"/>
                <a:gd name="connsiteY7" fmla="*/ 548 h 10843"/>
                <a:gd name="connsiteX8" fmla="*/ 16117 w 44327"/>
                <a:gd name="connsiteY8" fmla="*/ 10476 h 10843"/>
                <a:gd name="connsiteX9" fmla="*/ 13308 w 44327"/>
                <a:gd name="connsiteY9" fmla="*/ 364 h 10843"/>
                <a:gd name="connsiteX10" fmla="*/ 10362 w 44327"/>
                <a:gd name="connsiteY10" fmla="*/ 10291 h 10843"/>
                <a:gd name="connsiteX11" fmla="*/ 7563 w 44327"/>
                <a:gd name="connsiteY11" fmla="*/ 364 h 10843"/>
                <a:gd name="connsiteX12" fmla="*/ 4703 w 44327"/>
                <a:gd name="connsiteY12" fmla="*/ 10471 h 10843"/>
                <a:gd name="connsiteX13" fmla="*/ 0 w 44327"/>
                <a:gd name="connsiteY13" fmla="*/ 5839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7717" h="10843">
                  <a:moveTo>
                    <a:pt x="47717" y="5356"/>
                  </a:moveTo>
                  <a:cubicBezTo>
                    <a:pt x="40127" y="5286"/>
                    <a:pt x="40762" y="-925"/>
                    <a:pt x="39519" y="118"/>
                  </a:cubicBezTo>
                  <a:cubicBezTo>
                    <a:pt x="37973" y="277"/>
                    <a:pt x="37564" y="10569"/>
                    <a:pt x="36614" y="10567"/>
                  </a:cubicBezTo>
                  <a:cubicBezTo>
                    <a:pt x="35200" y="10629"/>
                    <a:pt x="35217" y="670"/>
                    <a:pt x="33817" y="732"/>
                  </a:cubicBezTo>
                  <a:cubicBezTo>
                    <a:pt x="32317" y="763"/>
                    <a:pt x="32317" y="10720"/>
                    <a:pt x="30898" y="10751"/>
                  </a:cubicBezTo>
                  <a:cubicBezTo>
                    <a:pt x="29459" y="10875"/>
                    <a:pt x="29495" y="748"/>
                    <a:pt x="28074" y="732"/>
                  </a:cubicBezTo>
                  <a:cubicBezTo>
                    <a:pt x="26667" y="900"/>
                    <a:pt x="26621" y="10766"/>
                    <a:pt x="25250" y="10843"/>
                  </a:cubicBezTo>
                  <a:cubicBezTo>
                    <a:pt x="23777" y="10692"/>
                    <a:pt x="23772" y="594"/>
                    <a:pt x="22385" y="548"/>
                  </a:cubicBezTo>
                  <a:cubicBezTo>
                    <a:pt x="20908" y="580"/>
                    <a:pt x="20873" y="10414"/>
                    <a:pt x="19507" y="10476"/>
                  </a:cubicBezTo>
                  <a:cubicBezTo>
                    <a:pt x="18075" y="10536"/>
                    <a:pt x="18084" y="394"/>
                    <a:pt x="16698" y="364"/>
                  </a:cubicBezTo>
                  <a:cubicBezTo>
                    <a:pt x="15243" y="426"/>
                    <a:pt x="15158" y="10445"/>
                    <a:pt x="13752" y="10291"/>
                  </a:cubicBezTo>
                  <a:cubicBezTo>
                    <a:pt x="12292" y="10413"/>
                    <a:pt x="12330" y="518"/>
                    <a:pt x="10953" y="364"/>
                  </a:cubicBezTo>
                  <a:cubicBezTo>
                    <a:pt x="9520" y="210"/>
                    <a:pt x="9542" y="10410"/>
                    <a:pt x="8093" y="10471"/>
                  </a:cubicBezTo>
                  <a:cubicBezTo>
                    <a:pt x="6669" y="10504"/>
                    <a:pt x="7971" y="5286"/>
                    <a:pt x="0" y="5630"/>
                  </a:cubicBezTo>
                </a:path>
              </a:pathLst>
            </a:custGeom>
            <a:ln>
              <a:tailEnd type="arrow" w="lg" len="lg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26" name="Straight Arrow Connector 25"/>
            <p:cNvCxnSpPr/>
            <p:nvPr/>
          </p:nvCxnSpPr>
          <p:spPr>
            <a:xfrm>
              <a:off x="3862863" y="5527221"/>
              <a:ext cx="0" cy="652411"/>
            </a:xfrm>
            <a:prstGeom prst="straightConnector1">
              <a:avLst/>
            </a:prstGeom>
            <a:ln w="38100" cmpd="sng">
              <a:solidFill>
                <a:schemeClr val="accent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/>
            <p:nvPr/>
          </p:nvCxnSpPr>
          <p:spPr>
            <a:xfrm flipH="1" flipV="1">
              <a:off x="3573844" y="3312837"/>
              <a:ext cx="957574" cy="2214384"/>
            </a:xfrm>
            <a:prstGeom prst="straightConnector1">
              <a:avLst/>
            </a:prstGeom>
            <a:ln>
              <a:tailEnd type="arrow" w="lg" len="lg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28" name="Delay 46"/>
            <p:cNvSpPr/>
            <p:nvPr/>
          </p:nvSpPr>
          <p:spPr>
            <a:xfrm rot="5979994">
              <a:off x="3545731" y="3292175"/>
              <a:ext cx="2323914" cy="123865"/>
            </a:xfrm>
            <a:custGeom>
              <a:avLst/>
              <a:gdLst>
                <a:gd name="connsiteX0" fmla="*/ 0 w 822960"/>
                <a:gd name="connsiteY0" fmla="*/ 0 h 822960"/>
                <a:gd name="connsiteX1" fmla="*/ 411480 w 822960"/>
                <a:gd name="connsiteY1" fmla="*/ 0 h 822960"/>
                <a:gd name="connsiteX2" fmla="*/ 822960 w 822960"/>
                <a:gd name="connsiteY2" fmla="*/ 411480 h 822960"/>
                <a:gd name="connsiteX3" fmla="*/ 411480 w 822960"/>
                <a:gd name="connsiteY3" fmla="*/ 822960 h 822960"/>
                <a:gd name="connsiteX4" fmla="*/ 0 w 822960"/>
                <a:gd name="connsiteY4" fmla="*/ 822960 h 822960"/>
                <a:gd name="connsiteX5" fmla="*/ 0 w 822960"/>
                <a:gd name="connsiteY5" fmla="*/ 0 h 822960"/>
                <a:gd name="connsiteX0" fmla="*/ 0 w 935151"/>
                <a:gd name="connsiteY0" fmla="*/ 0 h 822960"/>
                <a:gd name="connsiteX1" fmla="*/ 411480 w 935151"/>
                <a:gd name="connsiteY1" fmla="*/ 0 h 822960"/>
                <a:gd name="connsiteX2" fmla="*/ 822960 w 935151"/>
                <a:gd name="connsiteY2" fmla="*/ 411480 h 822960"/>
                <a:gd name="connsiteX3" fmla="*/ 814705 w 935151"/>
                <a:gd name="connsiteY3" fmla="*/ 816610 h 822960"/>
                <a:gd name="connsiteX4" fmla="*/ 0 w 935151"/>
                <a:gd name="connsiteY4" fmla="*/ 822960 h 822960"/>
                <a:gd name="connsiteX5" fmla="*/ 0 w 935151"/>
                <a:gd name="connsiteY5" fmla="*/ 0 h 822960"/>
                <a:gd name="connsiteX0" fmla="*/ 0 w 935151"/>
                <a:gd name="connsiteY0" fmla="*/ 0 h 822960"/>
                <a:gd name="connsiteX1" fmla="*/ 411480 w 935151"/>
                <a:gd name="connsiteY1" fmla="*/ 0 h 822960"/>
                <a:gd name="connsiteX2" fmla="*/ 822960 w 935151"/>
                <a:gd name="connsiteY2" fmla="*/ 411480 h 822960"/>
                <a:gd name="connsiteX3" fmla="*/ 814705 w 935151"/>
                <a:gd name="connsiteY3" fmla="*/ 816610 h 822960"/>
                <a:gd name="connsiteX4" fmla="*/ 0 w 935151"/>
                <a:gd name="connsiteY4" fmla="*/ 822960 h 822960"/>
                <a:gd name="connsiteX5" fmla="*/ 0 w 935151"/>
                <a:gd name="connsiteY5" fmla="*/ 0 h 822960"/>
                <a:gd name="connsiteX0" fmla="*/ 0 w 934064"/>
                <a:gd name="connsiteY0" fmla="*/ 0 h 822960"/>
                <a:gd name="connsiteX1" fmla="*/ 411480 w 934064"/>
                <a:gd name="connsiteY1" fmla="*/ 0 h 822960"/>
                <a:gd name="connsiteX2" fmla="*/ 819785 w 934064"/>
                <a:gd name="connsiteY2" fmla="*/ 478155 h 822960"/>
                <a:gd name="connsiteX3" fmla="*/ 814705 w 934064"/>
                <a:gd name="connsiteY3" fmla="*/ 816610 h 822960"/>
                <a:gd name="connsiteX4" fmla="*/ 0 w 934064"/>
                <a:gd name="connsiteY4" fmla="*/ 822960 h 822960"/>
                <a:gd name="connsiteX5" fmla="*/ 0 w 934064"/>
                <a:gd name="connsiteY5" fmla="*/ 0 h 822960"/>
                <a:gd name="connsiteX0" fmla="*/ 0 w 944312"/>
                <a:gd name="connsiteY0" fmla="*/ 0 h 822960"/>
                <a:gd name="connsiteX1" fmla="*/ 411480 w 944312"/>
                <a:gd name="connsiteY1" fmla="*/ 0 h 822960"/>
                <a:gd name="connsiteX2" fmla="*/ 819785 w 944312"/>
                <a:gd name="connsiteY2" fmla="*/ 478155 h 822960"/>
                <a:gd name="connsiteX3" fmla="*/ 814705 w 944312"/>
                <a:gd name="connsiteY3" fmla="*/ 816610 h 822960"/>
                <a:gd name="connsiteX4" fmla="*/ 0 w 944312"/>
                <a:gd name="connsiteY4" fmla="*/ 822960 h 822960"/>
                <a:gd name="connsiteX5" fmla="*/ 0 w 944312"/>
                <a:gd name="connsiteY5" fmla="*/ 0 h 822960"/>
                <a:gd name="connsiteX0" fmla="*/ 0 w 938492"/>
                <a:gd name="connsiteY0" fmla="*/ 0 h 822960"/>
                <a:gd name="connsiteX1" fmla="*/ 411480 w 938492"/>
                <a:gd name="connsiteY1" fmla="*/ 0 h 822960"/>
                <a:gd name="connsiteX2" fmla="*/ 803910 w 938492"/>
                <a:gd name="connsiteY2" fmla="*/ 614680 h 822960"/>
                <a:gd name="connsiteX3" fmla="*/ 814705 w 938492"/>
                <a:gd name="connsiteY3" fmla="*/ 816610 h 822960"/>
                <a:gd name="connsiteX4" fmla="*/ 0 w 938492"/>
                <a:gd name="connsiteY4" fmla="*/ 822960 h 822960"/>
                <a:gd name="connsiteX5" fmla="*/ 0 w 938492"/>
                <a:gd name="connsiteY5" fmla="*/ 0 h 822960"/>
                <a:gd name="connsiteX0" fmla="*/ 0 w 937579"/>
                <a:gd name="connsiteY0" fmla="*/ 0 h 822960"/>
                <a:gd name="connsiteX1" fmla="*/ 411480 w 937579"/>
                <a:gd name="connsiteY1" fmla="*/ 0 h 822960"/>
                <a:gd name="connsiteX2" fmla="*/ 803910 w 937579"/>
                <a:gd name="connsiteY2" fmla="*/ 614680 h 822960"/>
                <a:gd name="connsiteX3" fmla="*/ 814705 w 937579"/>
                <a:gd name="connsiteY3" fmla="*/ 816610 h 822960"/>
                <a:gd name="connsiteX4" fmla="*/ 0 w 937579"/>
                <a:gd name="connsiteY4" fmla="*/ 822960 h 822960"/>
                <a:gd name="connsiteX5" fmla="*/ 0 w 937579"/>
                <a:gd name="connsiteY5" fmla="*/ 0 h 822960"/>
                <a:gd name="connsiteX0" fmla="*/ 0 w 969381"/>
                <a:gd name="connsiteY0" fmla="*/ 0 h 822960"/>
                <a:gd name="connsiteX1" fmla="*/ 411480 w 969381"/>
                <a:gd name="connsiteY1" fmla="*/ 0 h 822960"/>
                <a:gd name="connsiteX2" fmla="*/ 803910 w 969381"/>
                <a:gd name="connsiteY2" fmla="*/ 614680 h 822960"/>
                <a:gd name="connsiteX3" fmla="*/ 814705 w 969381"/>
                <a:gd name="connsiteY3" fmla="*/ 816610 h 822960"/>
                <a:gd name="connsiteX4" fmla="*/ 0 w 969381"/>
                <a:gd name="connsiteY4" fmla="*/ 822960 h 822960"/>
                <a:gd name="connsiteX5" fmla="*/ 0 w 969381"/>
                <a:gd name="connsiteY5" fmla="*/ 0 h 822960"/>
                <a:gd name="connsiteX0" fmla="*/ 0 w 965809"/>
                <a:gd name="connsiteY0" fmla="*/ 0 h 822960"/>
                <a:gd name="connsiteX1" fmla="*/ 411480 w 965809"/>
                <a:gd name="connsiteY1" fmla="*/ 0 h 822960"/>
                <a:gd name="connsiteX2" fmla="*/ 803910 w 965809"/>
                <a:gd name="connsiteY2" fmla="*/ 614680 h 822960"/>
                <a:gd name="connsiteX3" fmla="*/ 821055 w 965809"/>
                <a:gd name="connsiteY3" fmla="*/ 816610 h 822960"/>
                <a:gd name="connsiteX4" fmla="*/ 0 w 965809"/>
                <a:gd name="connsiteY4" fmla="*/ 822960 h 822960"/>
                <a:gd name="connsiteX5" fmla="*/ 0 w 965809"/>
                <a:gd name="connsiteY5" fmla="*/ 0 h 822960"/>
                <a:gd name="connsiteX0" fmla="*/ 0 w 977388"/>
                <a:gd name="connsiteY0" fmla="*/ 0 h 822960"/>
                <a:gd name="connsiteX1" fmla="*/ 411480 w 977388"/>
                <a:gd name="connsiteY1" fmla="*/ 0 h 822960"/>
                <a:gd name="connsiteX2" fmla="*/ 803910 w 977388"/>
                <a:gd name="connsiteY2" fmla="*/ 614680 h 822960"/>
                <a:gd name="connsiteX3" fmla="*/ 821055 w 977388"/>
                <a:gd name="connsiteY3" fmla="*/ 816610 h 822960"/>
                <a:gd name="connsiteX4" fmla="*/ 0 w 977388"/>
                <a:gd name="connsiteY4" fmla="*/ 822960 h 822960"/>
                <a:gd name="connsiteX5" fmla="*/ 0 w 977388"/>
                <a:gd name="connsiteY5" fmla="*/ 0 h 822960"/>
                <a:gd name="connsiteX0" fmla="*/ 0 w 966844"/>
                <a:gd name="connsiteY0" fmla="*/ 0 h 822960"/>
                <a:gd name="connsiteX1" fmla="*/ 386538 w 966844"/>
                <a:gd name="connsiteY1" fmla="*/ 0 h 822960"/>
                <a:gd name="connsiteX2" fmla="*/ 803910 w 966844"/>
                <a:gd name="connsiteY2" fmla="*/ 614680 h 822960"/>
                <a:gd name="connsiteX3" fmla="*/ 821055 w 966844"/>
                <a:gd name="connsiteY3" fmla="*/ 816610 h 822960"/>
                <a:gd name="connsiteX4" fmla="*/ 0 w 966844"/>
                <a:gd name="connsiteY4" fmla="*/ 822960 h 822960"/>
                <a:gd name="connsiteX5" fmla="*/ 0 w 966844"/>
                <a:gd name="connsiteY5" fmla="*/ 0 h 822960"/>
                <a:gd name="connsiteX0" fmla="*/ 0 w 966844"/>
                <a:gd name="connsiteY0" fmla="*/ 0 h 822960"/>
                <a:gd name="connsiteX1" fmla="*/ 386538 w 966844"/>
                <a:gd name="connsiteY1" fmla="*/ 0 h 822960"/>
                <a:gd name="connsiteX2" fmla="*/ 803910 w 966844"/>
                <a:gd name="connsiteY2" fmla="*/ 614680 h 822960"/>
                <a:gd name="connsiteX3" fmla="*/ 821055 w 966844"/>
                <a:gd name="connsiteY3" fmla="*/ 816610 h 822960"/>
                <a:gd name="connsiteX4" fmla="*/ 0 w 966844"/>
                <a:gd name="connsiteY4" fmla="*/ 822960 h 822960"/>
                <a:gd name="connsiteX5" fmla="*/ 0 w 966844"/>
                <a:gd name="connsiteY5" fmla="*/ 0 h 822960"/>
                <a:gd name="connsiteX0" fmla="*/ 0 w 973811"/>
                <a:gd name="connsiteY0" fmla="*/ 0 h 822960"/>
                <a:gd name="connsiteX1" fmla="*/ 386538 w 973811"/>
                <a:gd name="connsiteY1" fmla="*/ 0 h 822960"/>
                <a:gd name="connsiteX2" fmla="*/ 803910 w 973811"/>
                <a:gd name="connsiteY2" fmla="*/ 614680 h 822960"/>
                <a:gd name="connsiteX3" fmla="*/ 821055 w 973811"/>
                <a:gd name="connsiteY3" fmla="*/ 816610 h 822960"/>
                <a:gd name="connsiteX4" fmla="*/ 0 w 973811"/>
                <a:gd name="connsiteY4" fmla="*/ 822960 h 822960"/>
                <a:gd name="connsiteX5" fmla="*/ 0 w 973811"/>
                <a:gd name="connsiteY5" fmla="*/ 0 h 822960"/>
                <a:gd name="connsiteX0" fmla="*/ 0 w 976603"/>
                <a:gd name="connsiteY0" fmla="*/ 0 h 822960"/>
                <a:gd name="connsiteX1" fmla="*/ 386538 w 976603"/>
                <a:gd name="connsiteY1" fmla="*/ 0 h 822960"/>
                <a:gd name="connsiteX2" fmla="*/ 803910 w 976603"/>
                <a:gd name="connsiteY2" fmla="*/ 614680 h 822960"/>
                <a:gd name="connsiteX3" fmla="*/ 821055 w 976603"/>
                <a:gd name="connsiteY3" fmla="*/ 816610 h 822960"/>
                <a:gd name="connsiteX4" fmla="*/ 0 w 976603"/>
                <a:gd name="connsiteY4" fmla="*/ 822960 h 822960"/>
                <a:gd name="connsiteX5" fmla="*/ 0 w 976603"/>
                <a:gd name="connsiteY5" fmla="*/ 0 h 822960"/>
                <a:gd name="connsiteX0" fmla="*/ 0 w 969946"/>
                <a:gd name="connsiteY0" fmla="*/ 0 h 822960"/>
                <a:gd name="connsiteX1" fmla="*/ 386538 w 969946"/>
                <a:gd name="connsiteY1" fmla="*/ 0 h 822960"/>
                <a:gd name="connsiteX2" fmla="*/ 803910 w 969946"/>
                <a:gd name="connsiteY2" fmla="*/ 614680 h 822960"/>
                <a:gd name="connsiteX3" fmla="*/ 825212 w 969946"/>
                <a:gd name="connsiteY3" fmla="*/ 816610 h 822960"/>
                <a:gd name="connsiteX4" fmla="*/ 0 w 969946"/>
                <a:gd name="connsiteY4" fmla="*/ 822960 h 822960"/>
                <a:gd name="connsiteX5" fmla="*/ 0 w 969946"/>
                <a:gd name="connsiteY5" fmla="*/ 0 h 822960"/>
                <a:gd name="connsiteX0" fmla="*/ 0 w 975746"/>
                <a:gd name="connsiteY0" fmla="*/ 0 h 822960"/>
                <a:gd name="connsiteX1" fmla="*/ 386538 w 975746"/>
                <a:gd name="connsiteY1" fmla="*/ 0 h 822960"/>
                <a:gd name="connsiteX2" fmla="*/ 803910 w 975746"/>
                <a:gd name="connsiteY2" fmla="*/ 614680 h 822960"/>
                <a:gd name="connsiteX3" fmla="*/ 825212 w 975746"/>
                <a:gd name="connsiteY3" fmla="*/ 816610 h 822960"/>
                <a:gd name="connsiteX4" fmla="*/ 0 w 975746"/>
                <a:gd name="connsiteY4" fmla="*/ 822960 h 822960"/>
                <a:gd name="connsiteX5" fmla="*/ 0 w 975746"/>
                <a:gd name="connsiteY5" fmla="*/ 0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59860 w 975746"/>
                <a:gd name="connsiteY4" fmla="*/ 119946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1663 w 975746"/>
                <a:gd name="connsiteY4" fmla="*/ 7497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1663 w 975746"/>
                <a:gd name="connsiteY4" fmla="*/ 7497 h 822960"/>
                <a:gd name="connsiteX0" fmla="*/ 386538 w 932530"/>
                <a:gd name="connsiteY0" fmla="*/ 0 h 822960"/>
                <a:gd name="connsiteX1" fmla="*/ 614365 w 932530"/>
                <a:gd name="connsiteY1" fmla="*/ 535550 h 822960"/>
                <a:gd name="connsiteX2" fmla="*/ 825212 w 932530"/>
                <a:gd name="connsiteY2" fmla="*/ 816610 h 822960"/>
                <a:gd name="connsiteX3" fmla="*/ 0 w 932530"/>
                <a:gd name="connsiteY3" fmla="*/ 822960 h 822960"/>
                <a:gd name="connsiteX4" fmla="*/ 1663 w 932530"/>
                <a:gd name="connsiteY4" fmla="*/ 7497 h 822960"/>
                <a:gd name="connsiteX0" fmla="*/ 386538 w 689638"/>
                <a:gd name="connsiteY0" fmla="*/ 0 h 822960"/>
                <a:gd name="connsiteX1" fmla="*/ 614365 w 689638"/>
                <a:gd name="connsiteY1" fmla="*/ 535550 h 822960"/>
                <a:gd name="connsiteX2" fmla="*/ 519025 w 689638"/>
                <a:gd name="connsiteY2" fmla="*/ 820775 h 822960"/>
                <a:gd name="connsiteX3" fmla="*/ 0 w 689638"/>
                <a:gd name="connsiteY3" fmla="*/ 822960 h 822960"/>
                <a:gd name="connsiteX4" fmla="*/ 1663 w 689638"/>
                <a:gd name="connsiteY4" fmla="*/ 7497 h 822960"/>
                <a:gd name="connsiteX0" fmla="*/ 386538 w 708160"/>
                <a:gd name="connsiteY0" fmla="*/ 0 h 822960"/>
                <a:gd name="connsiteX1" fmla="*/ 614365 w 708160"/>
                <a:gd name="connsiteY1" fmla="*/ 535550 h 822960"/>
                <a:gd name="connsiteX2" fmla="*/ 519025 w 708160"/>
                <a:gd name="connsiteY2" fmla="*/ 820775 h 822960"/>
                <a:gd name="connsiteX3" fmla="*/ 0 w 708160"/>
                <a:gd name="connsiteY3" fmla="*/ 822960 h 822960"/>
                <a:gd name="connsiteX4" fmla="*/ 1663 w 708160"/>
                <a:gd name="connsiteY4" fmla="*/ 7497 h 822960"/>
                <a:gd name="connsiteX0" fmla="*/ 386538 w 708160"/>
                <a:gd name="connsiteY0" fmla="*/ 0 h 822960"/>
                <a:gd name="connsiteX1" fmla="*/ 614365 w 708160"/>
                <a:gd name="connsiteY1" fmla="*/ 535550 h 822960"/>
                <a:gd name="connsiteX2" fmla="*/ 519025 w 708160"/>
                <a:gd name="connsiteY2" fmla="*/ 820775 h 822960"/>
                <a:gd name="connsiteX3" fmla="*/ 0 w 708160"/>
                <a:gd name="connsiteY3" fmla="*/ 822960 h 822960"/>
                <a:gd name="connsiteX4" fmla="*/ 1663 w 708160"/>
                <a:gd name="connsiteY4" fmla="*/ 7497 h 822960"/>
                <a:gd name="connsiteX0" fmla="*/ 386538 w 745430"/>
                <a:gd name="connsiteY0" fmla="*/ 0 h 822960"/>
                <a:gd name="connsiteX1" fmla="*/ 614365 w 745430"/>
                <a:gd name="connsiteY1" fmla="*/ 535550 h 822960"/>
                <a:gd name="connsiteX2" fmla="*/ 519025 w 745430"/>
                <a:gd name="connsiteY2" fmla="*/ 820775 h 822960"/>
                <a:gd name="connsiteX3" fmla="*/ 0 w 745430"/>
                <a:gd name="connsiteY3" fmla="*/ 822960 h 822960"/>
                <a:gd name="connsiteX4" fmla="*/ 1663 w 745430"/>
                <a:gd name="connsiteY4" fmla="*/ 7497 h 822960"/>
                <a:gd name="connsiteX0" fmla="*/ 346963 w 691795"/>
                <a:gd name="connsiteY0" fmla="*/ 0 h 968727"/>
                <a:gd name="connsiteX1" fmla="*/ 614365 w 691795"/>
                <a:gd name="connsiteY1" fmla="*/ 681317 h 968727"/>
                <a:gd name="connsiteX2" fmla="*/ 519025 w 691795"/>
                <a:gd name="connsiteY2" fmla="*/ 966542 h 968727"/>
                <a:gd name="connsiteX3" fmla="*/ 0 w 691795"/>
                <a:gd name="connsiteY3" fmla="*/ 968727 h 968727"/>
                <a:gd name="connsiteX4" fmla="*/ 1663 w 691795"/>
                <a:gd name="connsiteY4" fmla="*/ 153264 h 968727"/>
                <a:gd name="connsiteX0" fmla="*/ 346963 w 691795"/>
                <a:gd name="connsiteY0" fmla="*/ 9163 h 977890"/>
                <a:gd name="connsiteX1" fmla="*/ 614365 w 691795"/>
                <a:gd name="connsiteY1" fmla="*/ 690480 h 977890"/>
                <a:gd name="connsiteX2" fmla="*/ 519025 w 691795"/>
                <a:gd name="connsiteY2" fmla="*/ 975705 h 977890"/>
                <a:gd name="connsiteX3" fmla="*/ 0 w 691795"/>
                <a:gd name="connsiteY3" fmla="*/ 977890 h 977890"/>
                <a:gd name="connsiteX4" fmla="*/ 1663 w 691795"/>
                <a:gd name="connsiteY4" fmla="*/ 0 h 977890"/>
                <a:gd name="connsiteX0" fmla="*/ 346963 w 691795"/>
                <a:gd name="connsiteY0" fmla="*/ 9163 h 977890"/>
                <a:gd name="connsiteX1" fmla="*/ 614365 w 691795"/>
                <a:gd name="connsiteY1" fmla="*/ 690480 h 977890"/>
                <a:gd name="connsiteX2" fmla="*/ 519025 w 691795"/>
                <a:gd name="connsiteY2" fmla="*/ 975705 h 977890"/>
                <a:gd name="connsiteX3" fmla="*/ 0 w 691795"/>
                <a:gd name="connsiteY3" fmla="*/ 977890 h 977890"/>
                <a:gd name="connsiteX4" fmla="*/ 1663 w 691795"/>
                <a:gd name="connsiteY4" fmla="*/ 0 h 977890"/>
                <a:gd name="connsiteX0" fmla="*/ 346963 w 673753"/>
                <a:gd name="connsiteY0" fmla="*/ 9163 h 977890"/>
                <a:gd name="connsiteX1" fmla="*/ 566458 w 673753"/>
                <a:gd name="connsiteY1" fmla="*/ 732127 h 977890"/>
                <a:gd name="connsiteX2" fmla="*/ 519025 w 673753"/>
                <a:gd name="connsiteY2" fmla="*/ 975705 h 977890"/>
                <a:gd name="connsiteX3" fmla="*/ 0 w 673753"/>
                <a:gd name="connsiteY3" fmla="*/ 977890 h 977890"/>
                <a:gd name="connsiteX4" fmla="*/ 1663 w 673753"/>
                <a:gd name="connsiteY4" fmla="*/ 0 h 977890"/>
                <a:gd name="connsiteX0" fmla="*/ 346963 w 680947"/>
                <a:gd name="connsiteY0" fmla="*/ 9163 h 977890"/>
                <a:gd name="connsiteX1" fmla="*/ 566458 w 680947"/>
                <a:gd name="connsiteY1" fmla="*/ 732127 h 977890"/>
                <a:gd name="connsiteX2" fmla="*/ 519025 w 680947"/>
                <a:gd name="connsiteY2" fmla="*/ 975705 h 977890"/>
                <a:gd name="connsiteX3" fmla="*/ 0 w 680947"/>
                <a:gd name="connsiteY3" fmla="*/ 977890 h 977890"/>
                <a:gd name="connsiteX4" fmla="*/ 1663 w 680947"/>
                <a:gd name="connsiteY4" fmla="*/ 0 h 977890"/>
                <a:gd name="connsiteX0" fmla="*/ 346963 w 730933"/>
                <a:gd name="connsiteY0" fmla="*/ 9163 h 977890"/>
                <a:gd name="connsiteX1" fmla="*/ 566458 w 730933"/>
                <a:gd name="connsiteY1" fmla="*/ 732127 h 977890"/>
                <a:gd name="connsiteX2" fmla="*/ 519025 w 730933"/>
                <a:gd name="connsiteY2" fmla="*/ 975705 h 977890"/>
                <a:gd name="connsiteX3" fmla="*/ 0 w 730933"/>
                <a:gd name="connsiteY3" fmla="*/ 977890 h 977890"/>
                <a:gd name="connsiteX4" fmla="*/ 1663 w 730933"/>
                <a:gd name="connsiteY4" fmla="*/ 0 h 977890"/>
                <a:gd name="connsiteX0" fmla="*/ 346963 w 813803"/>
                <a:gd name="connsiteY0" fmla="*/ 9163 h 977890"/>
                <a:gd name="connsiteX1" fmla="*/ 566458 w 813803"/>
                <a:gd name="connsiteY1" fmla="*/ 732127 h 977890"/>
                <a:gd name="connsiteX2" fmla="*/ 519025 w 813803"/>
                <a:gd name="connsiteY2" fmla="*/ 975705 h 977890"/>
                <a:gd name="connsiteX3" fmla="*/ 0 w 813803"/>
                <a:gd name="connsiteY3" fmla="*/ 977890 h 977890"/>
                <a:gd name="connsiteX4" fmla="*/ 1663 w 813803"/>
                <a:gd name="connsiteY4" fmla="*/ 0 h 977890"/>
                <a:gd name="connsiteX0" fmla="*/ 346963 w 815467"/>
                <a:gd name="connsiteY0" fmla="*/ 9163 h 977890"/>
                <a:gd name="connsiteX1" fmla="*/ 570624 w 815467"/>
                <a:gd name="connsiteY1" fmla="*/ 757116 h 977890"/>
                <a:gd name="connsiteX2" fmla="*/ 519025 w 815467"/>
                <a:gd name="connsiteY2" fmla="*/ 975705 h 977890"/>
                <a:gd name="connsiteX3" fmla="*/ 0 w 815467"/>
                <a:gd name="connsiteY3" fmla="*/ 977890 h 977890"/>
                <a:gd name="connsiteX4" fmla="*/ 1663 w 815467"/>
                <a:gd name="connsiteY4" fmla="*/ 0 h 977890"/>
                <a:gd name="connsiteX0" fmla="*/ 346963 w 846834"/>
                <a:gd name="connsiteY0" fmla="*/ 9163 h 977890"/>
                <a:gd name="connsiteX1" fmla="*/ 570624 w 846834"/>
                <a:gd name="connsiteY1" fmla="*/ 757116 h 977890"/>
                <a:gd name="connsiteX2" fmla="*/ 519025 w 846834"/>
                <a:gd name="connsiteY2" fmla="*/ 975705 h 977890"/>
                <a:gd name="connsiteX3" fmla="*/ 0 w 846834"/>
                <a:gd name="connsiteY3" fmla="*/ 977890 h 977890"/>
                <a:gd name="connsiteX4" fmla="*/ 1663 w 846834"/>
                <a:gd name="connsiteY4" fmla="*/ 0 h 977890"/>
                <a:gd name="connsiteX0" fmla="*/ 346963 w 846834"/>
                <a:gd name="connsiteY0" fmla="*/ 9163 h 977890"/>
                <a:gd name="connsiteX1" fmla="*/ 570624 w 846834"/>
                <a:gd name="connsiteY1" fmla="*/ 757116 h 977890"/>
                <a:gd name="connsiteX2" fmla="*/ 519025 w 846834"/>
                <a:gd name="connsiteY2" fmla="*/ 975705 h 977890"/>
                <a:gd name="connsiteX3" fmla="*/ 0 w 846834"/>
                <a:gd name="connsiteY3" fmla="*/ 977890 h 977890"/>
                <a:gd name="connsiteX4" fmla="*/ 1663 w 846834"/>
                <a:gd name="connsiteY4" fmla="*/ 0 h 977890"/>
                <a:gd name="connsiteX0" fmla="*/ 349046 w 765461"/>
                <a:gd name="connsiteY0" fmla="*/ 13327 h 977890"/>
                <a:gd name="connsiteX1" fmla="*/ 570624 w 765461"/>
                <a:gd name="connsiteY1" fmla="*/ 757116 h 977890"/>
                <a:gd name="connsiteX2" fmla="*/ 519025 w 765461"/>
                <a:gd name="connsiteY2" fmla="*/ 975705 h 977890"/>
                <a:gd name="connsiteX3" fmla="*/ 0 w 765461"/>
                <a:gd name="connsiteY3" fmla="*/ 977890 h 977890"/>
                <a:gd name="connsiteX4" fmla="*/ 1663 w 765461"/>
                <a:gd name="connsiteY4" fmla="*/ 0 h 977890"/>
                <a:gd name="connsiteX0" fmla="*/ 349046 w 781069"/>
                <a:gd name="connsiteY0" fmla="*/ 13327 h 977890"/>
                <a:gd name="connsiteX1" fmla="*/ 570624 w 781069"/>
                <a:gd name="connsiteY1" fmla="*/ 757116 h 977890"/>
                <a:gd name="connsiteX2" fmla="*/ 519025 w 781069"/>
                <a:gd name="connsiteY2" fmla="*/ 975705 h 977890"/>
                <a:gd name="connsiteX3" fmla="*/ 0 w 781069"/>
                <a:gd name="connsiteY3" fmla="*/ 977890 h 977890"/>
                <a:gd name="connsiteX4" fmla="*/ 1663 w 781069"/>
                <a:gd name="connsiteY4" fmla="*/ 0 h 977890"/>
                <a:gd name="connsiteX0" fmla="*/ 2107021 w 2107021"/>
                <a:gd name="connsiteY0" fmla="*/ 0 h 2555057"/>
                <a:gd name="connsiteX1" fmla="*/ 570624 w 2107021"/>
                <a:gd name="connsiteY1" fmla="*/ 2293086 h 2555057"/>
                <a:gd name="connsiteX2" fmla="*/ 519025 w 2107021"/>
                <a:gd name="connsiteY2" fmla="*/ 2511675 h 2555057"/>
                <a:gd name="connsiteX3" fmla="*/ 0 w 2107021"/>
                <a:gd name="connsiteY3" fmla="*/ 2513860 h 2555057"/>
                <a:gd name="connsiteX4" fmla="*/ 1663 w 2107021"/>
                <a:gd name="connsiteY4" fmla="*/ 1535970 h 2555057"/>
                <a:gd name="connsiteX0" fmla="*/ 2107021 w 2107021"/>
                <a:gd name="connsiteY0" fmla="*/ 0 h 2513860"/>
                <a:gd name="connsiteX1" fmla="*/ 570624 w 2107021"/>
                <a:gd name="connsiteY1" fmla="*/ 2293086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570624 w 2107021"/>
                <a:gd name="connsiteY1" fmla="*/ 2293086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1403787 w 2107021"/>
                <a:gd name="connsiteY1" fmla="*/ 960357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1403787 w 2107021"/>
                <a:gd name="connsiteY1" fmla="*/ 960357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0" fmla="*/ 1154751 w 1154751"/>
                <a:gd name="connsiteY0" fmla="*/ 0 h 1395514"/>
                <a:gd name="connsiteX1" fmla="*/ 451517 w 1154751"/>
                <a:gd name="connsiteY1" fmla="*/ 960357 h 1395514"/>
                <a:gd name="connsiteX2" fmla="*/ 0 w 1154751"/>
                <a:gd name="connsiteY2" fmla="*/ 1395514 h 1395514"/>
                <a:gd name="connsiteX0" fmla="*/ 2187874 w 2187874"/>
                <a:gd name="connsiteY0" fmla="*/ 0 h 2295106"/>
                <a:gd name="connsiteX1" fmla="*/ 1484640 w 2187874"/>
                <a:gd name="connsiteY1" fmla="*/ 960357 h 2295106"/>
                <a:gd name="connsiteX2" fmla="*/ 0 w 2187874"/>
                <a:gd name="connsiteY2" fmla="*/ 2295106 h 2295106"/>
                <a:gd name="connsiteX0" fmla="*/ 2187874 w 2187874"/>
                <a:gd name="connsiteY0" fmla="*/ 0 h 2295465"/>
                <a:gd name="connsiteX1" fmla="*/ 1484640 w 2187874"/>
                <a:gd name="connsiteY1" fmla="*/ 960357 h 2295465"/>
                <a:gd name="connsiteX2" fmla="*/ 0 w 2187874"/>
                <a:gd name="connsiteY2" fmla="*/ 2295106 h 2295465"/>
                <a:gd name="connsiteX0" fmla="*/ 2187874 w 2187982"/>
                <a:gd name="connsiteY0" fmla="*/ 0 h 2295466"/>
                <a:gd name="connsiteX1" fmla="*/ 1484640 w 2187982"/>
                <a:gd name="connsiteY1" fmla="*/ 960357 h 2295466"/>
                <a:gd name="connsiteX2" fmla="*/ 0 w 2187982"/>
                <a:gd name="connsiteY2" fmla="*/ 2295106 h 2295466"/>
                <a:gd name="connsiteX0" fmla="*/ 2187874 w 2187952"/>
                <a:gd name="connsiteY0" fmla="*/ 0 h 2295943"/>
                <a:gd name="connsiteX1" fmla="*/ 1351334 w 2187952"/>
                <a:gd name="connsiteY1" fmla="*/ 1526766 h 2295943"/>
                <a:gd name="connsiteX2" fmla="*/ 0 w 2187952"/>
                <a:gd name="connsiteY2" fmla="*/ 2295106 h 2295943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281605 w 2281605"/>
                <a:gd name="connsiteY0" fmla="*/ 0 h 2157668"/>
                <a:gd name="connsiteX1" fmla="*/ 0 w 2281605"/>
                <a:gd name="connsiteY1" fmla="*/ 2157668 h 2157668"/>
                <a:gd name="connsiteX0" fmla="*/ 2286225 w 2286225"/>
                <a:gd name="connsiteY0" fmla="*/ 0 h 369997"/>
                <a:gd name="connsiteX1" fmla="*/ 0 w 2286225"/>
                <a:gd name="connsiteY1" fmla="*/ 315 h 369997"/>
                <a:gd name="connsiteX0" fmla="*/ 2286225 w 2286225"/>
                <a:gd name="connsiteY0" fmla="*/ 0 h 3535"/>
                <a:gd name="connsiteX1" fmla="*/ 0 w 2286225"/>
                <a:gd name="connsiteY1" fmla="*/ 315 h 3535"/>
                <a:gd name="connsiteX0" fmla="*/ 10000 w 10000"/>
                <a:gd name="connsiteY0" fmla="*/ 4965 h 10824"/>
                <a:gd name="connsiteX1" fmla="*/ 0 w 10000"/>
                <a:gd name="connsiteY1" fmla="*/ 5856 h 10824"/>
                <a:gd name="connsiteX0" fmla="*/ 10439 w 10439"/>
                <a:gd name="connsiteY0" fmla="*/ 45652 h 51511"/>
                <a:gd name="connsiteX1" fmla="*/ 439 w 10439"/>
                <a:gd name="connsiteY1" fmla="*/ 46543 h 51511"/>
                <a:gd name="connsiteX2" fmla="*/ 1810 w 10439"/>
                <a:gd name="connsiteY2" fmla="*/ 0 h 51511"/>
                <a:gd name="connsiteX0" fmla="*/ 10506 w 10506"/>
                <a:gd name="connsiteY0" fmla="*/ 45652 h 852596"/>
                <a:gd name="connsiteX1" fmla="*/ 506 w 10506"/>
                <a:gd name="connsiteY1" fmla="*/ 46543 h 852596"/>
                <a:gd name="connsiteX2" fmla="*/ 1877 w 10506"/>
                <a:gd name="connsiteY2" fmla="*/ 0 h 852596"/>
                <a:gd name="connsiteX0" fmla="*/ 10657 w 10657"/>
                <a:gd name="connsiteY0" fmla="*/ 4969 h 1599840"/>
                <a:gd name="connsiteX1" fmla="*/ 657 w 10657"/>
                <a:gd name="connsiteY1" fmla="*/ 5860 h 1599840"/>
                <a:gd name="connsiteX2" fmla="*/ 1280 w 10657"/>
                <a:gd name="connsiteY2" fmla="*/ 948943 h 1599840"/>
                <a:gd name="connsiteX0" fmla="*/ 10657 w 10657"/>
                <a:gd name="connsiteY0" fmla="*/ 77119 h 1671990"/>
                <a:gd name="connsiteX1" fmla="*/ 2210 w 10657"/>
                <a:gd name="connsiteY1" fmla="*/ 55025 h 1671990"/>
                <a:gd name="connsiteX2" fmla="*/ 657 w 10657"/>
                <a:gd name="connsiteY2" fmla="*/ 78010 h 1671990"/>
                <a:gd name="connsiteX3" fmla="*/ 1280 w 10657"/>
                <a:gd name="connsiteY3" fmla="*/ 1021093 h 1671990"/>
                <a:gd name="connsiteX0" fmla="*/ 10657 w 10657"/>
                <a:gd name="connsiteY0" fmla="*/ 776095 h 2370966"/>
                <a:gd name="connsiteX1" fmla="*/ 2493 w 10657"/>
                <a:gd name="connsiteY1" fmla="*/ 0 h 2370966"/>
                <a:gd name="connsiteX2" fmla="*/ 657 w 10657"/>
                <a:gd name="connsiteY2" fmla="*/ 776986 h 2370966"/>
                <a:gd name="connsiteX3" fmla="*/ 1280 w 10657"/>
                <a:gd name="connsiteY3" fmla="*/ 1720069 h 2370966"/>
                <a:gd name="connsiteX0" fmla="*/ 10657 w 10657"/>
                <a:gd name="connsiteY0" fmla="*/ 806771 h 2401642"/>
                <a:gd name="connsiteX1" fmla="*/ 4837 w 10657"/>
                <a:gd name="connsiteY1" fmla="*/ 219180 h 2401642"/>
                <a:gd name="connsiteX2" fmla="*/ 2493 w 10657"/>
                <a:gd name="connsiteY2" fmla="*/ 30676 h 2401642"/>
                <a:gd name="connsiteX3" fmla="*/ 657 w 10657"/>
                <a:gd name="connsiteY3" fmla="*/ 807662 h 2401642"/>
                <a:gd name="connsiteX4" fmla="*/ 1280 w 10657"/>
                <a:gd name="connsiteY4" fmla="*/ 1750745 h 2401642"/>
                <a:gd name="connsiteX0" fmla="*/ 10657 w 10657"/>
                <a:gd name="connsiteY0" fmla="*/ 784949 h 2379820"/>
                <a:gd name="connsiteX1" fmla="*/ 4413 w 10657"/>
                <a:gd name="connsiteY1" fmla="*/ 786421 h 2379820"/>
                <a:gd name="connsiteX2" fmla="*/ 2493 w 10657"/>
                <a:gd name="connsiteY2" fmla="*/ 8854 h 2379820"/>
                <a:gd name="connsiteX3" fmla="*/ 657 w 10657"/>
                <a:gd name="connsiteY3" fmla="*/ 785840 h 2379820"/>
                <a:gd name="connsiteX4" fmla="*/ 1280 w 10657"/>
                <a:gd name="connsiteY4" fmla="*/ 1728923 h 2379820"/>
                <a:gd name="connsiteX0" fmla="*/ 10657 w 10657"/>
                <a:gd name="connsiteY0" fmla="*/ 785034 h 2379905"/>
                <a:gd name="connsiteX1" fmla="*/ 6252 w 10657"/>
                <a:gd name="connsiteY1" fmla="*/ 833631 h 2379905"/>
                <a:gd name="connsiteX2" fmla="*/ 4413 w 10657"/>
                <a:gd name="connsiteY2" fmla="*/ 786506 h 2379905"/>
                <a:gd name="connsiteX3" fmla="*/ 2493 w 10657"/>
                <a:gd name="connsiteY3" fmla="*/ 8939 h 2379905"/>
                <a:gd name="connsiteX4" fmla="*/ 657 w 10657"/>
                <a:gd name="connsiteY4" fmla="*/ 785925 h 2379905"/>
                <a:gd name="connsiteX5" fmla="*/ 1280 w 10657"/>
                <a:gd name="connsiteY5" fmla="*/ 1729008 h 2379905"/>
                <a:gd name="connsiteX0" fmla="*/ 10657 w 10657"/>
                <a:gd name="connsiteY0" fmla="*/ 785038 h 2379909"/>
                <a:gd name="connsiteX1" fmla="*/ 7788 w 10657"/>
                <a:gd name="connsiteY1" fmla="*/ 810073 h 2379909"/>
                <a:gd name="connsiteX2" fmla="*/ 6252 w 10657"/>
                <a:gd name="connsiteY2" fmla="*/ 833635 h 2379909"/>
                <a:gd name="connsiteX3" fmla="*/ 4413 w 10657"/>
                <a:gd name="connsiteY3" fmla="*/ 786510 h 2379909"/>
                <a:gd name="connsiteX4" fmla="*/ 2493 w 10657"/>
                <a:gd name="connsiteY4" fmla="*/ 8943 h 2379909"/>
                <a:gd name="connsiteX5" fmla="*/ 657 w 10657"/>
                <a:gd name="connsiteY5" fmla="*/ 785929 h 2379909"/>
                <a:gd name="connsiteX6" fmla="*/ 1280 w 10657"/>
                <a:gd name="connsiteY6" fmla="*/ 1729012 h 2379909"/>
                <a:gd name="connsiteX0" fmla="*/ 10657 w 10657"/>
                <a:gd name="connsiteY0" fmla="*/ 785038 h 2379909"/>
                <a:gd name="connsiteX1" fmla="*/ 8980 w 10657"/>
                <a:gd name="connsiteY1" fmla="*/ 786514 h 2379909"/>
                <a:gd name="connsiteX2" fmla="*/ 7788 w 10657"/>
                <a:gd name="connsiteY2" fmla="*/ 810073 h 2379909"/>
                <a:gd name="connsiteX3" fmla="*/ 6252 w 10657"/>
                <a:gd name="connsiteY3" fmla="*/ 833635 h 2379909"/>
                <a:gd name="connsiteX4" fmla="*/ 4413 w 10657"/>
                <a:gd name="connsiteY4" fmla="*/ 786510 h 2379909"/>
                <a:gd name="connsiteX5" fmla="*/ 2493 w 10657"/>
                <a:gd name="connsiteY5" fmla="*/ 8943 h 2379909"/>
                <a:gd name="connsiteX6" fmla="*/ 657 w 10657"/>
                <a:gd name="connsiteY6" fmla="*/ 785929 h 2379909"/>
                <a:gd name="connsiteX7" fmla="*/ 1280 w 10657"/>
                <a:gd name="connsiteY7" fmla="*/ 1729012 h 2379909"/>
                <a:gd name="connsiteX0" fmla="*/ 15988 w 15988"/>
                <a:gd name="connsiteY0" fmla="*/ 8975855 h 9052345"/>
                <a:gd name="connsiteX1" fmla="*/ 14311 w 15988"/>
                <a:gd name="connsiteY1" fmla="*/ 8977331 h 9052345"/>
                <a:gd name="connsiteX2" fmla="*/ 13119 w 15988"/>
                <a:gd name="connsiteY2" fmla="*/ 9000890 h 9052345"/>
                <a:gd name="connsiteX3" fmla="*/ 11583 w 15988"/>
                <a:gd name="connsiteY3" fmla="*/ 9024452 h 9052345"/>
                <a:gd name="connsiteX4" fmla="*/ 9744 w 15988"/>
                <a:gd name="connsiteY4" fmla="*/ 8977327 h 9052345"/>
                <a:gd name="connsiteX5" fmla="*/ 7824 w 15988"/>
                <a:gd name="connsiteY5" fmla="*/ 8199760 h 9052345"/>
                <a:gd name="connsiteX6" fmla="*/ 5988 w 15988"/>
                <a:gd name="connsiteY6" fmla="*/ 8976746 h 9052345"/>
                <a:gd name="connsiteX7" fmla="*/ 84 w 15988"/>
                <a:gd name="connsiteY7" fmla="*/ 0 h 9052345"/>
                <a:gd name="connsiteX0" fmla="*/ 16315 w 16315"/>
                <a:gd name="connsiteY0" fmla="*/ 8975855 h 9052345"/>
                <a:gd name="connsiteX1" fmla="*/ 14638 w 16315"/>
                <a:gd name="connsiteY1" fmla="*/ 8977331 h 9052345"/>
                <a:gd name="connsiteX2" fmla="*/ 13446 w 16315"/>
                <a:gd name="connsiteY2" fmla="*/ 9000890 h 9052345"/>
                <a:gd name="connsiteX3" fmla="*/ 11910 w 16315"/>
                <a:gd name="connsiteY3" fmla="*/ 9024452 h 9052345"/>
                <a:gd name="connsiteX4" fmla="*/ 10071 w 16315"/>
                <a:gd name="connsiteY4" fmla="*/ 8977327 h 9052345"/>
                <a:gd name="connsiteX5" fmla="*/ 8151 w 16315"/>
                <a:gd name="connsiteY5" fmla="*/ 8199760 h 9052345"/>
                <a:gd name="connsiteX6" fmla="*/ 1445 w 16315"/>
                <a:gd name="connsiteY6" fmla="*/ 22980 h 9052345"/>
                <a:gd name="connsiteX7" fmla="*/ 411 w 16315"/>
                <a:gd name="connsiteY7" fmla="*/ 0 h 9052345"/>
                <a:gd name="connsiteX0" fmla="*/ 16315 w 16315"/>
                <a:gd name="connsiteY0" fmla="*/ 9542113 h 9618603"/>
                <a:gd name="connsiteX1" fmla="*/ 14638 w 16315"/>
                <a:gd name="connsiteY1" fmla="*/ 9543589 h 9618603"/>
                <a:gd name="connsiteX2" fmla="*/ 13446 w 16315"/>
                <a:gd name="connsiteY2" fmla="*/ 9567148 h 9618603"/>
                <a:gd name="connsiteX3" fmla="*/ 11910 w 16315"/>
                <a:gd name="connsiteY3" fmla="*/ 9590710 h 9618603"/>
                <a:gd name="connsiteX4" fmla="*/ 10071 w 16315"/>
                <a:gd name="connsiteY4" fmla="*/ 9543585 h 9618603"/>
                <a:gd name="connsiteX5" fmla="*/ 2533 w 16315"/>
                <a:gd name="connsiteY5" fmla="*/ 753 h 9618603"/>
                <a:gd name="connsiteX6" fmla="*/ 1445 w 16315"/>
                <a:gd name="connsiteY6" fmla="*/ 589238 h 9618603"/>
                <a:gd name="connsiteX7" fmla="*/ 411 w 16315"/>
                <a:gd name="connsiteY7" fmla="*/ 566258 h 9618603"/>
                <a:gd name="connsiteX0" fmla="*/ 16315 w 16315"/>
                <a:gd name="connsiteY0" fmla="*/ 9547011 h 9596120"/>
                <a:gd name="connsiteX1" fmla="*/ 14638 w 16315"/>
                <a:gd name="connsiteY1" fmla="*/ 9548487 h 9596120"/>
                <a:gd name="connsiteX2" fmla="*/ 13446 w 16315"/>
                <a:gd name="connsiteY2" fmla="*/ 9572046 h 9596120"/>
                <a:gd name="connsiteX3" fmla="*/ 11910 w 16315"/>
                <a:gd name="connsiteY3" fmla="*/ 9595608 h 9596120"/>
                <a:gd name="connsiteX4" fmla="*/ 3645 w 16315"/>
                <a:gd name="connsiteY4" fmla="*/ 1254470 h 9596120"/>
                <a:gd name="connsiteX5" fmla="*/ 2533 w 16315"/>
                <a:gd name="connsiteY5" fmla="*/ 5651 h 9596120"/>
                <a:gd name="connsiteX6" fmla="*/ 1445 w 16315"/>
                <a:gd name="connsiteY6" fmla="*/ 594136 h 9596120"/>
                <a:gd name="connsiteX7" fmla="*/ 411 w 16315"/>
                <a:gd name="connsiteY7" fmla="*/ 571156 h 9596120"/>
                <a:gd name="connsiteX0" fmla="*/ 16315 w 16315"/>
                <a:gd name="connsiteY0" fmla="*/ 9564926 h 9589964"/>
                <a:gd name="connsiteX1" fmla="*/ 14638 w 16315"/>
                <a:gd name="connsiteY1" fmla="*/ 9566402 h 9589964"/>
                <a:gd name="connsiteX2" fmla="*/ 13446 w 16315"/>
                <a:gd name="connsiteY2" fmla="*/ 9589961 h 9589964"/>
                <a:gd name="connsiteX3" fmla="*/ 4757 w 16315"/>
                <a:gd name="connsiteY3" fmla="*/ 7 h 9589964"/>
                <a:gd name="connsiteX4" fmla="*/ 3645 w 16315"/>
                <a:gd name="connsiteY4" fmla="*/ 1272385 h 9589964"/>
                <a:gd name="connsiteX5" fmla="*/ 2533 w 16315"/>
                <a:gd name="connsiteY5" fmla="*/ 23566 h 9589964"/>
                <a:gd name="connsiteX6" fmla="*/ 1445 w 16315"/>
                <a:gd name="connsiteY6" fmla="*/ 612051 h 9589964"/>
                <a:gd name="connsiteX7" fmla="*/ 411 w 16315"/>
                <a:gd name="connsiteY7" fmla="*/ 589071 h 9589964"/>
                <a:gd name="connsiteX0" fmla="*/ 16315 w 16315"/>
                <a:gd name="connsiteY0" fmla="*/ 9564926 h 9566401"/>
                <a:gd name="connsiteX1" fmla="*/ 14638 w 16315"/>
                <a:gd name="connsiteY1" fmla="*/ 9566402 h 9566401"/>
                <a:gd name="connsiteX2" fmla="*/ 5767 w 16315"/>
                <a:gd name="connsiteY2" fmla="*/ 1225259 h 9566401"/>
                <a:gd name="connsiteX3" fmla="*/ 4757 w 16315"/>
                <a:gd name="connsiteY3" fmla="*/ 7 h 9566401"/>
                <a:gd name="connsiteX4" fmla="*/ 3645 w 16315"/>
                <a:gd name="connsiteY4" fmla="*/ 1272385 h 9566401"/>
                <a:gd name="connsiteX5" fmla="*/ 2533 w 16315"/>
                <a:gd name="connsiteY5" fmla="*/ 23566 h 9566401"/>
                <a:gd name="connsiteX6" fmla="*/ 1445 w 16315"/>
                <a:gd name="connsiteY6" fmla="*/ 612051 h 9566401"/>
                <a:gd name="connsiteX7" fmla="*/ 411 w 16315"/>
                <a:gd name="connsiteY7" fmla="*/ 589071 h 9566401"/>
                <a:gd name="connsiteX0" fmla="*/ 16315 w 16315"/>
                <a:gd name="connsiteY0" fmla="*/ 9564926 h 9564924"/>
                <a:gd name="connsiteX1" fmla="*/ 6858 w 16315"/>
                <a:gd name="connsiteY1" fmla="*/ 11 h 9564924"/>
                <a:gd name="connsiteX2" fmla="*/ 5767 w 16315"/>
                <a:gd name="connsiteY2" fmla="*/ 1225259 h 9564924"/>
                <a:gd name="connsiteX3" fmla="*/ 4757 w 16315"/>
                <a:gd name="connsiteY3" fmla="*/ 7 h 9564924"/>
                <a:gd name="connsiteX4" fmla="*/ 3645 w 16315"/>
                <a:gd name="connsiteY4" fmla="*/ 1272385 h 9564924"/>
                <a:gd name="connsiteX5" fmla="*/ 2533 w 16315"/>
                <a:gd name="connsiteY5" fmla="*/ 23566 h 9564924"/>
                <a:gd name="connsiteX6" fmla="*/ 1445 w 16315"/>
                <a:gd name="connsiteY6" fmla="*/ 612051 h 9564924"/>
                <a:gd name="connsiteX7" fmla="*/ 411 w 16315"/>
                <a:gd name="connsiteY7" fmla="*/ 589071 h 9564924"/>
                <a:gd name="connsiteX0" fmla="*/ 7909 w 7909"/>
                <a:gd name="connsiteY0" fmla="*/ 1247352 h 1435448"/>
                <a:gd name="connsiteX1" fmla="*/ 6858 w 7909"/>
                <a:gd name="connsiteY1" fmla="*/ 11 h 1435448"/>
                <a:gd name="connsiteX2" fmla="*/ 5767 w 7909"/>
                <a:gd name="connsiteY2" fmla="*/ 1225259 h 1435448"/>
                <a:gd name="connsiteX3" fmla="*/ 4757 w 7909"/>
                <a:gd name="connsiteY3" fmla="*/ 7 h 1435448"/>
                <a:gd name="connsiteX4" fmla="*/ 3645 w 7909"/>
                <a:gd name="connsiteY4" fmla="*/ 1272385 h 1435448"/>
                <a:gd name="connsiteX5" fmla="*/ 2533 w 7909"/>
                <a:gd name="connsiteY5" fmla="*/ 23566 h 1435448"/>
                <a:gd name="connsiteX6" fmla="*/ 1445 w 7909"/>
                <a:gd name="connsiteY6" fmla="*/ 612051 h 1435448"/>
                <a:gd name="connsiteX7" fmla="*/ 411 w 7909"/>
                <a:gd name="connsiteY7" fmla="*/ 589071 h 1435448"/>
                <a:gd name="connsiteX0" fmla="*/ 9480 w 9480"/>
                <a:gd name="connsiteY0" fmla="*/ 8690 h 8929"/>
                <a:gd name="connsiteX1" fmla="*/ 8151 w 9480"/>
                <a:gd name="connsiteY1" fmla="*/ 0 h 8929"/>
                <a:gd name="connsiteX2" fmla="*/ 6772 w 9480"/>
                <a:gd name="connsiteY2" fmla="*/ 8536 h 8929"/>
                <a:gd name="connsiteX3" fmla="*/ 5495 w 9480"/>
                <a:gd name="connsiteY3" fmla="*/ 0 h 8929"/>
                <a:gd name="connsiteX4" fmla="*/ 4089 w 9480"/>
                <a:gd name="connsiteY4" fmla="*/ 8864 h 8929"/>
                <a:gd name="connsiteX5" fmla="*/ 2683 w 9480"/>
                <a:gd name="connsiteY5" fmla="*/ 164 h 8929"/>
                <a:gd name="connsiteX6" fmla="*/ 1307 w 9480"/>
                <a:gd name="connsiteY6" fmla="*/ 4264 h 8929"/>
                <a:gd name="connsiteX7" fmla="*/ 0 w 9480"/>
                <a:gd name="connsiteY7" fmla="*/ 4104 h 8929"/>
                <a:gd name="connsiteX0" fmla="*/ 9973 w 9973"/>
                <a:gd name="connsiteY0" fmla="*/ 9732 h 10000"/>
                <a:gd name="connsiteX1" fmla="*/ 8571 w 9973"/>
                <a:gd name="connsiteY1" fmla="*/ 0 h 10000"/>
                <a:gd name="connsiteX2" fmla="*/ 7116 w 9973"/>
                <a:gd name="connsiteY2" fmla="*/ 9560 h 10000"/>
                <a:gd name="connsiteX3" fmla="*/ 5769 w 9973"/>
                <a:gd name="connsiteY3" fmla="*/ 0 h 10000"/>
                <a:gd name="connsiteX4" fmla="*/ 4286 w 9973"/>
                <a:gd name="connsiteY4" fmla="*/ 9927 h 10000"/>
                <a:gd name="connsiteX5" fmla="*/ 2803 w 9973"/>
                <a:gd name="connsiteY5" fmla="*/ 184 h 10000"/>
                <a:gd name="connsiteX6" fmla="*/ 1352 w 9973"/>
                <a:gd name="connsiteY6" fmla="*/ 4775 h 10000"/>
                <a:gd name="connsiteX7" fmla="*/ 0 w 9973"/>
                <a:gd name="connsiteY7" fmla="*/ 5148 h 10000"/>
                <a:gd name="connsiteX0" fmla="*/ 10000 w 10000"/>
                <a:gd name="connsiteY0" fmla="*/ 9732 h 10000"/>
                <a:gd name="connsiteX1" fmla="*/ 8594 w 10000"/>
                <a:gd name="connsiteY1" fmla="*/ 0 h 10000"/>
                <a:gd name="connsiteX2" fmla="*/ 7135 w 10000"/>
                <a:gd name="connsiteY2" fmla="*/ 9560 h 10000"/>
                <a:gd name="connsiteX3" fmla="*/ 5785 w 10000"/>
                <a:gd name="connsiteY3" fmla="*/ 0 h 10000"/>
                <a:gd name="connsiteX4" fmla="*/ 4298 w 10000"/>
                <a:gd name="connsiteY4" fmla="*/ 9927 h 10000"/>
                <a:gd name="connsiteX5" fmla="*/ 2811 w 10000"/>
                <a:gd name="connsiteY5" fmla="*/ 184 h 10000"/>
                <a:gd name="connsiteX6" fmla="*/ 1356 w 10000"/>
                <a:gd name="connsiteY6" fmla="*/ 4775 h 10000"/>
                <a:gd name="connsiteX7" fmla="*/ 0 w 10000"/>
                <a:gd name="connsiteY7" fmla="*/ 5148 h 10000"/>
                <a:gd name="connsiteX0" fmla="*/ 10878 w 10878"/>
                <a:gd name="connsiteY0" fmla="*/ 9732 h 10000"/>
                <a:gd name="connsiteX1" fmla="*/ 9472 w 10878"/>
                <a:gd name="connsiteY1" fmla="*/ 0 h 10000"/>
                <a:gd name="connsiteX2" fmla="*/ 8013 w 10878"/>
                <a:gd name="connsiteY2" fmla="*/ 9560 h 10000"/>
                <a:gd name="connsiteX3" fmla="*/ 6663 w 10878"/>
                <a:gd name="connsiteY3" fmla="*/ 0 h 10000"/>
                <a:gd name="connsiteX4" fmla="*/ 5176 w 10878"/>
                <a:gd name="connsiteY4" fmla="*/ 9927 h 10000"/>
                <a:gd name="connsiteX5" fmla="*/ 3689 w 10878"/>
                <a:gd name="connsiteY5" fmla="*/ 184 h 10000"/>
                <a:gd name="connsiteX6" fmla="*/ 2234 w 10878"/>
                <a:gd name="connsiteY6" fmla="*/ 4775 h 10000"/>
                <a:gd name="connsiteX7" fmla="*/ 0 w 10878"/>
                <a:gd name="connsiteY7" fmla="*/ 5883 h 10000"/>
                <a:gd name="connsiteX0" fmla="*/ 10878 w 10878"/>
                <a:gd name="connsiteY0" fmla="*/ 9732 h 10000"/>
                <a:gd name="connsiteX1" fmla="*/ 9472 w 10878"/>
                <a:gd name="connsiteY1" fmla="*/ 0 h 10000"/>
                <a:gd name="connsiteX2" fmla="*/ 8013 w 10878"/>
                <a:gd name="connsiteY2" fmla="*/ 9560 h 10000"/>
                <a:gd name="connsiteX3" fmla="*/ 6663 w 10878"/>
                <a:gd name="connsiteY3" fmla="*/ 0 h 10000"/>
                <a:gd name="connsiteX4" fmla="*/ 5176 w 10878"/>
                <a:gd name="connsiteY4" fmla="*/ 9927 h 10000"/>
                <a:gd name="connsiteX5" fmla="*/ 3689 w 10878"/>
                <a:gd name="connsiteY5" fmla="*/ 184 h 10000"/>
                <a:gd name="connsiteX6" fmla="*/ 2234 w 10878"/>
                <a:gd name="connsiteY6" fmla="*/ 4775 h 10000"/>
                <a:gd name="connsiteX7" fmla="*/ 0 w 1087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3689 w 15188"/>
                <a:gd name="connsiteY5" fmla="*/ 184 h 10000"/>
                <a:gd name="connsiteX6" fmla="*/ 2234 w 15188"/>
                <a:gd name="connsiteY6" fmla="*/ 4775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3689 w 15188"/>
                <a:gd name="connsiteY5" fmla="*/ 184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12350 w 15188"/>
                <a:gd name="connsiteY1" fmla="*/ 184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12350 w 15188"/>
                <a:gd name="connsiteY1" fmla="*/ 184 h 10000"/>
                <a:gd name="connsiteX2" fmla="*/ 9445 w 15188"/>
                <a:gd name="connsiteY2" fmla="*/ 9836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3783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5869 w 17269"/>
                <a:gd name="connsiteY6" fmla="*/ 5143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4369 w 17269"/>
                <a:gd name="connsiteY6" fmla="*/ 5419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5798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5798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9 h 10115"/>
                <a:gd name="connsiteX1" fmla="*/ 14431 w 17269"/>
                <a:gd name="connsiteY1" fmla="*/ 187 h 10115"/>
                <a:gd name="connsiteX2" fmla="*/ 11553 w 17269"/>
                <a:gd name="connsiteY2" fmla="*/ 10115 h 10115"/>
                <a:gd name="connsiteX3" fmla="*/ 8744 w 17269"/>
                <a:gd name="connsiteY3" fmla="*/ 3 h 10115"/>
                <a:gd name="connsiteX4" fmla="*/ 5798 w 17269"/>
                <a:gd name="connsiteY4" fmla="*/ 9930 h 10115"/>
                <a:gd name="connsiteX5" fmla="*/ 2999 w 17269"/>
                <a:gd name="connsiteY5" fmla="*/ 3 h 10115"/>
                <a:gd name="connsiteX6" fmla="*/ 3031 w 17269"/>
                <a:gd name="connsiteY6" fmla="*/ 5514 h 10115"/>
                <a:gd name="connsiteX7" fmla="*/ 0 w 17269"/>
                <a:gd name="connsiteY7" fmla="*/ 5610 h 10115"/>
                <a:gd name="connsiteX0" fmla="*/ 17269 w 17269"/>
                <a:gd name="connsiteY0" fmla="*/ 9919 h 10115"/>
                <a:gd name="connsiteX1" fmla="*/ 14431 w 17269"/>
                <a:gd name="connsiteY1" fmla="*/ 187 h 10115"/>
                <a:gd name="connsiteX2" fmla="*/ 11553 w 17269"/>
                <a:gd name="connsiteY2" fmla="*/ 10115 h 10115"/>
                <a:gd name="connsiteX3" fmla="*/ 8744 w 17269"/>
                <a:gd name="connsiteY3" fmla="*/ 3 h 10115"/>
                <a:gd name="connsiteX4" fmla="*/ 5798 w 17269"/>
                <a:gd name="connsiteY4" fmla="*/ 9930 h 10115"/>
                <a:gd name="connsiteX5" fmla="*/ 2999 w 17269"/>
                <a:gd name="connsiteY5" fmla="*/ 3 h 10115"/>
                <a:gd name="connsiteX6" fmla="*/ 1585 w 17269"/>
                <a:gd name="connsiteY6" fmla="*/ 5698 h 10115"/>
                <a:gd name="connsiteX7" fmla="*/ 0 w 17269"/>
                <a:gd name="connsiteY7" fmla="*/ 5610 h 10115"/>
                <a:gd name="connsiteX0" fmla="*/ 20025 w 20025"/>
                <a:gd name="connsiteY0" fmla="*/ 9919 h 10115"/>
                <a:gd name="connsiteX1" fmla="*/ 17187 w 20025"/>
                <a:gd name="connsiteY1" fmla="*/ 187 h 10115"/>
                <a:gd name="connsiteX2" fmla="*/ 14309 w 20025"/>
                <a:gd name="connsiteY2" fmla="*/ 10115 h 10115"/>
                <a:gd name="connsiteX3" fmla="*/ 11500 w 20025"/>
                <a:gd name="connsiteY3" fmla="*/ 3 h 10115"/>
                <a:gd name="connsiteX4" fmla="*/ 8554 w 20025"/>
                <a:gd name="connsiteY4" fmla="*/ 9930 h 10115"/>
                <a:gd name="connsiteX5" fmla="*/ 5755 w 20025"/>
                <a:gd name="connsiteY5" fmla="*/ 3 h 10115"/>
                <a:gd name="connsiteX6" fmla="*/ 4341 w 20025"/>
                <a:gd name="connsiteY6" fmla="*/ 5698 h 10115"/>
                <a:gd name="connsiteX7" fmla="*/ 0 w 20025"/>
                <a:gd name="connsiteY7" fmla="*/ 5702 h 10115"/>
                <a:gd name="connsiteX0" fmla="*/ 20025 w 20025"/>
                <a:gd name="connsiteY0" fmla="*/ 9919 h 10115"/>
                <a:gd name="connsiteX1" fmla="*/ 17187 w 20025"/>
                <a:gd name="connsiteY1" fmla="*/ 187 h 10115"/>
                <a:gd name="connsiteX2" fmla="*/ 14309 w 20025"/>
                <a:gd name="connsiteY2" fmla="*/ 10115 h 10115"/>
                <a:gd name="connsiteX3" fmla="*/ 11500 w 20025"/>
                <a:gd name="connsiteY3" fmla="*/ 3 h 10115"/>
                <a:gd name="connsiteX4" fmla="*/ 8554 w 20025"/>
                <a:gd name="connsiteY4" fmla="*/ 9930 h 10115"/>
                <a:gd name="connsiteX5" fmla="*/ 5755 w 20025"/>
                <a:gd name="connsiteY5" fmla="*/ 3 h 10115"/>
                <a:gd name="connsiteX6" fmla="*/ 4341 w 20025"/>
                <a:gd name="connsiteY6" fmla="*/ 5698 h 10115"/>
                <a:gd name="connsiteX7" fmla="*/ 0 w 20025"/>
                <a:gd name="connsiteY7" fmla="*/ 5702 h 10115"/>
                <a:gd name="connsiteX0" fmla="*/ 20011 w 20011"/>
                <a:gd name="connsiteY0" fmla="*/ 9919 h 10115"/>
                <a:gd name="connsiteX1" fmla="*/ 17173 w 20011"/>
                <a:gd name="connsiteY1" fmla="*/ 187 h 10115"/>
                <a:gd name="connsiteX2" fmla="*/ 14295 w 20011"/>
                <a:gd name="connsiteY2" fmla="*/ 10115 h 10115"/>
                <a:gd name="connsiteX3" fmla="*/ 11486 w 20011"/>
                <a:gd name="connsiteY3" fmla="*/ 3 h 10115"/>
                <a:gd name="connsiteX4" fmla="*/ 8540 w 20011"/>
                <a:gd name="connsiteY4" fmla="*/ 9930 h 10115"/>
                <a:gd name="connsiteX5" fmla="*/ 5741 w 20011"/>
                <a:gd name="connsiteY5" fmla="*/ 3 h 10115"/>
                <a:gd name="connsiteX6" fmla="*/ 4327 w 20011"/>
                <a:gd name="connsiteY6" fmla="*/ 5698 h 10115"/>
                <a:gd name="connsiteX7" fmla="*/ 0 w 20011"/>
                <a:gd name="connsiteY7" fmla="*/ 5059 h 10115"/>
                <a:gd name="connsiteX0" fmla="*/ 20011 w 20011"/>
                <a:gd name="connsiteY0" fmla="*/ 9918 h 10115"/>
                <a:gd name="connsiteX1" fmla="*/ 17173 w 20011"/>
                <a:gd name="connsiteY1" fmla="*/ 186 h 10115"/>
                <a:gd name="connsiteX2" fmla="*/ 14295 w 20011"/>
                <a:gd name="connsiteY2" fmla="*/ 10114 h 10115"/>
                <a:gd name="connsiteX3" fmla="*/ 11486 w 20011"/>
                <a:gd name="connsiteY3" fmla="*/ 2 h 10115"/>
                <a:gd name="connsiteX4" fmla="*/ 8540 w 20011"/>
                <a:gd name="connsiteY4" fmla="*/ 9929 h 10115"/>
                <a:gd name="connsiteX5" fmla="*/ 5741 w 20011"/>
                <a:gd name="connsiteY5" fmla="*/ 2 h 10115"/>
                <a:gd name="connsiteX6" fmla="*/ 2881 w 20011"/>
                <a:gd name="connsiteY6" fmla="*/ 10109 h 10115"/>
                <a:gd name="connsiteX7" fmla="*/ 0 w 20011"/>
                <a:gd name="connsiteY7" fmla="*/ 5058 h 10115"/>
                <a:gd name="connsiteX0" fmla="*/ 20011 w 20011"/>
                <a:gd name="connsiteY0" fmla="*/ 9918 h 10115"/>
                <a:gd name="connsiteX1" fmla="*/ 17173 w 20011"/>
                <a:gd name="connsiteY1" fmla="*/ 186 h 10115"/>
                <a:gd name="connsiteX2" fmla="*/ 14295 w 20011"/>
                <a:gd name="connsiteY2" fmla="*/ 10114 h 10115"/>
                <a:gd name="connsiteX3" fmla="*/ 11486 w 20011"/>
                <a:gd name="connsiteY3" fmla="*/ 2 h 10115"/>
                <a:gd name="connsiteX4" fmla="*/ 8540 w 20011"/>
                <a:gd name="connsiteY4" fmla="*/ 9929 h 10115"/>
                <a:gd name="connsiteX5" fmla="*/ 5741 w 20011"/>
                <a:gd name="connsiteY5" fmla="*/ 2 h 10115"/>
                <a:gd name="connsiteX6" fmla="*/ 2881 w 20011"/>
                <a:gd name="connsiteY6" fmla="*/ 10109 h 10115"/>
                <a:gd name="connsiteX7" fmla="*/ 0 w 20011"/>
                <a:gd name="connsiteY7" fmla="*/ 5058 h 10115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231"/>
                <a:gd name="connsiteY0" fmla="*/ 9918 h 10576"/>
                <a:gd name="connsiteX1" fmla="*/ 20024 w 20231"/>
                <a:gd name="connsiteY1" fmla="*/ 9837 h 10576"/>
                <a:gd name="connsiteX2" fmla="*/ 17173 w 20231"/>
                <a:gd name="connsiteY2" fmla="*/ 186 h 10576"/>
                <a:gd name="connsiteX3" fmla="*/ 14295 w 20231"/>
                <a:gd name="connsiteY3" fmla="*/ 10114 h 10576"/>
                <a:gd name="connsiteX4" fmla="*/ 11486 w 20231"/>
                <a:gd name="connsiteY4" fmla="*/ 2 h 10576"/>
                <a:gd name="connsiteX5" fmla="*/ 8540 w 20231"/>
                <a:gd name="connsiteY5" fmla="*/ 9929 h 10576"/>
                <a:gd name="connsiteX6" fmla="*/ 5741 w 20231"/>
                <a:gd name="connsiteY6" fmla="*/ 2 h 10576"/>
                <a:gd name="connsiteX7" fmla="*/ 2881 w 20231"/>
                <a:gd name="connsiteY7" fmla="*/ 10109 h 10576"/>
                <a:gd name="connsiteX8" fmla="*/ 0 w 20231"/>
                <a:gd name="connsiteY8" fmla="*/ 5058 h 10576"/>
                <a:gd name="connsiteX0" fmla="*/ 20011 w 20688"/>
                <a:gd name="connsiteY0" fmla="*/ 9918 h 10114"/>
                <a:gd name="connsiteX1" fmla="*/ 20564 w 20688"/>
                <a:gd name="connsiteY1" fmla="*/ 7539 h 10114"/>
                <a:gd name="connsiteX2" fmla="*/ 17173 w 20688"/>
                <a:gd name="connsiteY2" fmla="*/ 186 h 10114"/>
                <a:gd name="connsiteX3" fmla="*/ 14295 w 20688"/>
                <a:gd name="connsiteY3" fmla="*/ 10114 h 10114"/>
                <a:gd name="connsiteX4" fmla="*/ 11486 w 20688"/>
                <a:gd name="connsiteY4" fmla="*/ 2 h 10114"/>
                <a:gd name="connsiteX5" fmla="*/ 8540 w 20688"/>
                <a:gd name="connsiteY5" fmla="*/ 9929 h 10114"/>
                <a:gd name="connsiteX6" fmla="*/ 5741 w 20688"/>
                <a:gd name="connsiteY6" fmla="*/ 2 h 10114"/>
                <a:gd name="connsiteX7" fmla="*/ 2881 w 20688"/>
                <a:gd name="connsiteY7" fmla="*/ 10109 h 10114"/>
                <a:gd name="connsiteX8" fmla="*/ 0 w 20688"/>
                <a:gd name="connsiteY8" fmla="*/ 5058 h 10114"/>
                <a:gd name="connsiteX0" fmla="*/ 29091 w 29091"/>
                <a:gd name="connsiteY0" fmla="*/ 7252 h 10114"/>
                <a:gd name="connsiteX1" fmla="*/ 20564 w 29091"/>
                <a:gd name="connsiteY1" fmla="*/ 7539 h 10114"/>
                <a:gd name="connsiteX2" fmla="*/ 17173 w 29091"/>
                <a:gd name="connsiteY2" fmla="*/ 186 h 10114"/>
                <a:gd name="connsiteX3" fmla="*/ 14295 w 29091"/>
                <a:gd name="connsiteY3" fmla="*/ 10114 h 10114"/>
                <a:gd name="connsiteX4" fmla="*/ 11486 w 29091"/>
                <a:gd name="connsiteY4" fmla="*/ 2 h 10114"/>
                <a:gd name="connsiteX5" fmla="*/ 8540 w 29091"/>
                <a:gd name="connsiteY5" fmla="*/ 9929 h 10114"/>
                <a:gd name="connsiteX6" fmla="*/ 5741 w 29091"/>
                <a:gd name="connsiteY6" fmla="*/ 2 h 10114"/>
                <a:gd name="connsiteX7" fmla="*/ 2881 w 29091"/>
                <a:gd name="connsiteY7" fmla="*/ 10109 h 10114"/>
                <a:gd name="connsiteX8" fmla="*/ 0 w 29091"/>
                <a:gd name="connsiteY8" fmla="*/ 5058 h 10114"/>
                <a:gd name="connsiteX0" fmla="*/ 29091 w 29091"/>
                <a:gd name="connsiteY0" fmla="*/ 7252 h 10465"/>
                <a:gd name="connsiteX1" fmla="*/ 20024 w 29091"/>
                <a:gd name="connsiteY1" fmla="*/ 10113 h 10465"/>
                <a:gd name="connsiteX2" fmla="*/ 17173 w 29091"/>
                <a:gd name="connsiteY2" fmla="*/ 186 h 10465"/>
                <a:gd name="connsiteX3" fmla="*/ 14295 w 29091"/>
                <a:gd name="connsiteY3" fmla="*/ 10114 h 10465"/>
                <a:gd name="connsiteX4" fmla="*/ 11486 w 29091"/>
                <a:gd name="connsiteY4" fmla="*/ 2 h 10465"/>
                <a:gd name="connsiteX5" fmla="*/ 8540 w 29091"/>
                <a:gd name="connsiteY5" fmla="*/ 9929 h 10465"/>
                <a:gd name="connsiteX6" fmla="*/ 5741 w 29091"/>
                <a:gd name="connsiteY6" fmla="*/ 2 h 10465"/>
                <a:gd name="connsiteX7" fmla="*/ 2881 w 29091"/>
                <a:gd name="connsiteY7" fmla="*/ 10109 h 10465"/>
                <a:gd name="connsiteX8" fmla="*/ 0 w 29091"/>
                <a:gd name="connsiteY8" fmla="*/ 5058 h 10465"/>
                <a:gd name="connsiteX0" fmla="*/ 29091 w 29091"/>
                <a:gd name="connsiteY0" fmla="*/ 7252 h 10465"/>
                <a:gd name="connsiteX1" fmla="*/ 20024 w 29091"/>
                <a:gd name="connsiteY1" fmla="*/ 10113 h 10465"/>
                <a:gd name="connsiteX2" fmla="*/ 17173 w 29091"/>
                <a:gd name="connsiteY2" fmla="*/ 186 h 10465"/>
                <a:gd name="connsiteX3" fmla="*/ 14295 w 29091"/>
                <a:gd name="connsiteY3" fmla="*/ 10114 h 10465"/>
                <a:gd name="connsiteX4" fmla="*/ 11486 w 29091"/>
                <a:gd name="connsiteY4" fmla="*/ 2 h 10465"/>
                <a:gd name="connsiteX5" fmla="*/ 8540 w 29091"/>
                <a:gd name="connsiteY5" fmla="*/ 9929 h 10465"/>
                <a:gd name="connsiteX6" fmla="*/ 5741 w 29091"/>
                <a:gd name="connsiteY6" fmla="*/ 2 h 10465"/>
                <a:gd name="connsiteX7" fmla="*/ 2881 w 29091"/>
                <a:gd name="connsiteY7" fmla="*/ 10109 h 10465"/>
                <a:gd name="connsiteX8" fmla="*/ 0 w 29091"/>
                <a:gd name="connsiteY8" fmla="*/ 5058 h 10465"/>
                <a:gd name="connsiteX0" fmla="*/ 29091 w 29091"/>
                <a:gd name="connsiteY0" fmla="*/ 7252 h 11004"/>
                <a:gd name="connsiteX1" fmla="*/ 22322 w 29091"/>
                <a:gd name="connsiteY1" fmla="*/ 10205 h 11004"/>
                <a:gd name="connsiteX2" fmla="*/ 20024 w 29091"/>
                <a:gd name="connsiteY2" fmla="*/ 10113 h 11004"/>
                <a:gd name="connsiteX3" fmla="*/ 17173 w 29091"/>
                <a:gd name="connsiteY3" fmla="*/ 186 h 11004"/>
                <a:gd name="connsiteX4" fmla="*/ 14295 w 29091"/>
                <a:gd name="connsiteY4" fmla="*/ 10114 h 11004"/>
                <a:gd name="connsiteX5" fmla="*/ 11486 w 29091"/>
                <a:gd name="connsiteY5" fmla="*/ 2 h 11004"/>
                <a:gd name="connsiteX6" fmla="*/ 8540 w 29091"/>
                <a:gd name="connsiteY6" fmla="*/ 9929 h 11004"/>
                <a:gd name="connsiteX7" fmla="*/ 5741 w 29091"/>
                <a:gd name="connsiteY7" fmla="*/ 2 h 11004"/>
                <a:gd name="connsiteX8" fmla="*/ 2881 w 29091"/>
                <a:gd name="connsiteY8" fmla="*/ 10109 h 11004"/>
                <a:gd name="connsiteX9" fmla="*/ 0 w 29091"/>
                <a:gd name="connsiteY9" fmla="*/ 5058 h 11004"/>
                <a:gd name="connsiteX0" fmla="*/ 29091 w 29091"/>
                <a:gd name="connsiteY0" fmla="*/ 7252 h 10920"/>
                <a:gd name="connsiteX1" fmla="*/ 24659 w 29091"/>
                <a:gd name="connsiteY1" fmla="*/ 9102 h 10920"/>
                <a:gd name="connsiteX2" fmla="*/ 22322 w 29091"/>
                <a:gd name="connsiteY2" fmla="*/ 10205 h 10920"/>
                <a:gd name="connsiteX3" fmla="*/ 20024 w 29091"/>
                <a:gd name="connsiteY3" fmla="*/ 10113 h 10920"/>
                <a:gd name="connsiteX4" fmla="*/ 17173 w 29091"/>
                <a:gd name="connsiteY4" fmla="*/ 186 h 10920"/>
                <a:gd name="connsiteX5" fmla="*/ 14295 w 29091"/>
                <a:gd name="connsiteY5" fmla="*/ 10114 h 10920"/>
                <a:gd name="connsiteX6" fmla="*/ 11486 w 29091"/>
                <a:gd name="connsiteY6" fmla="*/ 2 h 10920"/>
                <a:gd name="connsiteX7" fmla="*/ 8540 w 29091"/>
                <a:gd name="connsiteY7" fmla="*/ 9929 h 10920"/>
                <a:gd name="connsiteX8" fmla="*/ 5741 w 29091"/>
                <a:gd name="connsiteY8" fmla="*/ 2 h 10920"/>
                <a:gd name="connsiteX9" fmla="*/ 2881 w 29091"/>
                <a:gd name="connsiteY9" fmla="*/ 10109 h 10920"/>
                <a:gd name="connsiteX10" fmla="*/ 0 w 29091"/>
                <a:gd name="connsiteY10" fmla="*/ 5058 h 10920"/>
                <a:gd name="connsiteX0" fmla="*/ 29091 w 29091"/>
                <a:gd name="connsiteY0" fmla="*/ 7252 h 10920"/>
                <a:gd name="connsiteX1" fmla="*/ 26659 w 29091"/>
                <a:gd name="connsiteY1" fmla="*/ 8275 h 10920"/>
                <a:gd name="connsiteX2" fmla="*/ 24659 w 29091"/>
                <a:gd name="connsiteY2" fmla="*/ 9102 h 10920"/>
                <a:gd name="connsiteX3" fmla="*/ 22322 w 29091"/>
                <a:gd name="connsiteY3" fmla="*/ 10205 h 10920"/>
                <a:gd name="connsiteX4" fmla="*/ 20024 w 29091"/>
                <a:gd name="connsiteY4" fmla="*/ 10113 h 10920"/>
                <a:gd name="connsiteX5" fmla="*/ 17173 w 29091"/>
                <a:gd name="connsiteY5" fmla="*/ 186 h 10920"/>
                <a:gd name="connsiteX6" fmla="*/ 14295 w 29091"/>
                <a:gd name="connsiteY6" fmla="*/ 10114 h 10920"/>
                <a:gd name="connsiteX7" fmla="*/ 11486 w 29091"/>
                <a:gd name="connsiteY7" fmla="*/ 2 h 10920"/>
                <a:gd name="connsiteX8" fmla="*/ 8540 w 29091"/>
                <a:gd name="connsiteY8" fmla="*/ 9929 h 10920"/>
                <a:gd name="connsiteX9" fmla="*/ 5741 w 29091"/>
                <a:gd name="connsiteY9" fmla="*/ 2 h 10920"/>
                <a:gd name="connsiteX10" fmla="*/ 2881 w 29091"/>
                <a:gd name="connsiteY10" fmla="*/ 10109 h 10920"/>
                <a:gd name="connsiteX11" fmla="*/ 0 w 29091"/>
                <a:gd name="connsiteY11" fmla="*/ 5058 h 10920"/>
                <a:gd name="connsiteX0" fmla="*/ 29091 w 29091"/>
                <a:gd name="connsiteY0" fmla="*/ 7252 h 10920"/>
                <a:gd name="connsiteX1" fmla="*/ 28010 w 29091"/>
                <a:gd name="connsiteY1" fmla="*/ 7631 h 10920"/>
                <a:gd name="connsiteX2" fmla="*/ 26659 w 29091"/>
                <a:gd name="connsiteY2" fmla="*/ 8275 h 10920"/>
                <a:gd name="connsiteX3" fmla="*/ 24659 w 29091"/>
                <a:gd name="connsiteY3" fmla="*/ 9102 h 10920"/>
                <a:gd name="connsiteX4" fmla="*/ 22322 w 29091"/>
                <a:gd name="connsiteY4" fmla="*/ 10205 h 10920"/>
                <a:gd name="connsiteX5" fmla="*/ 20024 w 29091"/>
                <a:gd name="connsiteY5" fmla="*/ 10113 h 10920"/>
                <a:gd name="connsiteX6" fmla="*/ 17173 w 29091"/>
                <a:gd name="connsiteY6" fmla="*/ 186 h 10920"/>
                <a:gd name="connsiteX7" fmla="*/ 14295 w 29091"/>
                <a:gd name="connsiteY7" fmla="*/ 10114 h 10920"/>
                <a:gd name="connsiteX8" fmla="*/ 11486 w 29091"/>
                <a:gd name="connsiteY8" fmla="*/ 2 h 10920"/>
                <a:gd name="connsiteX9" fmla="*/ 8540 w 29091"/>
                <a:gd name="connsiteY9" fmla="*/ 9929 h 10920"/>
                <a:gd name="connsiteX10" fmla="*/ 5741 w 29091"/>
                <a:gd name="connsiteY10" fmla="*/ 2 h 10920"/>
                <a:gd name="connsiteX11" fmla="*/ 2881 w 29091"/>
                <a:gd name="connsiteY11" fmla="*/ 10109 h 10920"/>
                <a:gd name="connsiteX12" fmla="*/ 0 w 29091"/>
                <a:gd name="connsiteY12" fmla="*/ 5058 h 10920"/>
                <a:gd name="connsiteX0" fmla="*/ 29091 w 29091"/>
                <a:gd name="connsiteY0" fmla="*/ 7252 h 10920"/>
                <a:gd name="connsiteX1" fmla="*/ 28010 w 29091"/>
                <a:gd name="connsiteY1" fmla="*/ 7631 h 10920"/>
                <a:gd name="connsiteX2" fmla="*/ 26659 w 29091"/>
                <a:gd name="connsiteY2" fmla="*/ 8275 h 10920"/>
                <a:gd name="connsiteX3" fmla="*/ 24659 w 29091"/>
                <a:gd name="connsiteY3" fmla="*/ 9102 h 10920"/>
                <a:gd name="connsiteX4" fmla="*/ 22322 w 29091"/>
                <a:gd name="connsiteY4" fmla="*/ 10205 h 10920"/>
                <a:gd name="connsiteX5" fmla="*/ 20024 w 29091"/>
                <a:gd name="connsiteY5" fmla="*/ 10113 h 10920"/>
                <a:gd name="connsiteX6" fmla="*/ 17173 w 29091"/>
                <a:gd name="connsiteY6" fmla="*/ 186 h 10920"/>
                <a:gd name="connsiteX7" fmla="*/ 14295 w 29091"/>
                <a:gd name="connsiteY7" fmla="*/ 10114 h 10920"/>
                <a:gd name="connsiteX8" fmla="*/ 11486 w 29091"/>
                <a:gd name="connsiteY8" fmla="*/ 2 h 10920"/>
                <a:gd name="connsiteX9" fmla="*/ 8540 w 29091"/>
                <a:gd name="connsiteY9" fmla="*/ 9929 h 10920"/>
                <a:gd name="connsiteX10" fmla="*/ 5741 w 29091"/>
                <a:gd name="connsiteY10" fmla="*/ 2 h 10920"/>
                <a:gd name="connsiteX11" fmla="*/ 2881 w 29091"/>
                <a:gd name="connsiteY11" fmla="*/ 10109 h 10920"/>
                <a:gd name="connsiteX12" fmla="*/ 0 w 29091"/>
                <a:gd name="connsiteY12" fmla="*/ 5058 h 10920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6659 w 29091"/>
                <a:gd name="connsiteY2" fmla="*/ 8275 h 10282"/>
                <a:gd name="connsiteX3" fmla="*/ 24659 w 29091"/>
                <a:gd name="connsiteY3" fmla="*/ 9102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6659 w 29091"/>
                <a:gd name="connsiteY2" fmla="*/ 8275 h 10282"/>
                <a:gd name="connsiteX3" fmla="*/ 25686 w 29091"/>
                <a:gd name="connsiteY3" fmla="*/ 10113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8591 w 29091"/>
                <a:gd name="connsiteY2" fmla="*/ 646 h 10282"/>
                <a:gd name="connsiteX3" fmla="*/ 25686 w 29091"/>
                <a:gd name="connsiteY3" fmla="*/ 10113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34307 w 34307"/>
                <a:gd name="connsiteY0" fmla="*/ 450 h 10282"/>
                <a:gd name="connsiteX1" fmla="*/ 28010 w 34307"/>
                <a:gd name="connsiteY1" fmla="*/ 7631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405"/>
                <a:gd name="connsiteX1" fmla="*/ 31402 w 34307"/>
                <a:gd name="connsiteY1" fmla="*/ 10205 h 10405"/>
                <a:gd name="connsiteX2" fmla="*/ 28605 w 34307"/>
                <a:gd name="connsiteY2" fmla="*/ 370 h 10405"/>
                <a:gd name="connsiteX3" fmla="*/ 25686 w 34307"/>
                <a:gd name="connsiteY3" fmla="*/ 10389 h 10405"/>
                <a:gd name="connsiteX4" fmla="*/ 22903 w 34307"/>
                <a:gd name="connsiteY4" fmla="*/ 370 h 10405"/>
                <a:gd name="connsiteX5" fmla="*/ 20024 w 34307"/>
                <a:gd name="connsiteY5" fmla="*/ 10113 h 10405"/>
                <a:gd name="connsiteX6" fmla="*/ 17173 w 34307"/>
                <a:gd name="connsiteY6" fmla="*/ 186 h 10405"/>
                <a:gd name="connsiteX7" fmla="*/ 14295 w 34307"/>
                <a:gd name="connsiteY7" fmla="*/ 10114 h 10405"/>
                <a:gd name="connsiteX8" fmla="*/ 11486 w 34307"/>
                <a:gd name="connsiteY8" fmla="*/ 2 h 10405"/>
                <a:gd name="connsiteX9" fmla="*/ 8540 w 34307"/>
                <a:gd name="connsiteY9" fmla="*/ 9929 h 10405"/>
                <a:gd name="connsiteX10" fmla="*/ 5741 w 34307"/>
                <a:gd name="connsiteY10" fmla="*/ 2 h 10405"/>
                <a:gd name="connsiteX11" fmla="*/ 2881 w 34307"/>
                <a:gd name="connsiteY11" fmla="*/ 10109 h 10405"/>
                <a:gd name="connsiteX12" fmla="*/ 0 w 34307"/>
                <a:gd name="connsiteY12" fmla="*/ 5058 h 10405"/>
                <a:gd name="connsiteX0" fmla="*/ 34307 w 34307"/>
                <a:gd name="connsiteY0" fmla="*/ 450 h 10405"/>
                <a:gd name="connsiteX1" fmla="*/ 31402 w 34307"/>
                <a:gd name="connsiteY1" fmla="*/ 10205 h 10405"/>
                <a:gd name="connsiteX2" fmla="*/ 28605 w 34307"/>
                <a:gd name="connsiteY2" fmla="*/ 370 h 10405"/>
                <a:gd name="connsiteX3" fmla="*/ 25686 w 34307"/>
                <a:gd name="connsiteY3" fmla="*/ 10389 h 10405"/>
                <a:gd name="connsiteX4" fmla="*/ 22903 w 34307"/>
                <a:gd name="connsiteY4" fmla="*/ 370 h 10405"/>
                <a:gd name="connsiteX5" fmla="*/ 20024 w 34307"/>
                <a:gd name="connsiteY5" fmla="*/ 10113 h 10405"/>
                <a:gd name="connsiteX6" fmla="*/ 17173 w 34307"/>
                <a:gd name="connsiteY6" fmla="*/ 186 h 10405"/>
                <a:gd name="connsiteX7" fmla="*/ 14295 w 34307"/>
                <a:gd name="connsiteY7" fmla="*/ 10114 h 10405"/>
                <a:gd name="connsiteX8" fmla="*/ 11486 w 34307"/>
                <a:gd name="connsiteY8" fmla="*/ 2 h 10405"/>
                <a:gd name="connsiteX9" fmla="*/ 8540 w 34307"/>
                <a:gd name="connsiteY9" fmla="*/ 9929 h 10405"/>
                <a:gd name="connsiteX10" fmla="*/ 5741 w 34307"/>
                <a:gd name="connsiteY10" fmla="*/ 2 h 10405"/>
                <a:gd name="connsiteX11" fmla="*/ 2881 w 34307"/>
                <a:gd name="connsiteY11" fmla="*/ 10109 h 10405"/>
                <a:gd name="connsiteX12" fmla="*/ 0 w 34307"/>
                <a:gd name="connsiteY12" fmla="*/ 5058 h 10405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903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483"/>
                <a:gd name="connsiteX1" fmla="*/ 31402 w 34307"/>
                <a:gd name="connsiteY1" fmla="*/ 10205 h 10483"/>
                <a:gd name="connsiteX2" fmla="*/ 28605 w 34307"/>
                <a:gd name="connsiteY2" fmla="*/ 370 h 10483"/>
                <a:gd name="connsiteX3" fmla="*/ 25686 w 34307"/>
                <a:gd name="connsiteY3" fmla="*/ 10389 h 10483"/>
                <a:gd name="connsiteX4" fmla="*/ 22862 w 34307"/>
                <a:gd name="connsiteY4" fmla="*/ 370 h 10483"/>
                <a:gd name="connsiteX5" fmla="*/ 20038 w 34307"/>
                <a:gd name="connsiteY5" fmla="*/ 10481 h 10483"/>
                <a:gd name="connsiteX6" fmla="*/ 17173 w 34307"/>
                <a:gd name="connsiteY6" fmla="*/ 186 h 10483"/>
                <a:gd name="connsiteX7" fmla="*/ 14295 w 34307"/>
                <a:gd name="connsiteY7" fmla="*/ 10114 h 10483"/>
                <a:gd name="connsiteX8" fmla="*/ 11486 w 34307"/>
                <a:gd name="connsiteY8" fmla="*/ 2 h 10483"/>
                <a:gd name="connsiteX9" fmla="*/ 8540 w 34307"/>
                <a:gd name="connsiteY9" fmla="*/ 9929 h 10483"/>
                <a:gd name="connsiteX10" fmla="*/ 5741 w 34307"/>
                <a:gd name="connsiteY10" fmla="*/ 2 h 10483"/>
                <a:gd name="connsiteX11" fmla="*/ 2881 w 34307"/>
                <a:gd name="connsiteY11" fmla="*/ 10109 h 10483"/>
                <a:gd name="connsiteX12" fmla="*/ 0 w 34307"/>
                <a:gd name="connsiteY12" fmla="*/ 5058 h 10483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4639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4639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5477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5477 h 10481"/>
                <a:gd name="connsiteX0" fmla="*/ 36129 w 36344"/>
                <a:gd name="connsiteY0" fmla="*/ 774 h 10805"/>
                <a:gd name="connsiteX1" fmla="*/ 36129 w 36344"/>
                <a:gd name="connsiteY1" fmla="*/ 708 h 10805"/>
                <a:gd name="connsiteX2" fmla="*/ 33224 w 36344"/>
                <a:gd name="connsiteY2" fmla="*/ 10529 h 10805"/>
                <a:gd name="connsiteX3" fmla="*/ 30427 w 36344"/>
                <a:gd name="connsiteY3" fmla="*/ 694 h 10805"/>
                <a:gd name="connsiteX4" fmla="*/ 27508 w 36344"/>
                <a:gd name="connsiteY4" fmla="*/ 10713 h 10805"/>
                <a:gd name="connsiteX5" fmla="*/ 24684 w 36344"/>
                <a:gd name="connsiteY5" fmla="*/ 694 h 10805"/>
                <a:gd name="connsiteX6" fmla="*/ 21860 w 36344"/>
                <a:gd name="connsiteY6" fmla="*/ 10805 h 10805"/>
                <a:gd name="connsiteX7" fmla="*/ 18995 w 36344"/>
                <a:gd name="connsiteY7" fmla="*/ 510 h 10805"/>
                <a:gd name="connsiteX8" fmla="*/ 16117 w 36344"/>
                <a:gd name="connsiteY8" fmla="*/ 10438 h 10805"/>
                <a:gd name="connsiteX9" fmla="*/ 13308 w 36344"/>
                <a:gd name="connsiteY9" fmla="*/ 326 h 10805"/>
                <a:gd name="connsiteX10" fmla="*/ 10362 w 36344"/>
                <a:gd name="connsiteY10" fmla="*/ 10253 h 10805"/>
                <a:gd name="connsiteX11" fmla="*/ 7563 w 36344"/>
                <a:gd name="connsiteY11" fmla="*/ 326 h 10805"/>
                <a:gd name="connsiteX12" fmla="*/ 4703 w 36344"/>
                <a:gd name="connsiteY12" fmla="*/ 10433 h 10805"/>
                <a:gd name="connsiteX13" fmla="*/ 0 w 36344"/>
                <a:gd name="connsiteY13" fmla="*/ 5801 h 10805"/>
                <a:gd name="connsiteX0" fmla="*/ 36129 w 38413"/>
                <a:gd name="connsiteY0" fmla="*/ 450 h 10481"/>
                <a:gd name="connsiteX1" fmla="*/ 38356 w 38413"/>
                <a:gd name="connsiteY1" fmla="*/ 4365 h 10481"/>
                <a:gd name="connsiteX2" fmla="*/ 33224 w 38413"/>
                <a:gd name="connsiteY2" fmla="*/ 10205 h 10481"/>
                <a:gd name="connsiteX3" fmla="*/ 30427 w 38413"/>
                <a:gd name="connsiteY3" fmla="*/ 370 h 10481"/>
                <a:gd name="connsiteX4" fmla="*/ 27508 w 38413"/>
                <a:gd name="connsiteY4" fmla="*/ 10389 h 10481"/>
                <a:gd name="connsiteX5" fmla="*/ 24684 w 38413"/>
                <a:gd name="connsiteY5" fmla="*/ 370 h 10481"/>
                <a:gd name="connsiteX6" fmla="*/ 21860 w 38413"/>
                <a:gd name="connsiteY6" fmla="*/ 10481 h 10481"/>
                <a:gd name="connsiteX7" fmla="*/ 18995 w 38413"/>
                <a:gd name="connsiteY7" fmla="*/ 186 h 10481"/>
                <a:gd name="connsiteX8" fmla="*/ 16117 w 38413"/>
                <a:gd name="connsiteY8" fmla="*/ 10114 h 10481"/>
                <a:gd name="connsiteX9" fmla="*/ 13308 w 38413"/>
                <a:gd name="connsiteY9" fmla="*/ 2 h 10481"/>
                <a:gd name="connsiteX10" fmla="*/ 10362 w 38413"/>
                <a:gd name="connsiteY10" fmla="*/ 9929 h 10481"/>
                <a:gd name="connsiteX11" fmla="*/ 7563 w 38413"/>
                <a:gd name="connsiteY11" fmla="*/ 2 h 10481"/>
                <a:gd name="connsiteX12" fmla="*/ 4703 w 38413"/>
                <a:gd name="connsiteY12" fmla="*/ 10109 h 10481"/>
                <a:gd name="connsiteX13" fmla="*/ 0 w 38413"/>
                <a:gd name="connsiteY13" fmla="*/ 5477 h 10481"/>
                <a:gd name="connsiteX0" fmla="*/ 36078 w 38412"/>
                <a:gd name="connsiteY0" fmla="*/ 3383 h 10481"/>
                <a:gd name="connsiteX1" fmla="*/ 38356 w 38412"/>
                <a:gd name="connsiteY1" fmla="*/ 4365 h 10481"/>
                <a:gd name="connsiteX2" fmla="*/ 33224 w 38412"/>
                <a:gd name="connsiteY2" fmla="*/ 10205 h 10481"/>
                <a:gd name="connsiteX3" fmla="*/ 30427 w 38412"/>
                <a:gd name="connsiteY3" fmla="*/ 370 h 10481"/>
                <a:gd name="connsiteX4" fmla="*/ 27508 w 38412"/>
                <a:gd name="connsiteY4" fmla="*/ 10389 h 10481"/>
                <a:gd name="connsiteX5" fmla="*/ 24684 w 38412"/>
                <a:gd name="connsiteY5" fmla="*/ 370 h 10481"/>
                <a:gd name="connsiteX6" fmla="*/ 21860 w 38412"/>
                <a:gd name="connsiteY6" fmla="*/ 10481 h 10481"/>
                <a:gd name="connsiteX7" fmla="*/ 18995 w 38412"/>
                <a:gd name="connsiteY7" fmla="*/ 186 h 10481"/>
                <a:gd name="connsiteX8" fmla="*/ 16117 w 38412"/>
                <a:gd name="connsiteY8" fmla="*/ 10114 h 10481"/>
                <a:gd name="connsiteX9" fmla="*/ 13308 w 38412"/>
                <a:gd name="connsiteY9" fmla="*/ 2 h 10481"/>
                <a:gd name="connsiteX10" fmla="*/ 10362 w 38412"/>
                <a:gd name="connsiteY10" fmla="*/ 9929 h 10481"/>
                <a:gd name="connsiteX11" fmla="*/ 7563 w 38412"/>
                <a:gd name="connsiteY11" fmla="*/ 2 h 10481"/>
                <a:gd name="connsiteX12" fmla="*/ 4703 w 38412"/>
                <a:gd name="connsiteY12" fmla="*/ 10109 h 10481"/>
                <a:gd name="connsiteX13" fmla="*/ 0 w 38412"/>
                <a:gd name="connsiteY13" fmla="*/ 5477 h 10481"/>
                <a:gd name="connsiteX0" fmla="*/ 36078 w 36331"/>
                <a:gd name="connsiteY0" fmla="*/ 3542 h 10640"/>
                <a:gd name="connsiteX1" fmla="*/ 36129 w 36331"/>
                <a:gd name="connsiteY1" fmla="*/ 334 h 10640"/>
                <a:gd name="connsiteX2" fmla="*/ 33224 w 36331"/>
                <a:gd name="connsiteY2" fmla="*/ 10364 h 10640"/>
                <a:gd name="connsiteX3" fmla="*/ 30427 w 36331"/>
                <a:gd name="connsiteY3" fmla="*/ 529 h 10640"/>
                <a:gd name="connsiteX4" fmla="*/ 27508 w 36331"/>
                <a:gd name="connsiteY4" fmla="*/ 10548 h 10640"/>
                <a:gd name="connsiteX5" fmla="*/ 24684 w 36331"/>
                <a:gd name="connsiteY5" fmla="*/ 529 h 10640"/>
                <a:gd name="connsiteX6" fmla="*/ 21860 w 36331"/>
                <a:gd name="connsiteY6" fmla="*/ 10640 h 10640"/>
                <a:gd name="connsiteX7" fmla="*/ 18995 w 36331"/>
                <a:gd name="connsiteY7" fmla="*/ 345 h 10640"/>
                <a:gd name="connsiteX8" fmla="*/ 16117 w 36331"/>
                <a:gd name="connsiteY8" fmla="*/ 10273 h 10640"/>
                <a:gd name="connsiteX9" fmla="*/ 13308 w 36331"/>
                <a:gd name="connsiteY9" fmla="*/ 161 h 10640"/>
                <a:gd name="connsiteX10" fmla="*/ 10362 w 36331"/>
                <a:gd name="connsiteY10" fmla="*/ 10088 h 10640"/>
                <a:gd name="connsiteX11" fmla="*/ 7563 w 36331"/>
                <a:gd name="connsiteY11" fmla="*/ 161 h 10640"/>
                <a:gd name="connsiteX12" fmla="*/ 4703 w 36331"/>
                <a:gd name="connsiteY12" fmla="*/ 10268 h 10640"/>
                <a:gd name="connsiteX13" fmla="*/ 0 w 36331"/>
                <a:gd name="connsiteY13" fmla="*/ 5636 h 10640"/>
                <a:gd name="connsiteX0" fmla="*/ 42657 w 42657"/>
                <a:gd name="connsiteY0" fmla="*/ 6980 h 10516"/>
                <a:gd name="connsiteX1" fmla="*/ 36129 w 42657"/>
                <a:gd name="connsiteY1" fmla="*/ 210 h 10516"/>
                <a:gd name="connsiteX2" fmla="*/ 33224 w 42657"/>
                <a:gd name="connsiteY2" fmla="*/ 10240 h 10516"/>
                <a:gd name="connsiteX3" fmla="*/ 30427 w 42657"/>
                <a:gd name="connsiteY3" fmla="*/ 405 h 10516"/>
                <a:gd name="connsiteX4" fmla="*/ 27508 w 42657"/>
                <a:gd name="connsiteY4" fmla="*/ 10424 h 10516"/>
                <a:gd name="connsiteX5" fmla="*/ 24684 w 42657"/>
                <a:gd name="connsiteY5" fmla="*/ 405 h 10516"/>
                <a:gd name="connsiteX6" fmla="*/ 21860 w 42657"/>
                <a:gd name="connsiteY6" fmla="*/ 10516 h 10516"/>
                <a:gd name="connsiteX7" fmla="*/ 18995 w 42657"/>
                <a:gd name="connsiteY7" fmla="*/ 221 h 10516"/>
                <a:gd name="connsiteX8" fmla="*/ 16117 w 42657"/>
                <a:gd name="connsiteY8" fmla="*/ 10149 h 10516"/>
                <a:gd name="connsiteX9" fmla="*/ 13308 w 42657"/>
                <a:gd name="connsiteY9" fmla="*/ 37 h 10516"/>
                <a:gd name="connsiteX10" fmla="*/ 10362 w 42657"/>
                <a:gd name="connsiteY10" fmla="*/ 9964 h 10516"/>
                <a:gd name="connsiteX11" fmla="*/ 7563 w 42657"/>
                <a:gd name="connsiteY11" fmla="*/ 37 h 10516"/>
                <a:gd name="connsiteX12" fmla="*/ 4703 w 42657"/>
                <a:gd name="connsiteY12" fmla="*/ 10144 h 10516"/>
                <a:gd name="connsiteX13" fmla="*/ 0 w 42657"/>
                <a:gd name="connsiteY13" fmla="*/ 5512 h 10516"/>
                <a:gd name="connsiteX0" fmla="*/ 42657 w 42657"/>
                <a:gd name="connsiteY0" fmla="*/ 6980 h 10516"/>
                <a:gd name="connsiteX1" fmla="*/ 36129 w 42657"/>
                <a:gd name="connsiteY1" fmla="*/ 210 h 10516"/>
                <a:gd name="connsiteX2" fmla="*/ 33224 w 42657"/>
                <a:gd name="connsiteY2" fmla="*/ 10240 h 10516"/>
                <a:gd name="connsiteX3" fmla="*/ 30427 w 42657"/>
                <a:gd name="connsiteY3" fmla="*/ 405 h 10516"/>
                <a:gd name="connsiteX4" fmla="*/ 27508 w 42657"/>
                <a:gd name="connsiteY4" fmla="*/ 10424 h 10516"/>
                <a:gd name="connsiteX5" fmla="*/ 24684 w 42657"/>
                <a:gd name="connsiteY5" fmla="*/ 405 h 10516"/>
                <a:gd name="connsiteX6" fmla="*/ 21860 w 42657"/>
                <a:gd name="connsiteY6" fmla="*/ 10516 h 10516"/>
                <a:gd name="connsiteX7" fmla="*/ 18995 w 42657"/>
                <a:gd name="connsiteY7" fmla="*/ 221 h 10516"/>
                <a:gd name="connsiteX8" fmla="*/ 16117 w 42657"/>
                <a:gd name="connsiteY8" fmla="*/ 10149 h 10516"/>
                <a:gd name="connsiteX9" fmla="*/ 13308 w 42657"/>
                <a:gd name="connsiteY9" fmla="*/ 37 h 10516"/>
                <a:gd name="connsiteX10" fmla="*/ 10362 w 42657"/>
                <a:gd name="connsiteY10" fmla="*/ 9964 h 10516"/>
                <a:gd name="connsiteX11" fmla="*/ 7563 w 42657"/>
                <a:gd name="connsiteY11" fmla="*/ 37 h 10516"/>
                <a:gd name="connsiteX12" fmla="*/ 4703 w 42657"/>
                <a:gd name="connsiteY12" fmla="*/ 10144 h 10516"/>
                <a:gd name="connsiteX13" fmla="*/ 0 w 42657"/>
                <a:gd name="connsiteY13" fmla="*/ 5512 h 10516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7202 h 10738"/>
                <a:gd name="connsiteX1" fmla="*/ 36129 w 42657"/>
                <a:gd name="connsiteY1" fmla="*/ 13 h 10738"/>
                <a:gd name="connsiteX2" fmla="*/ 33224 w 42657"/>
                <a:gd name="connsiteY2" fmla="*/ 10462 h 10738"/>
                <a:gd name="connsiteX3" fmla="*/ 30427 w 42657"/>
                <a:gd name="connsiteY3" fmla="*/ 627 h 10738"/>
                <a:gd name="connsiteX4" fmla="*/ 27508 w 42657"/>
                <a:gd name="connsiteY4" fmla="*/ 10646 h 10738"/>
                <a:gd name="connsiteX5" fmla="*/ 24684 w 42657"/>
                <a:gd name="connsiteY5" fmla="*/ 627 h 10738"/>
                <a:gd name="connsiteX6" fmla="*/ 21860 w 42657"/>
                <a:gd name="connsiteY6" fmla="*/ 10738 h 10738"/>
                <a:gd name="connsiteX7" fmla="*/ 18995 w 42657"/>
                <a:gd name="connsiteY7" fmla="*/ 443 h 10738"/>
                <a:gd name="connsiteX8" fmla="*/ 16117 w 42657"/>
                <a:gd name="connsiteY8" fmla="*/ 10371 h 10738"/>
                <a:gd name="connsiteX9" fmla="*/ 13308 w 42657"/>
                <a:gd name="connsiteY9" fmla="*/ 259 h 10738"/>
                <a:gd name="connsiteX10" fmla="*/ 10362 w 42657"/>
                <a:gd name="connsiteY10" fmla="*/ 10186 h 10738"/>
                <a:gd name="connsiteX11" fmla="*/ 7563 w 42657"/>
                <a:gd name="connsiteY11" fmla="*/ 259 h 10738"/>
                <a:gd name="connsiteX12" fmla="*/ 4703 w 42657"/>
                <a:gd name="connsiteY12" fmla="*/ 10366 h 10738"/>
                <a:gd name="connsiteX13" fmla="*/ 0 w 42657"/>
                <a:gd name="connsiteY13" fmla="*/ 5734 h 10738"/>
                <a:gd name="connsiteX0" fmla="*/ 42657 w 42657"/>
                <a:gd name="connsiteY0" fmla="*/ 7194 h 10730"/>
                <a:gd name="connsiteX1" fmla="*/ 36129 w 42657"/>
                <a:gd name="connsiteY1" fmla="*/ 5 h 10730"/>
                <a:gd name="connsiteX2" fmla="*/ 33224 w 42657"/>
                <a:gd name="connsiteY2" fmla="*/ 10454 h 10730"/>
                <a:gd name="connsiteX3" fmla="*/ 30427 w 42657"/>
                <a:gd name="connsiteY3" fmla="*/ 619 h 10730"/>
                <a:gd name="connsiteX4" fmla="*/ 27508 w 42657"/>
                <a:gd name="connsiteY4" fmla="*/ 10638 h 10730"/>
                <a:gd name="connsiteX5" fmla="*/ 24684 w 42657"/>
                <a:gd name="connsiteY5" fmla="*/ 619 h 10730"/>
                <a:gd name="connsiteX6" fmla="*/ 21860 w 42657"/>
                <a:gd name="connsiteY6" fmla="*/ 10730 h 10730"/>
                <a:gd name="connsiteX7" fmla="*/ 18995 w 42657"/>
                <a:gd name="connsiteY7" fmla="*/ 435 h 10730"/>
                <a:gd name="connsiteX8" fmla="*/ 16117 w 42657"/>
                <a:gd name="connsiteY8" fmla="*/ 10363 h 10730"/>
                <a:gd name="connsiteX9" fmla="*/ 13308 w 42657"/>
                <a:gd name="connsiteY9" fmla="*/ 251 h 10730"/>
                <a:gd name="connsiteX10" fmla="*/ 10362 w 42657"/>
                <a:gd name="connsiteY10" fmla="*/ 10178 h 10730"/>
                <a:gd name="connsiteX11" fmla="*/ 7563 w 42657"/>
                <a:gd name="connsiteY11" fmla="*/ 251 h 10730"/>
                <a:gd name="connsiteX12" fmla="*/ 4703 w 42657"/>
                <a:gd name="connsiteY12" fmla="*/ 10358 h 10730"/>
                <a:gd name="connsiteX13" fmla="*/ 0 w 42657"/>
                <a:gd name="connsiteY13" fmla="*/ 5726 h 10730"/>
                <a:gd name="connsiteX0" fmla="*/ 42657 w 42657"/>
                <a:gd name="connsiteY0" fmla="*/ 7189 h 10725"/>
                <a:gd name="connsiteX1" fmla="*/ 36129 w 42657"/>
                <a:gd name="connsiteY1" fmla="*/ 0 h 10725"/>
                <a:gd name="connsiteX2" fmla="*/ 33224 w 42657"/>
                <a:gd name="connsiteY2" fmla="*/ 10449 h 10725"/>
                <a:gd name="connsiteX3" fmla="*/ 30427 w 42657"/>
                <a:gd name="connsiteY3" fmla="*/ 614 h 10725"/>
                <a:gd name="connsiteX4" fmla="*/ 27508 w 42657"/>
                <a:gd name="connsiteY4" fmla="*/ 10633 h 10725"/>
                <a:gd name="connsiteX5" fmla="*/ 24684 w 42657"/>
                <a:gd name="connsiteY5" fmla="*/ 614 h 10725"/>
                <a:gd name="connsiteX6" fmla="*/ 21860 w 42657"/>
                <a:gd name="connsiteY6" fmla="*/ 10725 h 10725"/>
                <a:gd name="connsiteX7" fmla="*/ 18995 w 42657"/>
                <a:gd name="connsiteY7" fmla="*/ 430 h 10725"/>
                <a:gd name="connsiteX8" fmla="*/ 16117 w 42657"/>
                <a:gd name="connsiteY8" fmla="*/ 10358 h 10725"/>
                <a:gd name="connsiteX9" fmla="*/ 13308 w 42657"/>
                <a:gd name="connsiteY9" fmla="*/ 246 h 10725"/>
                <a:gd name="connsiteX10" fmla="*/ 10362 w 42657"/>
                <a:gd name="connsiteY10" fmla="*/ 10173 h 10725"/>
                <a:gd name="connsiteX11" fmla="*/ 7563 w 42657"/>
                <a:gd name="connsiteY11" fmla="*/ 246 h 10725"/>
                <a:gd name="connsiteX12" fmla="*/ 4703 w 42657"/>
                <a:gd name="connsiteY12" fmla="*/ 10353 h 10725"/>
                <a:gd name="connsiteX13" fmla="*/ 0 w 42657"/>
                <a:gd name="connsiteY13" fmla="*/ 5721 h 10725"/>
                <a:gd name="connsiteX0" fmla="*/ 42657 w 42657"/>
                <a:gd name="connsiteY0" fmla="*/ 7191 h 10727"/>
                <a:gd name="connsiteX1" fmla="*/ 36129 w 42657"/>
                <a:gd name="connsiteY1" fmla="*/ 2 h 10727"/>
                <a:gd name="connsiteX2" fmla="*/ 33224 w 42657"/>
                <a:gd name="connsiteY2" fmla="*/ 10451 h 10727"/>
                <a:gd name="connsiteX3" fmla="*/ 30427 w 42657"/>
                <a:gd name="connsiteY3" fmla="*/ 616 h 10727"/>
                <a:gd name="connsiteX4" fmla="*/ 27508 w 42657"/>
                <a:gd name="connsiteY4" fmla="*/ 10635 h 10727"/>
                <a:gd name="connsiteX5" fmla="*/ 24684 w 42657"/>
                <a:gd name="connsiteY5" fmla="*/ 616 h 10727"/>
                <a:gd name="connsiteX6" fmla="*/ 21860 w 42657"/>
                <a:gd name="connsiteY6" fmla="*/ 10727 h 10727"/>
                <a:gd name="connsiteX7" fmla="*/ 18995 w 42657"/>
                <a:gd name="connsiteY7" fmla="*/ 432 h 10727"/>
                <a:gd name="connsiteX8" fmla="*/ 16117 w 42657"/>
                <a:gd name="connsiteY8" fmla="*/ 10360 h 10727"/>
                <a:gd name="connsiteX9" fmla="*/ 13308 w 42657"/>
                <a:gd name="connsiteY9" fmla="*/ 248 h 10727"/>
                <a:gd name="connsiteX10" fmla="*/ 10362 w 42657"/>
                <a:gd name="connsiteY10" fmla="*/ 10175 h 10727"/>
                <a:gd name="connsiteX11" fmla="*/ 7563 w 42657"/>
                <a:gd name="connsiteY11" fmla="*/ 248 h 10727"/>
                <a:gd name="connsiteX12" fmla="*/ 4703 w 42657"/>
                <a:gd name="connsiteY12" fmla="*/ 10355 h 10727"/>
                <a:gd name="connsiteX13" fmla="*/ 0 w 42657"/>
                <a:gd name="connsiteY13" fmla="*/ 5723 h 10727"/>
                <a:gd name="connsiteX0" fmla="*/ 42708 w 42708"/>
                <a:gd name="connsiteY0" fmla="*/ 5725 h 10728"/>
                <a:gd name="connsiteX1" fmla="*/ 36129 w 42708"/>
                <a:gd name="connsiteY1" fmla="*/ 3 h 10728"/>
                <a:gd name="connsiteX2" fmla="*/ 33224 w 42708"/>
                <a:gd name="connsiteY2" fmla="*/ 10452 h 10728"/>
                <a:gd name="connsiteX3" fmla="*/ 30427 w 42708"/>
                <a:gd name="connsiteY3" fmla="*/ 617 h 10728"/>
                <a:gd name="connsiteX4" fmla="*/ 27508 w 42708"/>
                <a:gd name="connsiteY4" fmla="*/ 10636 h 10728"/>
                <a:gd name="connsiteX5" fmla="*/ 24684 w 42708"/>
                <a:gd name="connsiteY5" fmla="*/ 617 h 10728"/>
                <a:gd name="connsiteX6" fmla="*/ 21860 w 42708"/>
                <a:gd name="connsiteY6" fmla="*/ 10728 h 10728"/>
                <a:gd name="connsiteX7" fmla="*/ 18995 w 42708"/>
                <a:gd name="connsiteY7" fmla="*/ 433 h 10728"/>
                <a:gd name="connsiteX8" fmla="*/ 16117 w 42708"/>
                <a:gd name="connsiteY8" fmla="*/ 10361 h 10728"/>
                <a:gd name="connsiteX9" fmla="*/ 13308 w 42708"/>
                <a:gd name="connsiteY9" fmla="*/ 249 h 10728"/>
                <a:gd name="connsiteX10" fmla="*/ 10362 w 42708"/>
                <a:gd name="connsiteY10" fmla="*/ 10176 h 10728"/>
                <a:gd name="connsiteX11" fmla="*/ 7563 w 42708"/>
                <a:gd name="connsiteY11" fmla="*/ 249 h 10728"/>
                <a:gd name="connsiteX12" fmla="*/ 4703 w 42708"/>
                <a:gd name="connsiteY12" fmla="*/ 10356 h 10728"/>
                <a:gd name="connsiteX13" fmla="*/ 0 w 42708"/>
                <a:gd name="connsiteY13" fmla="*/ 5724 h 10728"/>
                <a:gd name="connsiteX0" fmla="*/ 42708 w 42708"/>
                <a:gd name="connsiteY0" fmla="*/ 5725 h 10728"/>
                <a:gd name="connsiteX1" fmla="*/ 36129 w 42708"/>
                <a:gd name="connsiteY1" fmla="*/ 3 h 10728"/>
                <a:gd name="connsiteX2" fmla="*/ 33224 w 42708"/>
                <a:gd name="connsiteY2" fmla="*/ 10452 h 10728"/>
                <a:gd name="connsiteX3" fmla="*/ 30427 w 42708"/>
                <a:gd name="connsiteY3" fmla="*/ 617 h 10728"/>
                <a:gd name="connsiteX4" fmla="*/ 27508 w 42708"/>
                <a:gd name="connsiteY4" fmla="*/ 10636 h 10728"/>
                <a:gd name="connsiteX5" fmla="*/ 24684 w 42708"/>
                <a:gd name="connsiteY5" fmla="*/ 617 h 10728"/>
                <a:gd name="connsiteX6" fmla="*/ 21860 w 42708"/>
                <a:gd name="connsiteY6" fmla="*/ 10728 h 10728"/>
                <a:gd name="connsiteX7" fmla="*/ 18995 w 42708"/>
                <a:gd name="connsiteY7" fmla="*/ 433 h 10728"/>
                <a:gd name="connsiteX8" fmla="*/ 16117 w 42708"/>
                <a:gd name="connsiteY8" fmla="*/ 10361 h 10728"/>
                <a:gd name="connsiteX9" fmla="*/ 13308 w 42708"/>
                <a:gd name="connsiteY9" fmla="*/ 249 h 10728"/>
                <a:gd name="connsiteX10" fmla="*/ 10362 w 42708"/>
                <a:gd name="connsiteY10" fmla="*/ 10176 h 10728"/>
                <a:gd name="connsiteX11" fmla="*/ 7563 w 42708"/>
                <a:gd name="connsiteY11" fmla="*/ 249 h 10728"/>
                <a:gd name="connsiteX12" fmla="*/ 4703 w 42708"/>
                <a:gd name="connsiteY12" fmla="*/ 10356 h 10728"/>
                <a:gd name="connsiteX13" fmla="*/ 0 w 42708"/>
                <a:gd name="connsiteY13" fmla="*/ 5724 h 10728"/>
                <a:gd name="connsiteX0" fmla="*/ 42708 w 42708"/>
                <a:gd name="connsiteY0" fmla="*/ 5837 h 10840"/>
                <a:gd name="connsiteX1" fmla="*/ 41594 w 42708"/>
                <a:gd name="connsiteY1" fmla="*/ 5562 h 10840"/>
                <a:gd name="connsiteX2" fmla="*/ 36129 w 42708"/>
                <a:gd name="connsiteY2" fmla="*/ 115 h 10840"/>
                <a:gd name="connsiteX3" fmla="*/ 33224 w 42708"/>
                <a:gd name="connsiteY3" fmla="*/ 10564 h 10840"/>
                <a:gd name="connsiteX4" fmla="*/ 30427 w 42708"/>
                <a:gd name="connsiteY4" fmla="*/ 729 h 10840"/>
                <a:gd name="connsiteX5" fmla="*/ 27508 w 42708"/>
                <a:gd name="connsiteY5" fmla="*/ 10748 h 10840"/>
                <a:gd name="connsiteX6" fmla="*/ 24684 w 42708"/>
                <a:gd name="connsiteY6" fmla="*/ 729 h 10840"/>
                <a:gd name="connsiteX7" fmla="*/ 21860 w 42708"/>
                <a:gd name="connsiteY7" fmla="*/ 10840 h 10840"/>
                <a:gd name="connsiteX8" fmla="*/ 18995 w 42708"/>
                <a:gd name="connsiteY8" fmla="*/ 545 h 10840"/>
                <a:gd name="connsiteX9" fmla="*/ 16117 w 42708"/>
                <a:gd name="connsiteY9" fmla="*/ 10473 h 10840"/>
                <a:gd name="connsiteX10" fmla="*/ 13308 w 42708"/>
                <a:gd name="connsiteY10" fmla="*/ 361 h 10840"/>
                <a:gd name="connsiteX11" fmla="*/ 10362 w 42708"/>
                <a:gd name="connsiteY11" fmla="*/ 10288 h 10840"/>
                <a:gd name="connsiteX12" fmla="*/ 7563 w 42708"/>
                <a:gd name="connsiteY12" fmla="*/ 361 h 10840"/>
                <a:gd name="connsiteX13" fmla="*/ 4703 w 42708"/>
                <a:gd name="connsiteY13" fmla="*/ 10468 h 10840"/>
                <a:gd name="connsiteX14" fmla="*/ 0 w 42708"/>
                <a:gd name="connsiteY14" fmla="*/ 5836 h 10840"/>
                <a:gd name="connsiteX0" fmla="*/ 42708 w 42708"/>
                <a:gd name="connsiteY0" fmla="*/ 5855 h 10858"/>
                <a:gd name="connsiteX1" fmla="*/ 41594 w 42708"/>
                <a:gd name="connsiteY1" fmla="*/ 5580 h 10858"/>
                <a:gd name="connsiteX2" fmla="*/ 40734 w 42708"/>
                <a:gd name="connsiteY2" fmla="*/ 5371 h 10858"/>
                <a:gd name="connsiteX3" fmla="*/ 36129 w 42708"/>
                <a:gd name="connsiteY3" fmla="*/ 133 h 10858"/>
                <a:gd name="connsiteX4" fmla="*/ 33224 w 42708"/>
                <a:gd name="connsiteY4" fmla="*/ 10582 h 10858"/>
                <a:gd name="connsiteX5" fmla="*/ 30427 w 42708"/>
                <a:gd name="connsiteY5" fmla="*/ 747 h 10858"/>
                <a:gd name="connsiteX6" fmla="*/ 27508 w 42708"/>
                <a:gd name="connsiteY6" fmla="*/ 10766 h 10858"/>
                <a:gd name="connsiteX7" fmla="*/ 24684 w 42708"/>
                <a:gd name="connsiteY7" fmla="*/ 747 h 10858"/>
                <a:gd name="connsiteX8" fmla="*/ 21860 w 42708"/>
                <a:gd name="connsiteY8" fmla="*/ 10858 h 10858"/>
                <a:gd name="connsiteX9" fmla="*/ 18995 w 42708"/>
                <a:gd name="connsiteY9" fmla="*/ 563 h 10858"/>
                <a:gd name="connsiteX10" fmla="*/ 16117 w 42708"/>
                <a:gd name="connsiteY10" fmla="*/ 10491 h 10858"/>
                <a:gd name="connsiteX11" fmla="*/ 13308 w 42708"/>
                <a:gd name="connsiteY11" fmla="*/ 379 h 10858"/>
                <a:gd name="connsiteX12" fmla="*/ 10362 w 42708"/>
                <a:gd name="connsiteY12" fmla="*/ 10306 h 10858"/>
                <a:gd name="connsiteX13" fmla="*/ 7563 w 42708"/>
                <a:gd name="connsiteY13" fmla="*/ 379 h 10858"/>
                <a:gd name="connsiteX14" fmla="*/ 4703 w 42708"/>
                <a:gd name="connsiteY14" fmla="*/ 10486 h 10858"/>
                <a:gd name="connsiteX15" fmla="*/ 0 w 42708"/>
                <a:gd name="connsiteY15" fmla="*/ 5854 h 10858"/>
                <a:gd name="connsiteX0" fmla="*/ 42708 w 42708"/>
                <a:gd name="connsiteY0" fmla="*/ 5831 h 10834"/>
                <a:gd name="connsiteX1" fmla="*/ 41594 w 42708"/>
                <a:gd name="connsiteY1" fmla="*/ 5556 h 10834"/>
                <a:gd name="connsiteX2" fmla="*/ 40734 w 42708"/>
                <a:gd name="connsiteY2" fmla="*/ 5347 h 10834"/>
                <a:gd name="connsiteX3" fmla="*/ 36129 w 42708"/>
                <a:gd name="connsiteY3" fmla="*/ 109 h 10834"/>
                <a:gd name="connsiteX4" fmla="*/ 33224 w 42708"/>
                <a:gd name="connsiteY4" fmla="*/ 10558 h 10834"/>
                <a:gd name="connsiteX5" fmla="*/ 30427 w 42708"/>
                <a:gd name="connsiteY5" fmla="*/ 723 h 10834"/>
                <a:gd name="connsiteX6" fmla="*/ 27508 w 42708"/>
                <a:gd name="connsiteY6" fmla="*/ 10742 h 10834"/>
                <a:gd name="connsiteX7" fmla="*/ 24684 w 42708"/>
                <a:gd name="connsiteY7" fmla="*/ 723 h 10834"/>
                <a:gd name="connsiteX8" fmla="*/ 21860 w 42708"/>
                <a:gd name="connsiteY8" fmla="*/ 10834 h 10834"/>
                <a:gd name="connsiteX9" fmla="*/ 18995 w 42708"/>
                <a:gd name="connsiteY9" fmla="*/ 539 h 10834"/>
                <a:gd name="connsiteX10" fmla="*/ 16117 w 42708"/>
                <a:gd name="connsiteY10" fmla="*/ 10467 h 10834"/>
                <a:gd name="connsiteX11" fmla="*/ 13308 w 42708"/>
                <a:gd name="connsiteY11" fmla="*/ 355 h 10834"/>
                <a:gd name="connsiteX12" fmla="*/ 10362 w 42708"/>
                <a:gd name="connsiteY12" fmla="*/ 10282 h 10834"/>
                <a:gd name="connsiteX13" fmla="*/ 7563 w 42708"/>
                <a:gd name="connsiteY13" fmla="*/ 355 h 10834"/>
                <a:gd name="connsiteX14" fmla="*/ 4703 w 42708"/>
                <a:gd name="connsiteY14" fmla="*/ 10462 h 10834"/>
                <a:gd name="connsiteX15" fmla="*/ 0 w 42708"/>
                <a:gd name="connsiteY15" fmla="*/ 5830 h 10834"/>
                <a:gd name="connsiteX0" fmla="*/ 42708 w 42708"/>
                <a:gd name="connsiteY0" fmla="*/ 5831 h 10834"/>
                <a:gd name="connsiteX1" fmla="*/ 40734 w 42708"/>
                <a:gd name="connsiteY1" fmla="*/ 5347 h 10834"/>
                <a:gd name="connsiteX2" fmla="*/ 36129 w 42708"/>
                <a:gd name="connsiteY2" fmla="*/ 109 h 10834"/>
                <a:gd name="connsiteX3" fmla="*/ 33224 w 42708"/>
                <a:gd name="connsiteY3" fmla="*/ 10558 h 10834"/>
                <a:gd name="connsiteX4" fmla="*/ 30427 w 42708"/>
                <a:gd name="connsiteY4" fmla="*/ 723 h 10834"/>
                <a:gd name="connsiteX5" fmla="*/ 27508 w 42708"/>
                <a:gd name="connsiteY5" fmla="*/ 10742 h 10834"/>
                <a:gd name="connsiteX6" fmla="*/ 24684 w 42708"/>
                <a:gd name="connsiteY6" fmla="*/ 723 h 10834"/>
                <a:gd name="connsiteX7" fmla="*/ 21860 w 42708"/>
                <a:gd name="connsiteY7" fmla="*/ 10834 h 10834"/>
                <a:gd name="connsiteX8" fmla="*/ 18995 w 42708"/>
                <a:gd name="connsiteY8" fmla="*/ 539 h 10834"/>
                <a:gd name="connsiteX9" fmla="*/ 16117 w 42708"/>
                <a:gd name="connsiteY9" fmla="*/ 10467 h 10834"/>
                <a:gd name="connsiteX10" fmla="*/ 13308 w 42708"/>
                <a:gd name="connsiteY10" fmla="*/ 355 h 10834"/>
                <a:gd name="connsiteX11" fmla="*/ 10362 w 42708"/>
                <a:gd name="connsiteY11" fmla="*/ 10282 h 10834"/>
                <a:gd name="connsiteX12" fmla="*/ 7563 w 42708"/>
                <a:gd name="connsiteY12" fmla="*/ 355 h 10834"/>
                <a:gd name="connsiteX13" fmla="*/ 4703 w 42708"/>
                <a:gd name="connsiteY13" fmla="*/ 10462 h 10834"/>
                <a:gd name="connsiteX14" fmla="*/ 0 w 42708"/>
                <a:gd name="connsiteY14" fmla="*/ 5830 h 10834"/>
                <a:gd name="connsiteX0" fmla="*/ 40734 w 40734"/>
                <a:gd name="connsiteY0" fmla="*/ 5347 h 10834"/>
                <a:gd name="connsiteX1" fmla="*/ 36129 w 40734"/>
                <a:gd name="connsiteY1" fmla="*/ 109 h 10834"/>
                <a:gd name="connsiteX2" fmla="*/ 33224 w 40734"/>
                <a:gd name="connsiteY2" fmla="*/ 10558 h 10834"/>
                <a:gd name="connsiteX3" fmla="*/ 30427 w 40734"/>
                <a:gd name="connsiteY3" fmla="*/ 723 h 10834"/>
                <a:gd name="connsiteX4" fmla="*/ 27508 w 40734"/>
                <a:gd name="connsiteY4" fmla="*/ 10742 h 10834"/>
                <a:gd name="connsiteX5" fmla="*/ 24684 w 40734"/>
                <a:gd name="connsiteY5" fmla="*/ 723 h 10834"/>
                <a:gd name="connsiteX6" fmla="*/ 21860 w 40734"/>
                <a:gd name="connsiteY6" fmla="*/ 10834 h 10834"/>
                <a:gd name="connsiteX7" fmla="*/ 18995 w 40734"/>
                <a:gd name="connsiteY7" fmla="*/ 539 h 10834"/>
                <a:gd name="connsiteX8" fmla="*/ 16117 w 40734"/>
                <a:gd name="connsiteY8" fmla="*/ 10467 h 10834"/>
                <a:gd name="connsiteX9" fmla="*/ 13308 w 40734"/>
                <a:gd name="connsiteY9" fmla="*/ 355 h 10834"/>
                <a:gd name="connsiteX10" fmla="*/ 10362 w 40734"/>
                <a:gd name="connsiteY10" fmla="*/ 10282 h 10834"/>
                <a:gd name="connsiteX11" fmla="*/ 7563 w 40734"/>
                <a:gd name="connsiteY11" fmla="*/ 355 h 10834"/>
                <a:gd name="connsiteX12" fmla="*/ 4703 w 40734"/>
                <a:gd name="connsiteY12" fmla="*/ 10462 h 10834"/>
                <a:gd name="connsiteX13" fmla="*/ 0 w 40734"/>
                <a:gd name="connsiteY13" fmla="*/ 5830 h 10834"/>
                <a:gd name="connsiteX0" fmla="*/ 40734 w 40734"/>
                <a:gd name="connsiteY0" fmla="*/ 5356 h 10843"/>
                <a:gd name="connsiteX1" fmla="*/ 36129 w 40734"/>
                <a:gd name="connsiteY1" fmla="*/ 118 h 10843"/>
                <a:gd name="connsiteX2" fmla="*/ 33224 w 40734"/>
                <a:gd name="connsiteY2" fmla="*/ 10567 h 10843"/>
                <a:gd name="connsiteX3" fmla="*/ 30427 w 40734"/>
                <a:gd name="connsiteY3" fmla="*/ 732 h 10843"/>
                <a:gd name="connsiteX4" fmla="*/ 27508 w 40734"/>
                <a:gd name="connsiteY4" fmla="*/ 10751 h 10843"/>
                <a:gd name="connsiteX5" fmla="*/ 24684 w 40734"/>
                <a:gd name="connsiteY5" fmla="*/ 732 h 10843"/>
                <a:gd name="connsiteX6" fmla="*/ 21860 w 40734"/>
                <a:gd name="connsiteY6" fmla="*/ 10843 h 10843"/>
                <a:gd name="connsiteX7" fmla="*/ 18995 w 40734"/>
                <a:gd name="connsiteY7" fmla="*/ 548 h 10843"/>
                <a:gd name="connsiteX8" fmla="*/ 16117 w 40734"/>
                <a:gd name="connsiteY8" fmla="*/ 10476 h 10843"/>
                <a:gd name="connsiteX9" fmla="*/ 13308 w 40734"/>
                <a:gd name="connsiteY9" fmla="*/ 364 h 10843"/>
                <a:gd name="connsiteX10" fmla="*/ 10362 w 40734"/>
                <a:gd name="connsiteY10" fmla="*/ 10291 h 10843"/>
                <a:gd name="connsiteX11" fmla="*/ 7563 w 40734"/>
                <a:gd name="connsiteY11" fmla="*/ 364 h 10843"/>
                <a:gd name="connsiteX12" fmla="*/ 4703 w 40734"/>
                <a:gd name="connsiteY12" fmla="*/ 10471 h 10843"/>
                <a:gd name="connsiteX13" fmla="*/ 0 w 40734"/>
                <a:gd name="connsiteY13" fmla="*/ 5839 h 10843"/>
                <a:gd name="connsiteX0" fmla="*/ 44327 w 44327"/>
                <a:gd name="connsiteY0" fmla="*/ 5356 h 10843"/>
                <a:gd name="connsiteX1" fmla="*/ 36129 w 44327"/>
                <a:gd name="connsiteY1" fmla="*/ 118 h 10843"/>
                <a:gd name="connsiteX2" fmla="*/ 33224 w 44327"/>
                <a:gd name="connsiteY2" fmla="*/ 10567 h 10843"/>
                <a:gd name="connsiteX3" fmla="*/ 30427 w 44327"/>
                <a:gd name="connsiteY3" fmla="*/ 732 h 10843"/>
                <a:gd name="connsiteX4" fmla="*/ 27508 w 44327"/>
                <a:gd name="connsiteY4" fmla="*/ 10751 h 10843"/>
                <a:gd name="connsiteX5" fmla="*/ 24684 w 44327"/>
                <a:gd name="connsiteY5" fmla="*/ 732 h 10843"/>
                <a:gd name="connsiteX6" fmla="*/ 21860 w 44327"/>
                <a:gd name="connsiteY6" fmla="*/ 10843 h 10843"/>
                <a:gd name="connsiteX7" fmla="*/ 18995 w 44327"/>
                <a:gd name="connsiteY7" fmla="*/ 548 h 10843"/>
                <a:gd name="connsiteX8" fmla="*/ 16117 w 44327"/>
                <a:gd name="connsiteY8" fmla="*/ 10476 h 10843"/>
                <a:gd name="connsiteX9" fmla="*/ 13308 w 44327"/>
                <a:gd name="connsiteY9" fmla="*/ 364 h 10843"/>
                <a:gd name="connsiteX10" fmla="*/ 10362 w 44327"/>
                <a:gd name="connsiteY10" fmla="*/ 10291 h 10843"/>
                <a:gd name="connsiteX11" fmla="*/ 7563 w 44327"/>
                <a:gd name="connsiteY11" fmla="*/ 364 h 10843"/>
                <a:gd name="connsiteX12" fmla="*/ 4703 w 44327"/>
                <a:gd name="connsiteY12" fmla="*/ 10471 h 10843"/>
                <a:gd name="connsiteX13" fmla="*/ 0 w 44327"/>
                <a:gd name="connsiteY13" fmla="*/ 5839 h 10843"/>
                <a:gd name="connsiteX0" fmla="*/ 44327 w 44327"/>
                <a:gd name="connsiteY0" fmla="*/ 5356 h 10843"/>
                <a:gd name="connsiteX1" fmla="*/ 36129 w 44327"/>
                <a:gd name="connsiteY1" fmla="*/ 118 h 10843"/>
                <a:gd name="connsiteX2" fmla="*/ 33224 w 44327"/>
                <a:gd name="connsiteY2" fmla="*/ 10567 h 10843"/>
                <a:gd name="connsiteX3" fmla="*/ 30427 w 44327"/>
                <a:gd name="connsiteY3" fmla="*/ 732 h 10843"/>
                <a:gd name="connsiteX4" fmla="*/ 27508 w 44327"/>
                <a:gd name="connsiteY4" fmla="*/ 10751 h 10843"/>
                <a:gd name="connsiteX5" fmla="*/ 24684 w 44327"/>
                <a:gd name="connsiteY5" fmla="*/ 732 h 10843"/>
                <a:gd name="connsiteX6" fmla="*/ 21860 w 44327"/>
                <a:gd name="connsiteY6" fmla="*/ 10843 h 10843"/>
                <a:gd name="connsiteX7" fmla="*/ 18995 w 44327"/>
                <a:gd name="connsiteY7" fmla="*/ 548 h 10843"/>
                <a:gd name="connsiteX8" fmla="*/ 16117 w 44327"/>
                <a:gd name="connsiteY8" fmla="*/ 10476 h 10843"/>
                <a:gd name="connsiteX9" fmla="*/ 13308 w 44327"/>
                <a:gd name="connsiteY9" fmla="*/ 364 h 10843"/>
                <a:gd name="connsiteX10" fmla="*/ 10362 w 44327"/>
                <a:gd name="connsiteY10" fmla="*/ 10291 h 10843"/>
                <a:gd name="connsiteX11" fmla="*/ 7563 w 44327"/>
                <a:gd name="connsiteY11" fmla="*/ 364 h 10843"/>
                <a:gd name="connsiteX12" fmla="*/ 4703 w 44327"/>
                <a:gd name="connsiteY12" fmla="*/ 10471 h 10843"/>
                <a:gd name="connsiteX13" fmla="*/ 0 w 44327"/>
                <a:gd name="connsiteY13" fmla="*/ 5839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7717" h="10843">
                  <a:moveTo>
                    <a:pt x="47717" y="5356"/>
                  </a:moveTo>
                  <a:cubicBezTo>
                    <a:pt x="40127" y="5286"/>
                    <a:pt x="40762" y="-925"/>
                    <a:pt x="39519" y="118"/>
                  </a:cubicBezTo>
                  <a:cubicBezTo>
                    <a:pt x="37973" y="277"/>
                    <a:pt x="37564" y="10569"/>
                    <a:pt x="36614" y="10567"/>
                  </a:cubicBezTo>
                  <a:cubicBezTo>
                    <a:pt x="35200" y="10629"/>
                    <a:pt x="35217" y="670"/>
                    <a:pt x="33817" y="732"/>
                  </a:cubicBezTo>
                  <a:cubicBezTo>
                    <a:pt x="32317" y="763"/>
                    <a:pt x="32317" y="10720"/>
                    <a:pt x="30898" y="10751"/>
                  </a:cubicBezTo>
                  <a:cubicBezTo>
                    <a:pt x="29459" y="10875"/>
                    <a:pt x="29495" y="748"/>
                    <a:pt x="28074" y="732"/>
                  </a:cubicBezTo>
                  <a:cubicBezTo>
                    <a:pt x="26667" y="900"/>
                    <a:pt x="26621" y="10766"/>
                    <a:pt x="25250" y="10843"/>
                  </a:cubicBezTo>
                  <a:cubicBezTo>
                    <a:pt x="23777" y="10692"/>
                    <a:pt x="23772" y="594"/>
                    <a:pt x="22385" y="548"/>
                  </a:cubicBezTo>
                  <a:cubicBezTo>
                    <a:pt x="20908" y="580"/>
                    <a:pt x="20873" y="10414"/>
                    <a:pt x="19507" y="10476"/>
                  </a:cubicBezTo>
                  <a:cubicBezTo>
                    <a:pt x="18075" y="10536"/>
                    <a:pt x="18084" y="394"/>
                    <a:pt x="16698" y="364"/>
                  </a:cubicBezTo>
                  <a:cubicBezTo>
                    <a:pt x="15243" y="426"/>
                    <a:pt x="15158" y="10445"/>
                    <a:pt x="13752" y="10291"/>
                  </a:cubicBezTo>
                  <a:cubicBezTo>
                    <a:pt x="12292" y="10413"/>
                    <a:pt x="12330" y="518"/>
                    <a:pt x="10953" y="364"/>
                  </a:cubicBezTo>
                  <a:cubicBezTo>
                    <a:pt x="9520" y="210"/>
                    <a:pt x="9542" y="10410"/>
                    <a:pt x="8093" y="10471"/>
                  </a:cubicBezTo>
                  <a:cubicBezTo>
                    <a:pt x="6669" y="10504"/>
                    <a:pt x="7971" y="5286"/>
                    <a:pt x="0" y="5630"/>
                  </a:cubicBezTo>
                </a:path>
              </a:pathLst>
            </a:custGeom>
            <a:ln>
              <a:tailEnd type="arrow" w="lg" len="lg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29" name="Straight Arrow Connector 28"/>
            <p:cNvCxnSpPr/>
            <p:nvPr/>
          </p:nvCxnSpPr>
          <p:spPr>
            <a:xfrm>
              <a:off x="3726294" y="3350933"/>
              <a:ext cx="957574" cy="2214384"/>
            </a:xfrm>
            <a:prstGeom prst="straightConnector1">
              <a:avLst/>
            </a:prstGeom>
            <a:ln>
              <a:tailEnd type="arrow" w="lg" len="lg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>
            <a:grpSpLocks/>
          </p:cNvGrpSpPr>
          <p:nvPr/>
        </p:nvGrpSpPr>
        <p:grpSpPr bwMode="auto">
          <a:xfrm>
            <a:off x="1571625" y="2525713"/>
            <a:ext cx="2138363" cy="3662362"/>
            <a:chOff x="-99908" y="2525441"/>
            <a:chExt cx="2139057" cy="3662127"/>
          </a:xfrm>
        </p:grpSpPr>
        <p:sp>
          <p:nvSpPr>
            <p:cNvPr id="31" name="Pie 30"/>
            <p:cNvSpPr/>
            <p:nvPr/>
          </p:nvSpPr>
          <p:spPr>
            <a:xfrm>
              <a:off x="-87204" y="2706404"/>
              <a:ext cx="1486382" cy="1531839"/>
            </a:xfrm>
            <a:prstGeom prst="pie">
              <a:avLst>
                <a:gd name="adj1" fmla="val 67035"/>
                <a:gd name="adj2" fmla="val 5400000"/>
              </a:avLst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32" name="Straight Connector 31"/>
            <p:cNvCxnSpPr/>
            <p:nvPr/>
          </p:nvCxnSpPr>
          <p:spPr>
            <a:xfrm>
              <a:off x="649635" y="5430380"/>
              <a:ext cx="1389514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49635" y="5860564"/>
              <a:ext cx="1389514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Arc 33"/>
            <p:cNvSpPr/>
            <p:nvPr/>
          </p:nvSpPr>
          <p:spPr>
            <a:xfrm>
              <a:off x="-99908" y="2733390"/>
              <a:ext cx="1499086" cy="1504853"/>
            </a:xfrm>
            <a:prstGeom prst="arc">
              <a:avLst>
                <a:gd name="adj1" fmla="val 16200000"/>
                <a:gd name="adj2" fmla="val 5384515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35" name="Straight Connector 34"/>
            <p:cNvCxnSpPr/>
            <p:nvPr/>
          </p:nvCxnSpPr>
          <p:spPr>
            <a:xfrm flipV="1">
              <a:off x="649635" y="2525441"/>
              <a:ext cx="0" cy="349068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/>
            <p:cNvCxnSpPr/>
            <p:nvPr/>
          </p:nvCxnSpPr>
          <p:spPr>
            <a:xfrm flipV="1">
              <a:off x="1476992" y="5073215"/>
              <a:ext cx="0" cy="652421"/>
            </a:xfrm>
            <a:prstGeom prst="straightConnector1">
              <a:avLst/>
            </a:prstGeom>
            <a:ln w="38100" cmpd="sng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/>
            <p:cNvCxnSpPr/>
            <p:nvPr/>
          </p:nvCxnSpPr>
          <p:spPr>
            <a:xfrm flipV="1">
              <a:off x="1672317" y="5535148"/>
              <a:ext cx="0" cy="652420"/>
            </a:xfrm>
            <a:prstGeom prst="straightConnector1">
              <a:avLst/>
            </a:prstGeom>
            <a:ln w="38100" cmpd="sng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/>
            <p:cNvCxnSpPr/>
            <p:nvPr/>
          </p:nvCxnSpPr>
          <p:spPr>
            <a:xfrm flipV="1">
              <a:off x="1888287" y="5081152"/>
              <a:ext cx="0" cy="652420"/>
            </a:xfrm>
            <a:prstGeom prst="straightConnector1">
              <a:avLst/>
            </a:prstGeom>
            <a:ln w="38100" cmpd="sng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/>
            <p:nvPr/>
          </p:nvCxnSpPr>
          <p:spPr>
            <a:xfrm>
              <a:off x="849725" y="5073215"/>
              <a:ext cx="0" cy="652421"/>
            </a:xfrm>
            <a:prstGeom prst="straightConnector1">
              <a:avLst/>
            </a:prstGeom>
            <a:ln w="38100" cmpd="sng">
              <a:solidFill>
                <a:schemeClr val="accent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/>
            <p:nvPr/>
          </p:nvCxnSpPr>
          <p:spPr>
            <a:xfrm>
              <a:off x="1261022" y="5073215"/>
              <a:ext cx="0" cy="652421"/>
            </a:xfrm>
            <a:prstGeom prst="straightConnector1">
              <a:avLst/>
            </a:prstGeom>
            <a:ln w="38100" cmpd="sng">
              <a:solidFill>
                <a:schemeClr val="accent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Delay 46"/>
            <p:cNvSpPr/>
            <p:nvPr/>
          </p:nvSpPr>
          <p:spPr>
            <a:xfrm rot="3765503">
              <a:off x="392829" y="4279491"/>
              <a:ext cx="2323951" cy="123865"/>
            </a:xfrm>
            <a:custGeom>
              <a:avLst/>
              <a:gdLst>
                <a:gd name="connsiteX0" fmla="*/ 0 w 822960"/>
                <a:gd name="connsiteY0" fmla="*/ 0 h 822960"/>
                <a:gd name="connsiteX1" fmla="*/ 411480 w 822960"/>
                <a:gd name="connsiteY1" fmla="*/ 0 h 822960"/>
                <a:gd name="connsiteX2" fmla="*/ 822960 w 822960"/>
                <a:gd name="connsiteY2" fmla="*/ 411480 h 822960"/>
                <a:gd name="connsiteX3" fmla="*/ 411480 w 822960"/>
                <a:gd name="connsiteY3" fmla="*/ 822960 h 822960"/>
                <a:gd name="connsiteX4" fmla="*/ 0 w 822960"/>
                <a:gd name="connsiteY4" fmla="*/ 822960 h 822960"/>
                <a:gd name="connsiteX5" fmla="*/ 0 w 822960"/>
                <a:gd name="connsiteY5" fmla="*/ 0 h 822960"/>
                <a:gd name="connsiteX0" fmla="*/ 0 w 935151"/>
                <a:gd name="connsiteY0" fmla="*/ 0 h 822960"/>
                <a:gd name="connsiteX1" fmla="*/ 411480 w 935151"/>
                <a:gd name="connsiteY1" fmla="*/ 0 h 822960"/>
                <a:gd name="connsiteX2" fmla="*/ 822960 w 935151"/>
                <a:gd name="connsiteY2" fmla="*/ 411480 h 822960"/>
                <a:gd name="connsiteX3" fmla="*/ 814705 w 935151"/>
                <a:gd name="connsiteY3" fmla="*/ 816610 h 822960"/>
                <a:gd name="connsiteX4" fmla="*/ 0 w 935151"/>
                <a:gd name="connsiteY4" fmla="*/ 822960 h 822960"/>
                <a:gd name="connsiteX5" fmla="*/ 0 w 935151"/>
                <a:gd name="connsiteY5" fmla="*/ 0 h 822960"/>
                <a:gd name="connsiteX0" fmla="*/ 0 w 935151"/>
                <a:gd name="connsiteY0" fmla="*/ 0 h 822960"/>
                <a:gd name="connsiteX1" fmla="*/ 411480 w 935151"/>
                <a:gd name="connsiteY1" fmla="*/ 0 h 822960"/>
                <a:gd name="connsiteX2" fmla="*/ 822960 w 935151"/>
                <a:gd name="connsiteY2" fmla="*/ 411480 h 822960"/>
                <a:gd name="connsiteX3" fmla="*/ 814705 w 935151"/>
                <a:gd name="connsiteY3" fmla="*/ 816610 h 822960"/>
                <a:gd name="connsiteX4" fmla="*/ 0 w 935151"/>
                <a:gd name="connsiteY4" fmla="*/ 822960 h 822960"/>
                <a:gd name="connsiteX5" fmla="*/ 0 w 935151"/>
                <a:gd name="connsiteY5" fmla="*/ 0 h 822960"/>
                <a:gd name="connsiteX0" fmla="*/ 0 w 934064"/>
                <a:gd name="connsiteY0" fmla="*/ 0 h 822960"/>
                <a:gd name="connsiteX1" fmla="*/ 411480 w 934064"/>
                <a:gd name="connsiteY1" fmla="*/ 0 h 822960"/>
                <a:gd name="connsiteX2" fmla="*/ 819785 w 934064"/>
                <a:gd name="connsiteY2" fmla="*/ 478155 h 822960"/>
                <a:gd name="connsiteX3" fmla="*/ 814705 w 934064"/>
                <a:gd name="connsiteY3" fmla="*/ 816610 h 822960"/>
                <a:gd name="connsiteX4" fmla="*/ 0 w 934064"/>
                <a:gd name="connsiteY4" fmla="*/ 822960 h 822960"/>
                <a:gd name="connsiteX5" fmla="*/ 0 w 934064"/>
                <a:gd name="connsiteY5" fmla="*/ 0 h 822960"/>
                <a:gd name="connsiteX0" fmla="*/ 0 w 944312"/>
                <a:gd name="connsiteY0" fmla="*/ 0 h 822960"/>
                <a:gd name="connsiteX1" fmla="*/ 411480 w 944312"/>
                <a:gd name="connsiteY1" fmla="*/ 0 h 822960"/>
                <a:gd name="connsiteX2" fmla="*/ 819785 w 944312"/>
                <a:gd name="connsiteY2" fmla="*/ 478155 h 822960"/>
                <a:gd name="connsiteX3" fmla="*/ 814705 w 944312"/>
                <a:gd name="connsiteY3" fmla="*/ 816610 h 822960"/>
                <a:gd name="connsiteX4" fmla="*/ 0 w 944312"/>
                <a:gd name="connsiteY4" fmla="*/ 822960 h 822960"/>
                <a:gd name="connsiteX5" fmla="*/ 0 w 944312"/>
                <a:gd name="connsiteY5" fmla="*/ 0 h 822960"/>
                <a:gd name="connsiteX0" fmla="*/ 0 w 938492"/>
                <a:gd name="connsiteY0" fmla="*/ 0 h 822960"/>
                <a:gd name="connsiteX1" fmla="*/ 411480 w 938492"/>
                <a:gd name="connsiteY1" fmla="*/ 0 h 822960"/>
                <a:gd name="connsiteX2" fmla="*/ 803910 w 938492"/>
                <a:gd name="connsiteY2" fmla="*/ 614680 h 822960"/>
                <a:gd name="connsiteX3" fmla="*/ 814705 w 938492"/>
                <a:gd name="connsiteY3" fmla="*/ 816610 h 822960"/>
                <a:gd name="connsiteX4" fmla="*/ 0 w 938492"/>
                <a:gd name="connsiteY4" fmla="*/ 822960 h 822960"/>
                <a:gd name="connsiteX5" fmla="*/ 0 w 938492"/>
                <a:gd name="connsiteY5" fmla="*/ 0 h 822960"/>
                <a:gd name="connsiteX0" fmla="*/ 0 w 937579"/>
                <a:gd name="connsiteY0" fmla="*/ 0 h 822960"/>
                <a:gd name="connsiteX1" fmla="*/ 411480 w 937579"/>
                <a:gd name="connsiteY1" fmla="*/ 0 h 822960"/>
                <a:gd name="connsiteX2" fmla="*/ 803910 w 937579"/>
                <a:gd name="connsiteY2" fmla="*/ 614680 h 822960"/>
                <a:gd name="connsiteX3" fmla="*/ 814705 w 937579"/>
                <a:gd name="connsiteY3" fmla="*/ 816610 h 822960"/>
                <a:gd name="connsiteX4" fmla="*/ 0 w 937579"/>
                <a:gd name="connsiteY4" fmla="*/ 822960 h 822960"/>
                <a:gd name="connsiteX5" fmla="*/ 0 w 937579"/>
                <a:gd name="connsiteY5" fmla="*/ 0 h 822960"/>
                <a:gd name="connsiteX0" fmla="*/ 0 w 969381"/>
                <a:gd name="connsiteY0" fmla="*/ 0 h 822960"/>
                <a:gd name="connsiteX1" fmla="*/ 411480 w 969381"/>
                <a:gd name="connsiteY1" fmla="*/ 0 h 822960"/>
                <a:gd name="connsiteX2" fmla="*/ 803910 w 969381"/>
                <a:gd name="connsiteY2" fmla="*/ 614680 h 822960"/>
                <a:gd name="connsiteX3" fmla="*/ 814705 w 969381"/>
                <a:gd name="connsiteY3" fmla="*/ 816610 h 822960"/>
                <a:gd name="connsiteX4" fmla="*/ 0 w 969381"/>
                <a:gd name="connsiteY4" fmla="*/ 822960 h 822960"/>
                <a:gd name="connsiteX5" fmla="*/ 0 w 969381"/>
                <a:gd name="connsiteY5" fmla="*/ 0 h 822960"/>
                <a:gd name="connsiteX0" fmla="*/ 0 w 965809"/>
                <a:gd name="connsiteY0" fmla="*/ 0 h 822960"/>
                <a:gd name="connsiteX1" fmla="*/ 411480 w 965809"/>
                <a:gd name="connsiteY1" fmla="*/ 0 h 822960"/>
                <a:gd name="connsiteX2" fmla="*/ 803910 w 965809"/>
                <a:gd name="connsiteY2" fmla="*/ 614680 h 822960"/>
                <a:gd name="connsiteX3" fmla="*/ 821055 w 965809"/>
                <a:gd name="connsiteY3" fmla="*/ 816610 h 822960"/>
                <a:gd name="connsiteX4" fmla="*/ 0 w 965809"/>
                <a:gd name="connsiteY4" fmla="*/ 822960 h 822960"/>
                <a:gd name="connsiteX5" fmla="*/ 0 w 965809"/>
                <a:gd name="connsiteY5" fmla="*/ 0 h 822960"/>
                <a:gd name="connsiteX0" fmla="*/ 0 w 977388"/>
                <a:gd name="connsiteY0" fmla="*/ 0 h 822960"/>
                <a:gd name="connsiteX1" fmla="*/ 411480 w 977388"/>
                <a:gd name="connsiteY1" fmla="*/ 0 h 822960"/>
                <a:gd name="connsiteX2" fmla="*/ 803910 w 977388"/>
                <a:gd name="connsiteY2" fmla="*/ 614680 h 822960"/>
                <a:gd name="connsiteX3" fmla="*/ 821055 w 977388"/>
                <a:gd name="connsiteY3" fmla="*/ 816610 h 822960"/>
                <a:gd name="connsiteX4" fmla="*/ 0 w 977388"/>
                <a:gd name="connsiteY4" fmla="*/ 822960 h 822960"/>
                <a:gd name="connsiteX5" fmla="*/ 0 w 977388"/>
                <a:gd name="connsiteY5" fmla="*/ 0 h 822960"/>
                <a:gd name="connsiteX0" fmla="*/ 0 w 966844"/>
                <a:gd name="connsiteY0" fmla="*/ 0 h 822960"/>
                <a:gd name="connsiteX1" fmla="*/ 386538 w 966844"/>
                <a:gd name="connsiteY1" fmla="*/ 0 h 822960"/>
                <a:gd name="connsiteX2" fmla="*/ 803910 w 966844"/>
                <a:gd name="connsiteY2" fmla="*/ 614680 h 822960"/>
                <a:gd name="connsiteX3" fmla="*/ 821055 w 966844"/>
                <a:gd name="connsiteY3" fmla="*/ 816610 h 822960"/>
                <a:gd name="connsiteX4" fmla="*/ 0 w 966844"/>
                <a:gd name="connsiteY4" fmla="*/ 822960 h 822960"/>
                <a:gd name="connsiteX5" fmla="*/ 0 w 966844"/>
                <a:gd name="connsiteY5" fmla="*/ 0 h 822960"/>
                <a:gd name="connsiteX0" fmla="*/ 0 w 966844"/>
                <a:gd name="connsiteY0" fmla="*/ 0 h 822960"/>
                <a:gd name="connsiteX1" fmla="*/ 386538 w 966844"/>
                <a:gd name="connsiteY1" fmla="*/ 0 h 822960"/>
                <a:gd name="connsiteX2" fmla="*/ 803910 w 966844"/>
                <a:gd name="connsiteY2" fmla="*/ 614680 h 822960"/>
                <a:gd name="connsiteX3" fmla="*/ 821055 w 966844"/>
                <a:gd name="connsiteY3" fmla="*/ 816610 h 822960"/>
                <a:gd name="connsiteX4" fmla="*/ 0 w 966844"/>
                <a:gd name="connsiteY4" fmla="*/ 822960 h 822960"/>
                <a:gd name="connsiteX5" fmla="*/ 0 w 966844"/>
                <a:gd name="connsiteY5" fmla="*/ 0 h 822960"/>
                <a:gd name="connsiteX0" fmla="*/ 0 w 973811"/>
                <a:gd name="connsiteY0" fmla="*/ 0 h 822960"/>
                <a:gd name="connsiteX1" fmla="*/ 386538 w 973811"/>
                <a:gd name="connsiteY1" fmla="*/ 0 h 822960"/>
                <a:gd name="connsiteX2" fmla="*/ 803910 w 973811"/>
                <a:gd name="connsiteY2" fmla="*/ 614680 h 822960"/>
                <a:gd name="connsiteX3" fmla="*/ 821055 w 973811"/>
                <a:gd name="connsiteY3" fmla="*/ 816610 h 822960"/>
                <a:gd name="connsiteX4" fmla="*/ 0 w 973811"/>
                <a:gd name="connsiteY4" fmla="*/ 822960 h 822960"/>
                <a:gd name="connsiteX5" fmla="*/ 0 w 973811"/>
                <a:gd name="connsiteY5" fmla="*/ 0 h 822960"/>
                <a:gd name="connsiteX0" fmla="*/ 0 w 976603"/>
                <a:gd name="connsiteY0" fmla="*/ 0 h 822960"/>
                <a:gd name="connsiteX1" fmla="*/ 386538 w 976603"/>
                <a:gd name="connsiteY1" fmla="*/ 0 h 822960"/>
                <a:gd name="connsiteX2" fmla="*/ 803910 w 976603"/>
                <a:gd name="connsiteY2" fmla="*/ 614680 h 822960"/>
                <a:gd name="connsiteX3" fmla="*/ 821055 w 976603"/>
                <a:gd name="connsiteY3" fmla="*/ 816610 h 822960"/>
                <a:gd name="connsiteX4" fmla="*/ 0 w 976603"/>
                <a:gd name="connsiteY4" fmla="*/ 822960 h 822960"/>
                <a:gd name="connsiteX5" fmla="*/ 0 w 976603"/>
                <a:gd name="connsiteY5" fmla="*/ 0 h 822960"/>
                <a:gd name="connsiteX0" fmla="*/ 0 w 969946"/>
                <a:gd name="connsiteY0" fmla="*/ 0 h 822960"/>
                <a:gd name="connsiteX1" fmla="*/ 386538 w 969946"/>
                <a:gd name="connsiteY1" fmla="*/ 0 h 822960"/>
                <a:gd name="connsiteX2" fmla="*/ 803910 w 969946"/>
                <a:gd name="connsiteY2" fmla="*/ 614680 h 822960"/>
                <a:gd name="connsiteX3" fmla="*/ 825212 w 969946"/>
                <a:gd name="connsiteY3" fmla="*/ 816610 h 822960"/>
                <a:gd name="connsiteX4" fmla="*/ 0 w 969946"/>
                <a:gd name="connsiteY4" fmla="*/ 822960 h 822960"/>
                <a:gd name="connsiteX5" fmla="*/ 0 w 969946"/>
                <a:gd name="connsiteY5" fmla="*/ 0 h 822960"/>
                <a:gd name="connsiteX0" fmla="*/ 0 w 975746"/>
                <a:gd name="connsiteY0" fmla="*/ 0 h 822960"/>
                <a:gd name="connsiteX1" fmla="*/ 386538 w 975746"/>
                <a:gd name="connsiteY1" fmla="*/ 0 h 822960"/>
                <a:gd name="connsiteX2" fmla="*/ 803910 w 975746"/>
                <a:gd name="connsiteY2" fmla="*/ 614680 h 822960"/>
                <a:gd name="connsiteX3" fmla="*/ 825212 w 975746"/>
                <a:gd name="connsiteY3" fmla="*/ 816610 h 822960"/>
                <a:gd name="connsiteX4" fmla="*/ 0 w 975746"/>
                <a:gd name="connsiteY4" fmla="*/ 822960 h 822960"/>
                <a:gd name="connsiteX5" fmla="*/ 0 w 975746"/>
                <a:gd name="connsiteY5" fmla="*/ 0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59860 w 975746"/>
                <a:gd name="connsiteY4" fmla="*/ 119946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1663 w 975746"/>
                <a:gd name="connsiteY4" fmla="*/ 7497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1663 w 975746"/>
                <a:gd name="connsiteY4" fmla="*/ 7497 h 822960"/>
                <a:gd name="connsiteX0" fmla="*/ 386538 w 932530"/>
                <a:gd name="connsiteY0" fmla="*/ 0 h 822960"/>
                <a:gd name="connsiteX1" fmla="*/ 614365 w 932530"/>
                <a:gd name="connsiteY1" fmla="*/ 535550 h 822960"/>
                <a:gd name="connsiteX2" fmla="*/ 825212 w 932530"/>
                <a:gd name="connsiteY2" fmla="*/ 816610 h 822960"/>
                <a:gd name="connsiteX3" fmla="*/ 0 w 932530"/>
                <a:gd name="connsiteY3" fmla="*/ 822960 h 822960"/>
                <a:gd name="connsiteX4" fmla="*/ 1663 w 932530"/>
                <a:gd name="connsiteY4" fmla="*/ 7497 h 822960"/>
                <a:gd name="connsiteX0" fmla="*/ 386538 w 689638"/>
                <a:gd name="connsiteY0" fmla="*/ 0 h 822960"/>
                <a:gd name="connsiteX1" fmla="*/ 614365 w 689638"/>
                <a:gd name="connsiteY1" fmla="*/ 535550 h 822960"/>
                <a:gd name="connsiteX2" fmla="*/ 519025 w 689638"/>
                <a:gd name="connsiteY2" fmla="*/ 820775 h 822960"/>
                <a:gd name="connsiteX3" fmla="*/ 0 w 689638"/>
                <a:gd name="connsiteY3" fmla="*/ 822960 h 822960"/>
                <a:gd name="connsiteX4" fmla="*/ 1663 w 689638"/>
                <a:gd name="connsiteY4" fmla="*/ 7497 h 822960"/>
                <a:gd name="connsiteX0" fmla="*/ 386538 w 708160"/>
                <a:gd name="connsiteY0" fmla="*/ 0 h 822960"/>
                <a:gd name="connsiteX1" fmla="*/ 614365 w 708160"/>
                <a:gd name="connsiteY1" fmla="*/ 535550 h 822960"/>
                <a:gd name="connsiteX2" fmla="*/ 519025 w 708160"/>
                <a:gd name="connsiteY2" fmla="*/ 820775 h 822960"/>
                <a:gd name="connsiteX3" fmla="*/ 0 w 708160"/>
                <a:gd name="connsiteY3" fmla="*/ 822960 h 822960"/>
                <a:gd name="connsiteX4" fmla="*/ 1663 w 708160"/>
                <a:gd name="connsiteY4" fmla="*/ 7497 h 822960"/>
                <a:gd name="connsiteX0" fmla="*/ 386538 w 708160"/>
                <a:gd name="connsiteY0" fmla="*/ 0 h 822960"/>
                <a:gd name="connsiteX1" fmla="*/ 614365 w 708160"/>
                <a:gd name="connsiteY1" fmla="*/ 535550 h 822960"/>
                <a:gd name="connsiteX2" fmla="*/ 519025 w 708160"/>
                <a:gd name="connsiteY2" fmla="*/ 820775 h 822960"/>
                <a:gd name="connsiteX3" fmla="*/ 0 w 708160"/>
                <a:gd name="connsiteY3" fmla="*/ 822960 h 822960"/>
                <a:gd name="connsiteX4" fmla="*/ 1663 w 708160"/>
                <a:gd name="connsiteY4" fmla="*/ 7497 h 822960"/>
                <a:gd name="connsiteX0" fmla="*/ 386538 w 745430"/>
                <a:gd name="connsiteY0" fmla="*/ 0 h 822960"/>
                <a:gd name="connsiteX1" fmla="*/ 614365 w 745430"/>
                <a:gd name="connsiteY1" fmla="*/ 535550 h 822960"/>
                <a:gd name="connsiteX2" fmla="*/ 519025 w 745430"/>
                <a:gd name="connsiteY2" fmla="*/ 820775 h 822960"/>
                <a:gd name="connsiteX3" fmla="*/ 0 w 745430"/>
                <a:gd name="connsiteY3" fmla="*/ 822960 h 822960"/>
                <a:gd name="connsiteX4" fmla="*/ 1663 w 745430"/>
                <a:gd name="connsiteY4" fmla="*/ 7497 h 822960"/>
                <a:gd name="connsiteX0" fmla="*/ 346963 w 691795"/>
                <a:gd name="connsiteY0" fmla="*/ 0 h 968727"/>
                <a:gd name="connsiteX1" fmla="*/ 614365 w 691795"/>
                <a:gd name="connsiteY1" fmla="*/ 681317 h 968727"/>
                <a:gd name="connsiteX2" fmla="*/ 519025 w 691795"/>
                <a:gd name="connsiteY2" fmla="*/ 966542 h 968727"/>
                <a:gd name="connsiteX3" fmla="*/ 0 w 691795"/>
                <a:gd name="connsiteY3" fmla="*/ 968727 h 968727"/>
                <a:gd name="connsiteX4" fmla="*/ 1663 w 691795"/>
                <a:gd name="connsiteY4" fmla="*/ 153264 h 968727"/>
                <a:gd name="connsiteX0" fmla="*/ 346963 w 691795"/>
                <a:gd name="connsiteY0" fmla="*/ 9163 h 977890"/>
                <a:gd name="connsiteX1" fmla="*/ 614365 w 691795"/>
                <a:gd name="connsiteY1" fmla="*/ 690480 h 977890"/>
                <a:gd name="connsiteX2" fmla="*/ 519025 w 691795"/>
                <a:gd name="connsiteY2" fmla="*/ 975705 h 977890"/>
                <a:gd name="connsiteX3" fmla="*/ 0 w 691795"/>
                <a:gd name="connsiteY3" fmla="*/ 977890 h 977890"/>
                <a:gd name="connsiteX4" fmla="*/ 1663 w 691795"/>
                <a:gd name="connsiteY4" fmla="*/ 0 h 977890"/>
                <a:gd name="connsiteX0" fmla="*/ 346963 w 691795"/>
                <a:gd name="connsiteY0" fmla="*/ 9163 h 977890"/>
                <a:gd name="connsiteX1" fmla="*/ 614365 w 691795"/>
                <a:gd name="connsiteY1" fmla="*/ 690480 h 977890"/>
                <a:gd name="connsiteX2" fmla="*/ 519025 w 691795"/>
                <a:gd name="connsiteY2" fmla="*/ 975705 h 977890"/>
                <a:gd name="connsiteX3" fmla="*/ 0 w 691795"/>
                <a:gd name="connsiteY3" fmla="*/ 977890 h 977890"/>
                <a:gd name="connsiteX4" fmla="*/ 1663 w 691795"/>
                <a:gd name="connsiteY4" fmla="*/ 0 h 977890"/>
                <a:gd name="connsiteX0" fmla="*/ 346963 w 673753"/>
                <a:gd name="connsiteY0" fmla="*/ 9163 h 977890"/>
                <a:gd name="connsiteX1" fmla="*/ 566458 w 673753"/>
                <a:gd name="connsiteY1" fmla="*/ 732127 h 977890"/>
                <a:gd name="connsiteX2" fmla="*/ 519025 w 673753"/>
                <a:gd name="connsiteY2" fmla="*/ 975705 h 977890"/>
                <a:gd name="connsiteX3" fmla="*/ 0 w 673753"/>
                <a:gd name="connsiteY3" fmla="*/ 977890 h 977890"/>
                <a:gd name="connsiteX4" fmla="*/ 1663 w 673753"/>
                <a:gd name="connsiteY4" fmla="*/ 0 h 977890"/>
                <a:gd name="connsiteX0" fmla="*/ 346963 w 680947"/>
                <a:gd name="connsiteY0" fmla="*/ 9163 h 977890"/>
                <a:gd name="connsiteX1" fmla="*/ 566458 w 680947"/>
                <a:gd name="connsiteY1" fmla="*/ 732127 h 977890"/>
                <a:gd name="connsiteX2" fmla="*/ 519025 w 680947"/>
                <a:gd name="connsiteY2" fmla="*/ 975705 h 977890"/>
                <a:gd name="connsiteX3" fmla="*/ 0 w 680947"/>
                <a:gd name="connsiteY3" fmla="*/ 977890 h 977890"/>
                <a:gd name="connsiteX4" fmla="*/ 1663 w 680947"/>
                <a:gd name="connsiteY4" fmla="*/ 0 h 977890"/>
                <a:gd name="connsiteX0" fmla="*/ 346963 w 730933"/>
                <a:gd name="connsiteY0" fmla="*/ 9163 h 977890"/>
                <a:gd name="connsiteX1" fmla="*/ 566458 w 730933"/>
                <a:gd name="connsiteY1" fmla="*/ 732127 h 977890"/>
                <a:gd name="connsiteX2" fmla="*/ 519025 w 730933"/>
                <a:gd name="connsiteY2" fmla="*/ 975705 h 977890"/>
                <a:gd name="connsiteX3" fmla="*/ 0 w 730933"/>
                <a:gd name="connsiteY3" fmla="*/ 977890 h 977890"/>
                <a:gd name="connsiteX4" fmla="*/ 1663 w 730933"/>
                <a:gd name="connsiteY4" fmla="*/ 0 h 977890"/>
                <a:gd name="connsiteX0" fmla="*/ 346963 w 813803"/>
                <a:gd name="connsiteY0" fmla="*/ 9163 h 977890"/>
                <a:gd name="connsiteX1" fmla="*/ 566458 w 813803"/>
                <a:gd name="connsiteY1" fmla="*/ 732127 h 977890"/>
                <a:gd name="connsiteX2" fmla="*/ 519025 w 813803"/>
                <a:gd name="connsiteY2" fmla="*/ 975705 h 977890"/>
                <a:gd name="connsiteX3" fmla="*/ 0 w 813803"/>
                <a:gd name="connsiteY3" fmla="*/ 977890 h 977890"/>
                <a:gd name="connsiteX4" fmla="*/ 1663 w 813803"/>
                <a:gd name="connsiteY4" fmla="*/ 0 h 977890"/>
                <a:gd name="connsiteX0" fmla="*/ 346963 w 815467"/>
                <a:gd name="connsiteY0" fmla="*/ 9163 h 977890"/>
                <a:gd name="connsiteX1" fmla="*/ 570624 w 815467"/>
                <a:gd name="connsiteY1" fmla="*/ 757116 h 977890"/>
                <a:gd name="connsiteX2" fmla="*/ 519025 w 815467"/>
                <a:gd name="connsiteY2" fmla="*/ 975705 h 977890"/>
                <a:gd name="connsiteX3" fmla="*/ 0 w 815467"/>
                <a:gd name="connsiteY3" fmla="*/ 977890 h 977890"/>
                <a:gd name="connsiteX4" fmla="*/ 1663 w 815467"/>
                <a:gd name="connsiteY4" fmla="*/ 0 h 977890"/>
                <a:gd name="connsiteX0" fmla="*/ 346963 w 846834"/>
                <a:gd name="connsiteY0" fmla="*/ 9163 h 977890"/>
                <a:gd name="connsiteX1" fmla="*/ 570624 w 846834"/>
                <a:gd name="connsiteY1" fmla="*/ 757116 h 977890"/>
                <a:gd name="connsiteX2" fmla="*/ 519025 w 846834"/>
                <a:gd name="connsiteY2" fmla="*/ 975705 h 977890"/>
                <a:gd name="connsiteX3" fmla="*/ 0 w 846834"/>
                <a:gd name="connsiteY3" fmla="*/ 977890 h 977890"/>
                <a:gd name="connsiteX4" fmla="*/ 1663 w 846834"/>
                <a:gd name="connsiteY4" fmla="*/ 0 h 977890"/>
                <a:gd name="connsiteX0" fmla="*/ 346963 w 846834"/>
                <a:gd name="connsiteY0" fmla="*/ 9163 h 977890"/>
                <a:gd name="connsiteX1" fmla="*/ 570624 w 846834"/>
                <a:gd name="connsiteY1" fmla="*/ 757116 h 977890"/>
                <a:gd name="connsiteX2" fmla="*/ 519025 w 846834"/>
                <a:gd name="connsiteY2" fmla="*/ 975705 h 977890"/>
                <a:gd name="connsiteX3" fmla="*/ 0 w 846834"/>
                <a:gd name="connsiteY3" fmla="*/ 977890 h 977890"/>
                <a:gd name="connsiteX4" fmla="*/ 1663 w 846834"/>
                <a:gd name="connsiteY4" fmla="*/ 0 h 977890"/>
                <a:gd name="connsiteX0" fmla="*/ 349046 w 765461"/>
                <a:gd name="connsiteY0" fmla="*/ 13327 h 977890"/>
                <a:gd name="connsiteX1" fmla="*/ 570624 w 765461"/>
                <a:gd name="connsiteY1" fmla="*/ 757116 h 977890"/>
                <a:gd name="connsiteX2" fmla="*/ 519025 w 765461"/>
                <a:gd name="connsiteY2" fmla="*/ 975705 h 977890"/>
                <a:gd name="connsiteX3" fmla="*/ 0 w 765461"/>
                <a:gd name="connsiteY3" fmla="*/ 977890 h 977890"/>
                <a:gd name="connsiteX4" fmla="*/ 1663 w 765461"/>
                <a:gd name="connsiteY4" fmla="*/ 0 h 977890"/>
                <a:gd name="connsiteX0" fmla="*/ 349046 w 781069"/>
                <a:gd name="connsiteY0" fmla="*/ 13327 h 977890"/>
                <a:gd name="connsiteX1" fmla="*/ 570624 w 781069"/>
                <a:gd name="connsiteY1" fmla="*/ 757116 h 977890"/>
                <a:gd name="connsiteX2" fmla="*/ 519025 w 781069"/>
                <a:gd name="connsiteY2" fmla="*/ 975705 h 977890"/>
                <a:gd name="connsiteX3" fmla="*/ 0 w 781069"/>
                <a:gd name="connsiteY3" fmla="*/ 977890 h 977890"/>
                <a:gd name="connsiteX4" fmla="*/ 1663 w 781069"/>
                <a:gd name="connsiteY4" fmla="*/ 0 h 977890"/>
                <a:gd name="connsiteX0" fmla="*/ 2107021 w 2107021"/>
                <a:gd name="connsiteY0" fmla="*/ 0 h 2555057"/>
                <a:gd name="connsiteX1" fmla="*/ 570624 w 2107021"/>
                <a:gd name="connsiteY1" fmla="*/ 2293086 h 2555057"/>
                <a:gd name="connsiteX2" fmla="*/ 519025 w 2107021"/>
                <a:gd name="connsiteY2" fmla="*/ 2511675 h 2555057"/>
                <a:gd name="connsiteX3" fmla="*/ 0 w 2107021"/>
                <a:gd name="connsiteY3" fmla="*/ 2513860 h 2555057"/>
                <a:gd name="connsiteX4" fmla="*/ 1663 w 2107021"/>
                <a:gd name="connsiteY4" fmla="*/ 1535970 h 2555057"/>
                <a:gd name="connsiteX0" fmla="*/ 2107021 w 2107021"/>
                <a:gd name="connsiteY0" fmla="*/ 0 h 2513860"/>
                <a:gd name="connsiteX1" fmla="*/ 570624 w 2107021"/>
                <a:gd name="connsiteY1" fmla="*/ 2293086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570624 w 2107021"/>
                <a:gd name="connsiteY1" fmla="*/ 2293086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1403787 w 2107021"/>
                <a:gd name="connsiteY1" fmla="*/ 960357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1403787 w 2107021"/>
                <a:gd name="connsiteY1" fmla="*/ 960357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0" fmla="*/ 1154751 w 1154751"/>
                <a:gd name="connsiteY0" fmla="*/ 0 h 1395514"/>
                <a:gd name="connsiteX1" fmla="*/ 451517 w 1154751"/>
                <a:gd name="connsiteY1" fmla="*/ 960357 h 1395514"/>
                <a:gd name="connsiteX2" fmla="*/ 0 w 1154751"/>
                <a:gd name="connsiteY2" fmla="*/ 1395514 h 1395514"/>
                <a:gd name="connsiteX0" fmla="*/ 2187874 w 2187874"/>
                <a:gd name="connsiteY0" fmla="*/ 0 h 2295106"/>
                <a:gd name="connsiteX1" fmla="*/ 1484640 w 2187874"/>
                <a:gd name="connsiteY1" fmla="*/ 960357 h 2295106"/>
                <a:gd name="connsiteX2" fmla="*/ 0 w 2187874"/>
                <a:gd name="connsiteY2" fmla="*/ 2295106 h 2295106"/>
                <a:gd name="connsiteX0" fmla="*/ 2187874 w 2187874"/>
                <a:gd name="connsiteY0" fmla="*/ 0 h 2295465"/>
                <a:gd name="connsiteX1" fmla="*/ 1484640 w 2187874"/>
                <a:gd name="connsiteY1" fmla="*/ 960357 h 2295465"/>
                <a:gd name="connsiteX2" fmla="*/ 0 w 2187874"/>
                <a:gd name="connsiteY2" fmla="*/ 2295106 h 2295465"/>
                <a:gd name="connsiteX0" fmla="*/ 2187874 w 2187982"/>
                <a:gd name="connsiteY0" fmla="*/ 0 h 2295466"/>
                <a:gd name="connsiteX1" fmla="*/ 1484640 w 2187982"/>
                <a:gd name="connsiteY1" fmla="*/ 960357 h 2295466"/>
                <a:gd name="connsiteX2" fmla="*/ 0 w 2187982"/>
                <a:gd name="connsiteY2" fmla="*/ 2295106 h 2295466"/>
                <a:gd name="connsiteX0" fmla="*/ 2187874 w 2187952"/>
                <a:gd name="connsiteY0" fmla="*/ 0 h 2295943"/>
                <a:gd name="connsiteX1" fmla="*/ 1351334 w 2187952"/>
                <a:gd name="connsiteY1" fmla="*/ 1526766 h 2295943"/>
                <a:gd name="connsiteX2" fmla="*/ 0 w 2187952"/>
                <a:gd name="connsiteY2" fmla="*/ 2295106 h 2295943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281605 w 2281605"/>
                <a:gd name="connsiteY0" fmla="*/ 0 h 2157668"/>
                <a:gd name="connsiteX1" fmla="*/ 0 w 2281605"/>
                <a:gd name="connsiteY1" fmla="*/ 2157668 h 2157668"/>
                <a:gd name="connsiteX0" fmla="*/ 2286225 w 2286225"/>
                <a:gd name="connsiteY0" fmla="*/ 0 h 369997"/>
                <a:gd name="connsiteX1" fmla="*/ 0 w 2286225"/>
                <a:gd name="connsiteY1" fmla="*/ 315 h 369997"/>
                <a:gd name="connsiteX0" fmla="*/ 2286225 w 2286225"/>
                <a:gd name="connsiteY0" fmla="*/ 0 h 3535"/>
                <a:gd name="connsiteX1" fmla="*/ 0 w 2286225"/>
                <a:gd name="connsiteY1" fmla="*/ 315 h 3535"/>
                <a:gd name="connsiteX0" fmla="*/ 10000 w 10000"/>
                <a:gd name="connsiteY0" fmla="*/ 4965 h 10824"/>
                <a:gd name="connsiteX1" fmla="*/ 0 w 10000"/>
                <a:gd name="connsiteY1" fmla="*/ 5856 h 10824"/>
                <a:gd name="connsiteX0" fmla="*/ 10439 w 10439"/>
                <a:gd name="connsiteY0" fmla="*/ 45652 h 51511"/>
                <a:gd name="connsiteX1" fmla="*/ 439 w 10439"/>
                <a:gd name="connsiteY1" fmla="*/ 46543 h 51511"/>
                <a:gd name="connsiteX2" fmla="*/ 1810 w 10439"/>
                <a:gd name="connsiteY2" fmla="*/ 0 h 51511"/>
                <a:gd name="connsiteX0" fmla="*/ 10506 w 10506"/>
                <a:gd name="connsiteY0" fmla="*/ 45652 h 852596"/>
                <a:gd name="connsiteX1" fmla="*/ 506 w 10506"/>
                <a:gd name="connsiteY1" fmla="*/ 46543 h 852596"/>
                <a:gd name="connsiteX2" fmla="*/ 1877 w 10506"/>
                <a:gd name="connsiteY2" fmla="*/ 0 h 852596"/>
                <a:gd name="connsiteX0" fmla="*/ 10657 w 10657"/>
                <a:gd name="connsiteY0" fmla="*/ 4969 h 1599840"/>
                <a:gd name="connsiteX1" fmla="*/ 657 w 10657"/>
                <a:gd name="connsiteY1" fmla="*/ 5860 h 1599840"/>
                <a:gd name="connsiteX2" fmla="*/ 1280 w 10657"/>
                <a:gd name="connsiteY2" fmla="*/ 948943 h 1599840"/>
                <a:gd name="connsiteX0" fmla="*/ 10657 w 10657"/>
                <a:gd name="connsiteY0" fmla="*/ 77119 h 1671990"/>
                <a:gd name="connsiteX1" fmla="*/ 2210 w 10657"/>
                <a:gd name="connsiteY1" fmla="*/ 55025 h 1671990"/>
                <a:gd name="connsiteX2" fmla="*/ 657 w 10657"/>
                <a:gd name="connsiteY2" fmla="*/ 78010 h 1671990"/>
                <a:gd name="connsiteX3" fmla="*/ 1280 w 10657"/>
                <a:gd name="connsiteY3" fmla="*/ 1021093 h 1671990"/>
                <a:gd name="connsiteX0" fmla="*/ 10657 w 10657"/>
                <a:gd name="connsiteY0" fmla="*/ 776095 h 2370966"/>
                <a:gd name="connsiteX1" fmla="*/ 2493 w 10657"/>
                <a:gd name="connsiteY1" fmla="*/ 0 h 2370966"/>
                <a:gd name="connsiteX2" fmla="*/ 657 w 10657"/>
                <a:gd name="connsiteY2" fmla="*/ 776986 h 2370966"/>
                <a:gd name="connsiteX3" fmla="*/ 1280 w 10657"/>
                <a:gd name="connsiteY3" fmla="*/ 1720069 h 2370966"/>
                <a:gd name="connsiteX0" fmla="*/ 10657 w 10657"/>
                <a:gd name="connsiteY0" fmla="*/ 806771 h 2401642"/>
                <a:gd name="connsiteX1" fmla="*/ 4837 w 10657"/>
                <a:gd name="connsiteY1" fmla="*/ 219180 h 2401642"/>
                <a:gd name="connsiteX2" fmla="*/ 2493 w 10657"/>
                <a:gd name="connsiteY2" fmla="*/ 30676 h 2401642"/>
                <a:gd name="connsiteX3" fmla="*/ 657 w 10657"/>
                <a:gd name="connsiteY3" fmla="*/ 807662 h 2401642"/>
                <a:gd name="connsiteX4" fmla="*/ 1280 w 10657"/>
                <a:gd name="connsiteY4" fmla="*/ 1750745 h 2401642"/>
                <a:gd name="connsiteX0" fmla="*/ 10657 w 10657"/>
                <a:gd name="connsiteY0" fmla="*/ 784949 h 2379820"/>
                <a:gd name="connsiteX1" fmla="*/ 4413 w 10657"/>
                <a:gd name="connsiteY1" fmla="*/ 786421 h 2379820"/>
                <a:gd name="connsiteX2" fmla="*/ 2493 w 10657"/>
                <a:gd name="connsiteY2" fmla="*/ 8854 h 2379820"/>
                <a:gd name="connsiteX3" fmla="*/ 657 w 10657"/>
                <a:gd name="connsiteY3" fmla="*/ 785840 h 2379820"/>
                <a:gd name="connsiteX4" fmla="*/ 1280 w 10657"/>
                <a:gd name="connsiteY4" fmla="*/ 1728923 h 2379820"/>
                <a:gd name="connsiteX0" fmla="*/ 10657 w 10657"/>
                <a:gd name="connsiteY0" fmla="*/ 785034 h 2379905"/>
                <a:gd name="connsiteX1" fmla="*/ 6252 w 10657"/>
                <a:gd name="connsiteY1" fmla="*/ 833631 h 2379905"/>
                <a:gd name="connsiteX2" fmla="*/ 4413 w 10657"/>
                <a:gd name="connsiteY2" fmla="*/ 786506 h 2379905"/>
                <a:gd name="connsiteX3" fmla="*/ 2493 w 10657"/>
                <a:gd name="connsiteY3" fmla="*/ 8939 h 2379905"/>
                <a:gd name="connsiteX4" fmla="*/ 657 w 10657"/>
                <a:gd name="connsiteY4" fmla="*/ 785925 h 2379905"/>
                <a:gd name="connsiteX5" fmla="*/ 1280 w 10657"/>
                <a:gd name="connsiteY5" fmla="*/ 1729008 h 2379905"/>
                <a:gd name="connsiteX0" fmla="*/ 10657 w 10657"/>
                <a:gd name="connsiteY0" fmla="*/ 785038 h 2379909"/>
                <a:gd name="connsiteX1" fmla="*/ 7788 w 10657"/>
                <a:gd name="connsiteY1" fmla="*/ 810073 h 2379909"/>
                <a:gd name="connsiteX2" fmla="*/ 6252 w 10657"/>
                <a:gd name="connsiteY2" fmla="*/ 833635 h 2379909"/>
                <a:gd name="connsiteX3" fmla="*/ 4413 w 10657"/>
                <a:gd name="connsiteY3" fmla="*/ 786510 h 2379909"/>
                <a:gd name="connsiteX4" fmla="*/ 2493 w 10657"/>
                <a:gd name="connsiteY4" fmla="*/ 8943 h 2379909"/>
                <a:gd name="connsiteX5" fmla="*/ 657 w 10657"/>
                <a:gd name="connsiteY5" fmla="*/ 785929 h 2379909"/>
                <a:gd name="connsiteX6" fmla="*/ 1280 w 10657"/>
                <a:gd name="connsiteY6" fmla="*/ 1729012 h 2379909"/>
                <a:gd name="connsiteX0" fmla="*/ 10657 w 10657"/>
                <a:gd name="connsiteY0" fmla="*/ 785038 h 2379909"/>
                <a:gd name="connsiteX1" fmla="*/ 8980 w 10657"/>
                <a:gd name="connsiteY1" fmla="*/ 786514 h 2379909"/>
                <a:gd name="connsiteX2" fmla="*/ 7788 w 10657"/>
                <a:gd name="connsiteY2" fmla="*/ 810073 h 2379909"/>
                <a:gd name="connsiteX3" fmla="*/ 6252 w 10657"/>
                <a:gd name="connsiteY3" fmla="*/ 833635 h 2379909"/>
                <a:gd name="connsiteX4" fmla="*/ 4413 w 10657"/>
                <a:gd name="connsiteY4" fmla="*/ 786510 h 2379909"/>
                <a:gd name="connsiteX5" fmla="*/ 2493 w 10657"/>
                <a:gd name="connsiteY5" fmla="*/ 8943 h 2379909"/>
                <a:gd name="connsiteX6" fmla="*/ 657 w 10657"/>
                <a:gd name="connsiteY6" fmla="*/ 785929 h 2379909"/>
                <a:gd name="connsiteX7" fmla="*/ 1280 w 10657"/>
                <a:gd name="connsiteY7" fmla="*/ 1729012 h 2379909"/>
                <a:gd name="connsiteX0" fmla="*/ 15988 w 15988"/>
                <a:gd name="connsiteY0" fmla="*/ 8975855 h 9052345"/>
                <a:gd name="connsiteX1" fmla="*/ 14311 w 15988"/>
                <a:gd name="connsiteY1" fmla="*/ 8977331 h 9052345"/>
                <a:gd name="connsiteX2" fmla="*/ 13119 w 15988"/>
                <a:gd name="connsiteY2" fmla="*/ 9000890 h 9052345"/>
                <a:gd name="connsiteX3" fmla="*/ 11583 w 15988"/>
                <a:gd name="connsiteY3" fmla="*/ 9024452 h 9052345"/>
                <a:gd name="connsiteX4" fmla="*/ 9744 w 15988"/>
                <a:gd name="connsiteY4" fmla="*/ 8977327 h 9052345"/>
                <a:gd name="connsiteX5" fmla="*/ 7824 w 15988"/>
                <a:gd name="connsiteY5" fmla="*/ 8199760 h 9052345"/>
                <a:gd name="connsiteX6" fmla="*/ 5988 w 15988"/>
                <a:gd name="connsiteY6" fmla="*/ 8976746 h 9052345"/>
                <a:gd name="connsiteX7" fmla="*/ 84 w 15988"/>
                <a:gd name="connsiteY7" fmla="*/ 0 h 9052345"/>
                <a:gd name="connsiteX0" fmla="*/ 16315 w 16315"/>
                <a:gd name="connsiteY0" fmla="*/ 8975855 h 9052345"/>
                <a:gd name="connsiteX1" fmla="*/ 14638 w 16315"/>
                <a:gd name="connsiteY1" fmla="*/ 8977331 h 9052345"/>
                <a:gd name="connsiteX2" fmla="*/ 13446 w 16315"/>
                <a:gd name="connsiteY2" fmla="*/ 9000890 h 9052345"/>
                <a:gd name="connsiteX3" fmla="*/ 11910 w 16315"/>
                <a:gd name="connsiteY3" fmla="*/ 9024452 h 9052345"/>
                <a:gd name="connsiteX4" fmla="*/ 10071 w 16315"/>
                <a:gd name="connsiteY4" fmla="*/ 8977327 h 9052345"/>
                <a:gd name="connsiteX5" fmla="*/ 8151 w 16315"/>
                <a:gd name="connsiteY5" fmla="*/ 8199760 h 9052345"/>
                <a:gd name="connsiteX6" fmla="*/ 1445 w 16315"/>
                <a:gd name="connsiteY6" fmla="*/ 22980 h 9052345"/>
                <a:gd name="connsiteX7" fmla="*/ 411 w 16315"/>
                <a:gd name="connsiteY7" fmla="*/ 0 h 9052345"/>
                <a:gd name="connsiteX0" fmla="*/ 16315 w 16315"/>
                <a:gd name="connsiteY0" fmla="*/ 9542113 h 9618603"/>
                <a:gd name="connsiteX1" fmla="*/ 14638 w 16315"/>
                <a:gd name="connsiteY1" fmla="*/ 9543589 h 9618603"/>
                <a:gd name="connsiteX2" fmla="*/ 13446 w 16315"/>
                <a:gd name="connsiteY2" fmla="*/ 9567148 h 9618603"/>
                <a:gd name="connsiteX3" fmla="*/ 11910 w 16315"/>
                <a:gd name="connsiteY3" fmla="*/ 9590710 h 9618603"/>
                <a:gd name="connsiteX4" fmla="*/ 10071 w 16315"/>
                <a:gd name="connsiteY4" fmla="*/ 9543585 h 9618603"/>
                <a:gd name="connsiteX5" fmla="*/ 2533 w 16315"/>
                <a:gd name="connsiteY5" fmla="*/ 753 h 9618603"/>
                <a:gd name="connsiteX6" fmla="*/ 1445 w 16315"/>
                <a:gd name="connsiteY6" fmla="*/ 589238 h 9618603"/>
                <a:gd name="connsiteX7" fmla="*/ 411 w 16315"/>
                <a:gd name="connsiteY7" fmla="*/ 566258 h 9618603"/>
                <a:gd name="connsiteX0" fmla="*/ 16315 w 16315"/>
                <a:gd name="connsiteY0" fmla="*/ 9547011 h 9596120"/>
                <a:gd name="connsiteX1" fmla="*/ 14638 w 16315"/>
                <a:gd name="connsiteY1" fmla="*/ 9548487 h 9596120"/>
                <a:gd name="connsiteX2" fmla="*/ 13446 w 16315"/>
                <a:gd name="connsiteY2" fmla="*/ 9572046 h 9596120"/>
                <a:gd name="connsiteX3" fmla="*/ 11910 w 16315"/>
                <a:gd name="connsiteY3" fmla="*/ 9595608 h 9596120"/>
                <a:gd name="connsiteX4" fmla="*/ 3645 w 16315"/>
                <a:gd name="connsiteY4" fmla="*/ 1254470 h 9596120"/>
                <a:gd name="connsiteX5" fmla="*/ 2533 w 16315"/>
                <a:gd name="connsiteY5" fmla="*/ 5651 h 9596120"/>
                <a:gd name="connsiteX6" fmla="*/ 1445 w 16315"/>
                <a:gd name="connsiteY6" fmla="*/ 594136 h 9596120"/>
                <a:gd name="connsiteX7" fmla="*/ 411 w 16315"/>
                <a:gd name="connsiteY7" fmla="*/ 571156 h 9596120"/>
                <a:gd name="connsiteX0" fmla="*/ 16315 w 16315"/>
                <a:gd name="connsiteY0" fmla="*/ 9564926 h 9589964"/>
                <a:gd name="connsiteX1" fmla="*/ 14638 w 16315"/>
                <a:gd name="connsiteY1" fmla="*/ 9566402 h 9589964"/>
                <a:gd name="connsiteX2" fmla="*/ 13446 w 16315"/>
                <a:gd name="connsiteY2" fmla="*/ 9589961 h 9589964"/>
                <a:gd name="connsiteX3" fmla="*/ 4757 w 16315"/>
                <a:gd name="connsiteY3" fmla="*/ 7 h 9589964"/>
                <a:gd name="connsiteX4" fmla="*/ 3645 w 16315"/>
                <a:gd name="connsiteY4" fmla="*/ 1272385 h 9589964"/>
                <a:gd name="connsiteX5" fmla="*/ 2533 w 16315"/>
                <a:gd name="connsiteY5" fmla="*/ 23566 h 9589964"/>
                <a:gd name="connsiteX6" fmla="*/ 1445 w 16315"/>
                <a:gd name="connsiteY6" fmla="*/ 612051 h 9589964"/>
                <a:gd name="connsiteX7" fmla="*/ 411 w 16315"/>
                <a:gd name="connsiteY7" fmla="*/ 589071 h 9589964"/>
                <a:gd name="connsiteX0" fmla="*/ 16315 w 16315"/>
                <a:gd name="connsiteY0" fmla="*/ 9564926 h 9566401"/>
                <a:gd name="connsiteX1" fmla="*/ 14638 w 16315"/>
                <a:gd name="connsiteY1" fmla="*/ 9566402 h 9566401"/>
                <a:gd name="connsiteX2" fmla="*/ 5767 w 16315"/>
                <a:gd name="connsiteY2" fmla="*/ 1225259 h 9566401"/>
                <a:gd name="connsiteX3" fmla="*/ 4757 w 16315"/>
                <a:gd name="connsiteY3" fmla="*/ 7 h 9566401"/>
                <a:gd name="connsiteX4" fmla="*/ 3645 w 16315"/>
                <a:gd name="connsiteY4" fmla="*/ 1272385 h 9566401"/>
                <a:gd name="connsiteX5" fmla="*/ 2533 w 16315"/>
                <a:gd name="connsiteY5" fmla="*/ 23566 h 9566401"/>
                <a:gd name="connsiteX6" fmla="*/ 1445 w 16315"/>
                <a:gd name="connsiteY6" fmla="*/ 612051 h 9566401"/>
                <a:gd name="connsiteX7" fmla="*/ 411 w 16315"/>
                <a:gd name="connsiteY7" fmla="*/ 589071 h 9566401"/>
                <a:gd name="connsiteX0" fmla="*/ 16315 w 16315"/>
                <a:gd name="connsiteY0" fmla="*/ 9564926 h 9564924"/>
                <a:gd name="connsiteX1" fmla="*/ 6858 w 16315"/>
                <a:gd name="connsiteY1" fmla="*/ 11 h 9564924"/>
                <a:gd name="connsiteX2" fmla="*/ 5767 w 16315"/>
                <a:gd name="connsiteY2" fmla="*/ 1225259 h 9564924"/>
                <a:gd name="connsiteX3" fmla="*/ 4757 w 16315"/>
                <a:gd name="connsiteY3" fmla="*/ 7 h 9564924"/>
                <a:gd name="connsiteX4" fmla="*/ 3645 w 16315"/>
                <a:gd name="connsiteY4" fmla="*/ 1272385 h 9564924"/>
                <a:gd name="connsiteX5" fmla="*/ 2533 w 16315"/>
                <a:gd name="connsiteY5" fmla="*/ 23566 h 9564924"/>
                <a:gd name="connsiteX6" fmla="*/ 1445 w 16315"/>
                <a:gd name="connsiteY6" fmla="*/ 612051 h 9564924"/>
                <a:gd name="connsiteX7" fmla="*/ 411 w 16315"/>
                <a:gd name="connsiteY7" fmla="*/ 589071 h 9564924"/>
                <a:gd name="connsiteX0" fmla="*/ 7909 w 7909"/>
                <a:gd name="connsiteY0" fmla="*/ 1247352 h 1435448"/>
                <a:gd name="connsiteX1" fmla="*/ 6858 w 7909"/>
                <a:gd name="connsiteY1" fmla="*/ 11 h 1435448"/>
                <a:gd name="connsiteX2" fmla="*/ 5767 w 7909"/>
                <a:gd name="connsiteY2" fmla="*/ 1225259 h 1435448"/>
                <a:gd name="connsiteX3" fmla="*/ 4757 w 7909"/>
                <a:gd name="connsiteY3" fmla="*/ 7 h 1435448"/>
                <a:gd name="connsiteX4" fmla="*/ 3645 w 7909"/>
                <a:gd name="connsiteY4" fmla="*/ 1272385 h 1435448"/>
                <a:gd name="connsiteX5" fmla="*/ 2533 w 7909"/>
                <a:gd name="connsiteY5" fmla="*/ 23566 h 1435448"/>
                <a:gd name="connsiteX6" fmla="*/ 1445 w 7909"/>
                <a:gd name="connsiteY6" fmla="*/ 612051 h 1435448"/>
                <a:gd name="connsiteX7" fmla="*/ 411 w 7909"/>
                <a:gd name="connsiteY7" fmla="*/ 589071 h 1435448"/>
                <a:gd name="connsiteX0" fmla="*/ 9480 w 9480"/>
                <a:gd name="connsiteY0" fmla="*/ 8690 h 8929"/>
                <a:gd name="connsiteX1" fmla="*/ 8151 w 9480"/>
                <a:gd name="connsiteY1" fmla="*/ 0 h 8929"/>
                <a:gd name="connsiteX2" fmla="*/ 6772 w 9480"/>
                <a:gd name="connsiteY2" fmla="*/ 8536 h 8929"/>
                <a:gd name="connsiteX3" fmla="*/ 5495 w 9480"/>
                <a:gd name="connsiteY3" fmla="*/ 0 h 8929"/>
                <a:gd name="connsiteX4" fmla="*/ 4089 w 9480"/>
                <a:gd name="connsiteY4" fmla="*/ 8864 h 8929"/>
                <a:gd name="connsiteX5" fmla="*/ 2683 w 9480"/>
                <a:gd name="connsiteY5" fmla="*/ 164 h 8929"/>
                <a:gd name="connsiteX6" fmla="*/ 1307 w 9480"/>
                <a:gd name="connsiteY6" fmla="*/ 4264 h 8929"/>
                <a:gd name="connsiteX7" fmla="*/ 0 w 9480"/>
                <a:gd name="connsiteY7" fmla="*/ 4104 h 8929"/>
                <a:gd name="connsiteX0" fmla="*/ 9973 w 9973"/>
                <a:gd name="connsiteY0" fmla="*/ 9732 h 10000"/>
                <a:gd name="connsiteX1" fmla="*/ 8571 w 9973"/>
                <a:gd name="connsiteY1" fmla="*/ 0 h 10000"/>
                <a:gd name="connsiteX2" fmla="*/ 7116 w 9973"/>
                <a:gd name="connsiteY2" fmla="*/ 9560 h 10000"/>
                <a:gd name="connsiteX3" fmla="*/ 5769 w 9973"/>
                <a:gd name="connsiteY3" fmla="*/ 0 h 10000"/>
                <a:gd name="connsiteX4" fmla="*/ 4286 w 9973"/>
                <a:gd name="connsiteY4" fmla="*/ 9927 h 10000"/>
                <a:gd name="connsiteX5" fmla="*/ 2803 w 9973"/>
                <a:gd name="connsiteY5" fmla="*/ 184 h 10000"/>
                <a:gd name="connsiteX6" fmla="*/ 1352 w 9973"/>
                <a:gd name="connsiteY6" fmla="*/ 4775 h 10000"/>
                <a:gd name="connsiteX7" fmla="*/ 0 w 9973"/>
                <a:gd name="connsiteY7" fmla="*/ 5148 h 10000"/>
                <a:gd name="connsiteX0" fmla="*/ 10000 w 10000"/>
                <a:gd name="connsiteY0" fmla="*/ 9732 h 10000"/>
                <a:gd name="connsiteX1" fmla="*/ 8594 w 10000"/>
                <a:gd name="connsiteY1" fmla="*/ 0 h 10000"/>
                <a:gd name="connsiteX2" fmla="*/ 7135 w 10000"/>
                <a:gd name="connsiteY2" fmla="*/ 9560 h 10000"/>
                <a:gd name="connsiteX3" fmla="*/ 5785 w 10000"/>
                <a:gd name="connsiteY3" fmla="*/ 0 h 10000"/>
                <a:gd name="connsiteX4" fmla="*/ 4298 w 10000"/>
                <a:gd name="connsiteY4" fmla="*/ 9927 h 10000"/>
                <a:gd name="connsiteX5" fmla="*/ 2811 w 10000"/>
                <a:gd name="connsiteY5" fmla="*/ 184 h 10000"/>
                <a:gd name="connsiteX6" fmla="*/ 1356 w 10000"/>
                <a:gd name="connsiteY6" fmla="*/ 4775 h 10000"/>
                <a:gd name="connsiteX7" fmla="*/ 0 w 10000"/>
                <a:gd name="connsiteY7" fmla="*/ 5148 h 10000"/>
                <a:gd name="connsiteX0" fmla="*/ 10878 w 10878"/>
                <a:gd name="connsiteY0" fmla="*/ 9732 h 10000"/>
                <a:gd name="connsiteX1" fmla="*/ 9472 w 10878"/>
                <a:gd name="connsiteY1" fmla="*/ 0 h 10000"/>
                <a:gd name="connsiteX2" fmla="*/ 8013 w 10878"/>
                <a:gd name="connsiteY2" fmla="*/ 9560 h 10000"/>
                <a:gd name="connsiteX3" fmla="*/ 6663 w 10878"/>
                <a:gd name="connsiteY3" fmla="*/ 0 h 10000"/>
                <a:gd name="connsiteX4" fmla="*/ 5176 w 10878"/>
                <a:gd name="connsiteY4" fmla="*/ 9927 h 10000"/>
                <a:gd name="connsiteX5" fmla="*/ 3689 w 10878"/>
                <a:gd name="connsiteY5" fmla="*/ 184 h 10000"/>
                <a:gd name="connsiteX6" fmla="*/ 2234 w 10878"/>
                <a:gd name="connsiteY6" fmla="*/ 4775 h 10000"/>
                <a:gd name="connsiteX7" fmla="*/ 0 w 10878"/>
                <a:gd name="connsiteY7" fmla="*/ 5883 h 10000"/>
                <a:gd name="connsiteX0" fmla="*/ 10878 w 10878"/>
                <a:gd name="connsiteY0" fmla="*/ 9732 h 10000"/>
                <a:gd name="connsiteX1" fmla="*/ 9472 w 10878"/>
                <a:gd name="connsiteY1" fmla="*/ 0 h 10000"/>
                <a:gd name="connsiteX2" fmla="*/ 8013 w 10878"/>
                <a:gd name="connsiteY2" fmla="*/ 9560 h 10000"/>
                <a:gd name="connsiteX3" fmla="*/ 6663 w 10878"/>
                <a:gd name="connsiteY3" fmla="*/ 0 h 10000"/>
                <a:gd name="connsiteX4" fmla="*/ 5176 w 10878"/>
                <a:gd name="connsiteY4" fmla="*/ 9927 h 10000"/>
                <a:gd name="connsiteX5" fmla="*/ 3689 w 10878"/>
                <a:gd name="connsiteY5" fmla="*/ 184 h 10000"/>
                <a:gd name="connsiteX6" fmla="*/ 2234 w 10878"/>
                <a:gd name="connsiteY6" fmla="*/ 4775 h 10000"/>
                <a:gd name="connsiteX7" fmla="*/ 0 w 1087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3689 w 15188"/>
                <a:gd name="connsiteY5" fmla="*/ 184 h 10000"/>
                <a:gd name="connsiteX6" fmla="*/ 2234 w 15188"/>
                <a:gd name="connsiteY6" fmla="*/ 4775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3689 w 15188"/>
                <a:gd name="connsiteY5" fmla="*/ 184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12350 w 15188"/>
                <a:gd name="connsiteY1" fmla="*/ 184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12350 w 15188"/>
                <a:gd name="connsiteY1" fmla="*/ 184 h 10000"/>
                <a:gd name="connsiteX2" fmla="*/ 9445 w 15188"/>
                <a:gd name="connsiteY2" fmla="*/ 9836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3783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5869 w 17269"/>
                <a:gd name="connsiteY6" fmla="*/ 5143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4369 w 17269"/>
                <a:gd name="connsiteY6" fmla="*/ 5419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5798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5798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9 h 10115"/>
                <a:gd name="connsiteX1" fmla="*/ 14431 w 17269"/>
                <a:gd name="connsiteY1" fmla="*/ 187 h 10115"/>
                <a:gd name="connsiteX2" fmla="*/ 11553 w 17269"/>
                <a:gd name="connsiteY2" fmla="*/ 10115 h 10115"/>
                <a:gd name="connsiteX3" fmla="*/ 8744 w 17269"/>
                <a:gd name="connsiteY3" fmla="*/ 3 h 10115"/>
                <a:gd name="connsiteX4" fmla="*/ 5798 w 17269"/>
                <a:gd name="connsiteY4" fmla="*/ 9930 h 10115"/>
                <a:gd name="connsiteX5" fmla="*/ 2999 w 17269"/>
                <a:gd name="connsiteY5" fmla="*/ 3 h 10115"/>
                <a:gd name="connsiteX6" fmla="*/ 3031 w 17269"/>
                <a:gd name="connsiteY6" fmla="*/ 5514 h 10115"/>
                <a:gd name="connsiteX7" fmla="*/ 0 w 17269"/>
                <a:gd name="connsiteY7" fmla="*/ 5610 h 10115"/>
                <a:gd name="connsiteX0" fmla="*/ 17269 w 17269"/>
                <a:gd name="connsiteY0" fmla="*/ 9919 h 10115"/>
                <a:gd name="connsiteX1" fmla="*/ 14431 w 17269"/>
                <a:gd name="connsiteY1" fmla="*/ 187 h 10115"/>
                <a:gd name="connsiteX2" fmla="*/ 11553 w 17269"/>
                <a:gd name="connsiteY2" fmla="*/ 10115 h 10115"/>
                <a:gd name="connsiteX3" fmla="*/ 8744 w 17269"/>
                <a:gd name="connsiteY3" fmla="*/ 3 h 10115"/>
                <a:gd name="connsiteX4" fmla="*/ 5798 w 17269"/>
                <a:gd name="connsiteY4" fmla="*/ 9930 h 10115"/>
                <a:gd name="connsiteX5" fmla="*/ 2999 w 17269"/>
                <a:gd name="connsiteY5" fmla="*/ 3 h 10115"/>
                <a:gd name="connsiteX6" fmla="*/ 1585 w 17269"/>
                <a:gd name="connsiteY6" fmla="*/ 5698 h 10115"/>
                <a:gd name="connsiteX7" fmla="*/ 0 w 17269"/>
                <a:gd name="connsiteY7" fmla="*/ 5610 h 10115"/>
                <a:gd name="connsiteX0" fmla="*/ 20025 w 20025"/>
                <a:gd name="connsiteY0" fmla="*/ 9919 h 10115"/>
                <a:gd name="connsiteX1" fmla="*/ 17187 w 20025"/>
                <a:gd name="connsiteY1" fmla="*/ 187 h 10115"/>
                <a:gd name="connsiteX2" fmla="*/ 14309 w 20025"/>
                <a:gd name="connsiteY2" fmla="*/ 10115 h 10115"/>
                <a:gd name="connsiteX3" fmla="*/ 11500 w 20025"/>
                <a:gd name="connsiteY3" fmla="*/ 3 h 10115"/>
                <a:gd name="connsiteX4" fmla="*/ 8554 w 20025"/>
                <a:gd name="connsiteY4" fmla="*/ 9930 h 10115"/>
                <a:gd name="connsiteX5" fmla="*/ 5755 w 20025"/>
                <a:gd name="connsiteY5" fmla="*/ 3 h 10115"/>
                <a:gd name="connsiteX6" fmla="*/ 4341 w 20025"/>
                <a:gd name="connsiteY6" fmla="*/ 5698 h 10115"/>
                <a:gd name="connsiteX7" fmla="*/ 0 w 20025"/>
                <a:gd name="connsiteY7" fmla="*/ 5702 h 10115"/>
                <a:gd name="connsiteX0" fmla="*/ 20025 w 20025"/>
                <a:gd name="connsiteY0" fmla="*/ 9919 h 10115"/>
                <a:gd name="connsiteX1" fmla="*/ 17187 w 20025"/>
                <a:gd name="connsiteY1" fmla="*/ 187 h 10115"/>
                <a:gd name="connsiteX2" fmla="*/ 14309 w 20025"/>
                <a:gd name="connsiteY2" fmla="*/ 10115 h 10115"/>
                <a:gd name="connsiteX3" fmla="*/ 11500 w 20025"/>
                <a:gd name="connsiteY3" fmla="*/ 3 h 10115"/>
                <a:gd name="connsiteX4" fmla="*/ 8554 w 20025"/>
                <a:gd name="connsiteY4" fmla="*/ 9930 h 10115"/>
                <a:gd name="connsiteX5" fmla="*/ 5755 w 20025"/>
                <a:gd name="connsiteY5" fmla="*/ 3 h 10115"/>
                <a:gd name="connsiteX6" fmla="*/ 4341 w 20025"/>
                <a:gd name="connsiteY6" fmla="*/ 5698 h 10115"/>
                <a:gd name="connsiteX7" fmla="*/ 0 w 20025"/>
                <a:gd name="connsiteY7" fmla="*/ 5702 h 10115"/>
                <a:gd name="connsiteX0" fmla="*/ 20011 w 20011"/>
                <a:gd name="connsiteY0" fmla="*/ 9919 h 10115"/>
                <a:gd name="connsiteX1" fmla="*/ 17173 w 20011"/>
                <a:gd name="connsiteY1" fmla="*/ 187 h 10115"/>
                <a:gd name="connsiteX2" fmla="*/ 14295 w 20011"/>
                <a:gd name="connsiteY2" fmla="*/ 10115 h 10115"/>
                <a:gd name="connsiteX3" fmla="*/ 11486 w 20011"/>
                <a:gd name="connsiteY3" fmla="*/ 3 h 10115"/>
                <a:gd name="connsiteX4" fmla="*/ 8540 w 20011"/>
                <a:gd name="connsiteY4" fmla="*/ 9930 h 10115"/>
                <a:gd name="connsiteX5" fmla="*/ 5741 w 20011"/>
                <a:gd name="connsiteY5" fmla="*/ 3 h 10115"/>
                <a:gd name="connsiteX6" fmla="*/ 4327 w 20011"/>
                <a:gd name="connsiteY6" fmla="*/ 5698 h 10115"/>
                <a:gd name="connsiteX7" fmla="*/ 0 w 20011"/>
                <a:gd name="connsiteY7" fmla="*/ 5059 h 10115"/>
                <a:gd name="connsiteX0" fmla="*/ 20011 w 20011"/>
                <a:gd name="connsiteY0" fmla="*/ 9918 h 10115"/>
                <a:gd name="connsiteX1" fmla="*/ 17173 w 20011"/>
                <a:gd name="connsiteY1" fmla="*/ 186 h 10115"/>
                <a:gd name="connsiteX2" fmla="*/ 14295 w 20011"/>
                <a:gd name="connsiteY2" fmla="*/ 10114 h 10115"/>
                <a:gd name="connsiteX3" fmla="*/ 11486 w 20011"/>
                <a:gd name="connsiteY3" fmla="*/ 2 h 10115"/>
                <a:gd name="connsiteX4" fmla="*/ 8540 w 20011"/>
                <a:gd name="connsiteY4" fmla="*/ 9929 h 10115"/>
                <a:gd name="connsiteX5" fmla="*/ 5741 w 20011"/>
                <a:gd name="connsiteY5" fmla="*/ 2 h 10115"/>
                <a:gd name="connsiteX6" fmla="*/ 2881 w 20011"/>
                <a:gd name="connsiteY6" fmla="*/ 10109 h 10115"/>
                <a:gd name="connsiteX7" fmla="*/ 0 w 20011"/>
                <a:gd name="connsiteY7" fmla="*/ 5058 h 10115"/>
                <a:gd name="connsiteX0" fmla="*/ 20011 w 20011"/>
                <a:gd name="connsiteY0" fmla="*/ 9918 h 10115"/>
                <a:gd name="connsiteX1" fmla="*/ 17173 w 20011"/>
                <a:gd name="connsiteY1" fmla="*/ 186 h 10115"/>
                <a:gd name="connsiteX2" fmla="*/ 14295 w 20011"/>
                <a:gd name="connsiteY2" fmla="*/ 10114 h 10115"/>
                <a:gd name="connsiteX3" fmla="*/ 11486 w 20011"/>
                <a:gd name="connsiteY3" fmla="*/ 2 h 10115"/>
                <a:gd name="connsiteX4" fmla="*/ 8540 w 20011"/>
                <a:gd name="connsiteY4" fmla="*/ 9929 h 10115"/>
                <a:gd name="connsiteX5" fmla="*/ 5741 w 20011"/>
                <a:gd name="connsiteY5" fmla="*/ 2 h 10115"/>
                <a:gd name="connsiteX6" fmla="*/ 2881 w 20011"/>
                <a:gd name="connsiteY6" fmla="*/ 10109 h 10115"/>
                <a:gd name="connsiteX7" fmla="*/ 0 w 20011"/>
                <a:gd name="connsiteY7" fmla="*/ 5058 h 10115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231"/>
                <a:gd name="connsiteY0" fmla="*/ 9918 h 10576"/>
                <a:gd name="connsiteX1" fmla="*/ 20024 w 20231"/>
                <a:gd name="connsiteY1" fmla="*/ 9837 h 10576"/>
                <a:gd name="connsiteX2" fmla="*/ 17173 w 20231"/>
                <a:gd name="connsiteY2" fmla="*/ 186 h 10576"/>
                <a:gd name="connsiteX3" fmla="*/ 14295 w 20231"/>
                <a:gd name="connsiteY3" fmla="*/ 10114 h 10576"/>
                <a:gd name="connsiteX4" fmla="*/ 11486 w 20231"/>
                <a:gd name="connsiteY4" fmla="*/ 2 h 10576"/>
                <a:gd name="connsiteX5" fmla="*/ 8540 w 20231"/>
                <a:gd name="connsiteY5" fmla="*/ 9929 h 10576"/>
                <a:gd name="connsiteX6" fmla="*/ 5741 w 20231"/>
                <a:gd name="connsiteY6" fmla="*/ 2 h 10576"/>
                <a:gd name="connsiteX7" fmla="*/ 2881 w 20231"/>
                <a:gd name="connsiteY7" fmla="*/ 10109 h 10576"/>
                <a:gd name="connsiteX8" fmla="*/ 0 w 20231"/>
                <a:gd name="connsiteY8" fmla="*/ 5058 h 10576"/>
                <a:gd name="connsiteX0" fmla="*/ 20011 w 20688"/>
                <a:gd name="connsiteY0" fmla="*/ 9918 h 10114"/>
                <a:gd name="connsiteX1" fmla="*/ 20564 w 20688"/>
                <a:gd name="connsiteY1" fmla="*/ 7539 h 10114"/>
                <a:gd name="connsiteX2" fmla="*/ 17173 w 20688"/>
                <a:gd name="connsiteY2" fmla="*/ 186 h 10114"/>
                <a:gd name="connsiteX3" fmla="*/ 14295 w 20688"/>
                <a:gd name="connsiteY3" fmla="*/ 10114 h 10114"/>
                <a:gd name="connsiteX4" fmla="*/ 11486 w 20688"/>
                <a:gd name="connsiteY4" fmla="*/ 2 h 10114"/>
                <a:gd name="connsiteX5" fmla="*/ 8540 w 20688"/>
                <a:gd name="connsiteY5" fmla="*/ 9929 h 10114"/>
                <a:gd name="connsiteX6" fmla="*/ 5741 w 20688"/>
                <a:gd name="connsiteY6" fmla="*/ 2 h 10114"/>
                <a:gd name="connsiteX7" fmla="*/ 2881 w 20688"/>
                <a:gd name="connsiteY7" fmla="*/ 10109 h 10114"/>
                <a:gd name="connsiteX8" fmla="*/ 0 w 20688"/>
                <a:gd name="connsiteY8" fmla="*/ 5058 h 10114"/>
                <a:gd name="connsiteX0" fmla="*/ 29091 w 29091"/>
                <a:gd name="connsiteY0" fmla="*/ 7252 h 10114"/>
                <a:gd name="connsiteX1" fmla="*/ 20564 w 29091"/>
                <a:gd name="connsiteY1" fmla="*/ 7539 h 10114"/>
                <a:gd name="connsiteX2" fmla="*/ 17173 w 29091"/>
                <a:gd name="connsiteY2" fmla="*/ 186 h 10114"/>
                <a:gd name="connsiteX3" fmla="*/ 14295 w 29091"/>
                <a:gd name="connsiteY3" fmla="*/ 10114 h 10114"/>
                <a:gd name="connsiteX4" fmla="*/ 11486 w 29091"/>
                <a:gd name="connsiteY4" fmla="*/ 2 h 10114"/>
                <a:gd name="connsiteX5" fmla="*/ 8540 w 29091"/>
                <a:gd name="connsiteY5" fmla="*/ 9929 h 10114"/>
                <a:gd name="connsiteX6" fmla="*/ 5741 w 29091"/>
                <a:gd name="connsiteY6" fmla="*/ 2 h 10114"/>
                <a:gd name="connsiteX7" fmla="*/ 2881 w 29091"/>
                <a:gd name="connsiteY7" fmla="*/ 10109 h 10114"/>
                <a:gd name="connsiteX8" fmla="*/ 0 w 29091"/>
                <a:gd name="connsiteY8" fmla="*/ 5058 h 10114"/>
                <a:gd name="connsiteX0" fmla="*/ 29091 w 29091"/>
                <a:gd name="connsiteY0" fmla="*/ 7252 h 10465"/>
                <a:gd name="connsiteX1" fmla="*/ 20024 w 29091"/>
                <a:gd name="connsiteY1" fmla="*/ 10113 h 10465"/>
                <a:gd name="connsiteX2" fmla="*/ 17173 w 29091"/>
                <a:gd name="connsiteY2" fmla="*/ 186 h 10465"/>
                <a:gd name="connsiteX3" fmla="*/ 14295 w 29091"/>
                <a:gd name="connsiteY3" fmla="*/ 10114 h 10465"/>
                <a:gd name="connsiteX4" fmla="*/ 11486 w 29091"/>
                <a:gd name="connsiteY4" fmla="*/ 2 h 10465"/>
                <a:gd name="connsiteX5" fmla="*/ 8540 w 29091"/>
                <a:gd name="connsiteY5" fmla="*/ 9929 h 10465"/>
                <a:gd name="connsiteX6" fmla="*/ 5741 w 29091"/>
                <a:gd name="connsiteY6" fmla="*/ 2 h 10465"/>
                <a:gd name="connsiteX7" fmla="*/ 2881 w 29091"/>
                <a:gd name="connsiteY7" fmla="*/ 10109 h 10465"/>
                <a:gd name="connsiteX8" fmla="*/ 0 w 29091"/>
                <a:gd name="connsiteY8" fmla="*/ 5058 h 10465"/>
                <a:gd name="connsiteX0" fmla="*/ 29091 w 29091"/>
                <a:gd name="connsiteY0" fmla="*/ 7252 h 10465"/>
                <a:gd name="connsiteX1" fmla="*/ 20024 w 29091"/>
                <a:gd name="connsiteY1" fmla="*/ 10113 h 10465"/>
                <a:gd name="connsiteX2" fmla="*/ 17173 w 29091"/>
                <a:gd name="connsiteY2" fmla="*/ 186 h 10465"/>
                <a:gd name="connsiteX3" fmla="*/ 14295 w 29091"/>
                <a:gd name="connsiteY3" fmla="*/ 10114 h 10465"/>
                <a:gd name="connsiteX4" fmla="*/ 11486 w 29091"/>
                <a:gd name="connsiteY4" fmla="*/ 2 h 10465"/>
                <a:gd name="connsiteX5" fmla="*/ 8540 w 29091"/>
                <a:gd name="connsiteY5" fmla="*/ 9929 h 10465"/>
                <a:gd name="connsiteX6" fmla="*/ 5741 w 29091"/>
                <a:gd name="connsiteY6" fmla="*/ 2 h 10465"/>
                <a:gd name="connsiteX7" fmla="*/ 2881 w 29091"/>
                <a:gd name="connsiteY7" fmla="*/ 10109 h 10465"/>
                <a:gd name="connsiteX8" fmla="*/ 0 w 29091"/>
                <a:gd name="connsiteY8" fmla="*/ 5058 h 10465"/>
                <a:gd name="connsiteX0" fmla="*/ 29091 w 29091"/>
                <a:gd name="connsiteY0" fmla="*/ 7252 h 11004"/>
                <a:gd name="connsiteX1" fmla="*/ 22322 w 29091"/>
                <a:gd name="connsiteY1" fmla="*/ 10205 h 11004"/>
                <a:gd name="connsiteX2" fmla="*/ 20024 w 29091"/>
                <a:gd name="connsiteY2" fmla="*/ 10113 h 11004"/>
                <a:gd name="connsiteX3" fmla="*/ 17173 w 29091"/>
                <a:gd name="connsiteY3" fmla="*/ 186 h 11004"/>
                <a:gd name="connsiteX4" fmla="*/ 14295 w 29091"/>
                <a:gd name="connsiteY4" fmla="*/ 10114 h 11004"/>
                <a:gd name="connsiteX5" fmla="*/ 11486 w 29091"/>
                <a:gd name="connsiteY5" fmla="*/ 2 h 11004"/>
                <a:gd name="connsiteX6" fmla="*/ 8540 w 29091"/>
                <a:gd name="connsiteY6" fmla="*/ 9929 h 11004"/>
                <a:gd name="connsiteX7" fmla="*/ 5741 w 29091"/>
                <a:gd name="connsiteY7" fmla="*/ 2 h 11004"/>
                <a:gd name="connsiteX8" fmla="*/ 2881 w 29091"/>
                <a:gd name="connsiteY8" fmla="*/ 10109 h 11004"/>
                <a:gd name="connsiteX9" fmla="*/ 0 w 29091"/>
                <a:gd name="connsiteY9" fmla="*/ 5058 h 11004"/>
                <a:gd name="connsiteX0" fmla="*/ 29091 w 29091"/>
                <a:gd name="connsiteY0" fmla="*/ 7252 h 10920"/>
                <a:gd name="connsiteX1" fmla="*/ 24659 w 29091"/>
                <a:gd name="connsiteY1" fmla="*/ 9102 h 10920"/>
                <a:gd name="connsiteX2" fmla="*/ 22322 w 29091"/>
                <a:gd name="connsiteY2" fmla="*/ 10205 h 10920"/>
                <a:gd name="connsiteX3" fmla="*/ 20024 w 29091"/>
                <a:gd name="connsiteY3" fmla="*/ 10113 h 10920"/>
                <a:gd name="connsiteX4" fmla="*/ 17173 w 29091"/>
                <a:gd name="connsiteY4" fmla="*/ 186 h 10920"/>
                <a:gd name="connsiteX5" fmla="*/ 14295 w 29091"/>
                <a:gd name="connsiteY5" fmla="*/ 10114 h 10920"/>
                <a:gd name="connsiteX6" fmla="*/ 11486 w 29091"/>
                <a:gd name="connsiteY6" fmla="*/ 2 h 10920"/>
                <a:gd name="connsiteX7" fmla="*/ 8540 w 29091"/>
                <a:gd name="connsiteY7" fmla="*/ 9929 h 10920"/>
                <a:gd name="connsiteX8" fmla="*/ 5741 w 29091"/>
                <a:gd name="connsiteY8" fmla="*/ 2 h 10920"/>
                <a:gd name="connsiteX9" fmla="*/ 2881 w 29091"/>
                <a:gd name="connsiteY9" fmla="*/ 10109 h 10920"/>
                <a:gd name="connsiteX10" fmla="*/ 0 w 29091"/>
                <a:gd name="connsiteY10" fmla="*/ 5058 h 10920"/>
                <a:gd name="connsiteX0" fmla="*/ 29091 w 29091"/>
                <a:gd name="connsiteY0" fmla="*/ 7252 h 10920"/>
                <a:gd name="connsiteX1" fmla="*/ 26659 w 29091"/>
                <a:gd name="connsiteY1" fmla="*/ 8275 h 10920"/>
                <a:gd name="connsiteX2" fmla="*/ 24659 w 29091"/>
                <a:gd name="connsiteY2" fmla="*/ 9102 h 10920"/>
                <a:gd name="connsiteX3" fmla="*/ 22322 w 29091"/>
                <a:gd name="connsiteY3" fmla="*/ 10205 h 10920"/>
                <a:gd name="connsiteX4" fmla="*/ 20024 w 29091"/>
                <a:gd name="connsiteY4" fmla="*/ 10113 h 10920"/>
                <a:gd name="connsiteX5" fmla="*/ 17173 w 29091"/>
                <a:gd name="connsiteY5" fmla="*/ 186 h 10920"/>
                <a:gd name="connsiteX6" fmla="*/ 14295 w 29091"/>
                <a:gd name="connsiteY6" fmla="*/ 10114 h 10920"/>
                <a:gd name="connsiteX7" fmla="*/ 11486 w 29091"/>
                <a:gd name="connsiteY7" fmla="*/ 2 h 10920"/>
                <a:gd name="connsiteX8" fmla="*/ 8540 w 29091"/>
                <a:gd name="connsiteY8" fmla="*/ 9929 h 10920"/>
                <a:gd name="connsiteX9" fmla="*/ 5741 w 29091"/>
                <a:gd name="connsiteY9" fmla="*/ 2 h 10920"/>
                <a:gd name="connsiteX10" fmla="*/ 2881 w 29091"/>
                <a:gd name="connsiteY10" fmla="*/ 10109 h 10920"/>
                <a:gd name="connsiteX11" fmla="*/ 0 w 29091"/>
                <a:gd name="connsiteY11" fmla="*/ 5058 h 10920"/>
                <a:gd name="connsiteX0" fmla="*/ 29091 w 29091"/>
                <a:gd name="connsiteY0" fmla="*/ 7252 h 10920"/>
                <a:gd name="connsiteX1" fmla="*/ 28010 w 29091"/>
                <a:gd name="connsiteY1" fmla="*/ 7631 h 10920"/>
                <a:gd name="connsiteX2" fmla="*/ 26659 w 29091"/>
                <a:gd name="connsiteY2" fmla="*/ 8275 h 10920"/>
                <a:gd name="connsiteX3" fmla="*/ 24659 w 29091"/>
                <a:gd name="connsiteY3" fmla="*/ 9102 h 10920"/>
                <a:gd name="connsiteX4" fmla="*/ 22322 w 29091"/>
                <a:gd name="connsiteY4" fmla="*/ 10205 h 10920"/>
                <a:gd name="connsiteX5" fmla="*/ 20024 w 29091"/>
                <a:gd name="connsiteY5" fmla="*/ 10113 h 10920"/>
                <a:gd name="connsiteX6" fmla="*/ 17173 w 29091"/>
                <a:gd name="connsiteY6" fmla="*/ 186 h 10920"/>
                <a:gd name="connsiteX7" fmla="*/ 14295 w 29091"/>
                <a:gd name="connsiteY7" fmla="*/ 10114 h 10920"/>
                <a:gd name="connsiteX8" fmla="*/ 11486 w 29091"/>
                <a:gd name="connsiteY8" fmla="*/ 2 h 10920"/>
                <a:gd name="connsiteX9" fmla="*/ 8540 w 29091"/>
                <a:gd name="connsiteY9" fmla="*/ 9929 h 10920"/>
                <a:gd name="connsiteX10" fmla="*/ 5741 w 29091"/>
                <a:gd name="connsiteY10" fmla="*/ 2 h 10920"/>
                <a:gd name="connsiteX11" fmla="*/ 2881 w 29091"/>
                <a:gd name="connsiteY11" fmla="*/ 10109 h 10920"/>
                <a:gd name="connsiteX12" fmla="*/ 0 w 29091"/>
                <a:gd name="connsiteY12" fmla="*/ 5058 h 10920"/>
                <a:gd name="connsiteX0" fmla="*/ 29091 w 29091"/>
                <a:gd name="connsiteY0" fmla="*/ 7252 h 10920"/>
                <a:gd name="connsiteX1" fmla="*/ 28010 w 29091"/>
                <a:gd name="connsiteY1" fmla="*/ 7631 h 10920"/>
                <a:gd name="connsiteX2" fmla="*/ 26659 w 29091"/>
                <a:gd name="connsiteY2" fmla="*/ 8275 h 10920"/>
                <a:gd name="connsiteX3" fmla="*/ 24659 w 29091"/>
                <a:gd name="connsiteY3" fmla="*/ 9102 h 10920"/>
                <a:gd name="connsiteX4" fmla="*/ 22322 w 29091"/>
                <a:gd name="connsiteY4" fmla="*/ 10205 h 10920"/>
                <a:gd name="connsiteX5" fmla="*/ 20024 w 29091"/>
                <a:gd name="connsiteY5" fmla="*/ 10113 h 10920"/>
                <a:gd name="connsiteX6" fmla="*/ 17173 w 29091"/>
                <a:gd name="connsiteY6" fmla="*/ 186 h 10920"/>
                <a:gd name="connsiteX7" fmla="*/ 14295 w 29091"/>
                <a:gd name="connsiteY7" fmla="*/ 10114 h 10920"/>
                <a:gd name="connsiteX8" fmla="*/ 11486 w 29091"/>
                <a:gd name="connsiteY8" fmla="*/ 2 h 10920"/>
                <a:gd name="connsiteX9" fmla="*/ 8540 w 29091"/>
                <a:gd name="connsiteY9" fmla="*/ 9929 h 10920"/>
                <a:gd name="connsiteX10" fmla="*/ 5741 w 29091"/>
                <a:gd name="connsiteY10" fmla="*/ 2 h 10920"/>
                <a:gd name="connsiteX11" fmla="*/ 2881 w 29091"/>
                <a:gd name="connsiteY11" fmla="*/ 10109 h 10920"/>
                <a:gd name="connsiteX12" fmla="*/ 0 w 29091"/>
                <a:gd name="connsiteY12" fmla="*/ 5058 h 10920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6659 w 29091"/>
                <a:gd name="connsiteY2" fmla="*/ 8275 h 10282"/>
                <a:gd name="connsiteX3" fmla="*/ 24659 w 29091"/>
                <a:gd name="connsiteY3" fmla="*/ 9102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6659 w 29091"/>
                <a:gd name="connsiteY2" fmla="*/ 8275 h 10282"/>
                <a:gd name="connsiteX3" fmla="*/ 25686 w 29091"/>
                <a:gd name="connsiteY3" fmla="*/ 10113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8591 w 29091"/>
                <a:gd name="connsiteY2" fmla="*/ 646 h 10282"/>
                <a:gd name="connsiteX3" fmla="*/ 25686 w 29091"/>
                <a:gd name="connsiteY3" fmla="*/ 10113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34307 w 34307"/>
                <a:gd name="connsiteY0" fmla="*/ 450 h 10282"/>
                <a:gd name="connsiteX1" fmla="*/ 28010 w 34307"/>
                <a:gd name="connsiteY1" fmla="*/ 7631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405"/>
                <a:gd name="connsiteX1" fmla="*/ 31402 w 34307"/>
                <a:gd name="connsiteY1" fmla="*/ 10205 h 10405"/>
                <a:gd name="connsiteX2" fmla="*/ 28605 w 34307"/>
                <a:gd name="connsiteY2" fmla="*/ 370 h 10405"/>
                <a:gd name="connsiteX3" fmla="*/ 25686 w 34307"/>
                <a:gd name="connsiteY3" fmla="*/ 10389 h 10405"/>
                <a:gd name="connsiteX4" fmla="*/ 22903 w 34307"/>
                <a:gd name="connsiteY4" fmla="*/ 370 h 10405"/>
                <a:gd name="connsiteX5" fmla="*/ 20024 w 34307"/>
                <a:gd name="connsiteY5" fmla="*/ 10113 h 10405"/>
                <a:gd name="connsiteX6" fmla="*/ 17173 w 34307"/>
                <a:gd name="connsiteY6" fmla="*/ 186 h 10405"/>
                <a:gd name="connsiteX7" fmla="*/ 14295 w 34307"/>
                <a:gd name="connsiteY7" fmla="*/ 10114 h 10405"/>
                <a:gd name="connsiteX8" fmla="*/ 11486 w 34307"/>
                <a:gd name="connsiteY8" fmla="*/ 2 h 10405"/>
                <a:gd name="connsiteX9" fmla="*/ 8540 w 34307"/>
                <a:gd name="connsiteY9" fmla="*/ 9929 h 10405"/>
                <a:gd name="connsiteX10" fmla="*/ 5741 w 34307"/>
                <a:gd name="connsiteY10" fmla="*/ 2 h 10405"/>
                <a:gd name="connsiteX11" fmla="*/ 2881 w 34307"/>
                <a:gd name="connsiteY11" fmla="*/ 10109 h 10405"/>
                <a:gd name="connsiteX12" fmla="*/ 0 w 34307"/>
                <a:gd name="connsiteY12" fmla="*/ 5058 h 10405"/>
                <a:gd name="connsiteX0" fmla="*/ 34307 w 34307"/>
                <a:gd name="connsiteY0" fmla="*/ 450 h 10405"/>
                <a:gd name="connsiteX1" fmla="*/ 31402 w 34307"/>
                <a:gd name="connsiteY1" fmla="*/ 10205 h 10405"/>
                <a:gd name="connsiteX2" fmla="*/ 28605 w 34307"/>
                <a:gd name="connsiteY2" fmla="*/ 370 h 10405"/>
                <a:gd name="connsiteX3" fmla="*/ 25686 w 34307"/>
                <a:gd name="connsiteY3" fmla="*/ 10389 h 10405"/>
                <a:gd name="connsiteX4" fmla="*/ 22903 w 34307"/>
                <a:gd name="connsiteY4" fmla="*/ 370 h 10405"/>
                <a:gd name="connsiteX5" fmla="*/ 20024 w 34307"/>
                <a:gd name="connsiteY5" fmla="*/ 10113 h 10405"/>
                <a:gd name="connsiteX6" fmla="*/ 17173 w 34307"/>
                <a:gd name="connsiteY6" fmla="*/ 186 h 10405"/>
                <a:gd name="connsiteX7" fmla="*/ 14295 w 34307"/>
                <a:gd name="connsiteY7" fmla="*/ 10114 h 10405"/>
                <a:gd name="connsiteX8" fmla="*/ 11486 w 34307"/>
                <a:gd name="connsiteY8" fmla="*/ 2 h 10405"/>
                <a:gd name="connsiteX9" fmla="*/ 8540 w 34307"/>
                <a:gd name="connsiteY9" fmla="*/ 9929 h 10405"/>
                <a:gd name="connsiteX10" fmla="*/ 5741 w 34307"/>
                <a:gd name="connsiteY10" fmla="*/ 2 h 10405"/>
                <a:gd name="connsiteX11" fmla="*/ 2881 w 34307"/>
                <a:gd name="connsiteY11" fmla="*/ 10109 h 10405"/>
                <a:gd name="connsiteX12" fmla="*/ 0 w 34307"/>
                <a:gd name="connsiteY12" fmla="*/ 5058 h 10405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903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483"/>
                <a:gd name="connsiteX1" fmla="*/ 31402 w 34307"/>
                <a:gd name="connsiteY1" fmla="*/ 10205 h 10483"/>
                <a:gd name="connsiteX2" fmla="*/ 28605 w 34307"/>
                <a:gd name="connsiteY2" fmla="*/ 370 h 10483"/>
                <a:gd name="connsiteX3" fmla="*/ 25686 w 34307"/>
                <a:gd name="connsiteY3" fmla="*/ 10389 h 10483"/>
                <a:gd name="connsiteX4" fmla="*/ 22862 w 34307"/>
                <a:gd name="connsiteY4" fmla="*/ 370 h 10483"/>
                <a:gd name="connsiteX5" fmla="*/ 20038 w 34307"/>
                <a:gd name="connsiteY5" fmla="*/ 10481 h 10483"/>
                <a:gd name="connsiteX6" fmla="*/ 17173 w 34307"/>
                <a:gd name="connsiteY6" fmla="*/ 186 h 10483"/>
                <a:gd name="connsiteX7" fmla="*/ 14295 w 34307"/>
                <a:gd name="connsiteY7" fmla="*/ 10114 h 10483"/>
                <a:gd name="connsiteX8" fmla="*/ 11486 w 34307"/>
                <a:gd name="connsiteY8" fmla="*/ 2 h 10483"/>
                <a:gd name="connsiteX9" fmla="*/ 8540 w 34307"/>
                <a:gd name="connsiteY9" fmla="*/ 9929 h 10483"/>
                <a:gd name="connsiteX10" fmla="*/ 5741 w 34307"/>
                <a:gd name="connsiteY10" fmla="*/ 2 h 10483"/>
                <a:gd name="connsiteX11" fmla="*/ 2881 w 34307"/>
                <a:gd name="connsiteY11" fmla="*/ 10109 h 10483"/>
                <a:gd name="connsiteX12" fmla="*/ 0 w 34307"/>
                <a:gd name="connsiteY12" fmla="*/ 5058 h 10483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4639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4639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5477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5477 h 10481"/>
                <a:gd name="connsiteX0" fmla="*/ 36129 w 36344"/>
                <a:gd name="connsiteY0" fmla="*/ 774 h 10805"/>
                <a:gd name="connsiteX1" fmla="*/ 36129 w 36344"/>
                <a:gd name="connsiteY1" fmla="*/ 708 h 10805"/>
                <a:gd name="connsiteX2" fmla="*/ 33224 w 36344"/>
                <a:gd name="connsiteY2" fmla="*/ 10529 h 10805"/>
                <a:gd name="connsiteX3" fmla="*/ 30427 w 36344"/>
                <a:gd name="connsiteY3" fmla="*/ 694 h 10805"/>
                <a:gd name="connsiteX4" fmla="*/ 27508 w 36344"/>
                <a:gd name="connsiteY4" fmla="*/ 10713 h 10805"/>
                <a:gd name="connsiteX5" fmla="*/ 24684 w 36344"/>
                <a:gd name="connsiteY5" fmla="*/ 694 h 10805"/>
                <a:gd name="connsiteX6" fmla="*/ 21860 w 36344"/>
                <a:gd name="connsiteY6" fmla="*/ 10805 h 10805"/>
                <a:gd name="connsiteX7" fmla="*/ 18995 w 36344"/>
                <a:gd name="connsiteY7" fmla="*/ 510 h 10805"/>
                <a:gd name="connsiteX8" fmla="*/ 16117 w 36344"/>
                <a:gd name="connsiteY8" fmla="*/ 10438 h 10805"/>
                <a:gd name="connsiteX9" fmla="*/ 13308 w 36344"/>
                <a:gd name="connsiteY9" fmla="*/ 326 h 10805"/>
                <a:gd name="connsiteX10" fmla="*/ 10362 w 36344"/>
                <a:gd name="connsiteY10" fmla="*/ 10253 h 10805"/>
                <a:gd name="connsiteX11" fmla="*/ 7563 w 36344"/>
                <a:gd name="connsiteY11" fmla="*/ 326 h 10805"/>
                <a:gd name="connsiteX12" fmla="*/ 4703 w 36344"/>
                <a:gd name="connsiteY12" fmla="*/ 10433 h 10805"/>
                <a:gd name="connsiteX13" fmla="*/ 0 w 36344"/>
                <a:gd name="connsiteY13" fmla="*/ 5801 h 10805"/>
                <a:gd name="connsiteX0" fmla="*/ 36129 w 38413"/>
                <a:gd name="connsiteY0" fmla="*/ 450 h 10481"/>
                <a:gd name="connsiteX1" fmla="*/ 38356 w 38413"/>
                <a:gd name="connsiteY1" fmla="*/ 4365 h 10481"/>
                <a:gd name="connsiteX2" fmla="*/ 33224 w 38413"/>
                <a:gd name="connsiteY2" fmla="*/ 10205 h 10481"/>
                <a:gd name="connsiteX3" fmla="*/ 30427 w 38413"/>
                <a:gd name="connsiteY3" fmla="*/ 370 h 10481"/>
                <a:gd name="connsiteX4" fmla="*/ 27508 w 38413"/>
                <a:gd name="connsiteY4" fmla="*/ 10389 h 10481"/>
                <a:gd name="connsiteX5" fmla="*/ 24684 w 38413"/>
                <a:gd name="connsiteY5" fmla="*/ 370 h 10481"/>
                <a:gd name="connsiteX6" fmla="*/ 21860 w 38413"/>
                <a:gd name="connsiteY6" fmla="*/ 10481 h 10481"/>
                <a:gd name="connsiteX7" fmla="*/ 18995 w 38413"/>
                <a:gd name="connsiteY7" fmla="*/ 186 h 10481"/>
                <a:gd name="connsiteX8" fmla="*/ 16117 w 38413"/>
                <a:gd name="connsiteY8" fmla="*/ 10114 h 10481"/>
                <a:gd name="connsiteX9" fmla="*/ 13308 w 38413"/>
                <a:gd name="connsiteY9" fmla="*/ 2 h 10481"/>
                <a:gd name="connsiteX10" fmla="*/ 10362 w 38413"/>
                <a:gd name="connsiteY10" fmla="*/ 9929 h 10481"/>
                <a:gd name="connsiteX11" fmla="*/ 7563 w 38413"/>
                <a:gd name="connsiteY11" fmla="*/ 2 h 10481"/>
                <a:gd name="connsiteX12" fmla="*/ 4703 w 38413"/>
                <a:gd name="connsiteY12" fmla="*/ 10109 h 10481"/>
                <a:gd name="connsiteX13" fmla="*/ 0 w 38413"/>
                <a:gd name="connsiteY13" fmla="*/ 5477 h 10481"/>
                <a:gd name="connsiteX0" fmla="*/ 36078 w 38412"/>
                <a:gd name="connsiteY0" fmla="*/ 3383 h 10481"/>
                <a:gd name="connsiteX1" fmla="*/ 38356 w 38412"/>
                <a:gd name="connsiteY1" fmla="*/ 4365 h 10481"/>
                <a:gd name="connsiteX2" fmla="*/ 33224 w 38412"/>
                <a:gd name="connsiteY2" fmla="*/ 10205 h 10481"/>
                <a:gd name="connsiteX3" fmla="*/ 30427 w 38412"/>
                <a:gd name="connsiteY3" fmla="*/ 370 h 10481"/>
                <a:gd name="connsiteX4" fmla="*/ 27508 w 38412"/>
                <a:gd name="connsiteY4" fmla="*/ 10389 h 10481"/>
                <a:gd name="connsiteX5" fmla="*/ 24684 w 38412"/>
                <a:gd name="connsiteY5" fmla="*/ 370 h 10481"/>
                <a:gd name="connsiteX6" fmla="*/ 21860 w 38412"/>
                <a:gd name="connsiteY6" fmla="*/ 10481 h 10481"/>
                <a:gd name="connsiteX7" fmla="*/ 18995 w 38412"/>
                <a:gd name="connsiteY7" fmla="*/ 186 h 10481"/>
                <a:gd name="connsiteX8" fmla="*/ 16117 w 38412"/>
                <a:gd name="connsiteY8" fmla="*/ 10114 h 10481"/>
                <a:gd name="connsiteX9" fmla="*/ 13308 w 38412"/>
                <a:gd name="connsiteY9" fmla="*/ 2 h 10481"/>
                <a:gd name="connsiteX10" fmla="*/ 10362 w 38412"/>
                <a:gd name="connsiteY10" fmla="*/ 9929 h 10481"/>
                <a:gd name="connsiteX11" fmla="*/ 7563 w 38412"/>
                <a:gd name="connsiteY11" fmla="*/ 2 h 10481"/>
                <a:gd name="connsiteX12" fmla="*/ 4703 w 38412"/>
                <a:gd name="connsiteY12" fmla="*/ 10109 h 10481"/>
                <a:gd name="connsiteX13" fmla="*/ 0 w 38412"/>
                <a:gd name="connsiteY13" fmla="*/ 5477 h 10481"/>
                <a:gd name="connsiteX0" fmla="*/ 36078 w 36331"/>
                <a:gd name="connsiteY0" fmla="*/ 3542 h 10640"/>
                <a:gd name="connsiteX1" fmla="*/ 36129 w 36331"/>
                <a:gd name="connsiteY1" fmla="*/ 334 h 10640"/>
                <a:gd name="connsiteX2" fmla="*/ 33224 w 36331"/>
                <a:gd name="connsiteY2" fmla="*/ 10364 h 10640"/>
                <a:gd name="connsiteX3" fmla="*/ 30427 w 36331"/>
                <a:gd name="connsiteY3" fmla="*/ 529 h 10640"/>
                <a:gd name="connsiteX4" fmla="*/ 27508 w 36331"/>
                <a:gd name="connsiteY4" fmla="*/ 10548 h 10640"/>
                <a:gd name="connsiteX5" fmla="*/ 24684 w 36331"/>
                <a:gd name="connsiteY5" fmla="*/ 529 h 10640"/>
                <a:gd name="connsiteX6" fmla="*/ 21860 w 36331"/>
                <a:gd name="connsiteY6" fmla="*/ 10640 h 10640"/>
                <a:gd name="connsiteX7" fmla="*/ 18995 w 36331"/>
                <a:gd name="connsiteY7" fmla="*/ 345 h 10640"/>
                <a:gd name="connsiteX8" fmla="*/ 16117 w 36331"/>
                <a:gd name="connsiteY8" fmla="*/ 10273 h 10640"/>
                <a:gd name="connsiteX9" fmla="*/ 13308 w 36331"/>
                <a:gd name="connsiteY9" fmla="*/ 161 h 10640"/>
                <a:gd name="connsiteX10" fmla="*/ 10362 w 36331"/>
                <a:gd name="connsiteY10" fmla="*/ 10088 h 10640"/>
                <a:gd name="connsiteX11" fmla="*/ 7563 w 36331"/>
                <a:gd name="connsiteY11" fmla="*/ 161 h 10640"/>
                <a:gd name="connsiteX12" fmla="*/ 4703 w 36331"/>
                <a:gd name="connsiteY12" fmla="*/ 10268 h 10640"/>
                <a:gd name="connsiteX13" fmla="*/ 0 w 36331"/>
                <a:gd name="connsiteY13" fmla="*/ 5636 h 10640"/>
                <a:gd name="connsiteX0" fmla="*/ 42657 w 42657"/>
                <a:gd name="connsiteY0" fmla="*/ 6980 h 10516"/>
                <a:gd name="connsiteX1" fmla="*/ 36129 w 42657"/>
                <a:gd name="connsiteY1" fmla="*/ 210 h 10516"/>
                <a:gd name="connsiteX2" fmla="*/ 33224 w 42657"/>
                <a:gd name="connsiteY2" fmla="*/ 10240 h 10516"/>
                <a:gd name="connsiteX3" fmla="*/ 30427 w 42657"/>
                <a:gd name="connsiteY3" fmla="*/ 405 h 10516"/>
                <a:gd name="connsiteX4" fmla="*/ 27508 w 42657"/>
                <a:gd name="connsiteY4" fmla="*/ 10424 h 10516"/>
                <a:gd name="connsiteX5" fmla="*/ 24684 w 42657"/>
                <a:gd name="connsiteY5" fmla="*/ 405 h 10516"/>
                <a:gd name="connsiteX6" fmla="*/ 21860 w 42657"/>
                <a:gd name="connsiteY6" fmla="*/ 10516 h 10516"/>
                <a:gd name="connsiteX7" fmla="*/ 18995 w 42657"/>
                <a:gd name="connsiteY7" fmla="*/ 221 h 10516"/>
                <a:gd name="connsiteX8" fmla="*/ 16117 w 42657"/>
                <a:gd name="connsiteY8" fmla="*/ 10149 h 10516"/>
                <a:gd name="connsiteX9" fmla="*/ 13308 w 42657"/>
                <a:gd name="connsiteY9" fmla="*/ 37 h 10516"/>
                <a:gd name="connsiteX10" fmla="*/ 10362 w 42657"/>
                <a:gd name="connsiteY10" fmla="*/ 9964 h 10516"/>
                <a:gd name="connsiteX11" fmla="*/ 7563 w 42657"/>
                <a:gd name="connsiteY11" fmla="*/ 37 h 10516"/>
                <a:gd name="connsiteX12" fmla="*/ 4703 w 42657"/>
                <a:gd name="connsiteY12" fmla="*/ 10144 h 10516"/>
                <a:gd name="connsiteX13" fmla="*/ 0 w 42657"/>
                <a:gd name="connsiteY13" fmla="*/ 5512 h 10516"/>
                <a:gd name="connsiteX0" fmla="*/ 42657 w 42657"/>
                <a:gd name="connsiteY0" fmla="*/ 6980 h 10516"/>
                <a:gd name="connsiteX1" fmla="*/ 36129 w 42657"/>
                <a:gd name="connsiteY1" fmla="*/ 210 h 10516"/>
                <a:gd name="connsiteX2" fmla="*/ 33224 w 42657"/>
                <a:gd name="connsiteY2" fmla="*/ 10240 h 10516"/>
                <a:gd name="connsiteX3" fmla="*/ 30427 w 42657"/>
                <a:gd name="connsiteY3" fmla="*/ 405 h 10516"/>
                <a:gd name="connsiteX4" fmla="*/ 27508 w 42657"/>
                <a:gd name="connsiteY4" fmla="*/ 10424 h 10516"/>
                <a:gd name="connsiteX5" fmla="*/ 24684 w 42657"/>
                <a:gd name="connsiteY5" fmla="*/ 405 h 10516"/>
                <a:gd name="connsiteX6" fmla="*/ 21860 w 42657"/>
                <a:gd name="connsiteY6" fmla="*/ 10516 h 10516"/>
                <a:gd name="connsiteX7" fmla="*/ 18995 w 42657"/>
                <a:gd name="connsiteY7" fmla="*/ 221 h 10516"/>
                <a:gd name="connsiteX8" fmla="*/ 16117 w 42657"/>
                <a:gd name="connsiteY8" fmla="*/ 10149 h 10516"/>
                <a:gd name="connsiteX9" fmla="*/ 13308 w 42657"/>
                <a:gd name="connsiteY9" fmla="*/ 37 h 10516"/>
                <a:gd name="connsiteX10" fmla="*/ 10362 w 42657"/>
                <a:gd name="connsiteY10" fmla="*/ 9964 h 10516"/>
                <a:gd name="connsiteX11" fmla="*/ 7563 w 42657"/>
                <a:gd name="connsiteY11" fmla="*/ 37 h 10516"/>
                <a:gd name="connsiteX12" fmla="*/ 4703 w 42657"/>
                <a:gd name="connsiteY12" fmla="*/ 10144 h 10516"/>
                <a:gd name="connsiteX13" fmla="*/ 0 w 42657"/>
                <a:gd name="connsiteY13" fmla="*/ 5512 h 10516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7202 h 10738"/>
                <a:gd name="connsiteX1" fmla="*/ 36129 w 42657"/>
                <a:gd name="connsiteY1" fmla="*/ 13 h 10738"/>
                <a:gd name="connsiteX2" fmla="*/ 33224 w 42657"/>
                <a:gd name="connsiteY2" fmla="*/ 10462 h 10738"/>
                <a:gd name="connsiteX3" fmla="*/ 30427 w 42657"/>
                <a:gd name="connsiteY3" fmla="*/ 627 h 10738"/>
                <a:gd name="connsiteX4" fmla="*/ 27508 w 42657"/>
                <a:gd name="connsiteY4" fmla="*/ 10646 h 10738"/>
                <a:gd name="connsiteX5" fmla="*/ 24684 w 42657"/>
                <a:gd name="connsiteY5" fmla="*/ 627 h 10738"/>
                <a:gd name="connsiteX6" fmla="*/ 21860 w 42657"/>
                <a:gd name="connsiteY6" fmla="*/ 10738 h 10738"/>
                <a:gd name="connsiteX7" fmla="*/ 18995 w 42657"/>
                <a:gd name="connsiteY7" fmla="*/ 443 h 10738"/>
                <a:gd name="connsiteX8" fmla="*/ 16117 w 42657"/>
                <a:gd name="connsiteY8" fmla="*/ 10371 h 10738"/>
                <a:gd name="connsiteX9" fmla="*/ 13308 w 42657"/>
                <a:gd name="connsiteY9" fmla="*/ 259 h 10738"/>
                <a:gd name="connsiteX10" fmla="*/ 10362 w 42657"/>
                <a:gd name="connsiteY10" fmla="*/ 10186 h 10738"/>
                <a:gd name="connsiteX11" fmla="*/ 7563 w 42657"/>
                <a:gd name="connsiteY11" fmla="*/ 259 h 10738"/>
                <a:gd name="connsiteX12" fmla="*/ 4703 w 42657"/>
                <a:gd name="connsiteY12" fmla="*/ 10366 h 10738"/>
                <a:gd name="connsiteX13" fmla="*/ 0 w 42657"/>
                <a:gd name="connsiteY13" fmla="*/ 5734 h 10738"/>
                <a:gd name="connsiteX0" fmla="*/ 42657 w 42657"/>
                <a:gd name="connsiteY0" fmla="*/ 7194 h 10730"/>
                <a:gd name="connsiteX1" fmla="*/ 36129 w 42657"/>
                <a:gd name="connsiteY1" fmla="*/ 5 h 10730"/>
                <a:gd name="connsiteX2" fmla="*/ 33224 w 42657"/>
                <a:gd name="connsiteY2" fmla="*/ 10454 h 10730"/>
                <a:gd name="connsiteX3" fmla="*/ 30427 w 42657"/>
                <a:gd name="connsiteY3" fmla="*/ 619 h 10730"/>
                <a:gd name="connsiteX4" fmla="*/ 27508 w 42657"/>
                <a:gd name="connsiteY4" fmla="*/ 10638 h 10730"/>
                <a:gd name="connsiteX5" fmla="*/ 24684 w 42657"/>
                <a:gd name="connsiteY5" fmla="*/ 619 h 10730"/>
                <a:gd name="connsiteX6" fmla="*/ 21860 w 42657"/>
                <a:gd name="connsiteY6" fmla="*/ 10730 h 10730"/>
                <a:gd name="connsiteX7" fmla="*/ 18995 w 42657"/>
                <a:gd name="connsiteY7" fmla="*/ 435 h 10730"/>
                <a:gd name="connsiteX8" fmla="*/ 16117 w 42657"/>
                <a:gd name="connsiteY8" fmla="*/ 10363 h 10730"/>
                <a:gd name="connsiteX9" fmla="*/ 13308 w 42657"/>
                <a:gd name="connsiteY9" fmla="*/ 251 h 10730"/>
                <a:gd name="connsiteX10" fmla="*/ 10362 w 42657"/>
                <a:gd name="connsiteY10" fmla="*/ 10178 h 10730"/>
                <a:gd name="connsiteX11" fmla="*/ 7563 w 42657"/>
                <a:gd name="connsiteY11" fmla="*/ 251 h 10730"/>
                <a:gd name="connsiteX12" fmla="*/ 4703 w 42657"/>
                <a:gd name="connsiteY12" fmla="*/ 10358 h 10730"/>
                <a:gd name="connsiteX13" fmla="*/ 0 w 42657"/>
                <a:gd name="connsiteY13" fmla="*/ 5726 h 10730"/>
                <a:gd name="connsiteX0" fmla="*/ 42657 w 42657"/>
                <a:gd name="connsiteY0" fmla="*/ 7189 h 10725"/>
                <a:gd name="connsiteX1" fmla="*/ 36129 w 42657"/>
                <a:gd name="connsiteY1" fmla="*/ 0 h 10725"/>
                <a:gd name="connsiteX2" fmla="*/ 33224 w 42657"/>
                <a:gd name="connsiteY2" fmla="*/ 10449 h 10725"/>
                <a:gd name="connsiteX3" fmla="*/ 30427 w 42657"/>
                <a:gd name="connsiteY3" fmla="*/ 614 h 10725"/>
                <a:gd name="connsiteX4" fmla="*/ 27508 w 42657"/>
                <a:gd name="connsiteY4" fmla="*/ 10633 h 10725"/>
                <a:gd name="connsiteX5" fmla="*/ 24684 w 42657"/>
                <a:gd name="connsiteY5" fmla="*/ 614 h 10725"/>
                <a:gd name="connsiteX6" fmla="*/ 21860 w 42657"/>
                <a:gd name="connsiteY6" fmla="*/ 10725 h 10725"/>
                <a:gd name="connsiteX7" fmla="*/ 18995 w 42657"/>
                <a:gd name="connsiteY7" fmla="*/ 430 h 10725"/>
                <a:gd name="connsiteX8" fmla="*/ 16117 w 42657"/>
                <a:gd name="connsiteY8" fmla="*/ 10358 h 10725"/>
                <a:gd name="connsiteX9" fmla="*/ 13308 w 42657"/>
                <a:gd name="connsiteY9" fmla="*/ 246 h 10725"/>
                <a:gd name="connsiteX10" fmla="*/ 10362 w 42657"/>
                <a:gd name="connsiteY10" fmla="*/ 10173 h 10725"/>
                <a:gd name="connsiteX11" fmla="*/ 7563 w 42657"/>
                <a:gd name="connsiteY11" fmla="*/ 246 h 10725"/>
                <a:gd name="connsiteX12" fmla="*/ 4703 w 42657"/>
                <a:gd name="connsiteY12" fmla="*/ 10353 h 10725"/>
                <a:gd name="connsiteX13" fmla="*/ 0 w 42657"/>
                <a:gd name="connsiteY13" fmla="*/ 5721 h 10725"/>
                <a:gd name="connsiteX0" fmla="*/ 42657 w 42657"/>
                <a:gd name="connsiteY0" fmla="*/ 7191 h 10727"/>
                <a:gd name="connsiteX1" fmla="*/ 36129 w 42657"/>
                <a:gd name="connsiteY1" fmla="*/ 2 h 10727"/>
                <a:gd name="connsiteX2" fmla="*/ 33224 w 42657"/>
                <a:gd name="connsiteY2" fmla="*/ 10451 h 10727"/>
                <a:gd name="connsiteX3" fmla="*/ 30427 w 42657"/>
                <a:gd name="connsiteY3" fmla="*/ 616 h 10727"/>
                <a:gd name="connsiteX4" fmla="*/ 27508 w 42657"/>
                <a:gd name="connsiteY4" fmla="*/ 10635 h 10727"/>
                <a:gd name="connsiteX5" fmla="*/ 24684 w 42657"/>
                <a:gd name="connsiteY5" fmla="*/ 616 h 10727"/>
                <a:gd name="connsiteX6" fmla="*/ 21860 w 42657"/>
                <a:gd name="connsiteY6" fmla="*/ 10727 h 10727"/>
                <a:gd name="connsiteX7" fmla="*/ 18995 w 42657"/>
                <a:gd name="connsiteY7" fmla="*/ 432 h 10727"/>
                <a:gd name="connsiteX8" fmla="*/ 16117 w 42657"/>
                <a:gd name="connsiteY8" fmla="*/ 10360 h 10727"/>
                <a:gd name="connsiteX9" fmla="*/ 13308 w 42657"/>
                <a:gd name="connsiteY9" fmla="*/ 248 h 10727"/>
                <a:gd name="connsiteX10" fmla="*/ 10362 w 42657"/>
                <a:gd name="connsiteY10" fmla="*/ 10175 h 10727"/>
                <a:gd name="connsiteX11" fmla="*/ 7563 w 42657"/>
                <a:gd name="connsiteY11" fmla="*/ 248 h 10727"/>
                <a:gd name="connsiteX12" fmla="*/ 4703 w 42657"/>
                <a:gd name="connsiteY12" fmla="*/ 10355 h 10727"/>
                <a:gd name="connsiteX13" fmla="*/ 0 w 42657"/>
                <a:gd name="connsiteY13" fmla="*/ 5723 h 10727"/>
                <a:gd name="connsiteX0" fmla="*/ 42708 w 42708"/>
                <a:gd name="connsiteY0" fmla="*/ 5725 h 10728"/>
                <a:gd name="connsiteX1" fmla="*/ 36129 w 42708"/>
                <a:gd name="connsiteY1" fmla="*/ 3 h 10728"/>
                <a:gd name="connsiteX2" fmla="*/ 33224 w 42708"/>
                <a:gd name="connsiteY2" fmla="*/ 10452 h 10728"/>
                <a:gd name="connsiteX3" fmla="*/ 30427 w 42708"/>
                <a:gd name="connsiteY3" fmla="*/ 617 h 10728"/>
                <a:gd name="connsiteX4" fmla="*/ 27508 w 42708"/>
                <a:gd name="connsiteY4" fmla="*/ 10636 h 10728"/>
                <a:gd name="connsiteX5" fmla="*/ 24684 w 42708"/>
                <a:gd name="connsiteY5" fmla="*/ 617 h 10728"/>
                <a:gd name="connsiteX6" fmla="*/ 21860 w 42708"/>
                <a:gd name="connsiteY6" fmla="*/ 10728 h 10728"/>
                <a:gd name="connsiteX7" fmla="*/ 18995 w 42708"/>
                <a:gd name="connsiteY7" fmla="*/ 433 h 10728"/>
                <a:gd name="connsiteX8" fmla="*/ 16117 w 42708"/>
                <a:gd name="connsiteY8" fmla="*/ 10361 h 10728"/>
                <a:gd name="connsiteX9" fmla="*/ 13308 w 42708"/>
                <a:gd name="connsiteY9" fmla="*/ 249 h 10728"/>
                <a:gd name="connsiteX10" fmla="*/ 10362 w 42708"/>
                <a:gd name="connsiteY10" fmla="*/ 10176 h 10728"/>
                <a:gd name="connsiteX11" fmla="*/ 7563 w 42708"/>
                <a:gd name="connsiteY11" fmla="*/ 249 h 10728"/>
                <a:gd name="connsiteX12" fmla="*/ 4703 w 42708"/>
                <a:gd name="connsiteY12" fmla="*/ 10356 h 10728"/>
                <a:gd name="connsiteX13" fmla="*/ 0 w 42708"/>
                <a:gd name="connsiteY13" fmla="*/ 5724 h 10728"/>
                <a:gd name="connsiteX0" fmla="*/ 42708 w 42708"/>
                <a:gd name="connsiteY0" fmla="*/ 5725 h 10728"/>
                <a:gd name="connsiteX1" fmla="*/ 36129 w 42708"/>
                <a:gd name="connsiteY1" fmla="*/ 3 h 10728"/>
                <a:gd name="connsiteX2" fmla="*/ 33224 w 42708"/>
                <a:gd name="connsiteY2" fmla="*/ 10452 h 10728"/>
                <a:gd name="connsiteX3" fmla="*/ 30427 w 42708"/>
                <a:gd name="connsiteY3" fmla="*/ 617 h 10728"/>
                <a:gd name="connsiteX4" fmla="*/ 27508 w 42708"/>
                <a:gd name="connsiteY4" fmla="*/ 10636 h 10728"/>
                <a:gd name="connsiteX5" fmla="*/ 24684 w 42708"/>
                <a:gd name="connsiteY5" fmla="*/ 617 h 10728"/>
                <a:gd name="connsiteX6" fmla="*/ 21860 w 42708"/>
                <a:gd name="connsiteY6" fmla="*/ 10728 h 10728"/>
                <a:gd name="connsiteX7" fmla="*/ 18995 w 42708"/>
                <a:gd name="connsiteY7" fmla="*/ 433 h 10728"/>
                <a:gd name="connsiteX8" fmla="*/ 16117 w 42708"/>
                <a:gd name="connsiteY8" fmla="*/ 10361 h 10728"/>
                <a:gd name="connsiteX9" fmla="*/ 13308 w 42708"/>
                <a:gd name="connsiteY9" fmla="*/ 249 h 10728"/>
                <a:gd name="connsiteX10" fmla="*/ 10362 w 42708"/>
                <a:gd name="connsiteY10" fmla="*/ 10176 h 10728"/>
                <a:gd name="connsiteX11" fmla="*/ 7563 w 42708"/>
                <a:gd name="connsiteY11" fmla="*/ 249 h 10728"/>
                <a:gd name="connsiteX12" fmla="*/ 4703 w 42708"/>
                <a:gd name="connsiteY12" fmla="*/ 10356 h 10728"/>
                <a:gd name="connsiteX13" fmla="*/ 0 w 42708"/>
                <a:gd name="connsiteY13" fmla="*/ 5724 h 10728"/>
                <a:gd name="connsiteX0" fmla="*/ 42708 w 42708"/>
                <a:gd name="connsiteY0" fmla="*/ 5837 h 10840"/>
                <a:gd name="connsiteX1" fmla="*/ 41594 w 42708"/>
                <a:gd name="connsiteY1" fmla="*/ 5562 h 10840"/>
                <a:gd name="connsiteX2" fmla="*/ 36129 w 42708"/>
                <a:gd name="connsiteY2" fmla="*/ 115 h 10840"/>
                <a:gd name="connsiteX3" fmla="*/ 33224 w 42708"/>
                <a:gd name="connsiteY3" fmla="*/ 10564 h 10840"/>
                <a:gd name="connsiteX4" fmla="*/ 30427 w 42708"/>
                <a:gd name="connsiteY4" fmla="*/ 729 h 10840"/>
                <a:gd name="connsiteX5" fmla="*/ 27508 w 42708"/>
                <a:gd name="connsiteY5" fmla="*/ 10748 h 10840"/>
                <a:gd name="connsiteX6" fmla="*/ 24684 w 42708"/>
                <a:gd name="connsiteY6" fmla="*/ 729 h 10840"/>
                <a:gd name="connsiteX7" fmla="*/ 21860 w 42708"/>
                <a:gd name="connsiteY7" fmla="*/ 10840 h 10840"/>
                <a:gd name="connsiteX8" fmla="*/ 18995 w 42708"/>
                <a:gd name="connsiteY8" fmla="*/ 545 h 10840"/>
                <a:gd name="connsiteX9" fmla="*/ 16117 w 42708"/>
                <a:gd name="connsiteY9" fmla="*/ 10473 h 10840"/>
                <a:gd name="connsiteX10" fmla="*/ 13308 w 42708"/>
                <a:gd name="connsiteY10" fmla="*/ 361 h 10840"/>
                <a:gd name="connsiteX11" fmla="*/ 10362 w 42708"/>
                <a:gd name="connsiteY11" fmla="*/ 10288 h 10840"/>
                <a:gd name="connsiteX12" fmla="*/ 7563 w 42708"/>
                <a:gd name="connsiteY12" fmla="*/ 361 h 10840"/>
                <a:gd name="connsiteX13" fmla="*/ 4703 w 42708"/>
                <a:gd name="connsiteY13" fmla="*/ 10468 h 10840"/>
                <a:gd name="connsiteX14" fmla="*/ 0 w 42708"/>
                <a:gd name="connsiteY14" fmla="*/ 5836 h 10840"/>
                <a:gd name="connsiteX0" fmla="*/ 42708 w 42708"/>
                <a:gd name="connsiteY0" fmla="*/ 5855 h 10858"/>
                <a:gd name="connsiteX1" fmla="*/ 41594 w 42708"/>
                <a:gd name="connsiteY1" fmla="*/ 5580 h 10858"/>
                <a:gd name="connsiteX2" fmla="*/ 40734 w 42708"/>
                <a:gd name="connsiteY2" fmla="*/ 5371 h 10858"/>
                <a:gd name="connsiteX3" fmla="*/ 36129 w 42708"/>
                <a:gd name="connsiteY3" fmla="*/ 133 h 10858"/>
                <a:gd name="connsiteX4" fmla="*/ 33224 w 42708"/>
                <a:gd name="connsiteY4" fmla="*/ 10582 h 10858"/>
                <a:gd name="connsiteX5" fmla="*/ 30427 w 42708"/>
                <a:gd name="connsiteY5" fmla="*/ 747 h 10858"/>
                <a:gd name="connsiteX6" fmla="*/ 27508 w 42708"/>
                <a:gd name="connsiteY6" fmla="*/ 10766 h 10858"/>
                <a:gd name="connsiteX7" fmla="*/ 24684 w 42708"/>
                <a:gd name="connsiteY7" fmla="*/ 747 h 10858"/>
                <a:gd name="connsiteX8" fmla="*/ 21860 w 42708"/>
                <a:gd name="connsiteY8" fmla="*/ 10858 h 10858"/>
                <a:gd name="connsiteX9" fmla="*/ 18995 w 42708"/>
                <a:gd name="connsiteY9" fmla="*/ 563 h 10858"/>
                <a:gd name="connsiteX10" fmla="*/ 16117 w 42708"/>
                <a:gd name="connsiteY10" fmla="*/ 10491 h 10858"/>
                <a:gd name="connsiteX11" fmla="*/ 13308 w 42708"/>
                <a:gd name="connsiteY11" fmla="*/ 379 h 10858"/>
                <a:gd name="connsiteX12" fmla="*/ 10362 w 42708"/>
                <a:gd name="connsiteY12" fmla="*/ 10306 h 10858"/>
                <a:gd name="connsiteX13" fmla="*/ 7563 w 42708"/>
                <a:gd name="connsiteY13" fmla="*/ 379 h 10858"/>
                <a:gd name="connsiteX14" fmla="*/ 4703 w 42708"/>
                <a:gd name="connsiteY14" fmla="*/ 10486 h 10858"/>
                <a:gd name="connsiteX15" fmla="*/ 0 w 42708"/>
                <a:gd name="connsiteY15" fmla="*/ 5854 h 10858"/>
                <a:gd name="connsiteX0" fmla="*/ 42708 w 42708"/>
                <a:gd name="connsiteY0" fmla="*/ 5831 h 10834"/>
                <a:gd name="connsiteX1" fmla="*/ 41594 w 42708"/>
                <a:gd name="connsiteY1" fmla="*/ 5556 h 10834"/>
                <a:gd name="connsiteX2" fmla="*/ 40734 w 42708"/>
                <a:gd name="connsiteY2" fmla="*/ 5347 h 10834"/>
                <a:gd name="connsiteX3" fmla="*/ 36129 w 42708"/>
                <a:gd name="connsiteY3" fmla="*/ 109 h 10834"/>
                <a:gd name="connsiteX4" fmla="*/ 33224 w 42708"/>
                <a:gd name="connsiteY4" fmla="*/ 10558 h 10834"/>
                <a:gd name="connsiteX5" fmla="*/ 30427 w 42708"/>
                <a:gd name="connsiteY5" fmla="*/ 723 h 10834"/>
                <a:gd name="connsiteX6" fmla="*/ 27508 w 42708"/>
                <a:gd name="connsiteY6" fmla="*/ 10742 h 10834"/>
                <a:gd name="connsiteX7" fmla="*/ 24684 w 42708"/>
                <a:gd name="connsiteY7" fmla="*/ 723 h 10834"/>
                <a:gd name="connsiteX8" fmla="*/ 21860 w 42708"/>
                <a:gd name="connsiteY8" fmla="*/ 10834 h 10834"/>
                <a:gd name="connsiteX9" fmla="*/ 18995 w 42708"/>
                <a:gd name="connsiteY9" fmla="*/ 539 h 10834"/>
                <a:gd name="connsiteX10" fmla="*/ 16117 w 42708"/>
                <a:gd name="connsiteY10" fmla="*/ 10467 h 10834"/>
                <a:gd name="connsiteX11" fmla="*/ 13308 w 42708"/>
                <a:gd name="connsiteY11" fmla="*/ 355 h 10834"/>
                <a:gd name="connsiteX12" fmla="*/ 10362 w 42708"/>
                <a:gd name="connsiteY12" fmla="*/ 10282 h 10834"/>
                <a:gd name="connsiteX13" fmla="*/ 7563 w 42708"/>
                <a:gd name="connsiteY13" fmla="*/ 355 h 10834"/>
                <a:gd name="connsiteX14" fmla="*/ 4703 w 42708"/>
                <a:gd name="connsiteY14" fmla="*/ 10462 h 10834"/>
                <a:gd name="connsiteX15" fmla="*/ 0 w 42708"/>
                <a:gd name="connsiteY15" fmla="*/ 5830 h 10834"/>
                <a:gd name="connsiteX0" fmla="*/ 42708 w 42708"/>
                <a:gd name="connsiteY0" fmla="*/ 5831 h 10834"/>
                <a:gd name="connsiteX1" fmla="*/ 40734 w 42708"/>
                <a:gd name="connsiteY1" fmla="*/ 5347 h 10834"/>
                <a:gd name="connsiteX2" fmla="*/ 36129 w 42708"/>
                <a:gd name="connsiteY2" fmla="*/ 109 h 10834"/>
                <a:gd name="connsiteX3" fmla="*/ 33224 w 42708"/>
                <a:gd name="connsiteY3" fmla="*/ 10558 h 10834"/>
                <a:gd name="connsiteX4" fmla="*/ 30427 w 42708"/>
                <a:gd name="connsiteY4" fmla="*/ 723 h 10834"/>
                <a:gd name="connsiteX5" fmla="*/ 27508 w 42708"/>
                <a:gd name="connsiteY5" fmla="*/ 10742 h 10834"/>
                <a:gd name="connsiteX6" fmla="*/ 24684 w 42708"/>
                <a:gd name="connsiteY6" fmla="*/ 723 h 10834"/>
                <a:gd name="connsiteX7" fmla="*/ 21860 w 42708"/>
                <a:gd name="connsiteY7" fmla="*/ 10834 h 10834"/>
                <a:gd name="connsiteX8" fmla="*/ 18995 w 42708"/>
                <a:gd name="connsiteY8" fmla="*/ 539 h 10834"/>
                <a:gd name="connsiteX9" fmla="*/ 16117 w 42708"/>
                <a:gd name="connsiteY9" fmla="*/ 10467 h 10834"/>
                <a:gd name="connsiteX10" fmla="*/ 13308 w 42708"/>
                <a:gd name="connsiteY10" fmla="*/ 355 h 10834"/>
                <a:gd name="connsiteX11" fmla="*/ 10362 w 42708"/>
                <a:gd name="connsiteY11" fmla="*/ 10282 h 10834"/>
                <a:gd name="connsiteX12" fmla="*/ 7563 w 42708"/>
                <a:gd name="connsiteY12" fmla="*/ 355 h 10834"/>
                <a:gd name="connsiteX13" fmla="*/ 4703 w 42708"/>
                <a:gd name="connsiteY13" fmla="*/ 10462 h 10834"/>
                <a:gd name="connsiteX14" fmla="*/ 0 w 42708"/>
                <a:gd name="connsiteY14" fmla="*/ 5830 h 10834"/>
                <a:gd name="connsiteX0" fmla="*/ 40734 w 40734"/>
                <a:gd name="connsiteY0" fmla="*/ 5347 h 10834"/>
                <a:gd name="connsiteX1" fmla="*/ 36129 w 40734"/>
                <a:gd name="connsiteY1" fmla="*/ 109 h 10834"/>
                <a:gd name="connsiteX2" fmla="*/ 33224 w 40734"/>
                <a:gd name="connsiteY2" fmla="*/ 10558 h 10834"/>
                <a:gd name="connsiteX3" fmla="*/ 30427 w 40734"/>
                <a:gd name="connsiteY3" fmla="*/ 723 h 10834"/>
                <a:gd name="connsiteX4" fmla="*/ 27508 w 40734"/>
                <a:gd name="connsiteY4" fmla="*/ 10742 h 10834"/>
                <a:gd name="connsiteX5" fmla="*/ 24684 w 40734"/>
                <a:gd name="connsiteY5" fmla="*/ 723 h 10834"/>
                <a:gd name="connsiteX6" fmla="*/ 21860 w 40734"/>
                <a:gd name="connsiteY6" fmla="*/ 10834 h 10834"/>
                <a:gd name="connsiteX7" fmla="*/ 18995 w 40734"/>
                <a:gd name="connsiteY7" fmla="*/ 539 h 10834"/>
                <a:gd name="connsiteX8" fmla="*/ 16117 w 40734"/>
                <a:gd name="connsiteY8" fmla="*/ 10467 h 10834"/>
                <a:gd name="connsiteX9" fmla="*/ 13308 w 40734"/>
                <a:gd name="connsiteY9" fmla="*/ 355 h 10834"/>
                <a:gd name="connsiteX10" fmla="*/ 10362 w 40734"/>
                <a:gd name="connsiteY10" fmla="*/ 10282 h 10834"/>
                <a:gd name="connsiteX11" fmla="*/ 7563 w 40734"/>
                <a:gd name="connsiteY11" fmla="*/ 355 h 10834"/>
                <a:gd name="connsiteX12" fmla="*/ 4703 w 40734"/>
                <a:gd name="connsiteY12" fmla="*/ 10462 h 10834"/>
                <a:gd name="connsiteX13" fmla="*/ 0 w 40734"/>
                <a:gd name="connsiteY13" fmla="*/ 5830 h 10834"/>
                <a:gd name="connsiteX0" fmla="*/ 40734 w 40734"/>
                <a:gd name="connsiteY0" fmla="*/ 5356 h 10843"/>
                <a:gd name="connsiteX1" fmla="*/ 36129 w 40734"/>
                <a:gd name="connsiteY1" fmla="*/ 118 h 10843"/>
                <a:gd name="connsiteX2" fmla="*/ 33224 w 40734"/>
                <a:gd name="connsiteY2" fmla="*/ 10567 h 10843"/>
                <a:gd name="connsiteX3" fmla="*/ 30427 w 40734"/>
                <a:gd name="connsiteY3" fmla="*/ 732 h 10843"/>
                <a:gd name="connsiteX4" fmla="*/ 27508 w 40734"/>
                <a:gd name="connsiteY4" fmla="*/ 10751 h 10843"/>
                <a:gd name="connsiteX5" fmla="*/ 24684 w 40734"/>
                <a:gd name="connsiteY5" fmla="*/ 732 h 10843"/>
                <a:gd name="connsiteX6" fmla="*/ 21860 w 40734"/>
                <a:gd name="connsiteY6" fmla="*/ 10843 h 10843"/>
                <a:gd name="connsiteX7" fmla="*/ 18995 w 40734"/>
                <a:gd name="connsiteY7" fmla="*/ 548 h 10843"/>
                <a:gd name="connsiteX8" fmla="*/ 16117 w 40734"/>
                <a:gd name="connsiteY8" fmla="*/ 10476 h 10843"/>
                <a:gd name="connsiteX9" fmla="*/ 13308 w 40734"/>
                <a:gd name="connsiteY9" fmla="*/ 364 h 10843"/>
                <a:gd name="connsiteX10" fmla="*/ 10362 w 40734"/>
                <a:gd name="connsiteY10" fmla="*/ 10291 h 10843"/>
                <a:gd name="connsiteX11" fmla="*/ 7563 w 40734"/>
                <a:gd name="connsiteY11" fmla="*/ 364 h 10843"/>
                <a:gd name="connsiteX12" fmla="*/ 4703 w 40734"/>
                <a:gd name="connsiteY12" fmla="*/ 10471 h 10843"/>
                <a:gd name="connsiteX13" fmla="*/ 0 w 40734"/>
                <a:gd name="connsiteY13" fmla="*/ 5839 h 10843"/>
                <a:gd name="connsiteX0" fmla="*/ 44327 w 44327"/>
                <a:gd name="connsiteY0" fmla="*/ 5356 h 10843"/>
                <a:gd name="connsiteX1" fmla="*/ 36129 w 44327"/>
                <a:gd name="connsiteY1" fmla="*/ 118 h 10843"/>
                <a:gd name="connsiteX2" fmla="*/ 33224 w 44327"/>
                <a:gd name="connsiteY2" fmla="*/ 10567 h 10843"/>
                <a:gd name="connsiteX3" fmla="*/ 30427 w 44327"/>
                <a:gd name="connsiteY3" fmla="*/ 732 h 10843"/>
                <a:gd name="connsiteX4" fmla="*/ 27508 w 44327"/>
                <a:gd name="connsiteY4" fmla="*/ 10751 h 10843"/>
                <a:gd name="connsiteX5" fmla="*/ 24684 w 44327"/>
                <a:gd name="connsiteY5" fmla="*/ 732 h 10843"/>
                <a:gd name="connsiteX6" fmla="*/ 21860 w 44327"/>
                <a:gd name="connsiteY6" fmla="*/ 10843 h 10843"/>
                <a:gd name="connsiteX7" fmla="*/ 18995 w 44327"/>
                <a:gd name="connsiteY7" fmla="*/ 548 h 10843"/>
                <a:gd name="connsiteX8" fmla="*/ 16117 w 44327"/>
                <a:gd name="connsiteY8" fmla="*/ 10476 h 10843"/>
                <a:gd name="connsiteX9" fmla="*/ 13308 w 44327"/>
                <a:gd name="connsiteY9" fmla="*/ 364 h 10843"/>
                <a:gd name="connsiteX10" fmla="*/ 10362 w 44327"/>
                <a:gd name="connsiteY10" fmla="*/ 10291 h 10843"/>
                <a:gd name="connsiteX11" fmla="*/ 7563 w 44327"/>
                <a:gd name="connsiteY11" fmla="*/ 364 h 10843"/>
                <a:gd name="connsiteX12" fmla="*/ 4703 w 44327"/>
                <a:gd name="connsiteY12" fmla="*/ 10471 h 10843"/>
                <a:gd name="connsiteX13" fmla="*/ 0 w 44327"/>
                <a:gd name="connsiteY13" fmla="*/ 5839 h 10843"/>
                <a:gd name="connsiteX0" fmla="*/ 44327 w 44327"/>
                <a:gd name="connsiteY0" fmla="*/ 5356 h 10843"/>
                <a:gd name="connsiteX1" fmla="*/ 36129 w 44327"/>
                <a:gd name="connsiteY1" fmla="*/ 118 h 10843"/>
                <a:gd name="connsiteX2" fmla="*/ 33224 w 44327"/>
                <a:gd name="connsiteY2" fmla="*/ 10567 h 10843"/>
                <a:gd name="connsiteX3" fmla="*/ 30427 w 44327"/>
                <a:gd name="connsiteY3" fmla="*/ 732 h 10843"/>
                <a:gd name="connsiteX4" fmla="*/ 27508 w 44327"/>
                <a:gd name="connsiteY4" fmla="*/ 10751 h 10843"/>
                <a:gd name="connsiteX5" fmla="*/ 24684 w 44327"/>
                <a:gd name="connsiteY5" fmla="*/ 732 h 10843"/>
                <a:gd name="connsiteX6" fmla="*/ 21860 w 44327"/>
                <a:gd name="connsiteY6" fmla="*/ 10843 h 10843"/>
                <a:gd name="connsiteX7" fmla="*/ 18995 w 44327"/>
                <a:gd name="connsiteY7" fmla="*/ 548 h 10843"/>
                <a:gd name="connsiteX8" fmla="*/ 16117 w 44327"/>
                <a:gd name="connsiteY8" fmla="*/ 10476 h 10843"/>
                <a:gd name="connsiteX9" fmla="*/ 13308 w 44327"/>
                <a:gd name="connsiteY9" fmla="*/ 364 h 10843"/>
                <a:gd name="connsiteX10" fmla="*/ 10362 w 44327"/>
                <a:gd name="connsiteY10" fmla="*/ 10291 h 10843"/>
                <a:gd name="connsiteX11" fmla="*/ 7563 w 44327"/>
                <a:gd name="connsiteY11" fmla="*/ 364 h 10843"/>
                <a:gd name="connsiteX12" fmla="*/ 4703 w 44327"/>
                <a:gd name="connsiteY12" fmla="*/ 10471 h 10843"/>
                <a:gd name="connsiteX13" fmla="*/ 0 w 44327"/>
                <a:gd name="connsiteY13" fmla="*/ 5839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7717" h="10843">
                  <a:moveTo>
                    <a:pt x="47717" y="5356"/>
                  </a:moveTo>
                  <a:cubicBezTo>
                    <a:pt x="40127" y="5286"/>
                    <a:pt x="40762" y="-925"/>
                    <a:pt x="39519" y="118"/>
                  </a:cubicBezTo>
                  <a:cubicBezTo>
                    <a:pt x="37973" y="277"/>
                    <a:pt x="37564" y="10569"/>
                    <a:pt x="36614" y="10567"/>
                  </a:cubicBezTo>
                  <a:cubicBezTo>
                    <a:pt x="35200" y="10629"/>
                    <a:pt x="35217" y="670"/>
                    <a:pt x="33817" y="732"/>
                  </a:cubicBezTo>
                  <a:cubicBezTo>
                    <a:pt x="32317" y="763"/>
                    <a:pt x="32317" y="10720"/>
                    <a:pt x="30898" y="10751"/>
                  </a:cubicBezTo>
                  <a:cubicBezTo>
                    <a:pt x="29459" y="10875"/>
                    <a:pt x="29495" y="748"/>
                    <a:pt x="28074" y="732"/>
                  </a:cubicBezTo>
                  <a:cubicBezTo>
                    <a:pt x="26667" y="900"/>
                    <a:pt x="26621" y="10766"/>
                    <a:pt x="25250" y="10843"/>
                  </a:cubicBezTo>
                  <a:cubicBezTo>
                    <a:pt x="23777" y="10692"/>
                    <a:pt x="23772" y="594"/>
                    <a:pt x="22385" y="548"/>
                  </a:cubicBezTo>
                  <a:cubicBezTo>
                    <a:pt x="20908" y="580"/>
                    <a:pt x="20873" y="10414"/>
                    <a:pt x="19507" y="10476"/>
                  </a:cubicBezTo>
                  <a:cubicBezTo>
                    <a:pt x="18075" y="10536"/>
                    <a:pt x="18084" y="394"/>
                    <a:pt x="16698" y="364"/>
                  </a:cubicBezTo>
                  <a:cubicBezTo>
                    <a:pt x="15243" y="426"/>
                    <a:pt x="15158" y="10445"/>
                    <a:pt x="13752" y="10291"/>
                  </a:cubicBezTo>
                  <a:cubicBezTo>
                    <a:pt x="12292" y="10413"/>
                    <a:pt x="12330" y="518"/>
                    <a:pt x="10953" y="364"/>
                  </a:cubicBezTo>
                  <a:cubicBezTo>
                    <a:pt x="9520" y="210"/>
                    <a:pt x="9542" y="10410"/>
                    <a:pt x="8093" y="10471"/>
                  </a:cubicBezTo>
                  <a:cubicBezTo>
                    <a:pt x="6669" y="10504"/>
                    <a:pt x="7971" y="5286"/>
                    <a:pt x="0" y="5630"/>
                  </a:cubicBezTo>
                </a:path>
              </a:pathLst>
            </a:custGeom>
            <a:ln>
              <a:solidFill>
                <a:schemeClr val="accent2"/>
              </a:solidFill>
              <a:tailEnd type="arrow" w="lg" len="lg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43" name="Straight Arrow Connector 42"/>
            <p:cNvCxnSpPr/>
            <p:nvPr/>
          </p:nvCxnSpPr>
          <p:spPr>
            <a:xfrm>
              <a:off x="1043463" y="5527210"/>
              <a:ext cx="0" cy="652421"/>
            </a:xfrm>
            <a:prstGeom prst="straightConnector1">
              <a:avLst/>
            </a:prstGeom>
            <a:ln w="38100" cmpd="sng">
              <a:solidFill>
                <a:schemeClr val="accent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Group 57"/>
          <p:cNvGrpSpPr>
            <a:grpSpLocks/>
          </p:cNvGrpSpPr>
          <p:nvPr/>
        </p:nvGrpSpPr>
        <p:grpSpPr bwMode="auto">
          <a:xfrm>
            <a:off x="4949825" y="1933575"/>
            <a:ext cx="2139950" cy="4254500"/>
            <a:chOff x="-99908" y="1925406"/>
            <a:chExt cx="2139057" cy="4254548"/>
          </a:xfrm>
        </p:grpSpPr>
        <p:cxnSp>
          <p:nvCxnSpPr>
            <p:cNvPr id="59" name="Straight Connector 58"/>
            <p:cNvCxnSpPr/>
            <p:nvPr/>
          </p:nvCxnSpPr>
          <p:spPr>
            <a:xfrm>
              <a:off x="650667" y="5422708"/>
              <a:ext cx="1388482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>
              <a:off x="650667" y="5854513"/>
              <a:ext cx="1388482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flipV="1">
              <a:off x="650667" y="2517551"/>
              <a:ext cx="0" cy="3490951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Arrow Connector 61"/>
            <p:cNvCxnSpPr/>
            <p:nvPr/>
          </p:nvCxnSpPr>
          <p:spPr>
            <a:xfrm flipV="1">
              <a:off x="1477409" y="5065516"/>
              <a:ext cx="0" cy="652470"/>
            </a:xfrm>
            <a:prstGeom prst="straightConnector1">
              <a:avLst/>
            </a:prstGeom>
            <a:ln w="38100" cmpd="sng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62"/>
            <p:cNvCxnSpPr/>
            <p:nvPr/>
          </p:nvCxnSpPr>
          <p:spPr>
            <a:xfrm flipV="1">
              <a:off x="1671003" y="5527485"/>
              <a:ext cx="0" cy="652469"/>
            </a:xfrm>
            <a:prstGeom prst="straightConnector1">
              <a:avLst/>
            </a:prstGeom>
            <a:ln w="38100" cmpd="sng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Arrow Connector 63"/>
            <p:cNvCxnSpPr/>
            <p:nvPr/>
          </p:nvCxnSpPr>
          <p:spPr>
            <a:xfrm flipV="1">
              <a:off x="1888400" y="5073455"/>
              <a:ext cx="0" cy="652469"/>
            </a:xfrm>
            <a:prstGeom prst="straightConnector1">
              <a:avLst/>
            </a:prstGeom>
            <a:ln w="38100" cmpd="sng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Arrow Connector 64"/>
            <p:cNvCxnSpPr/>
            <p:nvPr/>
          </p:nvCxnSpPr>
          <p:spPr>
            <a:xfrm>
              <a:off x="849021" y="5065516"/>
              <a:ext cx="0" cy="652470"/>
            </a:xfrm>
            <a:prstGeom prst="straightConnector1">
              <a:avLst/>
            </a:prstGeom>
            <a:ln w="38100" cmpd="sng">
              <a:solidFill>
                <a:schemeClr val="accent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Arrow Connector 65"/>
            <p:cNvCxnSpPr/>
            <p:nvPr/>
          </p:nvCxnSpPr>
          <p:spPr>
            <a:xfrm>
              <a:off x="1261599" y="5065516"/>
              <a:ext cx="0" cy="652470"/>
            </a:xfrm>
            <a:prstGeom prst="straightConnector1">
              <a:avLst/>
            </a:prstGeom>
            <a:ln w="38100" cmpd="sng">
              <a:solidFill>
                <a:schemeClr val="accent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Delay 46"/>
            <p:cNvSpPr/>
            <p:nvPr/>
          </p:nvSpPr>
          <p:spPr>
            <a:xfrm rot="15986418">
              <a:off x="335975" y="3281173"/>
              <a:ext cx="2324126" cy="123773"/>
            </a:xfrm>
            <a:custGeom>
              <a:avLst/>
              <a:gdLst>
                <a:gd name="connsiteX0" fmla="*/ 0 w 822960"/>
                <a:gd name="connsiteY0" fmla="*/ 0 h 822960"/>
                <a:gd name="connsiteX1" fmla="*/ 411480 w 822960"/>
                <a:gd name="connsiteY1" fmla="*/ 0 h 822960"/>
                <a:gd name="connsiteX2" fmla="*/ 822960 w 822960"/>
                <a:gd name="connsiteY2" fmla="*/ 411480 h 822960"/>
                <a:gd name="connsiteX3" fmla="*/ 411480 w 822960"/>
                <a:gd name="connsiteY3" fmla="*/ 822960 h 822960"/>
                <a:gd name="connsiteX4" fmla="*/ 0 w 822960"/>
                <a:gd name="connsiteY4" fmla="*/ 822960 h 822960"/>
                <a:gd name="connsiteX5" fmla="*/ 0 w 822960"/>
                <a:gd name="connsiteY5" fmla="*/ 0 h 822960"/>
                <a:gd name="connsiteX0" fmla="*/ 0 w 935151"/>
                <a:gd name="connsiteY0" fmla="*/ 0 h 822960"/>
                <a:gd name="connsiteX1" fmla="*/ 411480 w 935151"/>
                <a:gd name="connsiteY1" fmla="*/ 0 h 822960"/>
                <a:gd name="connsiteX2" fmla="*/ 822960 w 935151"/>
                <a:gd name="connsiteY2" fmla="*/ 411480 h 822960"/>
                <a:gd name="connsiteX3" fmla="*/ 814705 w 935151"/>
                <a:gd name="connsiteY3" fmla="*/ 816610 h 822960"/>
                <a:gd name="connsiteX4" fmla="*/ 0 w 935151"/>
                <a:gd name="connsiteY4" fmla="*/ 822960 h 822960"/>
                <a:gd name="connsiteX5" fmla="*/ 0 w 935151"/>
                <a:gd name="connsiteY5" fmla="*/ 0 h 822960"/>
                <a:gd name="connsiteX0" fmla="*/ 0 w 935151"/>
                <a:gd name="connsiteY0" fmla="*/ 0 h 822960"/>
                <a:gd name="connsiteX1" fmla="*/ 411480 w 935151"/>
                <a:gd name="connsiteY1" fmla="*/ 0 h 822960"/>
                <a:gd name="connsiteX2" fmla="*/ 822960 w 935151"/>
                <a:gd name="connsiteY2" fmla="*/ 411480 h 822960"/>
                <a:gd name="connsiteX3" fmla="*/ 814705 w 935151"/>
                <a:gd name="connsiteY3" fmla="*/ 816610 h 822960"/>
                <a:gd name="connsiteX4" fmla="*/ 0 w 935151"/>
                <a:gd name="connsiteY4" fmla="*/ 822960 h 822960"/>
                <a:gd name="connsiteX5" fmla="*/ 0 w 935151"/>
                <a:gd name="connsiteY5" fmla="*/ 0 h 822960"/>
                <a:gd name="connsiteX0" fmla="*/ 0 w 934064"/>
                <a:gd name="connsiteY0" fmla="*/ 0 h 822960"/>
                <a:gd name="connsiteX1" fmla="*/ 411480 w 934064"/>
                <a:gd name="connsiteY1" fmla="*/ 0 h 822960"/>
                <a:gd name="connsiteX2" fmla="*/ 819785 w 934064"/>
                <a:gd name="connsiteY2" fmla="*/ 478155 h 822960"/>
                <a:gd name="connsiteX3" fmla="*/ 814705 w 934064"/>
                <a:gd name="connsiteY3" fmla="*/ 816610 h 822960"/>
                <a:gd name="connsiteX4" fmla="*/ 0 w 934064"/>
                <a:gd name="connsiteY4" fmla="*/ 822960 h 822960"/>
                <a:gd name="connsiteX5" fmla="*/ 0 w 934064"/>
                <a:gd name="connsiteY5" fmla="*/ 0 h 822960"/>
                <a:gd name="connsiteX0" fmla="*/ 0 w 944312"/>
                <a:gd name="connsiteY0" fmla="*/ 0 h 822960"/>
                <a:gd name="connsiteX1" fmla="*/ 411480 w 944312"/>
                <a:gd name="connsiteY1" fmla="*/ 0 h 822960"/>
                <a:gd name="connsiteX2" fmla="*/ 819785 w 944312"/>
                <a:gd name="connsiteY2" fmla="*/ 478155 h 822960"/>
                <a:gd name="connsiteX3" fmla="*/ 814705 w 944312"/>
                <a:gd name="connsiteY3" fmla="*/ 816610 h 822960"/>
                <a:gd name="connsiteX4" fmla="*/ 0 w 944312"/>
                <a:gd name="connsiteY4" fmla="*/ 822960 h 822960"/>
                <a:gd name="connsiteX5" fmla="*/ 0 w 944312"/>
                <a:gd name="connsiteY5" fmla="*/ 0 h 822960"/>
                <a:gd name="connsiteX0" fmla="*/ 0 w 938492"/>
                <a:gd name="connsiteY0" fmla="*/ 0 h 822960"/>
                <a:gd name="connsiteX1" fmla="*/ 411480 w 938492"/>
                <a:gd name="connsiteY1" fmla="*/ 0 h 822960"/>
                <a:gd name="connsiteX2" fmla="*/ 803910 w 938492"/>
                <a:gd name="connsiteY2" fmla="*/ 614680 h 822960"/>
                <a:gd name="connsiteX3" fmla="*/ 814705 w 938492"/>
                <a:gd name="connsiteY3" fmla="*/ 816610 h 822960"/>
                <a:gd name="connsiteX4" fmla="*/ 0 w 938492"/>
                <a:gd name="connsiteY4" fmla="*/ 822960 h 822960"/>
                <a:gd name="connsiteX5" fmla="*/ 0 w 938492"/>
                <a:gd name="connsiteY5" fmla="*/ 0 h 822960"/>
                <a:gd name="connsiteX0" fmla="*/ 0 w 937579"/>
                <a:gd name="connsiteY0" fmla="*/ 0 h 822960"/>
                <a:gd name="connsiteX1" fmla="*/ 411480 w 937579"/>
                <a:gd name="connsiteY1" fmla="*/ 0 h 822960"/>
                <a:gd name="connsiteX2" fmla="*/ 803910 w 937579"/>
                <a:gd name="connsiteY2" fmla="*/ 614680 h 822960"/>
                <a:gd name="connsiteX3" fmla="*/ 814705 w 937579"/>
                <a:gd name="connsiteY3" fmla="*/ 816610 h 822960"/>
                <a:gd name="connsiteX4" fmla="*/ 0 w 937579"/>
                <a:gd name="connsiteY4" fmla="*/ 822960 h 822960"/>
                <a:gd name="connsiteX5" fmla="*/ 0 w 937579"/>
                <a:gd name="connsiteY5" fmla="*/ 0 h 822960"/>
                <a:gd name="connsiteX0" fmla="*/ 0 w 969381"/>
                <a:gd name="connsiteY0" fmla="*/ 0 h 822960"/>
                <a:gd name="connsiteX1" fmla="*/ 411480 w 969381"/>
                <a:gd name="connsiteY1" fmla="*/ 0 h 822960"/>
                <a:gd name="connsiteX2" fmla="*/ 803910 w 969381"/>
                <a:gd name="connsiteY2" fmla="*/ 614680 h 822960"/>
                <a:gd name="connsiteX3" fmla="*/ 814705 w 969381"/>
                <a:gd name="connsiteY3" fmla="*/ 816610 h 822960"/>
                <a:gd name="connsiteX4" fmla="*/ 0 w 969381"/>
                <a:gd name="connsiteY4" fmla="*/ 822960 h 822960"/>
                <a:gd name="connsiteX5" fmla="*/ 0 w 969381"/>
                <a:gd name="connsiteY5" fmla="*/ 0 h 822960"/>
                <a:gd name="connsiteX0" fmla="*/ 0 w 965809"/>
                <a:gd name="connsiteY0" fmla="*/ 0 h 822960"/>
                <a:gd name="connsiteX1" fmla="*/ 411480 w 965809"/>
                <a:gd name="connsiteY1" fmla="*/ 0 h 822960"/>
                <a:gd name="connsiteX2" fmla="*/ 803910 w 965809"/>
                <a:gd name="connsiteY2" fmla="*/ 614680 h 822960"/>
                <a:gd name="connsiteX3" fmla="*/ 821055 w 965809"/>
                <a:gd name="connsiteY3" fmla="*/ 816610 h 822960"/>
                <a:gd name="connsiteX4" fmla="*/ 0 w 965809"/>
                <a:gd name="connsiteY4" fmla="*/ 822960 h 822960"/>
                <a:gd name="connsiteX5" fmla="*/ 0 w 965809"/>
                <a:gd name="connsiteY5" fmla="*/ 0 h 822960"/>
                <a:gd name="connsiteX0" fmla="*/ 0 w 977388"/>
                <a:gd name="connsiteY0" fmla="*/ 0 h 822960"/>
                <a:gd name="connsiteX1" fmla="*/ 411480 w 977388"/>
                <a:gd name="connsiteY1" fmla="*/ 0 h 822960"/>
                <a:gd name="connsiteX2" fmla="*/ 803910 w 977388"/>
                <a:gd name="connsiteY2" fmla="*/ 614680 h 822960"/>
                <a:gd name="connsiteX3" fmla="*/ 821055 w 977388"/>
                <a:gd name="connsiteY3" fmla="*/ 816610 h 822960"/>
                <a:gd name="connsiteX4" fmla="*/ 0 w 977388"/>
                <a:gd name="connsiteY4" fmla="*/ 822960 h 822960"/>
                <a:gd name="connsiteX5" fmla="*/ 0 w 977388"/>
                <a:gd name="connsiteY5" fmla="*/ 0 h 822960"/>
                <a:gd name="connsiteX0" fmla="*/ 0 w 966844"/>
                <a:gd name="connsiteY0" fmla="*/ 0 h 822960"/>
                <a:gd name="connsiteX1" fmla="*/ 386538 w 966844"/>
                <a:gd name="connsiteY1" fmla="*/ 0 h 822960"/>
                <a:gd name="connsiteX2" fmla="*/ 803910 w 966844"/>
                <a:gd name="connsiteY2" fmla="*/ 614680 h 822960"/>
                <a:gd name="connsiteX3" fmla="*/ 821055 w 966844"/>
                <a:gd name="connsiteY3" fmla="*/ 816610 h 822960"/>
                <a:gd name="connsiteX4" fmla="*/ 0 w 966844"/>
                <a:gd name="connsiteY4" fmla="*/ 822960 h 822960"/>
                <a:gd name="connsiteX5" fmla="*/ 0 w 966844"/>
                <a:gd name="connsiteY5" fmla="*/ 0 h 822960"/>
                <a:gd name="connsiteX0" fmla="*/ 0 w 966844"/>
                <a:gd name="connsiteY0" fmla="*/ 0 h 822960"/>
                <a:gd name="connsiteX1" fmla="*/ 386538 w 966844"/>
                <a:gd name="connsiteY1" fmla="*/ 0 h 822960"/>
                <a:gd name="connsiteX2" fmla="*/ 803910 w 966844"/>
                <a:gd name="connsiteY2" fmla="*/ 614680 h 822960"/>
                <a:gd name="connsiteX3" fmla="*/ 821055 w 966844"/>
                <a:gd name="connsiteY3" fmla="*/ 816610 h 822960"/>
                <a:gd name="connsiteX4" fmla="*/ 0 w 966844"/>
                <a:gd name="connsiteY4" fmla="*/ 822960 h 822960"/>
                <a:gd name="connsiteX5" fmla="*/ 0 w 966844"/>
                <a:gd name="connsiteY5" fmla="*/ 0 h 822960"/>
                <a:gd name="connsiteX0" fmla="*/ 0 w 973811"/>
                <a:gd name="connsiteY0" fmla="*/ 0 h 822960"/>
                <a:gd name="connsiteX1" fmla="*/ 386538 w 973811"/>
                <a:gd name="connsiteY1" fmla="*/ 0 h 822960"/>
                <a:gd name="connsiteX2" fmla="*/ 803910 w 973811"/>
                <a:gd name="connsiteY2" fmla="*/ 614680 h 822960"/>
                <a:gd name="connsiteX3" fmla="*/ 821055 w 973811"/>
                <a:gd name="connsiteY3" fmla="*/ 816610 h 822960"/>
                <a:gd name="connsiteX4" fmla="*/ 0 w 973811"/>
                <a:gd name="connsiteY4" fmla="*/ 822960 h 822960"/>
                <a:gd name="connsiteX5" fmla="*/ 0 w 973811"/>
                <a:gd name="connsiteY5" fmla="*/ 0 h 822960"/>
                <a:gd name="connsiteX0" fmla="*/ 0 w 976603"/>
                <a:gd name="connsiteY0" fmla="*/ 0 h 822960"/>
                <a:gd name="connsiteX1" fmla="*/ 386538 w 976603"/>
                <a:gd name="connsiteY1" fmla="*/ 0 h 822960"/>
                <a:gd name="connsiteX2" fmla="*/ 803910 w 976603"/>
                <a:gd name="connsiteY2" fmla="*/ 614680 h 822960"/>
                <a:gd name="connsiteX3" fmla="*/ 821055 w 976603"/>
                <a:gd name="connsiteY3" fmla="*/ 816610 h 822960"/>
                <a:gd name="connsiteX4" fmla="*/ 0 w 976603"/>
                <a:gd name="connsiteY4" fmla="*/ 822960 h 822960"/>
                <a:gd name="connsiteX5" fmla="*/ 0 w 976603"/>
                <a:gd name="connsiteY5" fmla="*/ 0 h 822960"/>
                <a:gd name="connsiteX0" fmla="*/ 0 w 969946"/>
                <a:gd name="connsiteY0" fmla="*/ 0 h 822960"/>
                <a:gd name="connsiteX1" fmla="*/ 386538 w 969946"/>
                <a:gd name="connsiteY1" fmla="*/ 0 h 822960"/>
                <a:gd name="connsiteX2" fmla="*/ 803910 w 969946"/>
                <a:gd name="connsiteY2" fmla="*/ 614680 h 822960"/>
                <a:gd name="connsiteX3" fmla="*/ 825212 w 969946"/>
                <a:gd name="connsiteY3" fmla="*/ 816610 h 822960"/>
                <a:gd name="connsiteX4" fmla="*/ 0 w 969946"/>
                <a:gd name="connsiteY4" fmla="*/ 822960 h 822960"/>
                <a:gd name="connsiteX5" fmla="*/ 0 w 969946"/>
                <a:gd name="connsiteY5" fmla="*/ 0 h 822960"/>
                <a:gd name="connsiteX0" fmla="*/ 0 w 975746"/>
                <a:gd name="connsiteY0" fmla="*/ 0 h 822960"/>
                <a:gd name="connsiteX1" fmla="*/ 386538 w 975746"/>
                <a:gd name="connsiteY1" fmla="*/ 0 h 822960"/>
                <a:gd name="connsiteX2" fmla="*/ 803910 w 975746"/>
                <a:gd name="connsiteY2" fmla="*/ 614680 h 822960"/>
                <a:gd name="connsiteX3" fmla="*/ 825212 w 975746"/>
                <a:gd name="connsiteY3" fmla="*/ 816610 h 822960"/>
                <a:gd name="connsiteX4" fmla="*/ 0 w 975746"/>
                <a:gd name="connsiteY4" fmla="*/ 822960 h 822960"/>
                <a:gd name="connsiteX5" fmla="*/ 0 w 975746"/>
                <a:gd name="connsiteY5" fmla="*/ 0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59860 w 975746"/>
                <a:gd name="connsiteY4" fmla="*/ 119946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1663 w 975746"/>
                <a:gd name="connsiteY4" fmla="*/ 7497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1663 w 975746"/>
                <a:gd name="connsiteY4" fmla="*/ 7497 h 822960"/>
                <a:gd name="connsiteX0" fmla="*/ 386538 w 932530"/>
                <a:gd name="connsiteY0" fmla="*/ 0 h 822960"/>
                <a:gd name="connsiteX1" fmla="*/ 614365 w 932530"/>
                <a:gd name="connsiteY1" fmla="*/ 535550 h 822960"/>
                <a:gd name="connsiteX2" fmla="*/ 825212 w 932530"/>
                <a:gd name="connsiteY2" fmla="*/ 816610 h 822960"/>
                <a:gd name="connsiteX3" fmla="*/ 0 w 932530"/>
                <a:gd name="connsiteY3" fmla="*/ 822960 h 822960"/>
                <a:gd name="connsiteX4" fmla="*/ 1663 w 932530"/>
                <a:gd name="connsiteY4" fmla="*/ 7497 h 822960"/>
                <a:gd name="connsiteX0" fmla="*/ 386538 w 689638"/>
                <a:gd name="connsiteY0" fmla="*/ 0 h 822960"/>
                <a:gd name="connsiteX1" fmla="*/ 614365 w 689638"/>
                <a:gd name="connsiteY1" fmla="*/ 535550 h 822960"/>
                <a:gd name="connsiteX2" fmla="*/ 519025 w 689638"/>
                <a:gd name="connsiteY2" fmla="*/ 820775 h 822960"/>
                <a:gd name="connsiteX3" fmla="*/ 0 w 689638"/>
                <a:gd name="connsiteY3" fmla="*/ 822960 h 822960"/>
                <a:gd name="connsiteX4" fmla="*/ 1663 w 689638"/>
                <a:gd name="connsiteY4" fmla="*/ 7497 h 822960"/>
                <a:gd name="connsiteX0" fmla="*/ 386538 w 708160"/>
                <a:gd name="connsiteY0" fmla="*/ 0 h 822960"/>
                <a:gd name="connsiteX1" fmla="*/ 614365 w 708160"/>
                <a:gd name="connsiteY1" fmla="*/ 535550 h 822960"/>
                <a:gd name="connsiteX2" fmla="*/ 519025 w 708160"/>
                <a:gd name="connsiteY2" fmla="*/ 820775 h 822960"/>
                <a:gd name="connsiteX3" fmla="*/ 0 w 708160"/>
                <a:gd name="connsiteY3" fmla="*/ 822960 h 822960"/>
                <a:gd name="connsiteX4" fmla="*/ 1663 w 708160"/>
                <a:gd name="connsiteY4" fmla="*/ 7497 h 822960"/>
                <a:gd name="connsiteX0" fmla="*/ 386538 w 708160"/>
                <a:gd name="connsiteY0" fmla="*/ 0 h 822960"/>
                <a:gd name="connsiteX1" fmla="*/ 614365 w 708160"/>
                <a:gd name="connsiteY1" fmla="*/ 535550 h 822960"/>
                <a:gd name="connsiteX2" fmla="*/ 519025 w 708160"/>
                <a:gd name="connsiteY2" fmla="*/ 820775 h 822960"/>
                <a:gd name="connsiteX3" fmla="*/ 0 w 708160"/>
                <a:gd name="connsiteY3" fmla="*/ 822960 h 822960"/>
                <a:gd name="connsiteX4" fmla="*/ 1663 w 708160"/>
                <a:gd name="connsiteY4" fmla="*/ 7497 h 822960"/>
                <a:gd name="connsiteX0" fmla="*/ 386538 w 745430"/>
                <a:gd name="connsiteY0" fmla="*/ 0 h 822960"/>
                <a:gd name="connsiteX1" fmla="*/ 614365 w 745430"/>
                <a:gd name="connsiteY1" fmla="*/ 535550 h 822960"/>
                <a:gd name="connsiteX2" fmla="*/ 519025 w 745430"/>
                <a:gd name="connsiteY2" fmla="*/ 820775 h 822960"/>
                <a:gd name="connsiteX3" fmla="*/ 0 w 745430"/>
                <a:gd name="connsiteY3" fmla="*/ 822960 h 822960"/>
                <a:gd name="connsiteX4" fmla="*/ 1663 w 745430"/>
                <a:gd name="connsiteY4" fmla="*/ 7497 h 822960"/>
                <a:gd name="connsiteX0" fmla="*/ 346963 w 691795"/>
                <a:gd name="connsiteY0" fmla="*/ 0 h 968727"/>
                <a:gd name="connsiteX1" fmla="*/ 614365 w 691795"/>
                <a:gd name="connsiteY1" fmla="*/ 681317 h 968727"/>
                <a:gd name="connsiteX2" fmla="*/ 519025 w 691795"/>
                <a:gd name="connsiteY2" fmla="*/ 966542 h 968727"/>
                <a:gd name="connsiteX3" fmla="*/ 0 w 691795"/>
                <a:gd name="connsiteY3" fmla="*/ 968727 h 968727"/>
                <a:gd name="connsiteX4" fmla="*/ 1663 w 691795"/>
                <a:gd name="connsiteY4" fmla="*/ 153264 h 968727"/>
                <a:gd name="connsiteX0" fmla="*/ 346963 w 691795"/>
                <a:gd name="connsiteY0" fmla="*/ 9163 h 977890"/>
                <a:gd name="connsiteX1" fmla="*/ 614365 w 691795"/>
                <a:gd name="connsiteY1" fmla="*/ 690480 h 977890"/>
                <a:gd name="connsiteX2" fmla="*/ 519025 w 691795"/>
                <a:gd name="connsiteY2" fmla="*/ 975705 h 977890"/>
                <a:gd name="connsiteX3" fmla="*/ 0 w 691795"/>
                <a:gd name="connsiteY3" fmla="*/ 977890 h 977890"/>
                <a:gd name="connsiteX4" fmla="*/ 1663 w 691795"/>
                <a:gd name="connsiteY4" fmla="*/ 0 h 977890"/>
                <a:gd name="connsiteX0" fmla="*/ 346963 w 691795"/>
                <a:gd name="connsiteY0" fmla="*/ 9163 h 977890"/>
                <a:gd name="connsiteX1" fmla="*/ 614365 w 691795"/>
                <a:gd name="connsiteY1" fmla="*/ 690480 h 977890"/>
                <a:gd name="connsiteX2" fmla="*/ 519025 w 691795"/>
                <a:gd name="connsiteY2" fmla="*/ 975705 h 977890"/>
                <a:gd name="connsiteX3" fmla="*/ 0 w 691795"/>
                <a:gd name="connsiteY3" fmla="*/ 977890 h 977890"/>
                <a:gd name="connsiteX4" fmla="*/ 1663 w 691795"/>
                <a:gd name="connsiteY4" fmla="*/ 0 h 977890"/>
                <a:gd name="connsiteX0" fmla="*/ 346963 w 673753"/>
                <a:gd name="connsiteY0" fmla="*/ 9163 h 977890"/>
                <a:gd name="connsiteX1" fmla="*/ 566458 w 673753"/>
                <a:gd name="connsiteY1" fmla="*/ 732127 h 977890"/>
                <a:gd name="connsiteX2" fmla="*/ 519025 w 673753"/>
                <a:gd name="connsiteY2" fmla="*/ 975705 h 977890"/>
                <a:gd name="connsiteX3" fmla="*/ 0 w 673753"/>
                <a:gd name="connsiteY3" fmla="*/ 977890 h 977890"/>
                <a:gd name="connsiteX4" fmla="*/ 1663 w 673753"/>
                <a:gd name="connsiteY4" fmla="*/ 0 h 977890"/>
                <a:gd name="connsiteX0" fmla="*/ 346963 w 680947"/>
                <a:gd name="connsiteY0" fmla="*/ 9163 h 977890"/>
                <a:gd name="connsiteX1" fmla="*/ 566458 w 680947"/>
                <a:gd name="connsiteY1" fmla="*/ 732127 h 977890"/>
                <a:gd name="connsiteX2" fmla="*/ 519025 w 680947"/>
                <a:gd name="connsiteY2" fmla="*/ 975705 h 977890"/>
                <a:gd name="connsiteX3" fmla="*/ 0 w 680947"/>
                <a:gd name="connsiteY3" fmla="*/ 977890 h 977890"/>
                <a:gd name="connsiteX4" fmla="*/ 1663 w 680947"/>
                <a:gd name="connsiteY4" fmla="*/ 0 h 977890"/>
                <a:gd name="connsiteX0" fmla="*/ 346963 w 730933"/>
                <a:gd name="connsiteY0" fmla="*/ 9163 h 977890"/>
                <a:gd name="connsiteX1" fmla="*/ 566458 w 730933"/>
                <a:gd name="connsiteY1" fmla="*/ 732127 h 977890"/>
                <a:gd name="connsiteX2" fmla="*/ 519025 w 730933"/>
                <a:gd name="connsiteY2" fmla="*/ 975705 h 977890"/>
                <a:gd name="connsiteX3" fmla="*/ 0 w 730933"/>
                <a:gd name="connsiteY3" fmla="*/ 977890 h 977890"/>
                <a:gd name="connsiteX4" fmla="*/ 1663 w 730933"/>
                <a:gd name="connsiteY4" fmla="*/ 0 h 977890"/>
                <a:gd name="connsiteX0" fmla="*/ 346963 w 813803"/>
                <a:gd name="connsiteY0" fmla="*/ 9163 h 977890"/>
                <a:gd name="connsiteX1" fmla="*/ 566458 w 813803"/>
                <a:gd name="connsiteY1" fmla="*/ 732127 h 977890"/>
                <a:gd name="connsiteX2" fmla="*/ 519025 w 813803"/>
                <a:gd name="connsiteY2" fmla="*/ 975705 h 977890"/>
                <a:gd name="connsiteX3" fmla="*/ 0 w 813803"/>
                <a:gd name="connsiteY3" fmla="*/ 977890 h 977890"/>
                <a:gd name="connsiteX4" fmla="*/ 1663 w 813803"/>
                <a:gd name="connsiteY4" fmla="*/ 0 h 977890"/>
                <a:gd name="connsiteX0" fmla="*/ 346963 w 815467"/>
                <a:gd name="connsiteY0" fmla="*/ 9163 h 977890"/>
                <a:gd name="connsiteX1" fmla="*/ 570624 w 815467"/>
                <a:gd name="connsiteY1" fmla="*/ 757116 h 977890"/>
                <a:gd name="connsiteX2" fmla="*/ 519025 w 815467"/>
                <a:gd name="connsiteY2" fmla="*/ 975705 h 977890"/>
                <a:gd name="connsiteX3" fmla="*/ 0 w 815467"/>
                <a:gd name="connsiteY3" fmla="*/ 977890 h 977890"/>
                <a:gd name="connsiteX4" fmla="*/ 1663 w 815467"/>
                <a:gd name="connsiteY4" fmla="*/ 0 h 977890"/>
                <a:gd name="connsiteX0" fmla="*/ 346963 w 846834"/>
                <a:gd name="connsiteY0" fmla="*/ 9163 h 977890"/>
                <a:gd name="connsiteX1" fmla="*/ 570624 w 846834"/>
                <a:gd name="connsiteY1" fmla="*/ 757116 h 977890"/>
                <a:gd name="connsiteX2" fmla="*/ 519025 w 846834"/>
                <a:gd name="connsiteY2" fmla="*/ 975705 h 977890"/>
                <a:gd name="connsiteX3" fmla="*/ 0 w 846834"/>
                <a:gd name="connsiteY3" fmla="*/ 977890 h 977890"/>
                <a:gd name="connsiteX4" fmla="*/ 1663 w 846834"/>
                <a:gd name="connsiteY4" fmla="*/ 0 h 977890"/>
                <a:gd name="connsiteX0" fmla="*/ 346963 w 846834"/>
                <a:gd name="connsiteY0" fmla="*/ 9163 h 977890"/>
                <a:gd name="connsiteX1" fmla="*/ 570624 w 846834"/>
                <a:gd name="connsiteY1" fmla="*/ 757116 h 977890"/>
                <a:gd name="connsiteX2" fmla="*/ 519025 w 846834"/>
                <a:gd name="connsiteY2" fmla="*/ 975705 h 977890"/>
                <a:gd name="connsiteX3" fmla="*/ 0 w 846834"/>
                <a:gd name="connsiteY3" fmla="*/ 977890 h 977890"/>
                <a:gd name="connsiteX4" fmla="*/ 1663 w 846834"/>
                <a:gd name="connsiteY4" fmla="*/ 0 h 977890"/>
                <a:gd name="connsiteX0" fmla="*/ 349046 w 765461"/>
                <a:gd name="connsiteY0" fmla="*/ 13327 h 977890"/>
                <a:gd name="connsiteX1" fmla="*/ 570624 w 765461"/>
                <a:gd name="connsiteY1" fmla="*/ 757116 h 977890"/>
                <a:gd name="connsiteX2" fmla="*/ 519025 w 765461"/>
                <a:gd name="connsiteY2" fmla="*/ 975705 h 977890"/>
                <a:gd name="connsiteX3" fmla="*/ 0 w 765461"/>
                <a:gd name="connsiteY3" fmla="*/ 977890 h 977890"/>
                <a:gd name="connsiteX4" fmla="*/ 1663 w 765461"/>
                <a:gd name="connsiteY4" fmla="*/ 0 h 977890"/>
                <a:gd name="connsiteX0" fmla="*/ 349046 w 781069"/>
                <a:gd name="connsiteY0" fmla="*/ 13327 h 977890"/>
                <a:gd name="connsiteX1" fmla="*/ 570624 w 781069"/>
                <a:gd name="connsiteY1" fmla="*/ 757116 h 977890"/>
                <a:gd name="connsiteX2" fmla="*/ 519025 w 781069"/>
                <a:gd name="connsiteY2" fmla="*/ 975705 h 977890"/>
                <a:gd name="connsiteX3" fmla="*/ 0 w 781069"/>
                <a:gd name="connsiteY3" fmla="*/ 977890 h 977890"/>
                <a:gd name="connsiteX4" fmla="*/ 1663 w 781069"/>
                <a:gd name="connsiteY4" fmla="*/ 0 h 977890"/>
                <a:gd name="connsiteX0" fmla="*/ 2107021 w 2107021"/>
                <a:gd name="connsiteY0" fmla="*/ 0 h 2555057"/>
                <a:gd name="connsiteX1" fmla="*/ 570624 w 2107021"/>
                <a:gd name="connsiteY1" fmla="*/ 2293086 h 2555057"/>
                <a:gd name="connsiteX2" fmla="*/ 519025 w 2107021"/>
                <a:gd name="connsiteY2" fmla="*/ 2511675 h 2555057"/>
                <a:gd name="connsiteX3" fmla="*/ 0 w 2107021"/>
                <a:gd name="connsiteY3" fmla="*/ 2513860 h 2555057"/>
                <a:gd name="connsiteX4" fmla="*/ 1663 w 2107021"/>
                <a:gd name="connsiteY4" fmla="*/ 1535970 h 2555057"/>
                <a:gd name="connsiteX0" fmla="*/ 2107021 w 2107021"/>
                <a:gd name="connsiteY0" fmla="*/ 0 h 2513860"/>
                <a:gd name="connsiteX1" fmla="*/ 570624 w 2107021"/>
                <a:gd name="connsiteY1" fmla="*/ 2293086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570624 w 2107021"/>
                <a:gd name="connsiteY1" fmla="*/ 2293086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1403787 w 2107021"/>
                <a:gd name="connsiteY1" fmla="*/ 960357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1403787 w 2107021"/>
                <a:gd name="connsiteY1" fmla="*/ 960357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0" fmla="*/ 1154751 w 1154751"/>
                <a:gd name="connsiteY0" fmla="*/ 0 h 1395514"/>
                <a:gd name="connsiteX1" fmla="*/ 451517 w 1154751"/>
                <a:gd name="connsiteY1" fmla="*/ 960357 h 1395514"/>
                <a:gd name="connsiteX2" fmla="*/ 0 w 1154751"/>
                <a:gd name="connsiteY2" fmla="*/ 1395514 h 1395514"/>
                <a:gd name="connsiteX0" fmla="*/ 2187874 w 2187874"/>
                <a:gd name="connsiteY0" fmla="*/ 0 h 2295106"/>
                <a:gd name="connsiteX1" fmla="*/ 1484640 w 2187874"/>
                <a:gd name="connsiteY1" fmla="*/ 960357 h 2295106"/>
                <a:gd name="connsiteX2" fmla="*/ 0 w 2187874"/>
                <a:gd name="connsiteY2" fmla="*/ 2295106 h 2295106"/>
                <a:gd name="connsiteX0" fmla="*/ 2187874 w 2187874"/>
                <a:gd name="connsiteY0" fmla="*/ 0 h 2295465"/>
                <a:gd name="connsiteX1" fmla="*/ 1484640 w 2187874"/>
                <a:gd name="connsiteY1" fmla="*/ 960357 h 2295465"/>
                <a:gd name="connsiteX2" fmla="*/ 0 w 2187874"/>
                <a:gd name="connsiteY2" fmla="*/ 2295106 h 2295465"/>
                <a:gd name="connsiteX0" fmla="*/ 2187874 w 2187982"/>
                <a:gd name="connsiteY0" fmla="*/ 0 h 2295466"/>
                <a:gd name="connsiteX1" fmla="*/ 1484640 w 2187982"/>
                <a:gd name="connsiteY1" fmla="*/ 960357 h 2295466"/>
                <a:gd name="connsiteX2" fmla="*/ 0 w 2187982"/>
                <a:gd name="connsiteY2" fmla="*/ 2295106 h 2295466"/>
                <a:gd name="connsiteX0" fmla="*/ 2187874 w 2187952"/>
                <a:gd name="connsiteY0" fmla="*/ 0 h 2295943"/>
                <a:gd name="connsiteX1" fmla="*/ 1351334 w 2187952"/>
                <a:gd name="connsiteY1" fmla="*/ 1526766 h 2295943"/>
                <a:gd name="connsiteX2" fmla="*/ 0 w 2187952"/>
                <a:gd name="connsiteY2" fmla="*/ 2295106 h 2295943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281605 w 2281605"/>
                <a:gd name="connsiteY0" fmla="*/ 0 h 2157668"/>
                <a:gd name="connsiteX1" fmla="*/ 0 w 2281605"/>
                <a:gd name="connsiteY1" fmla="*/ 2157668 h 2157668"/>
                <a:gd name="connsiteX0" fmla="*/ 2286225 w 2286225"/>
                <a:gd name="connsiteY0" fmla="*/ 0 h 369997"/>
                <a:gd name="connsiteX1" fmla="*/ 0 w 2286225"/>
                <a:gd name="connsiteY1" fmla="*/ 315 h 369997"/>
                <a:gd name="connsiteX0" fmla="*/ 2286225 w 2286225"/>
                <a:gd name="connsiteY0" fmla="*/ 0 h 3535"/>
                <a:gd name="connsiteX1" fmla="*/ 0 w 2286225"/>
                <a:gd name="connsiteY1" fmla="*/ 315 h 3535"/>
                <a:gd name="connsiteX0" fmla="*/ 10000 w 10000"/>
                <a:gd name="connsiteY0" fmla="*/ 4965 h 10824"/>
                <a:gd name="connsiteX1" fmla="*/ 0 w 10000"/>
                <a:gd name="connsiteY1" fmla="*/ 5856 h 10824"/>
                <a:gd name="connsiteX0" fmla="*/ 10439 w 10439"/>
                <a:gd name="connsiteY0" fmla="*/ 45652 h 51511"/>
                <a:gd name="connsiteX1" fmla="*/ 439 w 10439"/>
                <a:gd name="connsiteY1" fmla="*/ 46543 h 51511"/>
                <a:gd name="connsiteX2" fmla="*/ 1810 w 10439"/>
                <a:gd name="connsiteY2" fmla="*/ 0 h 51511"/>
                <a:gd name="connsiteX0" fmla="*/ 10506 w 10506"/>
                <a:gd name="connsiteY0" fmla="*/ 45652 h 852596"/>
                <a:gd name="connsiteX1" fmla="*/ 506 w 10506"/>
                <a:gd name="connsiteY1" fmla="*/ 46543 h 852596"/>
                <a:gd name="connsiteX2" fmla="*/ 1877 w 10506"/>
                <a:gd name="connsiteY2" fmla="*/ 0 h 852596"/>
                <a:gd name="connsiteX0" fmla="*/ 10657 w 10657"/>
                <a:gd name="connsiteY0" fmla="*/ 4969 h 1599840"/>
                <a:gd name="connsiteX1" fmla="*/ 657 w 10657"/>
                <a:gd name="connsiteY1" fmla="*/ 5860 h 1599840"/>
                <a:gd name="connsiteX2" fmla="*/ 1280 w 10657"/>
                <a:gd name="connsiteY2" fmla="*/ 948943 h 1599840"/>
                <a:gd name="connsiteX0" fmla="*/ 10657 w 10657"/>
                <a:gd name="connsiteY0" fmla="*/ 77119 h 1671990"/>
                <a:gd name="connsiteX1" fmla="*/ 2210 w 10657"/>
                <a:gd name="connsiteY1" fmla="*/ 55025 h 1671990"/>
                <a:gd name="connsiteX2" fmla="*/ 657 w 10657"/>
                <a:gd name="connsiteY2" fmla="*/ 78010 h 1671990"/>
                <a:gd name="connsiteX3" fmla="*/ 1280 w 10657"/>
                <a:gd name="connsiteY3" fmla="*/ 1021093 h 1671990"/>
                <a:gd name="connsiteX0" fmla="*/ 10657 w 10657"/>
                <a:gd name="connsiteY0" fmla="*/ 776095 h 2370966"/>
                <a:gd name="connsiteX1" fmla="*/ 2493 w 10657"/>
                <a:gd name="connsiteY1" fmla="*/ 0 h 2370966"/>
                <a:gd name="connsiteX2" fmla="*/ 657 w 10657"/>
                <a:gd name="connsiteY2" fmla="*/ 776986 h 2370966"/>
                <a:gd name="connsiteX3" fmla="*/ 1280 w 10657"/>
                <a:gd name="connsiteY3" fmla="*/ 1720069 h 2370966"/>
                <a:gd name="connsiteX0" fmla="*/ 10657 w 10657"/>
                <a:gd name="connsiteY0" fmla="*/ 806771 h 2401642"/>
                <a:gd name="connsiteX1" fmla="*/ 4837 w 10657"/>
                <a:gd name="connsiteY1" fmla="*/ 219180 h 2401642"/>
                <a:gd name="connsiteX2" fmla="*/ 2493 w 10657"/>
                <a:gd name="connsiteY2" fmla="*/ 30676 h 2401642"/>
                <a:gd name="connsiteX3" fmla="*/ 657 w 10657"/>
                <a:gd name="connsiteY3" fmla="*/ 807662 h 2401642"/>
                <a:gd name="connsiteX4" fmla="*/ 1280 w 10657"/>
                <a:gd name="connsiteY4" fmla="*/ 1750745 h 2401642"/>
                <a:gd name="connsiteX0" fmla="*/ 10657 w 10657"/>
                <a:gd name="connsiteY0" fmla="*/ 784949 h 2379820"/>
                <a:gd name="connsiteX1" fmla="*/ 4413 w 10657"/>
                <a:gd name="connsiteY1" fmla="*/ 786421 h 2379820"/>
                <a:gd name="connsiteX2" fmla="*/ 2493 w 10657"/>
                <a:gd name="connsiteY2" fmla="*/ 8854 h 2379820"/>
                <a:gd name="connsiteX3" fmla="*/ 657 w 10657"/>
                <a:gd name="connsiteY3" fmla="*/ 785840 h 2379820"/>
                <a:gd name="connsiteX4" fmla="*/ 1280 w 10657"/>
                <a:gd name="connsiteY4" fmla="*/ 1728923 h 2379820"/>
                <a:gd name="connsiteX0" fmla="*/ 10657 w 10657"/>
                <a:gd name="connsiteY0" fmla="*/ 785034 h 2379905"/>
                <a:gd name="connsiteX1" fmla="*/ 6252 w 10657"/>
                <a:gd name="connsiteY1" fmla="*/ 833631 h 2379905"/>
                <a:gd name="connsiteX2" fmla="*/ 4413 w 10657"/>
                <a:gd name="connsiteY2" fmla="*/ 786506 h 2379905"/>
                <a:gd name="connsiteX3" fmla="*/ 2493 w 10657"/>
                <a:gd name="connsiteY3" fmla="*/ 8939 h 2379905"/>
                <a:gd name="connsiteX4" fmla="*/ 657 w 10657"/>
                <a:gd name="connsiteY4" fmla="*/ 785925 h 2379905"/>
                <a:gd name="connsiteX5" fmla="*/ 1280 w 10657"/>
                <a:gd name="connsiteY5" fmla="*/ 1729008 h 2379905"/>
                <a:gd name="connsiteX0" fmla="*/ 10657 w 10657"/>
                <a:gd name="connsiteY0" fmla="*/ 785038 h 2379909"/>
                <a:gd name="connsiteX1" fmla="*/ 7788 w 10657"/>
                <a:gd name="connsiteY1" fmla="*/ 810073 h 2379909"/>
                <a:gd name="connsiteX2" fmla="*/ 6252 w 10657"/>
                <a:gd name="connsiteY2" fmla="*/ 833635 h 2379909"/>
                <a:gd name="connsiteX3" fmla="*/ 4413 w 10657"/>
                <a:gd name="connsiteY3" fmla="*/ 786510 h 2379909"/>
                <a:gd name="connsiteX4" fmla="*/ 2493 w 10657"/>
                <a:gd name="connsiteY4" fmla="*/ 8943 h 2379909"/>
                <a:gd name="connsiteX5" fmla="*/ 657 w 10657"/>
                <a:gd name="connsiteY5" fmla="*/ 785929 h 2379909"/>
                <a:gd name="connsiteX6" fmla="*/ 1280 w 10657"/>
                <a:gd name="connsiteY6" fmla="*/ 1729012 h 2379909"/>
                <a:gd name="connsiteX0" fmla="*/ 10657 w 10657"/>
                <a:gd name="connsiteY0" fmla="*/ 785038 h 2379909"/>
                <a:gd name="connsiteX1" fmla="*/ 8980 w 10657"/>
                <a:gd name="connsiteY1" fmla="*/ 786514 h 2379909"/>
                <a:gd name="connsiteX2" fmla="*/ 7788 w 10657"/>
                <a:gd name="connsiteY2" fmla="*/ 810073 h 2379909"/>
                <a:gd name="connsiteX3" fmla="*/ 6252 w 10657"/>
                <a:gd name="connsiteY3" fmla="*/ 833635 h 2379909"/>
                <a:gd name="connsiteX4" fmla="*/ 4413 w 10657"/>
                <a:gd name="connsiteY4" fmla="*/ 786510 h 2379909"/>
                <a:gd name="connsiteX5" fmla="*/ 2493 w 10657"/>
                <a:gd name="connsiteY5" fmla="*/ 8943 h 2379909"/>
                <a:gd name="connsiteX6" fmla="*/ 657 w 10657"/>
                <a:gd name="connsiteY6" fmla="*/ 785929 h 2379909"/>
                <a:gd name="connsiteX7" fmla="*/ 1280 w 10657"/>
                <a:gd name="connsiteY7" fmla="*/ 1729012 h 2379909"/>
                <a:gd name="connsiteX0" fmla="*/ 15988 w 15988"/>
                <a:gd name="connsiteY0" fmla="*/ 8975855 h 9052345"/>
                <a:gd name="connsiteX1" fmla="*/ 14311 w 15988"/>
                <a:gd name="connsiteY1" fmla="*/ 8977331 h 9052345"/>
                <a:gd name="connsiteX2" fmla="*/ 13119 w 15988"/>
                <a:gd name="connsiteY2" fmla="*/ 9000890 h 9052345"/>
                <a:gd name="connsiteX3" fmla="*/ 11583 w 15988"/>
                <a:gd name="connsiteY3" fmla="*/ 9024452 h 9052345"/>
                <a:gd name="connsiteX4" fmla="*/ 9744 w 15988"/>
                <a:gd name="connsiteY4" fmla="*/ 8977327 h 9052345"/>
                <a:gd name="connsiteX5" fmla="*/ 7824 w 15988"/>
                <a:gd name="connsiteY5" fmla="*/ 8199760 h 9052345"/>
                <a:gd name="connsiteX6" fmla="*/ 5988 w 15988"/>
                <a:gd name="connsiteY6" fmla="*/ 8976746 h 9052345"/>
                <a:gd name="connsiteX7" fmla="*/ 84 w 15988"/>
                <a:gd name="connsiteY7" fmla="*/ 0 h 9052345"/>
                <a:gd name="connsiteX0" fmla="*/ 16315 w 16315"/>
                <a:gd name="connsiteY0" fmla="*/ 8975855 h 9052345"/>
                <a:gd name="connsiteX1" fmla="*/ 14638 w 16315"/>
                <a:gd name="connsiteY1" fmla="*/ 8977331 h 9052345"/>
                <a:gd name="connsiteX2" fmla="*/ 13446 w 16315"/>
                <a:gd name="connsiteY2" fmla="*/ 9000890 h 9052345"/>
                <a:gd name="connsiteX3" fmla="*/ 11910 w 16315"/>
                <a:gd name="connsiteY3" fmla="*/ 9024452 h 9052345"/>
                <a:gd name="connsiteX4" fmla="*/ 10071 w 16315"/>
                <a:gd name="connsiteY4" fmla="*/ 8977327 h 9052345"/>
                <a:gd name="connsiteX5" fmla="*/ 8151 w 16315"/>
                <a:gd name="connsiteY5" fmla="*/ 8199760 h 9052345"/>
                <a:gd name="connsiteX6" fmla="*/ 1445 w 16315"/>
                <a:gd name="connsiteY6" fmla="*/ 22980 h 9052345"/>
                <a:gd name="connsiteX7" fmla="*/ 411 w 16315"/>
                <a:gd name="connsiteY7" fmla="*/ 0 h 9052345"/>
                <a:gd name="connsiteX0" fmla="*/ 16315 w 16315"/>
                <a:gd name="connsiteY0" fmla="*/ 9542113 h 9618603"/>
                <a:gd name="connsiteX1" fmla="*/ 14638 w 16315"/>
                <a:gd name="connsiteY1" fmla="*/ 9543589 h 9618603"/>
                <a:gd name="connsiteX2" fmla="*/ 13446 w 16315"/>
                <a:gd name="connsiteY2" fmla="*/ 9567148 h 9618603"/>
                <a:gd name="connsiteX3" fmla="*/ 11910 w 16315"/>
                <a:gd name="connsiteY3" fmla="*/ 9590710 h 9618603"/>
                <a:gd name="connsiteX4" fmla="*/ 10071 w 16315"/>
                <a:gd name="connsiteY4" fmla="*/ 9543585 h 9618603"/>
                <a:gd name="connsiteX5" fmla="*/ 2533 w 16315"/>
                <a:gd name="connsiteY5" fmla="*/ 753 h 9618603"/>
                <a:gd name="connsiteX6" fmla="*/ 1445 w 16315"/>
                <a:gd name="connsiteY6" fmla="*/ 589238 h 9618603"/>
                <a:gd name="connsiteX7" fmla="*/ 411 w 16315"/>
                <a:gd name="connsiteY7" fmla="*/ 566258 h 9618603"/>
                <a:gd name="connsiteX0" fmla="*/ 16315 w 16315"/>
                <a:gd name="connsiteY0" fmla="*/ 9547011 h 9596120"/>
                <a:gd name="connsiteX1" fmla="*/ 14638 w 16315"/>
                <a:gd name="connsiteY1" fmla="*/ 9548487 h 9596120"/>
                <a:gd name="connsiteX2" fmla="*/ 13446 w 16315"/>
                <a:gd name="connsiteY2" fmla="*/ 9572046 h 9596120"/>
                <a:gd name="connsiteX3" fmla="*/ 11910 w 16315"/>
                <a:gd name="connsiteY3" fmla="*/ 9595608 h 9596120"/>
                <a:gd name="connsiteX4" fmla="*/ 3645 w 16315"/>
                <a:gd name="connsiteY4" fmla="*/ 1254470 h 9596120"/>
                <a:gd name="connsiteX5" fmla="*/ 2533 w 16315"/>
                <a:gd name="connsiteY5" fmla="*/ 5651 h 9596120"/>
                <a:gd name="connsiteX6" fmla="*/ 1445 w 16315"/>
                <a:gd name="connsiteY6" fmla="*/ 594136 h 9596120"/>
                <a:gd name="connsiteX7" fmla="*/ 411 w 16315"/>
                <a:gd name="connsiteY7" fmla="*/ 571156 h 9596120"/>
                <a:gd name="connsiteX0" fmla="*/ 16315 w 16315"/>
                <a:gd name="connsiteY0" fmla="*/ 9564926 h 9589964"/>
                <a:gd name="connsiteX1" fmla="*/ 14638 w 16315"/>
                <a:gd name="connsiteY1" fmla="*/ 9566402 h 9589964"/>
                <a:gd name="connsiteX2" fmla="*/ 13446 w 16315"/>
                <a:gd name="connsiteY2" fmla="*/ 9589961 h 9589964"/>
                <a:gd name="connsiteX3" fmla="*/ 4757 w 16315"/>
                <a:gd name="connsiteY3" fmla="*/ 7 h 9589964"/>
                <a:gd name="connsiteX4" fmla="*/ 3645 w 16315"/>
                <a:gd name="connsiteY4" fmla="*/ 1272385 h 9589964"/>
                <a:gd name="connsiteX5" fmla="*/ 2533 w 16315"/>
                <a:gd name="connsiteY5" fmla="*/ 23566 h 9589964"/>
                <a:gd name="connsiteX6" fmla="*/ 1445 w 16315"/>
                <a:gd name="connsiteY6" fmla="*/ 612051 h 9589964"/>
                <a:gd name="connsiteX7" fmla="*/ 411 w 16315"/>
                <a:gd name="connsiteY7" fmla="*/ 589071 h 9589964"/>
                <a:gd name="connsiteX0" fmla="*/ 16315 w 16315"/>
                <a:gd name="connsiteY0" fmla="*/ 9564926 h 9566401"/>
                <a:gd name="connsiteX1" fmla="*/ 14638 w 16315"/>
                <a:gd name="connsiteY1" fmla="*/ 9566402 h 9566401"/>
                <a:gd name="connsiteX2" fmla="*/ 5767 w 16315"/>
                <a:gd name="connsiteY2" fmla="*/ 1225259 h 9566401"/>
                <a:gd name="connsiteX3" fmla="*/ 4757 w 16315"/>
                <a:gd name="connsiteY3" fmla="*/ 7 h 9566401"/>
                <a:gd name="connsiteX4" fmla="*/ 3645 w 16315"/>
                <a:gd name="connsiteY4" fmla="*/ 1272385 h 9566401"/>
                <a:gd name="connsiteX5" fmla="*/ 2533 w 16315"/>
                <a:gd name="connsiteY5" fmla="*/ 23566 h 9566401"/>
                <a:gd name="connsiteX6" fmla="*/ 1445 w 16315"/>
                <a:gd name="connsiteY6" fmla="*/ 612051 h 9566401"/>
                <a:gd name="connsiteX7" fmla="*/ 411 w 16315"/>
                <a:gd name="connsiteY7" fmla="*/ 589071 h 9566401"/>
                <a:gd name="connsiteX0" fmla="*/ 16315 w 16315"/>
                <a:gd name="connsiteY0" fmla="*/ 9564926 h 9564924"/>
                <a:gd name="connsiteX1" fmla="*/ 6858 w 16315"/>
                <a:gd name="connsiteY1" fmla="*/ 11 h 9564924"/>
                <a:gd name="connsiteX2" fmla="*/ 5767 w 16315"/>
                <a:gd name="connsiteY2" fmla="*/ 1225259 h 9564924"/>
                <a:gd name="connsiteX3" fmla="*/ 4757 w 16315"/>
                <a:gd name="connsiteY3" fmla="*/ 7 h 9564924"/>
                <a:gd name="connsiteX4" fmla="*/ 3645 w 16315"/>
                <a:gd name="connsiteY4" fmla="*/ 1272385 h 9564924"/>
                <a:gd name="connsiteX5" fmla="*/ 2533 w 16315"/>
                <a:gd name="connsiteY5" fmla="*/ 23566 h 9564924"/>
                <a:gd name="connsiteX6" fmla="*/ 1445 w 16315"/>
                <a:gd name="connsiteY6" fmla="*/ 612051 h 9564924"/>
                <a:gd name="connsiteX7" fmla="*/ 411 w 16315"/>
                <a:gd name="connsiteY7" fmla="*/ 589071 h 9564924"/>
                <a:gd name="connsiteX0" fmla="*/ 7909 w 7909"/>
                <a:gd name="connsiteY0" fmla="*/ 1247352 h 1435448"/>
                <a:gd name="connsiteX1" fmla="*/ 6858 w 7909"/>
                <a:gd name="connsiteY1" fmla="*/ 11 h 1435448"/>
                <a:gd name="connsiteX2" fmla="*/ 5767 w 7909"/>
                <a:gd name="connsiteY2" fmla="*/ 1225259 h 1435448"/>
                <a:gd name="connsiteX3" fmla="*/ 4757 w 7909"/>
                <a:gd name="connsiteY3" fmla="*/ 7 h 1435448"/>
                <a:gd name="connsiteX4" fmla="*/ 3645 w 7909"/>
                <a:gd name="connsiteY4" fmla="*/ 1272385 h 1435448"/>
                <a:gd name="connsiteX5" fmla="*/ 2533 w 7909"/>
                <a:gd name="connsiteY5" fmla="*/ 23566 h 1435448"/>
                <a:gd name="connsiteX6" fmla="*/ 1445 w 7909"/>
                <a:gd name="connsiteY6" fmla="*/ 612051 h 1435448"/>
                <a:gd name="connsiteX7" fmla="*/ 411 w 7909"/>
                <a:gd name="connsiteY7" fmla="*/ 589071 h 1435448"/>
                <a:gd name="connsiteX0" fmla="*/ 9480 w 9480"/>
                <a:gd name="connsiteY0" fmla="*/ 8690 h 8929"/>
                <a:gd name="connsiteX1" fmla="*/ 8151 w 9480"/>
                <a:gd name="connsiteY1" fmla="*/ 0 h 8929"/>
                <a:gd name="connsiteX2" fmla="*/ 6772 w 9480"/>
                <a:gd name="connsiteY2" fmla="*/ 8536 h 8929"/>
                <a:gd name="connsiteX3" fmla="*/ 5495 w 9480"/>
                <a:gd name="connsiteY3" fmla="*/ 0 h 8929"/>
                <a:gd name="connsiteX4" fmla="*/ 4089 w 9480"/>
                <a:gd name="connsiteY4" fmla="*/ 8864 h 8929"/>
                <a:gd name="connsiteX5" fmla="*/ 2683 w 9480"/>
                <a:gd name="connsiteY5" fmla="*/ 164 h 8929"/>
                <a:gd name="connsiteX6" fmla="*/ 1307 w 9480"/>
                <a:gd name="connsiteY6" fmla="*/ 4264 h 8929"/>
                <a:gd name="connsiteX7" fmla="*/ 0 w 9480"/>
                <a:gd name="connsiteY7" fmla="*/ 4104 h 8929"/>
                <a:gd name="connsiteX0" fmla="*/ 9973 w 9973"/>
                <a:gd name="connsiteY0" fmla="*/ 9732 h 10000"/>
                <a:gd name="connsiteX1" fmla="*/ 8571 w 9973"/>
                <a:gd name="connsiteY1" fmla="*/ 0 h 10000"/>
                <a:gd name="connsiteX2" fmla="*/ 7116 w 9973"/>
                <a:gd name="connsiteY2" fmla="*/ 9560 h 10000"/>
                <a:gd name="connsiteX3" fmla="*/ 5769 w 9973"/>
                <a:gd name="connsiteY3" fmla="*/ 0 h 10000"/>
                <a:gd name="connsiteX4" fmla="*/ 4286 w 9973"/>
                <a:gd name="connsiteY4" fmla="*/ 9927 h 10000"/>
                <a:gd name="connsiteX5" fmla="*/ 2803 w 9973"/>
                <a:gd name="connsiteY5" fmla="*/ 184 h 10000"/>
                <a:gd name="connsiteX6" fmla="*/ 1352 w 9973"/>
                <a:gd name="connsiteY6" fmla="*/ 4775 h 10000"/>
                <a:gd name="connsiteX7" fmla="*/ 0 w 9973"/>
                <a:gd name="connsiteY7" fmla="*/ 5148 h 10000"/>
                <a:gd name="connsiteX0" fmla="*/ 10000 w 10000"/>
                <a:gd name="connsiteY0" fmla="*/ 9732 h 10000"/>
                <a:gd name="connsiteX1" fmla="*/ 8594 w 10000"/>
                <a:gd name="connsiteY1" fmla="*/ 0 h 10000"/>
                <a:gd name="connsiteX2" fmla="*/ 7135 w 10000"/>
                <a:gd name="connsiteY2" fmla="*/ 9560 h 10000"/>
                <a:gd name="connsiteX3" fmla="*/ 5785 w 10000"/>
                <a:gd name="connsiteY3" fmla="*/ 0 h 10000"/>
                <a:gd name="connsiteX4" fmla="*/ 4298 w 10000"/>
                <a:gd name="connsiteY4" fmla="*/ 9927 h 10000"/>
                <a:gd name="connsiteX5" fmla="*/ 2811 w 10000"/>
                <a:gd name="connsiteY5" fmla="*/ 184 h 10000"/>
                <a:gd name="connsiteX6" fmla="*/ 1356 w 10000"/>
                <a:gd name="connsiteY6" fmla="*/ 4775 h 10000"/>
                <a:gd name="connsiteX7" fmla="*/ 0 w 10000"/>
                <a:gd name="connsiteY7" fmla="*/ 5148 h 10000"/>
                <a:gd name="connsiteX0" fmla="*/ 10878 w 10878"/>
                <a:gd name="connsiteY0" fmla="*/ 9732 h 10000"/>
                <a:gd name="connsiteX1" fmla="*/ 9472 w 10878"/>
                <a:gd name="connsiteY1" fmla="*/ 0 h 10000"/>
                <a:gd name="connsiteX2" fmla="*/ 8013 w 10878"/>
                <a:gd name="connsiteY2" fmla="*/ 9560 h 10000"/>
                <a:gd name="connsiteX3" fmla="*/ 6663 w 10878"/>
                <a:gd name="connsiteY3" fmla="*/ 0 h 10000"/>
                <a:gd name="connsiteX4" fmla="*/ 5176 w 10878"/>
                <a:gd name="connsiteY4" fmla="*/ 9927 h 10000"/>
                <a:gd name="connsiteX5" fmla="*/ 3689 w 10878"/>
                <a:gd name="connsiteY5" fmla="*/ 184 h 10000"/>
                <a:gd name="connsiteX6" fmla="*/ 2234 w 10878"/>
                <a:gd name="connsiteY6" fmla="*/ 4775 h 10000"/>
                <a:gd name="connsiteX7" fmla="*/ 0 w 10878"/>
                <a:gd name="connsiteY7" fmla="*/ 5883 h 10000"/>
                <a:gd name="connsiteX0" fmla="*/ 10878 w 10878"/>
                <a:gd name="connsiteY0" fmla="*/ 9732 h 10000"/>
                <a:gd name="connsiteX1" fmla="*/ 9472 w 10878"/>
                <a:gd name="connsiteY1" fmla="*/ 0 h 10000"/>
                <a:gd name="connsiteX2" fmla="*/ 8013 w 10878"/>
                <a:gd name="connsiteY2" fmla="*/ 9560 h 10000"/>
                <a:gd name="connsiteX3" fmla="*/ 6663 w 10878"/>
                <a:gd name="connsiteY3" fmla="*/ 0 h 10000"/>
                <a:gd name="connsiteX4" fmla="*/ 5176 w 10878"/>
                <a:gd name="connsiteY4" fmla="*/ 9927 h 10000"/>
                <a:gd name="connsiteX5" fmla="*/ 3689 w 10878"/>
                <a:gd name="connsiteY5" fmla="*/ 184 h 10000"/>
                <a:gd name="connsiteX6" fmla="*/ 2234 w 10878"/>
                <a:gd name="connsiteY6" fmla="*/ 4775 h 10000"/>
                <a:gd name="connsiteX7" fmla="*/ 0 w 1087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3689 w 15188"/>
                <a:gd name="connsiteY5" fmla="*/ 184 h 10000"/>
                <a:gd name="connsiteX6" fmla="*/ 2234 w 15188"/>
                <a:gd name="connsiteY6" fmla="*/ 4775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3689 w 15188"/>
                <a:gd name="connsiteY5" fmla="*/ 184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12350 w 15188"/>
                <a:gd name="connsiteY1" fmla="*/ 184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12350 w 15188"/>
                <a:gd name="connsiteY1" fmla="*/ 184 h 10000"/>
                <a:gd name="connsiteX2" fmla="*/ 9445 w 15188"/>
                <a:gd name="connsiteY2" fmla="*/ 9836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3783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5869 w 17269"/>
                <a:gd name="connsiteY6" fmla="*/ 5143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4369 w 17269"/>
                <a:gd name="connsiteY6" fmla="*/ 5419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5798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5798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9 h 10115"/>
                <a:gd name="connsiteX1" fmla="*/ 14431 w 17269"/>
                <a:gd name="connsiteY1" fmla="*/ 187 h 10115"/>
                <a:gd name="connsiteX2" fmla="*/ 11553 w 17269"/>
                <a:gd name="connsiteY2" fmla="*/ 10115 h 10115"/>
                <a:gd name="connsiteX3" fmla="*/ 8744 w 17269"/>
                <a:gd name="connsiteY3" fmla="*/ 3 h 10115"/>
                <a:gd name="connsiteX4" fmla="*/ 5798 w 17269"/>
                <a:gd name="connsiteY4" fmla="*/ 9930 h 10115"/>
                <a:gd name="connsiteX5" fmla="*/ 2999 w 17269"/>
                <a:gd name="connsiteY5" fmla="*/ 3 h 10115"/>
                <a:gd name="connsiteX6" fmla="*/ 3031 w 17269"/>
                <a:gd name="connsiteY6" fmla="*/ 5514 h 10115"/>
                <a:gd name="connsiteX7" fmla="*/ 0 w 17269"/>
                <a:gd name="connsiteY7" fmla="*/ 5610 h 10115"/>
                <a:gd name="connsiteX0" fmla="*/ 17269 w 17269"/>
                <a:gd name="connsiteY0" fmla="*/ 9919 h 10115"/>
                <a:gd name="connsiteX1" fmla="*/ 14431 w 17269"/>
                <a:gd name="connsiteY1" fmla="*/ 187 h 10115"/>
                <a:gd name="connsiteX2" fmla="*/ 11553 w 17269"/>
                <a:gd name="connsiteY2" fmla="*/ 10115 h 10115"/>
                <a:gd name="connsiteX3" fmla="*/ 8744 w 17269"/>
                <a:gd name="connsiteY3" fmla="*/ 3 h 10115"/>
                <a:gd name="connsiteX4" fmla="*/ 5798 w 17269"/>
                <a:gd name="connsiteY4" fmla="*/ 9930 h 10115"/>
                <a:gd name="connsiteX5" fmla="*/ 2999 w 17269"/>
                <a:gd name="connsiteY5" fmla="*/ 3 h 10115"/>
                <a:gd name="connsiteX6" fmla="*/ 1585 w 17269"/>
                <a:gd name="connsiteY6" fmla="*/ 5698 h 10115"/>
                <a:gd name="connsiteX7" fmla="*/ 0 w 17269"/>
                <a:gd name="connsiteY7" fmla="*/ 5610 h 10115"/>
                <a:gd name="connsiteX0" fmla="*/ 20025 w 20025"/>
                <a:gd name="connsiteY0" fmla="*/ 9919 h 10115"/>
                <a:gd name="connsiteX1" fmla="*/ 17187 w 20025"/>
                <a:gd name="connsiteY1" fmla="*/ 187 h 10115"/>
                <a:gd name="connsiteX2" fmla="*/ 14309 w 20025"/>
                <a:gd name="connsiteY2" fmla="*/ 10115 h 10115"/>
                <a:gd name="connsiteX3" fmla="*/ 11500 w 20025"/>
                <a:gd name="connsiteY3" fmla="*/ 3 h 10115"/>
                <a:gd name="connsiteX4" fmla="*/ 8554 w 20025"/>
                <a:gd name="connsiteY4" fmla="*/ 9930 h 10115"/>
                <a:gd name="connsiteX5" fmla="*/ 5755 w 20025"/>
                <a:gd name="connsiteY5" fmla="*/ 3 h 10115"/>
                <a:gd name="connsiteX6" fmla="*/ 4341 w 20025"/>
                <a:gd name="connsiteY6" fmla="*/ 5698 h 10115"/>
                <a:gd name="connsiteX7" fmla="*/ 0 w 20025"/>
                <a:gd name="connsiteY7" fmla="*/ 5702 h 10115"/>
                <a:gd name="connsiteX0" fmla="*/ 20025 w 20025"/>
                <a:gd name="connsiteY0" fmla="*/ 9919 h 10115"/>
                <a:gd name="connsiteX1" fmla="*/ 17187 w 20025"/>
                <a:gd name="connsiteY1" fmla="*/ 187 h 10115"/>
                <a:gd name="connsiteX2" fmla="*/ 14309 w 20025"/>
                <a:gd name="connsiteY2" fmla="*/ 10115 h 10115"/>
                <a:gd name="connsiteX3" fmla="*/ 11500 w 20025"/>
                <a:gd name="connsiteY3" fmla="*/ 3 h 10115"/>
                <a:gd name="connsiteX4" fmla="*/ 8554 w 20025"/>
                <a:gd name="connsiteY4" fmla="*/ 9930 h 10115"/>
                <a:gd name="connsiteX5" fmla="*/ 5755 w 20025"/>
                <a:gd name="connsiteY5" fmla="*/ 3 h 10115"/>
                <a:gd name="connsiteX6" fmla="*/ 4341 w 20025"/>
                <a:gd name="connsiteY6" fmla="*/ 5698 h 10115"/>
                <a:gd name="connsiteX7" fmla="*/ 0 w 20025"/>
                <a:gd name="connsiteY7" fmla="*/ 5702 h 10115"/>
                <a:gd name="connsiteX0" fmla="*/ 20011 w 20011"/>
                <a:gd name="connsiteY0" fmla="*/ 9919 h 10115"/>
                <a:gd name="connsiteX1" fmla="*/ 17173 w 20011"/>
                <a:gd name="connsiteY1" fmla="*/ 187 h 10115"/>
                <a:gd name="connsiteX2" fmla="*/ 14295 w 20011"/>
                <a:gd name="connsiteY2" fmla="*/ 10115 h 10115"/>
                <a:gd name="connsiteX3" fmla="*/ 11486 w 20011"/>
                <a:gd name="connsiteY3" fmla="*/ 3 h 10115"/>
                <a:gd name="connsiteX4" fmla="*/ 8540 w 20011"/>
                <a:gd name="connsiteY4" fmla="*/ 9930 h 10115"/>
                <a:gd name="connsiteX5" fmla="*/ 5741 w 20011"/>
                <a:gd name="connsiteY5" fmla="*/ 3 h 10115"/>
                <a:gd name="connsiteX6" fmla="*/ 4327 w 20011"/>
                <a:gd name="connsiteY6" fmla="*/ 5698 h 10115"/>
                <a:gd name="connsiteX7" fmla="*/ 0 w 20011"/>
                <a:gd name="connsiteY7" fmla="*/ 5059 h 10115"/>
                <a:gd name="connsiteX0" fmla="*/ 20011 w 20011"/>
                <a:gd name="connsiteY0" fmla="*/ 9918 h 10115"/>
                <a:gd name="connsiteX1" fmla="*/ 17173 w 20011"/>
                <a:gd name="connsiteY1" fmla="*/ 186 h 10115"/>
                <a:gd name="connsiteX2" fmla="*/ 14295 w 20011"/>
                <a:gd name="connsiteY2" fmla="*/ 10114 h 10115"/>
                <a:gd name="connsiteX3" fmla="*/ 11486 w 20011"/>
                <a:gd name="connsiteY3" fmla="*/ 2 h 10115"/>
                <a:gd name="connsiteX4" fmla="*/ 8540 w 20011"/>
                <a:gd name="connsiteY4" fmla="*/ 9929 h 10115"/>
                <a:gd name="connsiteX5" fmla="*/ 5741 w 20011"/>
                <a:gd name="connsiteY5" fmla="*/ 2 h 10115"/>
                <a:gd name="connsiteX6" fmla="*/ 2881 w 20011"/>
                <a:gd name="connsiteY6" fmla="*/ 10109 h 10115"/>
                <a:gd name="connsiteX7" fmla="*/ 0 w 20011"/>
                <a:gd name="connsiteY7" fmla="*/ 5058 h 10115"/>
                <a:gd name="connsiteX0" fmla="*/ 20011 w 20011"/>
                <a:gd name="connsiteY0" fmla="*/ 9918 h 10115"/>
                <a:gd name="connsiteX1" fmla="*/ 17173 w 20011"/>
                <a:gd name="connsiteY1" fmla="*/ 186 h 10115"/>
                <a:gd name="connsiteX2" fmla="*/ 14295 w 20011"/>
                <a:gd name="connsiteY2" fmla="*/ 10114 h 10115"/>
                <a:gd name="connsiteX3" fmla="*/ 11486 w 20011"/>
                <a:gd name="connsiteY3" fmla="*/ 2 h 10115"/>
                <a:gd name="connsiteX4" fmla="*/ 8540 w 20011"/>
                <a:gd name="connsiteY4" fmla="*/ 9929 h 10115"/>
                <a:gd name="connsiteX5" fmla="*/ 5741 w 20011"/>
                <a:gd name="connsiteY5" fmla="*/ 2 h 10115"/>
                <a:gd name="connsiteX6" fmla="*/ 2881 w 20011"/>
                <a:gd name="connsiteY6" fmla="*/ 10109 h 10115"/>
                <a:gd name="connsiteX7" fmla="*/ 0 w 20011"/>
                <a:gd name="connsiteY7" fmla="*/ 5058 h 10115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231"/>
                <a:gd name="connsiteY0" fmla="*/ 9918 h 10576"/>
                <a:gd name="connsiteX1" fmla="*/ 20024 w 20231"/>
                <a:gd name="connsiteY1" fmla="*/ 9837 h 10576"/>
                <a:gd name="connsiteX2" fmla="*/ 17173 w 20231"/>
                <a:gd name="connsiteY2" fmla="*/ 186 h 10576"/>
                <a:gd name="connsiteX3" fmla="*/ 14295 w 20231"/>
                <a:gd name="connsiteY3" fmla="*/ 10114 h 10576"/>
                <a:gd name="connsiteX4" fmla="*/ 11486 w 20231"/>
                <a:gd name="connsiteY4" fmla="*/ 2 h 10576"/>
                <a:gd name="connsiteX5" fmla="*/ 8540 w 20231"/>
                <a:gd name="connsiteY5" fmla="*/ 9929 h 10576"/>
                <a:gd name="connsiteX6" fmla="*/ 5741 w 20231"/>
                <a:gd name="connsiteY6" fmla="*/ 2 h 10576"/>
                <a:gd name="connsiteX7" fmla="*/ 2881 w 20231"/>
                <a:gd name="connsiteY7" fmla="*/ 10109 h 10576"/>
                <a:gd name="connsiteX8" fmla="*/ 0 w 20231"/>
                <a:gd name="connsiteY8" fmla="*/ 5058 h 10576"/>
                <a:gd name="connsiteX0" fmla="*/ 20011 w 20688"/>
                <a:gd name="connsiteY0" fmla="*/ 9918 h 10114"/>
                <a:gd name="connsiteX1" fmla="*/ 20564 w 20688"/>
                <a:gd name="connsiteY1" fmla="*/ 7539 h 10114"/>
                <a:gd name="connsiteX2" fmla="*/ 17173 w 20688"/>
                <a:gd name="connsiteY2" fmla="*/ 186 h 10114"/>
                <a:gd name="connsiteX3" fmla="*/ 14295 w 20688"/>
                <a:gd name="connsiteY3" fmla="*/ 10114 h 10114"/>
                <a:gd name="connsiteX4" fmla="*/ 11486 w 20688"/>
                <a:gd name="connsiteY4" fmla="*/ 2 h 10114"/>
                <a:gd name="connsiteX5" fmla="*/ 8540 w 20688"/>
                <a:gd name="connsiteY5" fmla="*/ 9929 h 10114"/>
                <a:gd name="connsiteX6" fmla="*/ 5741 w 20688"/>
                <a:gd name="connsiteY6" fmla="*/ 2 h 10114"/>
                <a:gd name="connsiteX7" fmla="*/ 2881 w 20688"/>
                <a:gd name="connsiteY7" fmla="*/ 10109 h 10114"/>
                <a:gd name="connsiteX8" fmla="*/ 0 w 20688"/>
                <a:gd name="connsiteY8" fmla="*/ 5058 h 10114"/>
                <a:gd name="connsiteX0" fmla="*/ 29091 w 29091"/>
                <a:gd name="connsiteY0" fmla="*/ 7252 h 10114"/>
                <a:gd name="connsiteX1" fmla="*/ 20564 w 29091"/>
                <a:gd name="connsiteY1" fmla="*/ 7539 h 10114"/>
                <a:gd name="connsiteX2" fmla="*/ 17173 w 29091"/>
                <a:gd name="connsiteY2" fmla="*/ 186 h 10114"/>
                <a:gd name="connsiteX3" fmla="*/ 14295 w 29091"/>
                <a:gd name="connsiteY3" fmla="*/ 10114 h 10114"/>
                <a:gd name="connsiteX4" fmla="*/ 11486 w 29091"/>
                <a:gd name="connsiteY4" fmla="*/ 2 h 10114"/>
                <a:gd name="connsiteX5" fmla="*/ 8540 w 29091"/>
                <a:gd name="connsiteY5" fmla="*/ 9929 h 10114"/>
                <a:gd name="connsiteX6" fmla="*/ 5741 w 29091"/>
                <a:gd name="connsiteY6" fmla="*/ 2 h 10114"/>
                <a:gd name="connsiteX7" fmla="*/ 2881 w 29091"/>
                <a:gd name="connsiteY7" fmla="*/ 10109 h 10114"/>
                <a:gd name="connsiteX8" fmla="*/ 0 w 29091"/>
                <a:gd name="connsiteY8" fmla="*/ 5058 h 10114"/>
                <a:gd name="connsiteX0" fmla="*/ 29091 w 29091"/>
                <a:gd name="connsiteY0" fmla="*/ 7252 h 10465"/>
                <a:gd name="connsiteX1" fmla="*/ 20024 w 29091"/>
                <a:gd name="connsiteY1" fmla="*/ 10113 h 10465"/>
                <a:gd name="connsiteX2" fmla="*/ 17173 w 29091"/>
                <a:gd name="connsiteY2" fmla="*/ 186 h 10465"/>
                <a:gd name="connsiteX3" fmla="*/ 14295 w 29091"/>
                <a:gd name="connsiteY3" fmla="*/ 10114 h 10465"/>
                <a:gd name="connsiteX4" fmla="*/ 11486 w 29091"/>
                <a:gd name="connsiteY4" fmla="*/ 2 h 10465"/>
                <a:gd name="connsiteX5" fmla="*/ 8540 w 29091"/>
                <a:gd name="connsiteY5" fmla="*/ 9929 h 10465"/>
                <a:gd name="connsiteX6" fmla="*/ 5741 w 29091"/>
                <a:gd name="connsiteY6" fmla="*/ 2 h 10465"/>
                <a:gd name="connsiteX7" fmla="*/ 2881 w 29091"/>
                <a:gd name="connsiteY7" fmla="*/ 10109 h 10465"/>
                <a:gd name="connsiteX8" fmla="*/ 0 w 29091"/>
                <a:gd name="connsiteY8" fmla="*/ 5058 h 10465"/>
                <a:gd name="connsiteX0" fmla="*/ 29091 w 29091"/>
                <a:gd name="connsiteY0" fmla="*/ 7252 h 10465"/>
                <a:gd name="connsiteX1" fmla="*/ 20024 w 29091"/>
                <a:gd name="connsiteY1" fmla="*/ 10113 h 10465"/>
                <a:gd name="connsiteX2" fmla="*/ 17173 w 29091"/>
                <a:gd name="connsiteY2" fmla="*/ 186 h 10465"/>
                <a:gd name="connsiteX3" fmla="*/ 14295 w 29091"/>
                <a:gd name="connsiteY3" fmla="*/ 10114 h 10465"/>
                <a:gd name="connsiteX4" fmla="*/ 11486 w 29091"/>
                <a:gd name="connsiteY4" fmla="*/ 2 h 10465"/>
                <a:gd name="connsiteX5" fmla="*/ 8540 w 29091"/>
                <a:gd name="connsiteY5" fmla="*/ 9929 h 10465"/>
                <a:gd name="connsiteX6" fmla="*/ 5741 w 29091"/>
                <a:gd name="connsiteY6" fmla="*/ 2 h 10465"/>
                <a:gd name="connsiteX7" fmla="*/ 2881 w 29091"/>
                <a:gd name="connsiteY7" fmla="*/ 10109 h 10465"/>
                <a:gd name="connsiteX8" fmla="*/ 0 w 29091"/>
                <a:gd name="connsiteY8" fmla="*/ 5058 h 10465"/>
                <a:gd name="connsiteX0" fmla="*/ 29091 w 29091"/>
                <a:gd name="connsiteY0" fmla="*/ 7252 h 11004"/>
                <a:gd name="connsiteX1" fmla="*/ 22322 w 29091"/>
                <a:gd name="connsiteY1" fmla="*/ 10205 h 11004"/>
                <a:gd name="connsiteX2" fmla="*/ 20024 w 29091"/>
                <a:gd name="connsiteY2" fmla="*/ 10113 h 11004"/>
                <a:gd name="connsiteX3" fmla="*/ 17173 w 29091"/>
                <a:gd name="connsiteY3" fmla="*/ 186 h 11004"/>
                <a:gd name="connsiteX4" fmla="*/ 14295 w 29091"/>
                <a:gd name="connsiteY4" fmla="*/ 10114 h 11004"/>
                <a:gd name="connsiteX5" fmla="*/ 11486 w 29091"/>
                <a:gd name="connsiteY5" fmla="*/ 2 h 11004"/>
                <a:gd name="connsiteX6" fmla="*/ 8540 w 29091"/>
                <a:gd name="connsiteY6" fmla="*/ 9929 h 11004"/>
                <a:gd name="connsiteX7" fmla="*/ 5741 w 29091"/>
                <a:gd name="connsiteY7" fmla="*/ 2 h 11004"/>
                <a:gd name="connsiteX8" fmla="*/ 2881 w 29091"/>
                <a:gd name="connsiteY8" fmla="*/ 10109 h 11004"/>
                <a:gd name="connsiteX9" fmla="*/ 0 w 29091"/>
                <a:gd name="connsiteY9" fmla="*/ 5058 h 11004"/>
                <a:gd name="connsiteX0" fmla="*/ 29091 w 29091"/>
                <a:gd name="connsiteY0" fmla="*/ 7252 h 10920"/>
                <a:gd name="connsiteX1" fmla="*/ 24659 w 29091"/>
                <a:gd name="connsiteY1" fmla="*/ 9102 h 10920"/>
                <a:gd name="connsiteX2" fmla="*/ 22322 w 29091"/>
                <a:gd name="connsiteY2" fmla="*/ 10205 h 10920"/>
                <a:gd name="connsiteX3" fmla="*/ 20024 w 29091"/>
                <a:gd name="connsiteY3" fmla="*/ 10113 h 10920"/>
                <a:gd name="connsiteX4" fmla="*/ 17173 w 29091"/>
                <a:gd name="connsiteY4" fmla="*/ 186 h 10920"/>
                <a:gd name="connsiteX5" fmla="*/ 14295 w 29091"/>
                <a:gd name="connsiteY5" fmla="*/ 10114 h 10920"/>
                <a:gd name="connsiteX6" fmla="*/ 11486 w 29091"/>
                <a:gd name="connsiteY6" fmla="*/ 2 h 10920"/>
                <a:gd name="connsiteX7" fmla="*/ 8540 w 29091"/>
                <a:gd name="connsiteY7" fmla="*/ 9929 h 10920"/>
                <a:gd name="connsiteX8" fmla="*/ 5741 w 29091"/>
                <a:gd name="connsiteY8" fmla="*/ 2 h 10920"/>
                <a:gd name="connsiteX9" fmla="*/ 2881 w 29091"/>
                <a:gd name="connsiteY9" fmla="*/ 10109 h 10920"/>
                <a:gd name="connsiteX10" fmla="*/ 0 w 29091"/>
                <a:gd name="connsiteY10" fmla="*/ 5058 h 10920"/>
                <a:gd name="connsiteX0" fmla="*/ 29091 w 29091"/>
                <a:gd name="connsiteY0" fmla="*/ 7252 h 10920"/>
                <a:gd name="connsiteX1" fmla="*/ 26659 w 29091"/>
                <a:gd name="connsiteY1" fmla="*/ 8275 h 10920"/>
                <a:gd name="connsiteX2" fmla="*/ 24659 w 29091"/>
                <a:gd name="connsiteY2" fmla="*/ 9102 h 10920"/>
                <a:gd name="connsiteX3" fmla="*/ 22322 w 29091"/>
                <a:gd name="connsiteY3" fmla="*/ 10205 h 10920"/>
                <a:gd name="connsiteX4" fmla="*/ 20024 w 29091"/>
                <a:gd name="connsiteY4" fmla="*/ 10113 h 10920"/>
                <a:gd name="connsiteX5" fmla="*/ 17173 w 29091"/>
                <a:gd name="connsiteY5" fmla="*/ 186 h 10920"/>
                <a:gd name="connsiteX6" fmla="*/ 14295 w 29091"/>
                <a:gd name="connsiteY6" fmla="*/ 10114 h 10920"/>
                <a:gd name="connsiteX7" fmla="*/ 11486 w 29091"/>
                <a:gd name="connsiteY7" fmla="*/ 2 h 10920"/>
                <a:gd name="connsiteX8" fmla="*/ 8540 w 29091"/>
                <a:gd name="connsiteY8" fmla="*/ 9929 h 10920"/>
                <a:gd name="connsiteX9" fmla="*/ 5741 w 29091"/>
                <a:gd name="connsiteY9" fmla="*/ 2 h 10920"/>
                <a:gd name="connsiteX10" fmla="*/ 2881 w 29091"/>
                <a:gd name="connsiteY10" fmla="*/ 10109 h 10920"/>
                <a:gd name="connsiteX11" fmla="*/ 0 w 29091"/>
                <a:gd name="connsiteY11" fmla="*/ 5058 h 10920"/>
                <a:gd name="connsiteX0" fmla="*/ 29091 w 29091"/>
                <a:gd name="connsiteY0" fmla="*/ 7252 h 10920"/>
                <a:gd name="connsiteX1" fmla="*/ 28010 w 29091"/>
                <a:gd name="connsiteY1" fmla="*/ 7631 h 10920"/>
                <a:gd name="connsiteX2" fmla="*/ 26659 w 29091"/>
                <a:gd name="connsiteY2" fmla="*/ 8275 h 10920"/>
                <a:gd name="connsiteX3" fmla="*/ 24659 w 29091"/>
                <a:gd name="connsiteY3" fmla="*/ 9102 h 10920"/>
                <a:gd name="connsiteX4" fmla="*/ 22322 w 29091"/>
                <a:gd name="connsiteY4" fmla="*/ 10205 h 10920"/>
                <a:gd name="connsiteX5" fmla="*/ 20024 w 29091"/>
                <a:gd name="connsiteY5" fmla="*/ 10113 h 10920"/>
                <a:gd name="connsiteX6" fmla="*/ 17173 w 29091"/>
                <a:gd name="connsiteY6" fmla="*/ 186 h 10920"/>
                <a:gd name="connsiteX7" fmla="*/ 14295 w 29091"/>
                <a:gd name="connsiteY7" fmla="*/ 10114 h 10920"/>
                <a:gd name="connsiteX8" fmla="*/ 11486 w 29091"/>
                <a:gd name="connsiteY8" fmla="*/ 2 h 10920"/>
                <a:gd name="connsiteX9" fmla="*/ 8540 w 29091"/>
                <a:gd name="connsiteY9" fmla="*/ 9929 h 10920"/>
                <a:gd name="connsiteX10" fmla="*/ 5741 w 29091"/>
                <a:gd name="connsiteY10" fmla="*/ 2 h 10920"/>
                <a:gd name="connsiteX11" fmla="*/ 2881 w 29091"/>
                <a:gd name="connsiteY11" fmla="*/ 10109 h 10920"/>
                <a:gd name="connsiteX12" fmla="*/ 0 w 29091"/>
                <a:gd name="connsiteY12" fmla="*/ 5058 h 10920"/>
                <a:gd name="connsiteX0" fmla="*/ 29091 w 29091"/>
                <a:gd name="connsiteY0" fmla="*/ 7252 h 10920"/>
                <a:gd name="connsiteX1" fmla="*/ 28010 w 29091"/>
                <a:gd name="connsiteY1" fmla="*/ 7631 h 10920"/>
                <a:gd name="connsiteX2" fmla="*/ 26659 w 29091"/>
                <a:gd name="connsiteY2" fmla="*/ 8275 h 10920"/>
                <a:gd name="connsiteX3" fmla="*/ 24659 w 29091"/>
                <a:gd name="connsiteY3" fmla="*/ 9102 h 10920"/>
                <a:gd name="connsiteX4" fmla="*/ 22322 w 29091"/>
                <a:gd name="connsiteY4" fmla="*/ 10205 h 10920"/>
                <a:gd name="connsiteX5" fmla="*/ 20024 w 29091"/>
                <a:gd name="connsiteY5" fmla="*/ 10113 h 10920"/>
                <a:gd name="connsiteX6" fmla="*/ 17173 w 29091"/>
                <a:gd name="connsiteY6" fmla="*/ 186 h 10920"/>
                <a:gd name="connsiteX7" fmla="*/ 14295 w 29091"/>
                <a:gd name="connsiteY7" fmla="*/ 10114 h 10920"/>
                <a:gd name="connsiteX8" fmla="*/ 11486 w 29091"/>
                <a:gd name="connsiteY8" fmla="*/ 2 h 10920"/>
                <a:gd name="connsiteX9" fmla="*/ 8540 w 29091"/>
                <a:gd name="connsiteY9" fmla="*/ 9929 h 10920"/>
                <a:gd name="connsiteX10" fmla="*/ 5741 w 29091"/>
                <a:gd name="connsiteY10" fmla="*/ 2 h 10920"/>
                <a:gd name="connsiteX11" fmla="*/ 2881 w 29091"/>
                <a:gd name="connsiteY11" fmla="*/ 10109 h 10920"/>
                <a:gd name="connsiteX12" fmla="*/ 0 w 29091"/>
                <a:gd name="connsiteY12" fmla="*/ 5058 h 10920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6659 w 29091"/>
                <a:gd name="connsiteY2" fmla="*/ 8275 h 10282"/>
                <a:gd name="connsiteX3" fmla="*/ 24659 w 29091"/>
                <a:gd name="connsiteY3" fmla="*/ 9102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6659 w 29091"/>
                <a:gd name="connsiteY2" fmla="*/ 8275 h 10282"/>
                <a:gd name="connsiteX3" fmla="*/ 25686 w 29091"/>
                <a:gd name="connsiteY3" fmla="*/ 10113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8591 w 29091"/>
                <a:gd name="connsiteY2" fmla="*/ 646 h 10282"/>
                <a:gd name="connsiteX3" fmla="*/ 25686 w 29091"/>
                <a:gd name="connsiteY3" fmla="*/ 10113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34307 w 34307"/>
                <a:gd name="connsiteY0" fmla="*/ 450 h 10282"/>
                <a:gd name="connsiteX1" fmla="*/ 28010 w 34307"/>
                <a:gd name="connsiteY1" fmla="*/ 7631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405"/>
                <a:gd name="connsiteX1" fmla="*/ 31402 w 34307"/>
                <a:gd name="connsiteY1" fmla="*/ 10205 h 10405"/>
                <a:gd name="connsiteX2" fmla="*/ 28605 w 34307"/>
                <a:gd name="connsiteY2" fmla="*/ 370 h 10405"/>
                <a:gd name="connsiteX3" fmla="*/ 25686 w 34307"/>
                <a:gd name="connsiteY3" fmla="*/ 10389 h 10405"/>
                <a:gd name="connsiteX4" fmla="*/ 22903 w 34307"/>
                <a:gd name="connsiteY4" fmla="*/ 370 h 10405"/>
                <a:gd name="connsiteX5" fmla="*/ 20024 w 34307"/>
                <a:gd name="connsiteY5" fmla="*/ 10113 h 10405"/>
                <a:gd name="connsiteX6" fmla="*/ 17173 w 34307"/>
                <a:gd name="connsiteY6" fmla="*/ 186 h 10405"/>
                <a:gd name="connsiteX7" fmla="*/ 14295 w 34307"/>
                <a:gd name="connsiteY7" fmla="*/ 10114 h 10405"/>
                <a:gd name="connsiteX8" fmla="*/ 11486 w 34307"/>
                <a:gd name="connsiteY8" fmla="*/ 2 h 10405"/>
                <a:gd name="connsiteX9" fmla="*/ 8540 w 34307"/>
                <a:gd name="connsiteY9" fmla="*/ 9929 h 10405"/>
                <a:gd name="connsiteX10" fmla="*/ 5741 w 34307"/>
                <a:gd name="connsiteY10" fmla="*/ 2 h 10405"/>
                <a:gd name="connsiteX11" fmla="*/ 2881 w 34307"/>
                <a:gd name="connsiteY11" fmla="*/ 10109 h 10405"/>
                <a:gd name="connsiteX12" fmla="*/ 0 w 34307"/>
                <a:gd name="connsiteY12" fmla="*/ 5058 h 10405"/>
                <a:gd name="connsiteX0" fmla="*/ 34307 w 34307"/>
                <a:gd name="connsiteY0" fmla="*/ 450 h 10405"/>
                <a:gd name="connsiteX1" fmla="*/ 31402 w 34307"/>
                <a:gd name="connsiteY1" fmla="*/ 10205 h 10405"/>
                <a:gd name="connsiteX2" fmla="*/ 28605 w 34307"/>
                <a:gd name="connsiteY2" fmla="*/ 370 h 10405"/>
                <a:gd name="connsiteX3" fmla="*/ 25686 w 34307"/>
                <a:gd name="connsiteY3" fmla="*/ 10389 h 10405"/>
                <a:gd name="connsiteX4" fmla="*/ 22903 w 34307"/>
                <a:gd name="connsiteY4" fmla="*/ 370 h 10405"/>
                <a:gd name="connsiteX5" fmla="*/ 20024 w 34307"/>
                <a:gd name="connsiteY5" fmla="*/ 10113 h 10405"/>
                <a:gd name="connsiteX6" fmla="*/ 17173 w 34307"/>
                <a:gd name="connsiteY6" fmla="*/ 186 h 10405"/>
                <a:gd name="connsiteX7" fmla="*/ 14295 w 34307"/>
                <a:gd name="connsiteY7" fmla="*/ 10114 h 10405"/>
                <a:gd name="connsiteX8" fmla="*/ 11486 w 34307"/>
                <a:gd name="connsiteY8" fmla="*/ 2 h 10405"/>
                <a:gd name="connsiteX9" fmla="*/ 8540 w 34307"/>
                <a:gd name="connsiteY9" fmla="*/ 9929 h 10405"/>
                <a:gd name="connsiteX10" fmla="*/ 5741 w 34307"/>
                <a:gd name="connsiteY10" fmla="*/ 2 h 10405"/>
                <a:gd name="connsiteX11" fmla="*/ 2881 w 34307"/>
                <a:gd name="connsiteY11" fmla="*/ 10109 h 10405"/>
                <a:gd name="connsiteX12" fmla="*/ 0 w 34307"/>
                <a:gd name="connsiteY12" fmla="*/ 5058 h 10405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903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483"/>
                <a:gd name="connsiteX1" fmla="*/ 31402 w 34307"/>
                <a:gd name="connsiteY1" fmla="*/ 10205 h 10483"/>
                <a:gd name="connsiteX2" fmla="*/ 28605 w 34307"/>
                <a:gd name="connsiteY2" fmla="*/ 370 h 10483"/>
                <a:gd name="connsiteX3" fmla="*/ 25686 w 34307"/>
                <a:gd name="connsiteY3" fmla="*/ 10389 h 10483"/>
                <a:gd name="connsiteX4" fmla="*/ 22862 w 34307"/>
                <a:gd name="connsiteY4" fmla="*/ 370 h 10483"/>
                <a:gd name="connsiteX5" fmla="*/ 20038 w 34307"/>
                <a:gd name="connsiteY5" fmla="*/ 10481 h 10483"/>
                <a:gd name="connsiteX6" fmla="*/ 17173 w 34307"/>
                <a:gd name="connsiteY6" fmla="*/ 186 h 10483"/>
                <a:gd name="connsiteX7" fmla="*/ 14295 w 34307"/>
                <a:gd name="connsiteY7" fmla="*/ 10114 h 10483"/>
                <a:gd name="connsiteX8" fmla="*/ 11486 w 34307"/>
                <a:gd name="connsiteY8" fmla="*/ 2 h 10483"/>
                <a:gd name="connsiteX9" fmla="*/ 8540 w 34307"/>
                <a:gd name="connsiteY9" fmla="*/ 9929 h 10483"/>
                <a:gd name="connsiteX10" fmla="*/ 5741 w 34307"/>
                <a:gd name="connsiteY10" fmla="*/ 2 h 10483"/>
                <a:gd name="connsiteX11" fmla="*/ 2881 w 34307"/>
                <a:gd name="connsiteY11" fmla="*/ 10109 h 10483"/>
                <a:gd name="connsiteX12" fmla="*/ 0 w 34307"/>
                <a:gd name="connsiteY12" fmla="*/ 5058 h 10483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4639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4639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5477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5477 h 10481"/>
                <a:gd name="connsiteX0" fmla="*/ 36129 w 36344"/>
                <a:gd name="connsiteY0" fmla="*/ 774 h 10805"/>
                <a:gd name="connsiteX1" fmla="*/ 36129 w 36344"/>
                <a:gd name="connsiteY1" fmla="*/ 708 h 10805"/>
                <a:gd name="connsiteX2" fmla="*/ 33224 w 36344"/>
                <a:gd name="connsiteY2" fmla="*/ 10529 h 10805"/>
                <a:gd name="connsiteX3" fmla="*/ 30427 w 36344"/>
                <a:gd name="connsiteY3" fmla="*/ 694 h 10805"/>
                <a:gd name="connsiteX4" fmla="*/ 27508 w 36344"/>
                <a:gd name="connsiteY4" fmla="*/ 10713 h 10805"/>
                <a:gd name="connsiteX5" fmla="*/ 24684 w 36344"/>
                <a:gd name="connsiteY5" fmla="*/ 694 h 10805"/>
                <a:gd name="connsiteX6" fmla="*/ 21860 w 36344"/>
                <a:gd name="connsiteY6" fmla="*/ 10805 h 10805"/>
                <a:gd name="connsiteX7" fmla="*/ 18995 w 36344"/>
                <a:gd name="connsiteY7" fmla="*/ 510 h 10805"/>
                <a:gd name="connsiteX8" fmla="*/ 16117 w 36344"/>
                <a:gd name="connsiteY8" fmla="*/ 10438 h 10805"/>
                <a:gd name="connsiteX9" fmla="*/ 13308 w 36344"/>
                <a:gd name="connsiteY9" fmla="*/ 326 h 10805"/>
                <a:gd name="connsiteX10" fmla="*/ 10362 w 36344"/>
                <a:gd name="connsiteY10" fmla="*/ 10253 h 10805"/>
                <a:gd name="connsiteX11" fmla="*/ 7563 w 36344"/>
                <a:gd name="connsiteY11" fmla="*/ 326 h 10805"/>
                <a:gd name="connsiteX12" fmla="*/ 4703 w 36344"/>
                <a:gd name="connsiteY12" fmla="*/ 10433 h 10805"/>
                <a:gd name="connsiteX13" fmla="*/ 0 w 36344"/>
                <a:gd name="connsiteY13" fmla="*/ 5801 h 10805"/>
                <a:gd name="connsiteX0" fmla="*/ 36129 w 38413"/>
                <a:gd name="connsiteY0" fmla="*/ 450 h 10481"/>
                <a:gd name="connsiteX1" fmla="*/ 38356 w 38413"/>
                <a:gd name="connsiteY1" fmla="*/ 4365 h 10481"/>
                <a:gd name="connsiteX2" fmla="*/ 33224 w 38413"/>
                <a:gd name="connsiteY2" fmla="*/ 10205 h 10481"/>
                <a:gd name="connsiteX3" fmla="*/ 30427 w 38413"/>
                <a:gd name="connsiteY3" fmla="*/ 370 h 10481"/>
                <a:gd name="connsiteX4" fmla="*/ 27508 w 38413"/>
                <a:gd name="connsiteY4" fmla="*/ 10389 h 10481"/>
                <a:gd name="connsiteX5" fmla="*/ 24684 w 38413"/>
                <a:gd name="connsiteY5" fmla="*/ 370 h 10481"/>
                <a:gd name="connsiteX6" fmla="*/ 21860 w 38413"/>
                <a:gd name="connsiteY6" fmla="*/ 10481 h 10481"/>
                <a:gd name="connsiteX7" fmla="*/ 18995 w 38413"/>
                <a:gd name="connsiteY7" fmla="*/ 186 h 10481"/>
                <a:gd name="connsiteX8" fmla="*/ 16117 w 38413"/>
                <a:gd name="connsiteY8" fmla="*/ 10114 h 10481"/>
                <a:gd name="connsiteX9" fmla="*/ 13308 w 38413"/>
                <a:gd name="connsiteY9" fmla="*/ 2 h 10481"/>
                <a:gd name="connsiteX10" fmla="*/ 10362 w 38413"/>
                <a:gd name="connsiteY10" fmla="*/ 9929 h 10481"/>
                <a:gd name="connsiteX11" fmla="*/ 7563 w 38413"/>
                <a:gd name="connsiteY11" fmla="*/ 2 h 10481"/>
                <a:gd name="connsiteX12" fmla="*/ 4703 w 38413"/>
                <a:gd name="connsiteY12" fmla="*/ 10109 h 10481"/>
                <a:gd name="connsiteX13" fmla="*/ 0 w 38413"/>
                <a:gd name="connsiteY13" fmla="*/ 5477 h 10481"/>
                <a:gd name="connsiteX0" fmla="*/ 36078 w 38412"/>
                <a:gd name="connsiteY0" fmla="*/ 3383 h 10481"/>
                <a:gd name="connsiteX1" fmla="*/ 38356 w 38412"/>
                <a:gd name="connsiteY1" fmla="*/ 4365 h 10481"/>
                <a:gd name="connsiteX2" fmla="*/ 33224 w 38412"/>
                <a:gd name="connsiteY2" fmla="*/ 10205 h 10481"/>
                <a:gd name="connsiteX3" fmla="*/ 30427 w 38412"/>
                <a:gd name="connsiteY3" fmla="*/ 370 h 10481"/>
                <a:gd name="connsiteX4" fmla="*/ 27508 w 38412"/>
                <a:gd name="connsiteY4" fmla="*/ 10389 h 10481"/>
                <a:gd name="connsiteX5" fmla="*/ 24684 w 38412"/>
                <a:gd name="connsiteY5" fmla="*/ 370 h 10481"/>
                <a:gd name="connsiteX6" fmla="*/ 21860 w 38412"/>
                <a:gd name="connsiteY6" fmla="*/ 10481 h 10481"/>
                <a:gd name="connsiteX7" fmla="*/ 18995 w 38412"/>
                <a:gd name="connsiteY7" fmla="*/ 186 h 10481"/>
                <a:gd name="connsiteX8" fmla="*/ 16117 w 38412"/>
                <a:gd name="connsiteY8" fmla="*/ 10114 h 10481"/>
                <a:gd name="connsiteX9" fmla="*/ 13308 w 38412"/>
                <a:gd name="connsiteY9" fmla="*/ 2 h 10481"/>
                <a:gd name="connsiteX10" fmla="*/ 10362 w 38412"/>
                <a:gd name="connsiteY10" fmla="*/ 9929 h 10481"/>
                <a:gd name="connsiteX11" fmla="*/ 7563 w 38412"/>
                <a:gd name="connsiteY11" fmla="*/ 2 h 10481"/>
                <a:gd name="connsiteX12" fmla="*/ 4703 w 38412"/>
                <a:gd name="connsiteY12" fmla="*/ 10109 h 10481"/>
                <a:gd name="connsiteX13" fmla="*/ 0 w 38412"/>
                <a:gd name="connsiteY13" fmla="*/ 5477 h 10481"/>
                <a:gd name="connsiteX0" fmla="*/ 36078 w 36331"/>
                <a:gd name="connsiteY0" fmla="*/ 3542 h 10640"/>
                <a:gd name="connsiteX1" fmla="*/ 36129 w 36331"/>
                <a:gd name="connsiteY1" fmla="*/ 334 h 10640"/>
                <a:gd name="connsiteX2" fmla="*/ 33224 w 36331"/>
                <a:gd name="connsiteY2" fmla="*/ 10364 h 10640"/>
                <a:gd name="connsiteX3" fmla="*/ 30427 w 36331"/>
                <a:gd name="connsiteY3" fmla="*/ 529 h 10640"/>
                <a:gd name="connsiteX4" fmla="*/ 27508 w 36331"/>
                <a:gd name="connsiteY4" fmla="*/ 10548 h 10640"/>
                <a:gd name="connsiteX5" fmla="*/ 24684 w 36331"/>
                <a:gd name="connsiteY5" fmla="*/ 529 h 10640"/>
                <a:gd name="connsiteX6" fmla="*/ 21860 w 36331"/>
                <a:gd name="connsiteY6" fmla="*/ 10640 h 10640"/>
                <a:gd name="connsiteX7" fmla="*/ 18995 w 36331"/>
                <a:gd name="connsiteY7" fmla="*/ 345 h 10640"/>
                <a:gd name="connsiteX8" fmla="*/ 16117 w 36331"/>
                <a:gd name="connsiteY8" fmla="*/ 10273 h 10640"/>
                <a:gd name="connsiteX9" fmla="*/ 13308 w 36331"/>
                <a:gd name="connsiteY9" fmla="*/ 161 h 10640"/>
                <a:gd name="connsiteX10" fmla="*/ 10362 w 36331"/>
                <a:gd name="connsiteY10" fmla="*/ 10088 h 10640"/>
                <a:gd name="connsiteX11" fmla="*/ 7563 w 36331"/>
                <a:gd name="connsiteY11" fmla="*/ 161 h 10640"/>
                <a:gd name="connsiteX12" fmla="*/ 4703 w 36331"/>
                <a:gd name="connsiteY12" fmla="*/ 10268 h 10640"/>
                <a:gd name="connsiteX13" fmla="*/ 0 w 36331"/>
                <a:gd name="connsiteY13" fmla="*/ 5636 h 10640"/>
                <a:gd name="connsiteX0" fmla="*/ 42657 w 42657"/>
                <a:gd name="connsiteY0" fmla="*/ 6980 h 10516"/>
                <a:gd name="connsiteX1" fmla="*/ 36129 w 42657"/>
                <a:gd name="connsiteY1" fmla="*/ 210 h 10516"/>
                <a:gd name="connsiteX2" fmla="*/ 33224 w 42657"/>
                <a:gd name="connsiteY2" fmla="*/ 10240 h 10516"/>
                <a:gd name="connsiteX3" fmla="*/ 30427 w 42657"/>
                <a:gd name="connsiteY3" fmla="*/ 405 h 10516"/>
                <a:gd name="connsiteX4" fmla="*/ 27508 w 42657"/>
                <a:gd name="connsiteY4" fmla="*/ 10424 h 10516"/>
                <a:gd name="connsiteX5" fmla="*/ 24684 w 42657"/>
                <a:gd name="connsiteY5" fmla="*/ 405 h 10516"/>
                <a:gd name="connsiteX6" fmla="*/ 21860 w 42657"/>
                <a:gd name="connsiteY6" fmla="*/ 10516 h 10516"/>
                <a:gd name="connsiteX7" fmla="*/ 18995 w 42657"/>
                <a:gd name="connsiteY7" fmla="*/ 221 h 10516"/>
                <a:gd name="connsiteX8" fmla="*/ 16117 w 42657"/>
                <a:gd name="connsiteY8" fmla="*/ 10149 h 10516"/>
                <a:gd name="connsiteX9" fmla="*/ 13308 w 42657"/>
                <a:gd name="connsiteY9" fmla="*/ 37 h 10516"/>
                <a:gd name="connsiteX10" fmla="*/ 10362 w 42657"/>
                <a:gd name="connsiteY10" fmla="*/ 9964 h 10516"/>
                <a:gd name="connsiteX11" fmla="*/ 7563 w 42657"/>
                <a:gd name="connsiteY11" fmla="*/ 37 h 10516"/>
                <a:gd name="connsiteX12" fmla="*/ 4703 w 42657"/>
                <a:gd name="connsiteY12" fmla="*/ 10144 h 10516"/>
                <a:gd name="connsiteX13" fmla="*/ 0 w 42657"/>
                <a:gd name="connsiteY13" fmla="*/ 5512 h 10516"/>
                <a:gd name="connsiteX0" fmla="*/ 42657 w 42657"/>
                <a:gd name="connsiteY0" fmla="*/ 6980 h 10516"/>
                <a:gd name="connsiteX1" fmla="*/ 36129 w 42657"/>
                <a:gd name="connsiteY1" fmla="*/ 210 h 10516"/>
                <a:gd name="connsiteX2" fmla="*/ 33224 w 42657"/>
                <a:gd name="connsiteY2" fmla="*/ 10240 h 10516"/>
                <a:gd name="connsiteX3" fmla="*/ 30427 w 42657"/>
                <a:gd name="connsiteY3" fmla="*/ 405 h 10516"/>
                <a:gd name="connsiteX4" fmla="*/ 27508 w 42657"/>
                <a:gd name="connsiteY4" fmla="*/ 10424 h 10516"/>
                <a:gd name="connsiteX5" fmla="*/ 24684 w 42657"/>
                <a:gd name="connsiteY5" fmla="*/ 405 h 10516"/>
                <a:gd name="connsiteX6" fmla="*/ 21860 w 42657"/>
                <a:gd name="connsiteY6" fmla="*/ 10516 h 10516"/>
                <a:gd name="connsiteX7" fmla="*/ 18995 w 42657"/>
                <a:gd name="connsiteY7" fmla="*/ 221 h 10516"/>
                <a:gd name="connsiteX8" fmla="*/ 16117 w 42657"/>
                <a:gd name="connsiteY8" fmla="*/ 10149 h 10516"/>
                <a:gd name="connsiteX9" fmla="*/ 13308 w 42657"/>
                <a:gd name="connsiteY9" fmla="*/ 37 h 10516"/>
                <a:gd name="connsiteX10" fmla="*/ 10362 w 42657"/>
                <a:gd name="connsiteY10" fmla="*/ 9964 h 10516"/>
                <a:gd name="connsiteX11" fmla="*/ 7563 w 42657"/>
                <a:gd name="connsiteY11" fmla="*/ 37 h 10516"/>
                <a:gd name="connsiteX12" fmla="*/ 4703 w 42657"/>
                <a:gd name="connsiteY12" fmla="*/ 10144 h 10516"/>
                <a:gd name="connsiteX13" fmla="*/ 0 w 42657"/>
                <a:gd name="connsiteY13" fmla="*/ 5512 h 10516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7202 h 10738"/>
                <a:gd name="connsiteX1" fmla="*/ 36129 w 42657"/>
                <a:gd name="connsiteY1" fmla="*/ 13 h 10738"/>
                <a:gd name="connsiteX2" fmla="*/ 33224 w 42657"/>
                <a:gd name="connsiteY2" fmla="*/ 10462 h 10738"/>
                <a:gd name="connsiteX3" fmla="*/ 30427 w 42657"/>
                <a:gd name="connsiteY3" fmla="*/ 627 h 10738"/>
                <a:gd name="connsiteX4" fmla="*/ 27508 w 42657"/>
                <a:gd name="connsiteY4" fmla="*/ 10646 h 10738"/>
                <a:gd name="connsiteX5" fmla="*/ 24684 w 42657"/>
                <a:gd name="connsiteY5" fmla="*/ 627 h 10738"/>
                <a:gd name="connsiteX6" fmla="*/ 21860 w 42657"/>
                <a:gd name="connsiteY6" fmla="*/ 10738 h 10738"/>
                <a:gd name="connsiteX7" fmla="*/ 18995 w 42657"/>
                <a:gd name="connsiteY7" fmla="*/ 443 h 10738"/>
                <a:gd name="connsiteX8" fmla="*/ 16117 w 42657"/>
                <a:gd name="connsiteY8" fmla="*/ 10371 h 10738"/>
                <a:gd name="connsiteX9" fmla="*/ 13308 w 42657"/>
                <a:gd name="connsiteY9" fmla="*/ 259 h 10738"/>
                <a:gd name="connsiteX10" fmla="*/ 10362 w 42657"/>
                <a:gd name="connsiteY10" fmla="*/ 10186 h 10738"/>
                <a:gd name="connsiteX11" fmla="*/ 7563 w 42657"/>
                <a:gd name="connsiteY11" fmla="*/ 259 h 10738"/>
                <a:gd name="connsiteX12" fmla="*/ 4703 w 42657"/>
                <a:gd name="connsiteY12" fmla="*/ 10366 h 10738"/>
                <a:gd name="connsiteX13" fmla="*/ 0 w 42657"/>
                <a:gd name="connsiteY13" fmla="*/ 5734 h 10738"/>
                <a:gd name="connsiteX0" fmla="*/ 42657 w 42657"/>
                <a:gd name="connsiteY0" fmla="*/ 7194 h 10730"/>
                <a:gd name="connsiteX1" fmla="*/ 36129 w 42657"/>
                <a:gd name="connsiteY1" fmla="*/ 5 h 10730"/>
                <a:gd name="connsiteX2" fmla="*/ 33224 w 42657"/>
                <a:gd name="connsiteY2" fmla="*/ 10454 h 10730"/>
                <a:gd name="connsiteX3" fmla="*/ 30427 w 42657"/>
                <a:gd name="connsiteY3" fmla="*/ 619 h 10730"/>
                <a:gd name="connsiteX4" fmla="*/ 27508 w 42657"/>
                <a:gd name="connsiteY4" fmla="*/ 10638 h 10730"/>
                <a:gd name="connsiteX5" fmla="*/ 24684 w 42657"/>
                <a:gd name="connsiteY5" fmla="*/ 619 h 10730"/>
                <a:gd name="connsiteX6" fmla="*/ 21860 w 42657"/>
                <a:gd name="connsiteY6" fmla="*/ 10730 h 10730"/>
                <a:gd name="connsiteX7" fmla="*/ 18995 w 42657"/>
                <a:gd name="connsiteY7" fmla="*/ 435 h 10730"/>
                <a:gd name="connsiteX8" fmla="*/ 16117 w 42657"/>
                <a:gd name="connsiteY8" fmla="*/ 10363 h 10730"/>
                <a:gd name="connsiteX9" fmla="*/ 13308 w 42657"/>
                <a:gd name="connsiteY9" fmla="*/ 251 h 10730"/>
                <a:gd name="connsiteX10" fmla="*/ 10362 w 42657"/>
                <a:gd name="connsiteY10" fmla="*/ 10178 h 10730"/>
                <a:gd name="connsiteX11" fmla="*/ 7563 w 42657"/>
                <a:gd name="connsiteY11" fmla="*/ 251 h 10730"/>
                <a:gd name="connsiteX12" fmla="*/ 4703 w 42657"/>
                <a:gd name="connsiteY12" fmla="*/ 10358 h 10730"/>
                <a:gd name="connsiteX13" fmla="*/ 0 w 42657"/>
                <a:gd name="connsiteY13" fmla="*/ 5726 h 10730"/>
                <a:gd name="connsiteX0" fmla="*/ 42657 w 42657"/>
                <a:gd name="connsiteY0" fmla="*/ 7189 h 10725"/>
                <a:gd name="connsiteX1" fmla="*/ 36129 w 42657"/>
                <a:gd name="connsiteY1" fmla="*/ 0 h 10725"/>
                <a:gd name="connsiteX2" fmla="*/ 33224 w 42657"/>
                <a:gd name="connsiteY2" fmla="*/ 10449 h 10725"/>
                <a:gd name="connsiteX3" fmla="*/ 30427 w 42657"/>
                <a:gd name="connsiteY3" fmla="*/ 614 h 10725"/>
                <a:gd name="connsiteX4" fmla="*/ 27508 w 42657"/>
                <a:gd name="connsiteY4" fmla="*/ 10633 h 10725"/>
                <a:gd name="connsiteX5" fmla="*/ 24684 w 42657"/>
                <a:gd name="connsiteY5" fmla="*/ 614 h 10725"/>
                <a:gd name="connsiteX6" fmla="*/ 21860 w 42657"/>
                <a:gd name="connsiteY6" fmla="*/ 10725 h 10725"/>
                <a:gd name="connsiteX7" fmla="*/ 18995 w 42657"/>
                <a:gd name="connsiteY7" fmla="*/ 430 h 10725"/>
                <a:gd name="connsiteX8" fmla="*/ 16117 w 42657"/>
                <a:gd name="connsiteY8" fmla="*/ 10358 h 10725"/>
                <a:gd name="connsiteX9" fmla="*/ 13308 w 42657"/>
                <a:gd name="connsiteY9" fmla="*/ 246 h 10725"/>
                <a:gd name="connsiteX10" fmla="*/ 10362 w 42657"/>
                <a:gd name="connsiteY10" fmla="*/ 10173 h 10725"/>
                <a:gd name="connsiteX11" fmla="*/ 7563 w 42657"/>
                <a:gd name="connsiteY11" fmla="*/ 246 h 10725"/>
                <a:gd name="connsiteX12" fmla="*/ 4703 w 42657"/>
                <a:gd name="connsiteY12" fmla="*/ 10353 h 10725"/>
                <a:gd name="connsiteX13" fmla="*/ 0 w 42657"/>
                <a:gd name="connsiteY13" fmla="*/ 5721 h 10725"/>
                <a:gd name="connsiteX0" fmla="*/ 42657 w 42657"/>
                <a:gd name="connsiteY0" fmla="*/ 7191 h 10727"/>
                <a:gd name="connsiteX1" fmla="*/ 36129 w 42657"/>
                <a:gd name="connsiteY1" fmla="*/ 2 h 10727"/>
                <a:gd name="connsiteX2" fmla="*/ 33224 w 42657"/>
                <a:gd name="connsiteY2" fmla="*/ 10451 h 10727"/>
                <a:gd name="connsiteX3" fmla="*/ 30427 w 42657"/>
                <a:gd name="connsiteY3" fmla="*/ 616 h 10727"/>
                <a:gd name="connsiteX4" fmla="*/ 27508 w 42657"/>
                <a:gd name="connsiteY4" fmla="*/ 10635 h 10727"/>
                <a:gd name="connsiteX5" fmla="*/ 24684 w 42657"/>
                <a:gd name="connsiteY5" fmla="*/ 616 h 10727"/>
                <a:gd name="connsiteX6" fmla="*/ 21860 w 42657"/>
                <a:gd name="connsiteY6" fmla="*/ 10727 h 10727"/>
                <a:gd name="connsiteX7" fmla="*/ 18995 w 42657"/>
                <a:gd name="connsiteY7" fmla="*/ 432 h 10727"/>
                <a:gd name="connsiteX8" fmla="*/ 16117 w 42657"/>
                <a:gd name="connsiteY8" fmla="*/ 10360 h 10727"/>
                <a:gd name="connsiteX9" fmla="*/ 13308 w 42657"/>
                <a:gd name="connsiteY9" fmla="*/ 248 h 10727"/>
                <a:gd name="connsiteX10" fmla="*/ 10362 w 42657"/>
                <a:gd name="connsiteY10" fmla="*/ 10175 h 10727"/>
                <a:gd name="connsiteX11" fmla="*/ 7563 w 42657"/>
                <a:gd name="connsiteY11" fmla="*/ 248 h 10727"/>
                <a:gd name="connsiteX12" fmla="*/ 4703 w 42657"/>
                <a:gd name="connsiteY12" fmla="*/ 10355 h 10727"/>
                <a:gd name="connsiteX13" fmla="*/ 0 w 42657"/>
                <a:gd name="connsiteY13" fmla="*/ 5723 h 10727"/>
                <a:gd name="connsiteX0" fmla="*/ 42708 w 42708"/>
                <a:gd name="connsiteY0" fmla="*/ 5725 h 10728"/>
                <a:gd name="connsiteX1" fmla="*/ 36129 w 42708"/>
                <a:gd name="connsiteY1" fmla="*/ 3 h 10728"/>
                <a:gd name="connsiteX2" fmla="*/ 33224 w 42708"/>
                <a:gd name="connsiteY2" fmla="*/ 10452 h 10728"/>
                <a:gd name="connsiteX3" fmla="*/ 30427 w 42708"/>
                <a:gd name="connsiteY3" fmla="*/ 617 h 10728"/>
                <a:gd name="connsiteX4" fmla="*/ 27508 w 42708"/>
                <a:gd name="connsiteY4" fmla="*/ 10636 h 10728"/>
                <a:gd name="connsiteX5" fmla="*/ 24684 w 42708"/>
                <a:gd name="connsiteY5" fmla="*/ 617 h 10728"/>
                <a:gd name="connsiteX6" fmla="*/ 21860 w 42708"/>
                <a:gd name="connsiteY6" fmla="*/ 10728 h 10728"/>
                <a:gd name="connsiteX7" fmla="*/ 18995 w 42708"/>
                <a:gd name="connsiteY7" fmla="*/ 433 h 10728"/>
                <a:gd name="connsiteX8" fmla="*/ 16117 w 42708"/>
                <a:gd name="connsiteY8" fmla="*/ 10361 h 10728"/>
                <a:gd name="connsiteX9" fmla="*/ 13308 w 42708"/>
                <a:gd name="connsiteY9" fmla="*/ 249 h 10728"/>
                <a:gd name="connsiteX10" fmla="*/ 10362 w 42708"/>
                <a:gd name="connsiteY10" fmla="*/ 10176 h 10728"/>
                <a:gd name="connsiteX11" fmla="*/ 7563 w 42708"/>
                <a:gd name="connsiteY11" fmla="*/ 249 h 10728"/>
                <a:gd name="connsiteX12" fmla="*/ 4703 w 42708"/>
                <a:gd name="connsiteY12" fmla="*/ 10356 h 10728"/>
                <a:gd name="connsiteX13" fmla="*/ 0 w 42708"/>
                <a:gd name="connsiteY13" fmla="*/ 5724 h 10728"/>
                <a:gd name="connsiteX0" fmla="*/ 42708 w 42708"/>
                <a:gd name="connsiteY0" fmla="*/ 5725 h 10728"/>
                <a:gd name="connsiteX1" fmla="*/ 36129 w 42708"/>
                <a:gd name="connsiteY1" fmla="*/ 3 h 10728"/>
                <a:gd name="connsiteX2" fmla="*/ 33224 w 42708"/>
                <a:gd name="connsiteY2" fmla="*/ 10452 h 10728"/>
                <a:gd name="connsiteX3" fmla="*/ 30427 w 42708"/>
                <a:gd name="connsiteY3" fmla="*/ 617 h 10728"/>
                <a:gd name="connsiteX4" fmla="*/ 27508 w 42708"/>
                <a:gd name="connsiteY4" fmla="*/ 10636 h 10728"/>
                <a:gd name="connsiteX5" fmla="*/ 24684 w 42708"/>
                <a:gd name="connsiteY5" fmla="*/ 617 h 10728"/>
                <a:gd name="connsiteX6" fmla="*/ 21860 w 42708"/>
                <a:gd name="connsiteY6" fmla="*/ 10728 h 10728"/>
                <a:gd name="connsiteX7" fmla="*/ 18995 w 42708"/>
                <a:gd name="connsiteY7" fmla="*/ 433 h 10728"/>
                <a:gd name="connsiteX8" fmla="*/ 16117 w 42708"/>
                <a:gd name="connsiteY8" fmla="*/ 10361 h 10728"/>
                <a:gd name="connsiteX9" fmla="*/ 13308 w 42708"/>
                <a:gd name="connsiteY9" fmla="*/ 249 h 10728"/>
                <a:gd name="connsiteX10" fmla="*/ 10362 w 42708"/>
                <a:gd name="connsiteY10" fmla="*/ 10176 h 10728"/>
                <a:gd name="connsiteX11" fmla="*/ 7563 w 42708"/>
                <a:gd name="connsiteY11" fmla="*/ 249 h 10728"/>
                <a:gd name="connsiteX12" fmla="*/ 4703 w 42708"/>
                <a:gd name="connsiteY12" fmla="*/ 10356 h 10728"/>
                <a:gd name="connsiteX13" fmla="*/ 0 w 42708"/>
                <a:gd name="connsiteY13" fmla="*/ 5724 h 10728"/>
                <a:gd name="connsiteX0" fmla="*/ 42708 w 42708"/>
                <a:gd name="connsiteY0" fmla="*/ 5837 h 10840"/>
                <a:gd name="connsiteX1" fmla="*/ 41594 w 42708"/>
                <a:gd name="connsiteY1" fmla="*/ 5562 h 10840"/>
                <a:gd name="connsiteX2" fmla="*/ 36129 w 42708"/>
                <a:gd name="connsiteY2" fmla="*/ 115 h 10840"/>
                <a:gd name="connsiteX3" fmla="*/ 33224 w 42708"/>
                <a:gd name="connsiteY3" fmla="*/ 10564 h 10840"/>
                <a:gd name="connsiteX4" fmla="*/ 30427 w 42708"/>
                <a:gd name="connsiteY4" fmla="*/ 729 h 10840"/>
                <a:gd name="connsiteX5" fmla="*/ 27508 w 42708"/>
                <a:gd name="connsiteY5" fmla="*/ 10748 h 10840"/>
                <a:gd name="connsiteX6" fmla="*/ 24684 w 42708"/>
                <a:gd name="connsiteY6" fmla="*/ 729 h 10840"/>
                <a:gd name="connsiteX7" fmla="*/ 21860 w 42708"/>
                <a:gd name="connsiteY7" fmla="*/ 10840 h 10840"/>
                <a:gd name="connsiteX8" fmla="*/ 18995 w 42708"/>
                <a:gd name="connsiteY8" fmla="*/ 545 h 10840"/>
                <a:gd name="connsiteX9" fmla="*/ 16117 w 42708"/>
                <a:gd name="connsiteY9" fmla="*/ 10473 h 10840"/>
                <a:gd name="connsiteX10" fmla="*/ 13308 w 42708"/>
                <a:gd name="connsiteY10" fmla="*/ 361 h 10840"/>
                <a:gd name="connsiteX11" fmla="*/ 10362 w 42708"/>
                <a:gd name="connsiteY11" fmla="*/ 10288 h 10840"/>
                <a:gd name="connsiteX12" fmla="*/ 7563 w 42708"/>
                <a:gd name="connsiteY12" fmla="*/ 361 h 10840"/>
                <a:gd name="connsiteX13" fmla="*/ 4703 w 42708"/>
                <a:gd name="connsiteY13" fmla="*/ 10468 h 10840"/>
                <a:gd name="connsiteX14" fmla="*/ 0 w 42708"/>
                <a:gd name="connsiteY14" fmla="*/ 5836 h 10840"/>
                <a:gd name="connsiteX0" fmla="*/ 42708 w 42708"/>
                <a:gd name="connsiteY0" fmla="*/ 5855 h 10858"/>
                <a:gd name="connsiteX1" fmla="*/ 41594 w 42708"/>
                <a:gd name="connsiteY1" fmla="*/ 5580 h 10858"/>
                <a:gd name="connsiteX2" fmla="*/ 40734 w 42708"/>
                <a:gd name="connsiteY2" fmla="*/ 5371 h 10858"/>
                <a:gd name="connsiteX3" fmla="*/ 36129 w 42708"/>
                <a:gd name="connsiteY3" fmla="*/ 133 h 10858"/>
                <a:gd name="connsiteX4" fmla="*/ 33224 w 42708"/>
                <a:gd name="connsiteY4" fmla="*/ 10582 h 10858"/>
                <a:gd name="connsiteX5" fmla="*/ 30427 w 42708"/>
                <a:gd name="connsiteY5" fmla="*/ 747 h 10858"/>
                <a:gd name="connsiteX6" fmla="*/ 27508 w 42708"/>
                <a:gd name="connsiteY6" fmla="*/ 10766 h 10858"/>
                <a:gd name="connsiteX7" fmla="*/ 24684 w 42708"/>
                <a:gd name="connsiteY7" fmla="*/ 747 h 10858"/>
                <a:gd name="connsiteX8" fmla="*/ 21860 w 42708"/>
                <a:gd name="connsiteY8" fmla="*/ 10858 h 10858"/>
                <a:gd name="connsiteX9" fmla="*/ 18995 w 42708"/>
                <a:gd name="connsiteY9" fmla="*/ 563 h 10858"/>
                <a:gd name="connsiteX10" fmla="*/ 16117 w 42708"/>
                <a:gd name="connsiteY10" fmla="*/ 10491 h 10858"/>
                <a:gd name="connsiteX11" fmla="*/ 13308 w 42708"/>
                <a:gd name="connsiteY11" fmla="*/ 379 h 10858"/>
                <a:gd name="connsiteX12" fmla="*/ 10362 w 42708"/>
                <a:gd name="connsiteY12" fmla="*/ 10306 h 10858"/>
                <a:gd name="connsiteX13" fmla="*/ 7563 w 42708"/>
                <a:gd name="connsiteY13" fmla="*/ 379 h 10858"/>
                <a:gd name="connsiteX14" fmla="*/ 4703 w 42708"/>
                <a:gd name="connsiteY14" fmla="*/ 10486 h 10858"/>
                <a:gd name="connsiteX15" fmla="*/ 0 w 42708"/>
                <a:gd name="connsiteY15" fmla="*/ 5854 h 10858"/>
                <a:gd name="connsiteX0" fmla="*/ 42708 w 42708"/>
                <a:gd name="connsiteY0" fmla="*/ 5831 h 10834"/>
                <a:gd name="connsiteX1" fmla="*/ 41594 w 42708"/>
                <a:gd name="connsiteY1" fmla="*/ 5556 h 10834"/>
                <a:gd name="connsiteX2" fmla="*/ 40734 w 42708"/>
                <a:gd name="connsiteY2" fmla="*/ 5347 h 10834"/>
                <a:gd name="connsiteX3" fmla="*/ 36129 w 42708"/>
                <a:gd name="connsiteY3" fmla="*/ 109 h 10834"/>
                <a:gd name="connsiteX4" fmla="*/ 33224 w 42708"/>
                <a:gd name="connsiteY4" fmla="*/ 10558 h 10834"/>
                <a:gd name="connsiteX5" fmla="*/ 30427 w 42708"/>
                <a:gd name="connsiteY5" fmla="*/ 723 h 10834"/>
                <a:gd name="connsiteX6" fmla="*/ 27508 w 42708"/>
                <a:gd name="connsiteY6" fmla="*/ 10742 h 10834"/>
                <a:gd name="connsiteX7" fmla="*/ 24684 w 42708"/>
                <a:gd name="connsiteY7" fmla="*/ 723 h 10834"/>
                <a:gd name="connsiteX8" fmla="*/ 21860 w 42708"/>
                <a:gd name="connsiteY8" fmla="*/ 10834 h 10834"/>
                <a:gd name="connsiteX9" fmla="*/ 18995 w 42708"/>
                <a:gd name="connsiteY9" fmla="*/ 539 h 10834"/>
                <a:gd name="connsiteX10" fmla="*/ 16117 w 42708"/>
                <a:gd name="connsiteY10" fmla="*/ 10467 h 10834"/>
                <a:gd name="connsiteX11" fmla="*/ 13308 w 42708"/>
                <a:gd name="connsiteY11" fmla="*/ 355 h 10834"/>
                <a:gd name="connsiteX12" fmla="*/ 10362 w 42708"/>
                <a:gd name="connsiteY12" fmla="*/ 10282 h 10834"/>
                <a:gd name="connsiteX13" fmla="*/ 7563 w 42708"/>
                <a:gd name="connsiteY13" fmla="*/ 355 h 10834"/>
                <a:gd name="connsiteX14" fmla="*/ 4703 w 42708"/>
                <a:gd name="connsiteY14" fmla="*/ 10462 h 10834"/>
                <a:gd name="connsiteX15" fmla="*/ 0 w 42708"/>
                <a:gd name="connsiteY15" fmla="*/ 5830 h 10834"/>
                <a:gd name="connsiteX0" fmla="*/ 42708 w 42708"/>
                <a:gd name="connsiteY0" fmla="*/ 5831 h 10834"/>
                <a:gd name="connsiteX1" fmla="*/ 40734 w 42708"/>
                <a:gd name="connsiteY1" fmla="*/ 5347 h 10834"/>
                <a:gd name="connsiteX2" fmla="*/ 36129 w 42708"/>
                <a:gd name="connsiteY2" fmla="*/ 109 h 10834"/>
                <a:gd name="connsiteX3" fmla="*/ 33224 w 42708"/>
                <a:gd name="connsiteY3" fmla="*/ 10558 h 10834"/>
                <a:gd name="connsiteX4" fmla="*/ 30427 w 42708"/>
                <a:gd name="connsiteY4" fmla="*/ 723 h 10834"/>
                <a:gd name="connsiteX5" fmla="*/ 27508 w 42708"/>
                <a:gd name="connsiteY5" fmla="*/ 10742 h 10834"/>
                <a:gd name="connsiteX6" fmla="*/ 24684 w 42708"/>
                <a:gd name="connsiteY6" fmla="*/ 723 h 10834"/>
                <a:gd name="connsiteX7" fmla="*/ 21860 w 42708"/>
                <a:gd name="connsiteY7" fmla="*/ 10834 h 10834"/>
                <a:gd name="connsiteX8" fmla="*/ 18995 w 42708"/>
                <a:gd name="connsiteY8" fmla="*/ 539 h 10834"/>
                <a:gd name="connsiteX9" fmla="*/ 16117 w 42708"/>
                <a:gd name="connsiteY9" fmla="*/ 10467 h 10834"/>
                <a:gd name="connsiteX10" fmla="*/ 13308 w 42708"/>
                <a:gd name="connsiteY10" fmla="*/ 355 h 10834"/>
                <a:gd name="connsiteX11" fmla="*/ 10362 w 42708"/>
                <a:gd name="connsiteY11" fmla="*/ 10282 h 10834"/>
                <a:gd name="connsiteX12" fmla="*/ 7563 w 42708"/>
                <a:gd name="connsiteY12" fmla="*/ 355 h 10834"/>
                <a:gd name="connsiteX13" fmla="*/ 4703 w 42708"/>
                <a:gd name="connsiteY13" fmla="*/ 10462 h 10834"/>
                <a:gd name="connsiteX14" fmla="*/ 0 w 42708"/>
                <a:gd name="connsiteY14" fmla="*/ 5830 h 10834"/>
                <a:gd name="connsiteX0" fmla="*/ 40734 w 40734"/>
                <a:gd name="connsiteY0" fmla="*/ 5347 h 10834"/>
                <a:gd name="connsiteX1" fmla="*/ 36129 w 40734"/>
                <a:gd name="connsiteY1" fmla="*/ 109 h 10834"/>
                <a:gd name="connsiteX2" fmla="*/ 33224 w 40734"/>
                <a:gd name="connsiteY2" fmla="*/ 10558 h 10834"/>
                <a:gd name="connsiteX3" fmla="*/ 30427 w 40734"/>
                <a:gd name="connsiteY3" fmla="*/ 723 h 10834"/>
                <a:gd name="connsiteX4" fmla="*/ 27508 w 40734"/>
                <a:gd name="connsiteY4" fmla="*/ 10742 h 10834"/>
                <a:gd name="connsiteX5" fmla="*/ 24684 w 40734"/>
                <a:gd name="connsiteY5" fmla="*/ 723 h 10834"/>
                <a:gd name="connsiteX6" fmla="*/ 21860 w 40734"/>
                <a:gd name="connsiteY6" fmla="*/ 10834 h 10834"/>
                <a:gd name="connsiteX7" fmla="*/ 18995 w 40734"/>
                <a:gd name="connsiteY7" fmla="*/ 539 h 10834"/>
                <a:gd name="connsiteX8" fmla="*/ 16117 w 40734"/>
                <a:gd name="connsiteY8" fmla="*/ 10467 h 10834"/>
                <a:gd name="connsiteX9" fmla="*/ 13308 w 40734"/>
                <a:gd name="connsiteY9" fmla="*/ 355 h 10834"/>
                <a:gd name="connsiteX10" fmla="*/ 10362 w 40734"/>
                <a:gd name="connsiteY10" fmla="*/ 10282 h 10834"/>
                <a:gd name="connsiteX11" fmla="*/ 7563 w 40734"/>
                <a:gd name="connsiteY11" fmla="*/ 355 h 10834"/>
                <a:gd name="connsiteX12" fmla="*/ 4703 w 40734"/>
                <a:gd name="connsiteY12" fmla="*/ 10462 h 10834"/>
                <a:gd name="connsiteX13" fmla="*/ 0 w 40734"/>
                <a:gd name="connsiteY13" fmla="*/ 5830 h 10834"/>
                <a:gd name="connsiteX0" fmla="*/ 40734 w 40734"/>
                <a:gd name="connsiteY0" fmla="*/ 5356 h 10843"/>
                <a:gd name="connsiteX1" fmla="*/ 36129 w 40734"/>
                <a:gd name="connsiteY1" fmla="*/ 118 h 10843"/>
                <a:gd name="connsiteX2" fmla="*/ 33224 w 40734"/>
                <a:gd name="connsiteY2" fmla="*/ 10567 h 10843"/>
                <a:gd name="connsiteX3" fmla="*/ 30427 w 40734"/>
                <a:gd name="connsiteY3" fmla="*/ 732 h 10843"/>
                <a:gd name="connsiteX4" fmla="*/ 27508 w 40734"/>
                <a:gd name="connsiteY4" fmla="*/ 10751 h 10843"/>
                <a:gd name="connsiteX5" fmla="*/ 24684 w 40734"/>
                <a:gd name="connsiteY5" fmla="*/ 732 h 10843"/>
                <a:gd name="connsiteX6" fmla="*/ 21860 w 40734"/>
                <a:gd name="connsiteY6" fmla="*/ 10843 h 10843"/>
                <a:gd name="connsiteX7" fmla="*/ 18995 w 40734"/>
                <a:gd name="connsiteY7" fmla="*/ 548 h 10843"/>
                <a:gd name="connsiteX8" fmla="*/ 16117 w 40734"/>
                <a:gd name="connsiteY8" fmla="*/ 10476 h 10843"/>
                <a:gd name="connsiteX9" fmla="*/ 13308 w 40734"/>
                <a:gd name="connsiteY9" fmla="*/ 364 h 10843"/>
                <a:gd name="connsiteX10" fmla="*/ 10362 w 40734"/>
                <a:gd name="connsiteY10" fmla="*/ 10291 h 10843"/>
                <a:gd name="connsiteX11" fmla="*/ 7563 w 40734"/>
                <a:gd name="connsiteY11" fmla="*/ 364 h 10843"/>
                <a:gd name="connsiteX12" fmla="*/ 4703 w 40734"/>
                <a:gd name="connsiteY12" fmla="*/ 10471 h 10843"/>
                <a:gd name="connsiteX13" fmla="*/ 0 w 40734"/>
                <a:gd name="connsiteY13" fmla="*/ 5839 h 10843"/>
                <a:gd name="connsiteX0" fmla="*/ 44327 w 44327"/>
                <a:gd name="connsiteY0" fmla="*/ 5356 h 10843"/>
                <a:gd name="connsiteX1" fmla="*/ 36129 w 44327"/>
                <a:gd name="connsiteY1" fmla="*/ 118 h 10843"/>
                <a:gd name="connsiteX2" fmla="*/ 33224 w 44327"/>
                <a:gd name="connsiteY2" fmla="*/ 10567 h 10843"/>
                <a:gd name="connsiteX3" fmla="*/ 30427 w 44327"/>
                <a:gd name="connsiteY3" fmla="*/ 732 h 10843"/>
                <a:gd name="connsiteX4" fmla="*/ 27508 w 44327"/>
                <a:gd name="connsiteY4" fmla="*/ 10751 h 10843"/>
                <a:gd name="connsiteX5" fmla="*/ 24684 w 44327"/>
                <a:gd name="connsiteY5" fmla="*/ 732 h 10843"/>
                <a:gd name="connsiteX6" fmla="*/ 21860 w 44327"/>
                <a:gd name="connsiteY6" fmla="*/ 10843 h 10843"/>
                <a:gd name="connsiteX7" fmla="*/ 18995 w 44327"/>
                <a:gd name="connsiteY7" fmla="*/ 548 h 10843"/>
                <a:gd name="connsiteX8" fmla="*/ 16117 w 44327"/>
                <a:gd name="connsiteY8" fmla="*/ 10476 h 10843"/>
                <a:gd name="connsiteX9" fmla="*/ 13308 w 44327"/>
                <a:gd name="connsiteY9" fmla="*/ 364 h 10843"/>
                <a:gd name="connsiteX10" fmla="*/ 10362 w 44327"/>
                <a:gd name="connsiteY10" fmla="*/ 10291 h 10843"/>
                <a:gd name="connsiteX11" fmla="*/ 7563 w 44327"/>
                <a:gd name="connsiteY11" fmla="*/ 364 h 10843"/>
                <a:gd name="connsiteX12" fmla="*/ 4703 w 44327"/>
                <a:gd name="connsiteY12" fmla="*/ 10471 h 10843"/>
                <a:gd name="connsiteX13" fmla="*/ 0 w 44327"/>
                <a:gd name="connsiteY13" fmla="*/ 5839 h 10843"/>
                <a:gd name="connsiteX0" fmla="*/ 44327 w 44327"/>
                <a:gd name="connsiteY0" fmla="*/ 5356 h 10843"/>
                <a:gd name="connsiteX1" fmla="*/ 36129 w 44327"/>
                <a:gd name="connsiteY1" fmla="*/ 118 h 10843"/>
                <a:gd name="connsiteX2" fmla="*/ 33224 w 44327"/>
                <a:gd name="connsiteY2" fmla="*/ 10567 h 10843"/>
                <a:gd name="connsiteX3" fmla="*/ 30427 w 44327"/>
                <a:gd name="connsiteY3" fmla="*/ 732 h 10843"/>
                <a:gd name="connsiteX4" fmla="*/ 27508 w 44327"/>
                <a:gd name="connsiteY4" fmla="*/ 10751 h 10843"/>
                <a:gd name="connsiteX5" fmla="*/ 24684 w 44327"/>
                <a:gd name="connsiteY5" fmla="*/ 732 h 10843"/>
                <a:gd name="connsiteX6" fmla="*/ 21860 w 44327"/>
                <a:gd name="connsiteY6" fmla="*/ 10843 h 10843"/>
                <a:gd name="connsiteX7" fmla="*/ 18995 w 44327"/>
                <a:gd name="connsiteY7" fmla="*/ 548 h 10843"/>
                <a:gd name="connsiteX8" fmla="*/ 16117 w 44327"/>
                <a:gd name="connsiteY8" fmla="*/ 10476 h 10843"/>
                <a:gd name="connsiteX9" fmla="*/ 13308 w 44327"/>
                <a:gd name="connsiteY9" fmla="*/ 364 h 10843"/>
                <a:gd name="connsiteX10" fmla="*/ 10362 w 44327"/>
                <a:gd name="connsiteY10" fmla="*/ 10291 h 10843"/>
                <a:gd name="connsiteX11" fmla="*/ 7563 w 44327"/>
                <a:gd name="connsiteY11" fmla="*/ 364 h 10843"/>
                <a:gd name="connsiteX12" fmla="*/ 4703 w 44327"/>
                <a:gd name="connsiteY12" fmla="*/ 10471 h 10843"/>
                <a:gd name="connsiteX13" fmla="*/ 0 w 44327"/>
                <a:gd name="connsiteY13" fmla="*/ 5839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7717" h="10843">
                  <a:moveTo>
                    <a:pt x="47717" y="5356"/>
                  </a:moveTo>
                  <a:cubicBezTo>
                    <a:pt x="40127" y="5286"/>
                    <a:pt x="40762" y="-925"/>
                    <a:pt x="39519" y="118"/>
                  </a:cubicBezTo>
                  <a:cubicBezTo>
                    <a:pt x="37973" y="277"/>
                    <a:pt x="37564" y="10569"/>
                    <a:pt x="36614" y="10567"/>
                  </a:cubicBezTo>
                  <a:cubicBezTo>
                    <a:pt x="35200" y="10629"/>
                    <a:pt x="35217" y="670"/>
                    <a:pt x="33817" y="732"/>
                  </a:cubicBezTo>
                  <a:cubicBezTo>
                    <a:pt x="32317" y="763"/>
                    <a:pt x="32317" y="10720"/>
                    <a:pt x="30898" y="10751"/>
                  </a:cubicBezTo>
                  <a:cubicBezTo>
                    <a:pt x="29459" y="10875"/>
                    <a:pt x="29495" y="748"/>
                    <a:pt x="28074" y="732"/>
                  </a:cubicBezTo>
                  <a:cubicBezTo>
                    <a:pt x="26667" y="900"/>
                    <a:pt x="26621" y="10766"/>
                    <a:pt x="25250" y="10843"/>
                  </a:cubicBezTo>
                  <a:cubicBezTo>
                    <a:pt x="23777" y="10692"/>
                    <a:pt x="23772" y="594"/>
                    <a:pt x="22385" y="548"/>
                  </a:cubicBezTo>
                  <a:cubicBezTo>
                    <a:pt x="20908" y="580"/>
                    <a:pt x="20873" y="10414"/>
                    <a:pt x="19507" y="10476"/>
                  </a:cubicBezTo>
                  <a:cubicBezTo>
                    <a:pt x="18075" y="10536"/>
                    <a:pt x="18084" y="394"/>
                    <a:pt x="16698" y="364"/>
                  </a:cubicBezTo>
                  <a:cubicBezTo>
                    <a:pt x="15243" y="426"/>
                    <a:pt x="15158" y="10445"/>
                    <a:pt x="13752" y="10291"/>
                  </a:cubicBezTo>
                  <a:cubicBezTo>
                    <a:pt x="12292" y="10413"/>
                    <a:pt x="12330" y="518"/>
                    <a:pt x="10953" y="364"/>
                  </a:cubicBezTo>
                  <a:cubicBezTo>
                    <a:pt x="9520" y="210"/>
                    <a:pt x="9542" y="10410"/>
                    <a:pt x="8093" y="10471"/>
                  </a:cubicBezTo>
                  <a:cubicBezTo>
                    <a:pt x="6669" y="10504"/>
                    <a:pt x="7971" y="5286"/>
                    <a:pt x="0" y="5630"/>
                  </a:cubicBezTo>
                </a:path>
              </a:pathLst>
            </a:custGeom>
            <a:ln>
              <a:tailEnd type="arrow" w="lg" len="lg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69" name="Straight Arrow Connector 68"/>
            <p:cNvCxnSpPr/>
            <p:nvPr/>
          </p:nvCxnSpPr>
          <p:spPr>
            <a:xfrm>
              <a:off x="1042615" y="5519547"/>
              <a:ext cx="0" cy="652470"/>
            </a:xfrm>
            <a:prstGeom prst="straightConnector1">
              <a:avLst/>
            </a:prstGeom>
            <a:ln w="38100" cmpd="sng">
              <a:solidFill>
                <a:schemeClr val="accent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Delay 46"/>
            <p:cNvSpPr/>
            <p:nvPr/>
          </p:nvSpPr>
          <p:spPr>
            <a:xfrm rot="5974411">
              <a:off x="465190" y="3286729"/>
              <a:ext cx="2844832" cy="122187"/>
            </a:xfrm>
            <a:custGeom>
              <a:avLst/>
              <a:gdLst>
                <a:gd name="connsiteX0" fmla="*/ 0 w 822960"/>
                <a:gd name="connsiteY0" fmla="*/ 0 h 822960"/>
                <a:gd name="connsiteX1" fmla="*/ 411480 w 822960"/>
                <a:gd name="connsiteY1" fmla="*/ 0 h 822960"/>
                <a:gd name="connsiteX2" fmla="*/ 822960 w 822960"/>
                <a:gd name="connsiteY2" fmla="*/ 411480 h 822960"/>
                <a:gd name="connsiteX3" fmla="*/ 411480 w 822960"/>
                <a:gd name="connsiteY3" fmla="*/ 822960 h 822960"/>
                <a:gd name="connsiteX4" fmla="*/ 0 w 822960"/>
                <a:gd name="connsiteY4" fmla="*/ 822960 h 822960"/>
                <a:gd name="connsiteX5" fmla="*/ 0 w 822960"/>
                <a:gd name="connsiteY5" fmla="*/ 0 h 822960"/>
                <a:gd name="connsiteX0" fmla="*/ 0 w 935151"/>
                <a:gd name="connsiteY0" fmla="*/ 0 h 822960"/>
                <a:gd name="connsiteX1" fmla="*/ 411480 w 935151"/>
                <a:gd name="connsiteY1" fmla="*/ 0 h 822960"/>
                <a:gd name="connsiteX2" fmla="*/ 822960 w 935151"/>
                <a:gd name="connsiteY2" fmla="*/ 411480 h 822960"/>
                <a:gd name="connsiteX3" fmla="*/ 814705 w 935151"/>
                <a:gd name="connsiteY3" fmla="*/ 816610 h 822960"/>
                <a:gd name="connsiteX4" fmla="*/ 0 w 935151"/>
                <a:gd name="connsiteY4" fmla="*/ 822960 h 822960"/>
                <a:gd name="connsiteX5" fmla="*/ 0 w 935151"/>
                <a:gd name="connsiteY5" fmla="*/ 0 h 822960"/>
                <a:gd name="connsiteX0" fmla="*/ 0 w 935151"/>
                <a:gd name="connsiteY0" fmla="*/ 0 h 822960"/>
                <a:gd name="connsiteX1" fmla="*/ 411480 w 935151"/>
                <a:gd name="connsiteY1" fmla="*/ 0 h 822960"/>
                <a:gd name="connsiteX2" fmla="*/ 822960 w 935151"/>
                <a:gd name="connsiteY2" fmla="*/ 411480 h 822960"/>
                <a:gd name="connsiteX3" fmla="*/ 814705 w 935151"/>
                <a:gd name="connsiteY3" fmla="*/ 816610 h 822960"/>
                <a:gd name="connsiteX4" fmla="*/ 0 w 935151"/>
                <a:gd name="connsiteY4" fmla="*/ 822960 h 822960"/>
                <a:gd name="connsiteX5" fmla="*/ 0 w 935151"/>
                <a:gd name="connsiteY5" fmla="*/ 0 h 822960"/>
                <a:gd name="connsiteX0" fmla="*/ 0 w 934064"/>
                <a:gd name="connsiteY0" fmla="*/ 0 h 822960"/>
                <a:gd name="connsiteX1" fmla="*/ 411480 w 934064"/>
                <a:gd name="connsiteY1" fmla="*/ 0 h 822960"/>
                <a:gd name="connsiteX2" fmla="*/ 819785 w 934064"/>
                <a:gd name="connsiteY2" fmla="*/ 478155 h 822960"/>
                <a:gd name="connsiteX3" fmla="*/ 814705 w 934064"/>
                <a:gd name="connsiteY3" fmla="*/ 816610 h 822960"/>
                <a:gd name="connsiteX4" fmla="*/ 0 w 934064"/>
                <a:gd name="connsiteY4" fmla="*/ 822960 h 822960"/>
                <a:gd name="connsiteX5" fmla="*/ 0 w 934064"/>
                <a:gd name="connsiteY5" fmla="*/ 0 h 822960"/>
                <a:gd name="connsiteX0" fmla="*/ 0 w 944312"/>
                <a:gd name="connsiteY0" fmla="*/ 0 h 822960"/>
                <a:gd name="connsiteX1" fmla="*/ 411480 w 944312"/>
                <a:gd name="connsiteY1" fmla="*/ 0 h 822960"/>
                <a:gd name="connsiteX2" fmla="*/ 819785 w 944312"/>
                <a:gd name="connsiteY2" fmla="*/ 478155 h 822960"/>
                <a:gd name="connsiteX3" fmla="*/ 814705 w 944312"/>
                <a:gd name="connsiteY3" fmla="*/ 816610 h 822960"/>
                <a:gd name="connsiteX4" fmla="*/ 0 w 944312"/>
                <a:gd name="connsiteY4" fmla="*/ 822960 h 822960"/>
                <a:gd name="connsiteX5" fmla="*/ 0 w 944312"/>
                <a:gd name="connsiteY5" fmla="*/ 0 h 822960"/>
                <a:gd name="connsiteX0" fmla="*/ 0 w 938492"/>
                <a:gd name="connsiteY0" fmla="*/ 0 h 822960"/>
                <a:gd name="connsiteX1" fmla="*/ 411480 w 938492"/>
                <a:gd name="connsiteY1" fmla="*/ 0 h 822960"/>
                <a:gd name="connsiteX2" fmla="*/ 803910 w 938492"/>
                <a:gd name="connsiteY2" fmla="*/ 614680 h 822960"/>
                <a:gd name="connsiteX3" fmla="*/ 814705 w 938492"/>
                <a:gd name="connsiteY3" fmla="*/ 816610 h 822960"/>
                <a:gd name="connsiteX4" fmla="*/ 0 w 938492"/>
                <a:gd name="connsiteY4" fmla="*/ 822960 h 822960"/>
                <a:gd name="connsiteX5" fmla="*/ 0 w 938492"/>
                <a:gd name="connsiteY5" fmla="*/ 0 h 822960"/>
                <a:gd name="connsiteX0" fmla="*/ 0 w 937579"/>
                <a:gd name="connsiteY0" fmla="*/ 0 h 822960"/>
                <a:gd name="connsiteX1" fmla="*/ 411480 w 937579"/>
                <a:gd name="connsiteY1" fmla="*/ 0 h 822960"/>
                <a:gd name="connsiteX2" fmla="*/ 803910 w 937579"/>
                <a:gd name="connsiteY2" fmla="*/ 614680 h 822960"/>
                <a:gd name="connsiteX3" fmla="*/ 814705 w 937579"/>
                <a:gd name="connsiteY3" fmla="*/ 816610 h 822960"/>
                <a:gd name="connsiteX4" fmla="*/ 0 w 937579"/>
                <a:gd name="connsiteY4" fmla="*/ 822960 h 822960"/>
                <a:gd name="connsiteX5" fmla="*/ 0 w 937579"/>
                <a:gd name="connsiteY5" fmla="*/ 0 h 822960"/>
                <a:gd name="connsiteX0" fmla="*/ 0 w 969381"/>
                <a:gd name="connsiteY0" fmla="*/ 0 h 822960"/>
                <a:gd name="connsiteX1" fmla="*/ 411480 w 969381"/>
                <a:gd name="connsiteY1" fmla="*/ 0 h 822960"/>
                <a:gd name="connsiteX2" fmla="*/ 803910 w 969381"/>
                <a:gd name="connsiteY2" fmla="*/ 614680 h 822960"/>
                <a:gd name="connsiteX3" fmla="*/ 814705 w 969381"/>
                <a:gd name="connsiteY3" fmla="*/ 816610 h 822960"/>
                <a:gd name="connsiteX4" fmla="*/ 0 w 969381"/>
                <a:gd name="connsiteY4" fmla="*/ 822960 h 822960"/>
                <a:gd name="connsiteX5" fmla="*/ 0 w 969381"/>
                <a:gd name="connsiteY5" fmla="*/ 0 h 822960"/>
                <a:gd name="connsiteX0" fmla="*/ 0 w 965809"/>
                <a:gd name="connsiteY0" fmla="*/ 0 h 822960"/>
                <a:gd name="connsiteX1" fmla="*/ 411480 w 965809"/>
                <a:gd name="connsiteY1" fmla="*/ 0 h 822960"/>
                <a:gd name="connsiteX2" fmla="*/ 803910 w 965809"/>
                <a:gd name="connsiteY2" fmla="*/ 614680 h 822960"/>
                <a:gd name="connsiteX3" fmla="*/ 821055 w 965809"/>
                <a:gd name="connsiteY3" fmla="*/ 816610 h 822960"/>
                <a:gd name="connsiteX4" fmla="*/ 0 w 965809"/>
                <a:gd name="connsiteY4" fmla="*/ 822960 h 822960"/>
                <a:gd name="connsiteX5" fmla="*/ 0 w 965809"/>
                <a:gd name="connsiteY5" fmla="*/ 0 h 822960"/>
                <a:gd name="connsiteX0" fmla="*/ 0 w 977388"/>
                <a:gd name="connsiteY0" fmla="*/ 0 h 822960"/>
                <a:gd name="connsiteX1" fmla="*/ 411480 w 977388"/>
                <a:gd name="connsiteY1" fmla="*/ 0 h 822960"/>
                <a:gd name="connsiteX2" fmla="*/ 803910 w 977388"/>
                <a:gd name="connsiteY2" fmla="*/ 614680 h 822960"/>
                <a:gd name="connsiteX3" fmla="*/ 821055 w 977388"/>
                <a:gd name="connsiteY3" fmla="*/ 816610 h 822960"/>
                <a:gd name="connsiteX4" fmla="*/ 0 w 977388"/>
                <a:gd name="connsiteY4" fmla="*/ 822960 h 822960"/>
                <a:gd name="connsiteX5" fmla="*/ 0 w 977388"/>
                <a:gd name="connsiteY5" fmla="*/ 0 h 822960"/>
                <a:gd name="connsiteX0" fmla="*/ 0 w 966844"/>
                <a:gd name="connsiteY0" fmla="*/ 0 h 822960"/>
                <a:gd name="connsiteX1" fmla="*/ 386538 w 966844"/>
                <a:gd name="connsiteY1" fmla="*/ 0 h 822960"/>
                <a:gd name="connsiteX2" fmla="*/ 803910 w 966844"/>
                <a:gd name="connsiteY2" fmla="*/ 614680 h 822960"/>
                <a:gd name="connsiteX3" fmla="*/ 821055 w 966844"/>
                <a:gd name="connsiteY3" fmla="*/ 816610 h 822960"/>
                <a:gd name="connsiteX4" fmla="*/ 0 w 966844"/>
                <a:gd name="connsiteY4" fmla="*/ 822960 h 822960"/>
                <a:gd name="connsiteX5" fmla="*/ 0 w 966844"/>
                <a:gd name="connsiteY5" fmla="*/ 0 h 822960"/>
                <a:gd name="connsiteX0" fmla="*/ 0 w 966844"/>
                <a:gd name="connsiteY0" fmla="*/ 0 h 822960"/>
                <a:gd name="connsiteX1" fmla="*/ 386538 w 966844"/>
                <a:gd name="connsiteY1" fmla="*/ 0 h 822960"/>
                <a:gd name="connsiteX2" fmla="*/ 803910 w 966844"/>
                <a:gd name="connsiteY2" fmla="*/ 614680 h 822960"/>
                <a:gd name="connsiteX3" fmla="*/ 821055 w 966844"/>
                <a:gd name="connsiteY3" fmla="*/ 816610 h 822960"/>
                <a:gd name="connsiteX4" fmla="*/ 0 w 966844"/>
                <a:gd name="connsiteY4" fmla="*/ 822960 h 822960"/>
                <a:gd name="connsiteX5" fmla="*/ 0 w 966844"/>
                <a:gd name="connsiteY5" fmla="*/ 0 h 822960"/>
                <a:gd name="connsiteX0" fmla="*/ 0 w 973811"/>
                <a:gd name="connsiteY0" fmla="*/ 0 h 822960"/>
                <a:gd name="connsiteX1" fmla="*/ 386538 w 973811"/>
                <a:gd name="connsiteY1" fmla="*/ 0 h 822960"/>
                <a:gd name="connsiteX2" fmla="*/ 803910 w 973811"/>
                <a:gd name="connsiteY2" fmla="*/ 614680 h 822960"/>
                <a:gd name="connsiteX3" fmla="*/ 821055 w 973811"/>
                <a:gd name="connsiteY3" fmla="*/ 816610 h 822960"/>
                <a:gd name="connsiteX4" fmla="*/ 0 w 973811"/>
                <a:gd name="connsiteY4" fmla="*/ 822960 h 822960"/>
                <a:gd name="connsiteX5" fmla="*/ 0 w 973811"/>
                <a:gd name="connsiteY5" fmla="*/ 0 h 822960"/>
                <a:gd name="connsiteX0" fmla="*/ 0 w 976603"/>
                <a:gd name="connsiteY0" fmla="*/ 0 h 822960"/>
                <a:gd name="connsiteX1" fmla="*/ 386538 w 976603"/>
                <a:gd name="connsiteY1" fmla="*/ 0 h 822960"/>
                <a:gd name="connsiteX2" fmla="*/ 803910 w 976603"/>
                <a:gd name="connsiteY2" fmla="*/ 614680 h 822960"/>
                <a:gd name="connsiteX3" fmla="*/ 821055 w 976603"/>
                <a:gd name="connsiteY3" fmla="*/ 816610 h 822960"/>
                <a:gd name="connsiteX4" fmla="*/ 0 w 976603"/>
                <a:gd name="connsiteY4" fmla="*/ 822960 h 822960"/>
                <a:gd name="connsiteX5" fmla="*/ 0 w 976603"/>
                <a:gd name="connsiteY5" fmla="*/ 0 h 822960"/>
                <a:gd name="connsiteX0" fmla="*/ 0 w 969946"/>
                <a:gd name="connsiteY0" fmla="*/ 0 h 822960"/>
                <a:gd name="connsiteX1" fmla="*/ 386538 w 969946"/>
                <a:gd name="connsiteY1" fmla="*/ 0 h 822960"/>
                <a:gd name="connsiteX2" fmla="*/ 803910 w 969946"/>
                <a:gd name="connsiteY2" fmla="*/ 614680 h 822960"/>
                <a:gd name="connsiteX3" fmla="*/ 825212 w 969946"/>
                <a:gd name="connsiteY3" fmla="*/ 816610 h 822960"/>
                <a:gd name="connsiteX4" fmla="*/ 0 w 969946"/>
                <a:gd name="connsiteY4" fmla="*/ 822960 h 822960"/>
                <a:gd name="connsiteX5" fmla="*/ 0 w 969946"/>
                <a:gd name="connsiteY5" fmla="*/ 0 h 822960"/>
                <a:gd name="connsiteX0" fmla="*/ 0 w 975746"/>
                <a:gd name="connsiteY0" fmla="*/ 0 h 822960"/>
                <a:gd name="connsiteX1" fmla="*/ 386538 w 975746"/>
                <a:gd name="connsiteY1" fmla="*/ 0 h 822960"/>
                <a:gd name="connsiteX2" fmla="*/ 803910 w 975746"/>
                <a:gd name="connsiteY2" fmla="*/ 614680 h 822960"/>
                <a:gd name="connsiteX3" fmla="*/ 825212 w 975746"/>
                <a:gd name="connsiteY3" fmla="*/ 816610 h 822960"/>
                <a:gd name="connsiteX4" fmla="*/ 0 w 975746"/>
                <a:gd name="connsiteY4" fmla="*/ 822960 h 822960"/>
                <a:gd name="connsiteX5" fmla="*/ 0 w 975746"/>
                <a:gd name="connsiteY5" fmla="*/ 0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59860 w 975746"/>
                <a:gd name="connsiteY4" fmla="*/ 119946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1663 w 975746"/>
                <a:gd name="connsiteY4" fmla="*/ 7497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1663 w 975746"/>
                <a:gd name="connsiteY4" fmla="*/ 7497 h 822960"/>
                <a:gd name="connsiteX0" fmla="*/ 386538 w 932530"/>
                <a:gd name="connsiteY0" fmla="*/ 0 h 822960"/>
                <a:gd name="connsiteX1" fmla="*/ 614365 w 932530"/>
                <a:gd name="connsiteY1" fmla="*/ 535550 h 822960"/>
                <a:gd name="connsiteX2" fmla="*/ 825212 w 932530"/>
                <a:gd name="connsiteY2" fmla="*/ 816610 h 822960"/>
                <a:gd name="connsiteX3" fmla="*/ 0 w 932530"/>
                <a:gd name="connsiteY3" fmla="*/ 822960 h 822960"/>
                <a:gd name="connsiteX4" fmla="*/ 1663 w 932530"/>
                <a:gd name="connsiteY4" fmla="*/ 7497 h 822960"/>
                <a:gd name="connsiteX0" fmla="*/ 386538 w 689638"/>
                <a:gd name="connsiteY0" fmla="*/ 0 h 822960"/>
                <a:gd name="connsiteX1" fmla="*/ 614365 w 689638"/>
                <a:gd name="connsiteY1" fmla="*/ 535550 h 822960"/>
                <a:gd name="connsiteX2" fmla="*/ 519025 w 689638"/>
                <a:gd name="connsiteY2" fmla="*/ 820775 h 822960"/>
                <a:gd name="connsiteX3" fmla="*/ 0 w 689638"/>
                <a:gd name="connsiteY3" fmla="*/ 822960 h 822960"/>
                <a:gd name="connsiteX4" fmla="*/ 1663 w 689638"/>
                <a:gd name="connsiteY4" fmla="*/ 7497 h 822960"/>
                <a:gd name="connsiteX0" fmla="*/ 386538 w 708160"/>
                <a:gd name="connsiteY0" fmla="*/ 0 h 822960"/>
                <a:gd name="connsiteX1" fmla="*/ 614365 w 708160"/>
                <a:gd name="connsiteY1" fmla="*/ 535550 h 822960"/>
                <a:gd name="connsiteX2" fmla="*/ 519025 w 708160"/>
                <a:gd name="connsiteY2" fmla="*/ 820775 h 822960"/>
                <a:gd name="connsiteX3" fmla="*/ 0 w 708160"/>
                <a:gd name="connsiteY3" fmla="*/ 822960 h 822960"/>
                <a:gd name="connsiteX4" fmla="*/ 1663 w 708160"/>
                <a:gd name="connsiteY4" fmla="*/ 7497 h 822960"/>
                <a:gd name="connsiteX0" fmla="*/ 386538 w 708160"/>
                <a:gd name="connsiteY0" fmla="*/ 0 h 822960"/>
                <a:gd name="connsiteX1" fmla="*/ 614365 w 708160"/>
                <a:gd name="connsiteY1" fmla="*/ 535550 h 822960"/>
                <a:gd name="connsiteX2" fmla="*/ 519025 w 708160"/>
                <a:gd name="connsiteY2" fmla="*/ 820775 h 822960"/>
                <a:gd name="connsiteX3" fmla="*/ 0 w 708160"/>
                <a:gd name="connsiteY3" fmla="*/ 822960 h 822960"/>
                <a:gd name="connsiteX4" fmla="*/ 1663 w 708160"/>
                <a:gd name="connsiteY4" fmla="*/ 7497 h 822960"/>
                <a:gd name="connsiteX0" fmla="*/ 386538 w 745430"/>
                <a:gd name="connsiteY0" fmla="*/ 0 h 822960"/>
                <a:gd name="connsiteX1" fmla="*/ 614365 w 745430"/>
                <a:gd name="connsiteY1" fmla="*/ 535550 h 822960"/>
                <a:gd name="connsiteX2" fmla="*/ 519025 w 745430"/>
                <a:gd name="connsiteY2" fmla="*/ 820775 h 822960"/>
                <a:gd name="connsiteX3" fmla="*/ 0 w 745430"/>
                <a:gd name="connsiteY3" fmla="*/ 822960 h 822960"/>
                <a:gd name="connsiteX4" fmla="*/ 1663 w 745430"/>
                <a:gd name="connsiteY4" fmla="*/ 7497 h 822960"/>
                <a:gd name="connsiteX0" fmla="*/ 346963 w 691795"/>
                <a:gd name="connsiteY0" fmla="*/ 0 h 968727"/>
                <a:gd name="connsiteX1" fmla="*/ 614365 w 691795"/>
                <a:gd name="connsiteY1" fmla="*/ 681317 h 968727"/>
                <a:gd name="connsiteX2" fmla="*/ 519025 w 691795"/>
                <a:gd name="connsiteY2" fmla="*/ 966542 h 968727"/>
                <a:gd name="connsiteX3" fmla="*/ 0 w 691795"/>
                <a:gd name="connsiteY3" fmla="*/ 968727 h 968727"/>
                <a:gd name="connsiteX4" fmla="*/ 1663 w 691795"/>
                <a:gd name="connsiteY4" fmla="*/ 153264 h 968727"/>
                <a:gd name="connsiteX0" fmla="*/ 346963 w 691795"/>
                <a:gd name="connsiteY0" fmla="*/ 9163 h 977890"/>
                <a:gd name="connsiteX1" fmla="*/ 614365 w 691795"/>
                <a:gd name="connsiteY1" fmla="*/ 690480 h 977890"/>
                <a:gd name="connsiteX2" fmla="*/ 519025 w 691795"/>
                <a:gd name="connsiteY2" fmla="*/ 975705 h 977890"/>
                <a:gd name="connsiteX3" fmla="*/ 0 w 691795"/>
                <a:gd name="connsiteY3" fmla="*/ 977890 h 977890"/>
                <a:gd name="connsiteX4" fmla="*/ 1663 w 691795"/>
                <a:gd name="connsiteY4" fmla="*/ 0 h 977890"/>
                <a:gd name="connsiteX0" fmla="*/ 346963 w 691795"/>
                <a:gd name="connsiteY0" fmla="*/ 9163 h 977890"/>
                <a:gd name="connsiteX1" fmla="*/ 614365 w 691795"/>
                <a:gd name="connsiteY1" fmla="*/ 690480 h 977890"/>
                <a:gd name="connsiteX2" fmla="*/ 519025 w 691795"/>
                <a:gd name="connsiteY2" fmla="*/ 975705 h 977890"/>
                <a:gd name="connsiteX3" fmla="*/ 0 w 691795"/>
                <a:gd name="connsiteY3" fmla="*/ 977890 h 977890"/>
                <a:gd name="connsiteX4" fmla="*/ 1663 w 691795"/>
                <a:gd name="connsiteY4" fmla="*/ 0 h 977890"/>
                <a:gd name="connsiteX0" fmla="*/ 346963 w 673753"/>
                <a:gd name="connsiteY0" fmla="*/ 9163 h 977890"/>
                <a:gd name="connsiteX1" fmla="*/ 566458 w 673753"/>
                <a:gd name="connsiteY1" fmla="*/ 732127 h 977890"/>
                <a:gd name="connsiteX2" fmla="*/ 519025 w 673753"/>
                <a:gd name="connsiteY2" fmla="*/ 975705 h 977890"/>
                <a:gd name="connsiteX3" fmla="*/ 0 w 673753"/>
                <a:gd name="connsiteY3" fmla="*/ 977890 h 977890"/>
                <a:gd name="connsiteX4" fmla="*/ 1663 w 673753"/>
                <a:gd name="connsiteY4" fmla="*/ 0 h 977890"/>
                <a:gd name="connsiteX0" fmla="*/ 346963 w 680947"/>
                <a:gd name="connsiteY0" fmla="*/ 9163 h 977890"/>
                <a:gd name="connsiteX1" fmla="*/ 566458 w 680947"/>
                <a:gd name="connsiteY1" fmla="*/ 732127 h 977890"/>
                <a:gd name="connsiteX2" fmla="*/ 519025 w 680947"/>
                <a:gd name="connsiteY2" fmla="*/ 975705 h 977890"/>
                <a:gd name="connsiteX3" fmla="*/ 0 w 680947"/>
                <a:gd name="connsiteY3" fmla="*/ 977890 h 977890"/>
                <a:gd name="connsiteX4" fmla="*/ 1663 w 680947"/>
                <a:gd name="connsiteY4" fmla="*/ 0 h 977890"/>
                <a:gd name="connsiteX0" fmla="*/ 346963 w 730933"/>
                <a:gd name="connsiteY0" fmla="*/ 9163 h 977890"/>
                <a:gd name="connsiteX1" fmla="*/ 566458 w 730933"/>
                <a:gd name="connsiteY1" fmla="*/ 732127 h 977890"/>
                <a:gd name="connsiteX2" fmla="*/ 519025 w 730933"/>
                <a:gd name="connsiteY2" fmla="*/ 975705 h 977890"/>
                <a:gd name="connsiteX3" fmla="*/ 0 w 730933"/>
                <a:gd name="connsiteY3" fmla="*/ 977890 h 977890"/>
                <a:gd name="connsiteX4" fmla="*/ 1663 w 730933"/>
                <a:gd name="connsiteY4" fmla="*/ 0 h 977890"/>
                <a:gd name="connsiteX0" fmla="*/ 346963 w 813803"/>
                <a:gd name="connsiteY0" fmla="*/ 9163 h 977890"/>
                <a:gd name="connsiteX1" fmla="*/ 566458 w 813803"/>
                <a:gd name="connsiteY1" fmla="*/ 732127 h 977890"/>
                <a:gd name="connsiteX2" fmla="*/ 519025 w 813803"/>
                <a:gd name="connsiteY2" fmla="*/ 975705 h 977890"/>
                <a:gd name="connsiteX3" fmla="*/ 0 w 813803"/>
                <a:gd name="connsiteY3" fmla="*/ 977890 h 977890"/>
                <a:gd name="connsiteX4" fmla="*/ 1663 w 813803"/>
                <a:gd name="connsiteY4" fmla="*/ 0 h 977890"/>
                <a:gd name="connsiteX0" fmla="*/ 346963 w 815467"/>
                <a:gd name="connsiteY0" fmla="*/ 9163 h 977890"/>
                <a:gd name="connsiteX1" fmla="*/ 570624 w 815467"/>
                <a:gd name="connsiteY1" fmla="*/ 757116 h 977890"/>
                <a:gd name="connsiteX2" fmla="*/ 519025 w 815467"/>
                <a:gd name="connsiteY2" fmla="*/ 975705 h 977890"/>
                <a:gd name="connsiteX3" fmla="*/ 0 w 815467"/>
                <a:gd name="connsiteY3" fmla="*/ 977890 h 977890"/>
                <a:gd name="connsiteX4" fmla="*/ 1663 w 815467"/>
                <a:gd name="connsiteY4" fmla="*/ 0 h 977890"/>
                <a:gd name="connsiteX0" fmla="*/ 346963 w 846834"/>
                <a:gd name="connsiteY0" fmla="*/ 9163 h 977890"/>
                <a:gd name="connsiteX1" fmla="*/ 570624 w 846834"/>
                <a:gd name="connsiteY1" fmla="*/ 757116 h 977890"/>
                <a:gd name="connsiteX2" fmla="*/ 519025 w 846834"/>
                <a:gd name="connsiteY2" fmla="*/ 975705 h 977890"/>
                <a:gd name="connsiteX3" fmla="*/ 0 w 846834"/>
                <a:gd name="connsiteY3" fmla="*/ 977890 h 977890"/>
                <a:gd name="connsiteX4" fmla="*/ 1663 w 846834"/>
                <a:gd name="connsiteY4" fmla="*/ 0 h 977890"/>
                <a:gd name="connsiteX0" fmla="*/ 346963 w 846834"/>
                <a:gd name="connsiteY0" fmla="*/ 9163 h 977890"/>
                <a:gd name="connsiteX1" fmla="*/ 570624 w 846834"/>
                <a:gd name="connsiteY1" fmla="*/ 757116 h 977890"/>
                <a:gd name="connsiteX2" fmla="*/ 519025 w 846834"/>
                <a:gd name="connsiteY2" fmla="*/ 975705 h 977890"/>
                <a:gd name="connsiteX3" fmla="*/ 0 w 846834"/>
                <a:gd name="connsiteY3" fmla="*/ 977890 h 977890"/>
                <a:gd name="connsiteX4" fmla="*/ 1663 w 846834"/>
                <a:gd name="connsiteY4" fmla="*/ 0 h 977890"/>
                <a:gd name="connsiteX0" fmla="*/ 349046 w 765461"/>
                <a:gd name="connsiteY0" fmla="*/ 13327 h 977890"/>
                <a:gd name="connsiteX1" fmla="*/ 570624 w 765461"/>
                <a:gd name="connsiteY1" fmla="*/ 757116 h 977890"/>
                <a:gd name="connsiteX2" fmla="*/ 519025 w 765461"/>
                <a:gd name="connsiteY2" fmla="*/ 975705 h 977890"/>
                <a:gd name="connsiteX3" fmla="*/ 0 w 765461"/>
                <a:gd name="connsiteY3" fmla="*/ 977890 h 977890"/>
                <a:gd name="connsiteX4" fmla="*/ 1663 w 765461"/>
                <a:gd name="connsiteY4" fmla="*/ 0 h 977890"/>
                <a:gd name="connsiteX0" fmla="*/ 349046 w 781069"/>
                <a:gd name="connsiteY0" fmla="*/ 13327 h 977890"/>
                <a:gd name="connsiteX1" fmla="*/ 570624 w 781069"/>
                <a:gd name="connsiteY1" fmla="*/ 757116 h 977890"/>
                <a:gd name="connsiteX2" fmla="*/ 519025 w 781069"/>
                <a:gd name="connsiteY2" fmla="*/ 975705 h 977890"/>
                <a:gd name="connsiteX3" fmla="*/ 0 w 781069"/>
                <a:gd name="connsiteY3" fmla="*/ 977890 h 977890"/>
                <a:gd name="connsiteX4" fmla="*/ 1663 w 781069"/>
                <a:gd name="connsiteY4" fmla="*/ 0 h 977890"/>
                <a:gd name="connsiteX0" fmla="*/ 2107021 w 2107021"/>
                <a:gd name="connsiteY0" fmla="*/ 0 h 2555057"/>
                <a:gd name="connsiteX1" fmla="*/ 570624 w 2107021"/>
                <a:gd name="connsiteY1" fmla="*/ 2293086 h 2555057"/>
                <a:gd name="connsiteX2" fmla="*/ 519025 w 2107021"/>
                <a:gd name="connsiteY2" fmla="*/ 2511675 h 2555057"/>
                <a:gd name="connsiteX3" fmla="*/ 0 w 2107021"/>
                <a:gd name="connsiteY3" fmla="*/ 2513860 h 2555057"/>
                <a:gd name="connsiteX4" fmla="*/ 1663 w 2107021"/>
                <a:gd name="connsiteY4" fmla="*/ 1535970 h 2555057"/>
                <a:gd name="connsiteX0" fmla="*/ 2107021 w 2107021"/>
                <a:gd name="connsiteY0" fmla="*/ 0 h 2513860"/>
                <a:gd name="connsiteX1" fmla="*/ 570624 w 2107021"/>
                <a:gd name="connsiteY1" fmla="*/ 2293086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570624 w 2107021"/>
                <a:gd name="connsiteY1" fmla="*/ 2293086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1403787 w 2107021"/>
                <a:gd name="connsiteY1" fmla="*/ 960357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1403787 w 2107021"/>
                <a:gd name="connsiteY1" fmla="*/ 960357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0" fmla="*/ 1154751 w 1154751"/>
                <a:gd name="connsiteY0" fmla="*/ 0 h 1395514"/>
                <a:gd name="connsiteX1" fmla="*/ 451517 w 1154751"/>
                <a:gd name="connsiteY1" fmla="*/ 960357 h 1395514"/>
                <a:gd name="connsiteX2" fmla="*/ 0 w 1154751"/>
                <a:gd name="connsiteY2" fmla="*/ 1395514 h 1395514"/>
                <a:gd name="connsiteX0" fmla="*/ 2187874 w 2187874"/>
                <a:gd name="connsiteY0" fmla="*/ 0 h 2295106"/>
                <a:gd name="connsiteX1" fmla="*/ 1484640 w 2187874"/>
                <a:gd name="connsiteY1" fmla="*/ 960357 h 2295106"/>
                <a:gd name="connsiteX2" fmla="*/ 0 w 2187874"/>
                <a:gd name="connsiteY2" fmla="*/ 2295106 h 2295106"/>
                <a:gd name="connsiteX0" fmla="*/ 2187874 w 2187874"/>
                <a:gd name="connsiteY0" fmla="*/ 0 h 2295465"/>
                <a:gd name="connsiteX1" fmla="*/ 1484640 w 2187874"/>
                <a:gd name="connsiteY1" fmla="*/ 960357 h 2295465"/>
                <a:gd name="connsiteX2" fmla="*/ 0 w 2187874"/>
                <a:gd name="connsiteY2" fmla="*/ 2295106 h 2295465"/>
                <a:gd name="connsiteX0" fmla="*/ 2187874 w 2187982"/>
                <a:gd name="connsiteY0" fmla="*/ 0 h 2295466"/>
                <a:gd name="connsiteX1" fmla="*/ 1484640 w 2187982"/>
                <a:gd name="connsiteY1" fmla="*/ 960357 h 2295466"/>
                <a:gd name="connsiteX2" fmla="*/ 0 w 2187982"/>
                <a:gd name="connsiteY2" fmla="*/ 2295106 h 2295466"/>
                <a:gd name="connsiteX0" fmla="*/ 2187874 w 2187952"/>
                <a:gd name="connsiteY0" fmla="*/ 0 h 2295943"/>
                <a:gd name="connsiteX1" fmla="*/ 1351334 w 2187952"/>
                <a:gd name="connsiteY1" fmla="*/ 1526766 h 2295943"/>
                <a:gd name="connsiteX2" fmla="*/ 0 w 2187952"/>
                <a:gd name="connsiteY2" fmla="*/ 2295106 h 2295943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281605 w 2281605"/>
                <a:gd name="connsiteY0" fmla="*/ 0 h 2157668"/>
                <a:gd name="connsiteX1" fmla="*/ 0 w 2281605"/>
                <a:gd name="connsiteY1" fmla="*/ 2157668 h 2157668"/>
                <a:gd name="connsiteX0" fmla="*/ 2286225 w 2286225"/>
                <a:gd name="connsiteY0" fmla="*/ 0 h 369997"/>
                <a:gd name="connsiteX1" fmla="*/ 0 w 2286225"/>
                <a:gd name="connsiteY1" fmla="*/ 315 h 369997"/>
                <a:gd name="connsiteX0" fmla="*/ 2286225 w 2286225"/>
                <a:gd name="connsiteY0" fmla="*/ 0 h 3535"/>
                <a:gd name="connsiteX1" fmla="*/ 0 w 2286225"/>
                <a:gd name="connsiteY1" fmla="*/ 315 h 3535"/>
                <a:gd name="connsiteX0" fmla="*/ 10000 w 10000"/>
                <a:gd name="connsiteY0" fmla="*/ 4965 h 10824"/>
                <a:gd name="connsiteX1" fmla="*/ 0 w 10000"/>
                <a:gd name="connsiteY1" fmla="*/ 5856 h 10824"/>
                <a:gd name="connsiteX0" fmla="*/ 10439 w 10439"/>
                <a:gd name="connsiteY0" fmla="*/ 45652 h 51511"/>
                <a:gd name="connsiteX1" fmla="*/ 439 w 10439"/>
                <a:gd name="connsiteY1" fmla="*/ 46543 h 51511"/>
                <a:gd name="connsiteX2" fmla="*/ 1810 w 10439"/>
                <a:gd name="connsiteY2" fmla="*/ 0 h 51511"/>
                <a:gd name="connsiteX0" fmla="*/ 10506 w 10506"/>
                <a:gd name="connsiteY0" fmla="*/ 45652 h 852596"/>
                <a:gd name="connsiteX1" fmla="*/ 506 w 10506"/>
                <a:gd name="connsiteY1" fmla="*/ 46543 h 852596"/>
                <a:gd name="connsiteX2" fmla="*/ 1877 w 10506"/>
                <a:gd name="connsiteY2" fmla="*/ 0 h 852596"/>
                <a:gd name="connsiteX0" fmla="*/ 10657 w 10657"/>
                <a:gd name="connsiteY0" fmla="*/ 4969 h 1599840"/>
                <a:gd name="connsiteX1" fmla="*/ 657 w 10657"/>
                <a:gd name="connsiteY1" fmla="*/ 5860 h 1599840"/>
                <a:gd name="connsiteX2" fmla="*/ 1280 w 10657"/>
                <a:gd name="connsiteY2" fmla="*/ 948943 h 1599840"/>
                <a:gd name="connsiteX0" fmla="*/ 10657 w 10657"/>
                <a:gd name="connsiteY0" fmla="*/ 77119 h 1671990"/>
                <a:gd name="connsiteX1" fmla="*/ 2210 w 10657"/>
                <a:gd name="connsiteY1" fmla="*/ 55025 h 1671990"/>
                <a:gd name="connsiteX2" fmla="*/ 657 w 10657"/>
                <a:gd name="connsiteY2" fmla="*/ 78010 h 1671990"/>
                <a:gd name="connsiteX3" fmla="*/ 1280 w 10657"/>
                <a:gd name="connsiteY3" fmla="*/ 1021093 h 1671990"/>
                <a:gd name="connsiteX0" fmla="*/ 10657 w 10657"/>
                <a:gd name="connsiteY0" fmla="*/ 776095 h 2370966"/>
                <a:gd name="connsiteX1" fmla="*/ 2493 w 10657"/>
                <a:gd name="connsiteY1" fmla="*/ 0 h 2370966"/>
                <a:gd name="connsiteX2" fmla="*/ 657 w 10657"/>
                <a:gd name="connsiteY2" fmla="*/ 776986 h 2370966"/>
                <a:gd name="connsiteX3" fmla="*/ 1280 w 10657"/>
                <a:gd name="connsiteY3" fmla="*/ 1720069 h 2370966"/>
                <a:gd name="connsiteX0" fmla="*/ 10657 w 10657"/>
                <a:gd name="connsiteY0" fmla="*/ 806771 h 2401642"/>
                <a:gd name="connsiteX1" fmla="*/ 4837 w 10657"/>
                <a:gd name="connsiteY1" fmla="*/ 219180 h 2401642"/>
                <a:gd name="connsiteX2" fmla="*/ 2493 w 10657"/>
                <a:gd name="connsiteY2" fmla="*/ 30676 h 2401642"/>
                <a:gd name="connsiteX3" fmla="*/ 657 w 10657"/>
                <a:gd name="connsiteY3" fmla="*/ 807662 h 2401642"/>
                <a:gd name="connsiteX4" fmla="*/ 1280 w 10657"/>
                <a:gd name="connsiteY4" fmla="*/ 1750745 h 2401642"/>
                <a:gd name="connsiteX0" fmla="*/ 10657 w 10657"/>
                <a:gd name="connsiteY0" fmla="*/ 784949 h 2379820"/>
                <a:gd name="connsiteX1" fmla="*/ 4413 w 10657"/>
                <a:gd name="connsiteY1" fmla="*/ 786421 h 2379820"/>
                <a:gd name="connsiteX2" fmla="*/ 2493 w 10657"/>
                <a:gd name="connsiteY2" fmla="*/ 8854 h 2379820"/>
                <a:gd name="connsiteX3" fmla="*/ 657 w 10657"/>
                <a:gd name="connsiteY3" fmla="*/ 785840 h 2379820"/>
                <a:gd name="connsiteX4" fmla="*/ 1280 w 10657"/>
                <a:gd name="connsiteY4" fmla="*/ 1728923 h 2379820"/>
                <a:gd name="connsiteX0" fmla="*/ 10657 w 10657"/>
                <a:gd name="connsiteY0" fmla="*/ 785034 h 2379905"/>
                <a:gd name="connsiteX1" fmla="*/ 6252 w 10657"/>
                <a:gd name="connsiteY1" fmla="*/ 833631 h 2379905"/>
                <a:gd name="connsiteX2" fmla="*/ 4413 w 10657"/>
                <a:gd name="connsiteY2" fmla="*/ 786506 h 2379905"/>
                <a:gd name="connsiteX3" fmla="*/ 2493 w 10657"/>
                <a:gd name="connsiteY3" fmla="*/ 8939 h 2379905"/>
                <a:gd name="connsiteX4" fmla="*/ 657 w 10657"/>
                <a:gd name="connsiteY4" fmla="*/ 785925 h 2379905"/>
                <a:gd name="connsiteX5" fmla="*/ 1280 w 10657"/>
                <a:gd name="connsiteY5" fmla="*/ 1729008 h 2379905"/>
                <a:gd name="connsiteX0" fmla="*/ 10657 w 10657"/>
                <a:gd name="connsiteY0" fmla="*/ 785038 h 2379909"/>
                <a:gd name="connsiteX1" fmla="*/ 7788 w 10657"/>
                <a:gd name="connsiteY1" fmla="*/ 810073 h 2379909"/>
                <a:gd name="connsiteX2" fmla="*/ 6252 w 10657"/>
                <a:gd name="connsiteY2" fmla="*/ 833635 h 2379909"/>
                <a:gd name="connsiteX3" fmla="*/ 4413 w 10657"/>
                <a:gd name="connsiteY3" fmla="*/ 786510 h 2379909"/>
                <a:gd name="connsiteX4" fmla="*/ 2493 w 10657"/>
                <a:gd name="connsiteY4" fmla="*/ 8943 h 2379909"/>
                <a:gd name="connsiteX5" fmla="*/ 657 w 10657"/>
                <a:gd name="connsiteY5" fmla="*/ 785929 h 2379909"/>
                <a:gd name="connsiteX6" fmla="*/ 1280 w 10657"/>
                <a:gd name="connsiteY6" fmla="*/ 1729012 h 2379909"/>
                <a:gd name="connsiteX0" fmla="*/ 10657 w 10657"/>
                <a:gd name="connsiteY0" fmla="*/ 785038 h 2379909"/>
                <a:gd name="connsiteX1" fmla="*/ 8980 w 10657"/>
                <a:gd name="connsiteY1" fmla="*/ 786514 h 2379909"/>
                <a:gd name="connsiteX2" fmla="*/ 7788 w 10657"/>
                <a:gd name="connsiteY2" fmla="*/ 810073 h 2379909"/>
                <a:gd name="connsiteX3" fmla="*/ 6252 w 10657"/>
                <a:gd name="connsiteY3" fmla="*/ 833635 h 2379909"/>
                <a:gd name="connsiteX4" fmla="*/ 4413 w 10657"/>
                <a:gd name="connsiteY4" fmla="*/ 786510 h 2379909"/>
                <a:gd name="connsiteX5" fmla="*/ 2493 w 10657"/>
                <a:gd name="connsiteY5" fmla="*/ 8943 h 2379909"/>
                <a:gd name="connsiteX6" fmla="*/ 657 w 10657"/>
                <a:gd name="connsiteY6" fmla="*/ 785929 h 2379909"/>
                <a:gd name="connsiteX7" fmla="*/ 1280 w 10657"/>
                <a:gd name="connsiteY7" fmla="*/ 1729012 h 2379909"/>
                <a:gd name="connsiteX0" fmla="*/ 15988 w 15988"/>
                <a:gd name="connsiteY0" fmla="*/ 8975855 h 9052345"/>
                <a:gd name="connsiteX1" fmla="*/ 14311 w 15988"/>
                <a:gd name="connsiteY1" fmla="*/ 8977331 h 9052345"/>
                <a:gd name="connsiteX2" fmla="*/ 13119 w 15988"/>
                <a:gd name="connsiteY2" fmla="*/ 9000890 h 9052345"/>
                <a:gd name="connsiteX3" fmla="*/ 11583 w 15988"/>
                <a:gd name="connsiteY3" fmla="*/ 9024452 h 9052345"/>
                <a:gd name="connsiteX4" fmla="*/ 9744 w 15988"/>
                <a:gd name="connsiteY4" fmla="*/ 8977327 h 9052345"/>
                <a:gd name="connsiteX5" fmla="*/ 7824 w 15988"/>
                <a:gd name="connsiteY5" fmla="*/ 8199760 h 9052345"/>
                <a:gd name="connsiteX6" fmla="*/ 5988 w 15988"/>
                <a:gd name="connsiteY6" fmla="*/ 8976746 h 9052345"/>
                <a:gd name="connsiteX7" fmla="*/ 84 w 15988"/>
                <a:gd name="connsiteY7" fmla="*/ 0 h 9052345"/>
                <a:gd name="connsiteX0" fmla="*/ 16315 w 16315"/>
                <a:gd name="connsiteY0" fmla="*/ 8975855 h 9052345"/>
                <a:gd name="connsiteX1" fmla="*/ 14638 w 16315"/>
                <a:gd name="connsiteY1" fmla="*/ 8977331 h 9052345"/>
                <a:gd name="connsiteX2" fmla="*/ 13446 w 16315"/>
                <a:gd name="connsiteY2" fmla="*/ 9000890 h 9052345"/>
                <a:gd name="connsiteX3" fmla="*/ 11910 w 16315"/>
                <a:gd name="connsiteY3" fmla="*/ 9024452 h 9052345"/>
                <a:gd name="connsiteX4" fmla="*/ 10071 w 16315"/>
                <a:gd name="connsiteY4" fmla="*/ 8977327 h 9052345"/>
                <a:gd name="connsiteX5" fmla="*/ 8151 w 16315"/>
                <a:gd name="connsiteY5" fmla="*/ 8199760 h 9052345"/>
                <a:gd name="connsiteX6" fmla="*/ 1445 w 16315"/>
                <a:gd name="connsiteY6" fmla="*/ 22980 h 9052345"/>
                <a:gd name="connsiteX7" fmla="*/ 411 w 16315"/>
                <a:gd name="connsiteY7" fmla="*/ 0 h 9052345"/>
                <a:gd name="connsiteX0" fmla="*/ 16315 w 16315"/>
                <a:gd name="connsiteY0" fmla="*/ 9542113 h 9618603"/>
                <a:gd name="connsiteX1" fmla="*/ 14638 w 16315"/>
                <a:gd name="connsiteY1" fmla="*/ 9543589 h 9618603"/>
                <a:gd name="connsiteX2" fmla="*/ 13446 w 16315"/>
                <a:gd name="connsiteY2" fmla="*/ 9567148 h 9618603"/>
                <a:gd name="connsiteX3" fmla="*/ 11910 w 16315"/>
                <a:gd name="connsiteY3" fmla="*/ 9590710 h 9618603"/>
                <a:gd name="connsiteX4" fmla="*/ 10071 w 16315"/>
                <a:gd name="connsiteY4" fmla="*/ 9543585 h 9618603"/>
                <a:gd name="connsiteX5" fmla="*/ 2533 w 16315"/>
                <a:gd name="connsiteY5" fmla="*/ 753 h 9618603"/>
                <a:gd name="connsiteX6" fmla="*/ 1445 w 16315"/>
                <a:gd name="connsiteY6" fmla="*/ 589238 h 9618603"/>
                <a:gd name="connsiteX7" fmla="*/ 411 w 16315"/>
                <a:gd name="connsiteY7" fmla="*/ 566258 h 9618603"/>
                <a:gd name="connsiteX0" fmla="*/ 16315 w 16315"/>
                <a:gd name="connsiteY0" fmla="*/ 9547011 h 9596120"/>
                <a:gd name="connsiteX1" fmla="*/ 14638 w 16315"/>
                <a:gd name="connsiteY1" fmla="*/ 9548487 h 9596120"/>
                <a:gd name="connsiteX2" fmla="*/ 13446 w 16315"/>
                <a:gd name="connsiteY2" fmla="*/ 9572046 h 9596120"/>
                <a:gd name="connsiteX3" fmla="*/ 11910 w 16315"/>
                <a:gd name="connsiteY3" fmla="*/ 9595608 h 9596120"/>
                <a:gd name="connsiteX4" fmla="*/ 3645 w 16315"/>
                <a:gd name="connsiteY4" fmla="*/ 1254470 h 9596120"/>
                <a:gd name="connsiteX5" fmla="*/ 2533 w 16315"/>
                <a:gd name="connsiteY5" fmla="*/ 5651 h 9596120"/>
                <a:gd name="connsiteX6" fmla="*/ 1445 w 16315"/>
                <a:gd name="connsiteY6" fmla="*/ 594136 h 9596120"/>
                <a:gd name="connsiteX7" fmla="*/ 411 w 16315"/>
                <a:gd name="connsiteY7" fmla="*/ 571156 h 9596120"/>
                <a:gd name="connsiteX0" fmla="*/ 16315 w 16315"/>
                <a:gd name="connsiteY0" fmla="*/ 9564926 h 9589964"/>
                <a:gd name="connsiteX1" fmla="*/ 14638 w 16315"/>
                <a:gd name="connsiteY1" fmla="*/ 9566402 h 9589964"/>
                <a:gd name="connsiteX2" fmla="*/ 13446 w 16315"/>
                <a:gd name="connsiteY2" fmla="*/ 9589961 h 9589964"/>
                <a:gd name="connsiteX3" fmla="*/ 4757 w 16315"/>
                <a:gd name="connsiteY3" fmla="*/ 7 h 9589964"/>
                <a:gd name="connsiteX4" fmla="*/ 3645 w 16315"/>
                <a:gd name="connsiteY4" fmla="*/ 1272385 h 9589964"/>
                <a:gd name="connsiteX5" fmla="*/ 2533 w 16315"/>
                <a:gd name="connsiteY5" fmla="*/ 23566 h 9589964"/>
                <a:gd name="connsiteX6" fmla="*/ 1445 w 16315"/>
                <a:gd name="connsiteY6" fmla="*/ 612051 h 9589964"/>
                <a:gd name="connsiteX7" fmla="*/ 411 w 16315"/>
                <a:gd name="connsiteY7" fmla="*/ 589071 h 9589964"/>
                <a:gd name="connsiteX0" fmla="*/ 16315 w 16315"/>
                <a:gd name="connsiteY0" fmla="*/ 9564926 h 9566401"/>
                <a:gd name="connsiteX1" fmla="*/ 14638 w 16315"/>
                <a:gd name="connsiteY1" fmla="*/ 9566402 h 9566401"/>
                <a:gd name="connsiteX2" fmla="*/ 5767 w 16315"/>
                <a:gd name="connsiteY2" fmla="*/ 1225259 h 9566401"/>
                <a:gd name="connsiteX3" fmla="*/ 4757 w 16315"/>
                <a:gd name="connsiteY3" fmla="*/ 7 h 9566401"/>
                <a:gd name="connsiteX4" fmla="*/ 3645 w 16315"/>
                <a:gd name="connsiteY4" fmla="*/ 1272385 h 9566401"/>
                <a:gd name="connsiteX5" fmla="*/ 2533 w 16315"/>
                <a:gd name="connsiteY5" fmla="*/ 23566 h 9566401"/>
                <a:gd name="connsiteX6" fmla="*/ 1445 w 16315"/>
                <a:gd name="connsiteY6" fmla="*/ 612051 h 9566401"/>
                <a:gd name="connsiteX7" fmla="*/ 411 w 16315"/>
                <a:gd name="connsiteY7" fmla="*/ 589071 h 9566401"/>
                <a:gd name="connsiteX0" fmla="*/ 16315 w 16315"/>
                <a:gd name="connsiteY0" fmla="*/ 9564926 h 9564924"/>
                <a:gd name="connsiteX1" fmla="*/ 6858 w 16315"/>
                <a:gd name="connsiteY1" fmla="*/ 11 h 9564924"/>
                <a:gd name="connsiteX2" fmla="*/ 5767 w 16315"/>
                <a:gd name="connsiteY2" fmla="*/ 1225259 h 9564924"/>
                <a:gd name="connsiteX3" fmla="*/ 4757 w 16315"/>
                <a:gd name="connsiteY3" fmla="*/ 7 h 9564924"/>
                <a:gd name="connsiteX4" fmla="*/ 3645 w 16315"/>
                <a:gd name="connsiteY4" fmla="*/ 1272385 h 9564924"/>
                <a:gd name="connsiteX5" fmla="*/ 2533 w 16315"/>
                <a:gd name="connsiteY5" fmla="*/ 23566 h 9564924"/>
                <a:gd name="connsiteX6" fmla="*/ 1445 w 16315"/>
                <a:gd name="connsiteY6" fmla="*/ 612051 h 9564924"/>
                <a:gd name="connsiteX7" fmla="*/ 411 w 16315"/>
                <a:gd name="connsiteY7" fmla="*/ 589071 h 9564924"/>
                <a:gd name="connsiteX0" fmla="*/ 7909 w 7909"/>
                <a:gd name="connsiteY0" fmla="*/ 1247352 h 1435448"/>
                <a:gd name="connsiteX1" fmla="*/ 6858 w 7909"/>
                <a:gd name="connsiteY1" fmla="*/ 11 h 1435448"/>
                <a:gd name="connsiteX2" fmla="*/ 5767 w 7909"/>
                <a:gd name="connsiteY2" fmla="*/ 1225259 h 1435448"/>
                <a:gd name="connsiteX3" fmla="*/ 4757 w 7909"/>
                <a:gd name="connsiteY3" fmla="*/ 7 h 1435448"/>
                <a:gd name="connsiteX4" fmla="*/ 3645 w 7909"/>
                <a:gd name="connsiteY4" fmla="*/ 1272385 h 1435448"/>
                <a:gd name="connsiteX5" fmla="*/ 2533 w 7909"/>
                <a:gd name="connsiteY5" fmla="*/ 23566 h 1435448"/>
                <a:gd name="connsiteX6" fmla="*/ 1445 w 7909"/>
                <a:gd name="connsiteY6" fmla="*/ 612051 h 1435448"/>
                <a:gd name="connsiteX7" fmla="*/ 411 w 7909"/>
                <a:gd name="connsiteY7" fmla="*/ 589071 h 1435448"/>
                <a:gd name="connsiteX0" fmla="*/ 9480 w 9480"/>
                <a:gd name="connsiteY0" fmla="*/ 8690 h 8929"/>
                <a:gd name="connsiteX1" fmla="*/ 8151 w 9480"/>
                <a:gd name="connsiteY1" fmla="*/ 0 h 8929"/>
                <a:gd name="connsiteX2" fmla="*/ 6772 w 9480"/>
                <a:gd name="connsiteY2" fmla="*/ 8536 h 8929"/>
                <a:gd name="connsiteX3" fmla="*/ 5495 w 9480"/>
                <a:gd name="connsiteY3" fmla="*/ 0 h 8929"/>
                <a:gd name="connsiteX4" fmla="*/ 4089 w 9480"/>
                <a:gd name="connsiteY4" fmla="*/ 8864 h 8929"/>
                <a:gd name="connsiteX5" fmla="*/ 2683 w 9480"/>
                <a:gd name="connsiteY5" fmla="*/ 164 h 8929"/>
                <a:gd name="connsiteX6" fmla="*/ 1307 w 9480"/>
                <a:gd name="connsiteY6" fmla="*/ 4264 h 8929"/>
                <a:gd name="connsiteX7" fmla="*/ 0 w 9480"/>
                <a:gd name="connsiteY7" fmla="*/ 4104 h 8929"/>
                <a:gd name="connsiteX0" fmla="*/ 9973 w 9973"/>
                <a:gd name="connsiteY0" fmla="*/ 9732 h 10000"/>
                <a:gd name="connsiteX1" fmla="*/ 8571 w 9973"/>
                <a:gd name="connsiteY1" fmla="*/ 0 h 10000"/>
                <a:gd name="connsiteX2" fmla="*/ 7116 w 9973"/>
                <a:gd name="connsiteY2" fmla="*/ 9560 h 10000"/>
                <a:gd name="connsiteX3" fmla="*/ 5769 w 9973"/>
                <a:gd name="connsiteY3" fmla="*/ 0 h 10000"/>
                <a:gd name="connsiteX4" fmla="*/ 4286 w 9973"/>
                <a:gd name="connsiteY4" fmla="*/ 9927 h 10000"/>
                <a:gd name="connsiteX5" fmla="*/ 2803 w 9973"/>
                <a:gd name="connsiteY5" fmla="*/ 184 h 10000"/>
                <a:gd name="connsiteX6" fmla="*/ 1352 w 9973"/>
                <a:gd name="connsiteY6" fmla="*/ 4775 h 10000"/>
                <a:gd name="connsiteX7" fmla="*/ 0 w 9973"/>
                <a:gd name="connsiteY7" fmla="*/ 5148 h 10000"/>
                <a:gd name="connsiteX0" fmla="*/ 10000 w 10000"/>
                <a:gd name="connsiteY0" fmla="*/ 9732 h 10000"/>
                <a:gd name="connsiteX1" fmla="*/ 8594 w 10000"/>
                <a:gd name="connsiteY1" fmla="*/ 0 h 10000"/>
                <a:gd name="connsiteX2" fmla="*/ 7135 w 10000"/>
                <a:gd name="connsiteY2" fmla="*/ 9560 h 10000"/>
                <a:gd name="connsiteX3" fmla="*/ 5785 w 10000"/>
                <a:gd name="connsiteY3" fmla="*/ 0 h 10000"/>
                <a:gd name="connsiteX4" fmla="*/ 4298 w 10000"/>
                <a:gd name="connsiteY4" fmla="*/ 9927 h 10000"/>
                <a:gd name="connsiteX5" fmla="*/ 2811 w 10000"/>
                <a:gd name="connsiteY5" fmla="*/ 184 h 10000"/>
                <a:gd name="connsiteX6" fmla="*/ 1356 w 10000"/>
                <a:gd name="connsiteY6" fmla="*/ 4775 h 10000"/>
                <a:gd name="connsiteX7" fmla="*/ 0 w 10000"/>
                <a:gd name="connsiteY7" fmla="*/ 5148 h 10000"/>
                <a:gd name="connsiteX0" fmla="*/ 10878 w 10878"/>
                <a:gd name="connsiteY0" fmla="*/ 9732 h 10000"/>
                <a:gd name="connsiteX1" fmla="*/ 9472 w 10878"/>
                <a:gd name="connsiteY1" fmla="*/ 0 h 10000"/>
                <a:gd name="connsiteX2" fmla="*/ 8013 w 10878"/>
                <a:gd name="connsiteY2" fmla="*/ 9560 h 10000"/>
                <a:gd name="connsiteX3" fmla="*/ 6663 w 10878"/>
                <a:gd name="connsiteY3" fmla="*/ 0 h 10000"/>
                <a:gd name="connsiteX4" fmla="*/ 5176 w 10878"/>
                <a:gd name="connsiteY4" fmla="*/ 9927 h 10000"/>
                <a:gd name="connsiteX5" fmla="*/ 3689 w 10878"/>
                <a:gd name="connsiteY5" fmla="*/ 184 h 10000"/>
                <a:gd name="connsiteX6" fmla="*/ 2234 w 10878"/>
                <a:gd name="connsiteY6" fmla="*/ 4775 h 10000"/>
                <a:gd name="connsiteX7" fmla="*/ 0 w 10878"/>
                <a:gd name="connsiteY7" fmla="*/ 5883 h 10000"/>
                <a:gd name="connsiteX0" fmla="*/ 10878 w 10878"/>
                <a:gd name="connsiteY0" fmla="*/ 9732 h 10000"/>
                <a:gd name="connsiteX1" fmla="*/ 9472 w 10878"/>
                <a:gd name="connsiteY1" fmla="*/ 0 h 10000"/>
                <a:gd name="connsiteX2" fmla="*/ 8013 w 10878"/>
                <a:gd name="connsiteY2" fmla="*/ 9560 h 10000"/>
                <a:gd name="connsiteX3" fmla="*/ 6663 w 10878"/>
                <a:gd name="connsiteY3" fmla="*/ 0 h 10000"/>
                <a:gd name="connsiteX4" fmla="*/ 5176 w 10878"/>
                <a:gd name="connsiteY4" fmla="*/ 9927 h 10000"/>
                <a:gd name="connsiteX5" fmla="*/ 3689 w 10878"/>
                <a:gd name="connsiteY5" fmla="*/ 184 h 10000"/>
                <a:gd name="connsiteX6" fmla="*/ 2234 w 10878"/>
                <a:gd name="connsiteY6" fmla="*/ 4775 h 10000"/>
                <a:gd name="connsiteX7" fmla="*/ 0 w 1087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3689 w 15188"/>
                <a:gd name="connsiteY5" fmla="*/ 184 h 10000"/>
                <a:gd name="connsiteX6" fmla="*/ 2234 w 15188"/>
                <a:gd name="connsiteY6" fmla="*/ 4775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3689 w 15188"/>
                <a:gd name="connsiteY5" fmla="*/ 184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12350 w 15188"/>
                <a:gd name="connsiteY1" fmla="*/ 184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12350 w 15188"/>
                <a:gd name="connsiteY1" fmla="*/ 184 h 10000"/>
                <a:gd name="connsiteX2" fmla="*/ 9445 w 15188"/>
                <a:gd name="connsiteY2" fmla="*/ 9836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3783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5869 w 17269"/>
                <a:gd name="connsiteY6" fmla="*/ 5143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4369 w 17269"/>
                <a:gd name="connsiteY6" fmla="*/ 5419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5798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5798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9 h 10115"/>
                <a:gd name="connsiteX1" fmla="*/ 14431 w 17269"/>
                <a:gd name="connsiteY1" fmla="*/ 187 h 10115"/>
                <a:gd name="connsiteX2" fmla="*/ 11553 w 17269"/>
                <a:gd name="connsiteY2" fmla="*/ 10115 h 10115"/>
                <a:gd name="connsiteX3" fmla="*/ 8744 w 17269"/>
                <a:gd name="connsiteY3" fmla="*/ 3 h 10115"/>
                <a:gd name="connsiteX4" fmla="*/ 5798 w 17269"/>
                <a:gd name="connsiteY4" fmla="*/ 9930 h 10115"/>
                <a:gd name="connsiteX5" fmla="*/ 2999 w 17269"/>
                <a:gd name="connsiteY5" fmla="*/ 3 h 10115"/>
                <a:gd name="connsiteX6" fmla="*/ 3031 w 17269"/>
                <a:gd name="connsiteY6" fmla="*/ 5514 h 10115"/>
                <a:gd name="connsiteX7" fmla="*/ 0 w 17269"/>
                <a:gd name="connsiteY7" fmla="*/ 5610 h 10115"/>
                <a:gd name="connsiteX0" fmla="*/ 17269 w 17269"/>
                <a:gd name="connsiteY0" fmla="*/ 9919 h 10115"/>
                <a:gd name="connsiteX1" fmla="*/ 14431 w 17269"/>
                <a:gd name="connsiteY1" fmla="*/ 187 h 10115"/>
                <a:gd name="connsiteX2" fmla="*/ 11553 w 17269"/>
                <a:gd name="connsiteY2" fmla="*/ 10115 h 10115"/>
                <a:gd name="connsiteX3" fmla="*/ 8744 w 17269"/>
                <a:gd name="connsiteY3" fmla="*/ 3 h 10115"/>
                <a:gd name="connsiteX4" fmla="*/ 5798 w 17269"/>
                <a:gd name="connsiteY4" fmla="*/ 9930 h 10115"/>
                <a:gd name="connsiteX5" fmla="*/ 2999 w 17269"/>
                <a:gd name="connsiteY5" fmla="*/ 3 h 10115"/>
                <a:gd name="connsiteX6" fmla="*/ 1585 w 17269"/>
                <a:gd name="connsiteY6" fmla="*/ 5698 h 10115"/>
                <a:gd name="connsiteX7" fmla="*/ 0 w 17269"/>
                <a:gd name="connsiteY7" fmla="*/ 5610 h 10115"/>
                <a:gd name="connsiteX0" fmla="*/ 20025 w 20025"/>
                <a:gd name="connsiteY0" fmla="*/ 9919 h 10115"/>
                <a:gd name="connsiteX1" fmla="*/ 17187 w 20025"/>
                <a:gd name="connsiteY1" fmla="*/ 187 h 10115"/>
                <a:gd name="connsiteX2" fmla="*/ 14309 w 20025"/>
                <a:gd name="connsiteY2" fmla="*/ 10115 h 10115"/>
                <a:gd name="connsiteX3" fmla="*/ 11500 w 20025"/>
                <a:gd name="connsiteY3" fmla="*/ 3 h 10115"/>
                <a:gd name="connsiteX4" fmla="*/ 8554 w 20025"/>
                <a:gd name="connsiteY4" fmla="*/ 9930 h 10115"/>
                <a:gd name="connsiteX5" fmla="*/ 5755 w 20025"/>
                <a:gd name="connsiteY5" fmla="*/ 3 h 10115"/>
                <a:gd name="connsiteX6" fmla="*/ 4341 w 20025"/>
                <a:gd name="connsiteY6" fmla="*/ 5698 h 10115"/>
                <a:gd name="connsiteX7" fmla="*/ 0 w 20025"/>
                <a:gd name="connsiteY7" fmla="*/ 5702 h 10115"/>
                <a:gd name="connsiteX0" fmla="*/ 20025 w 20025"/>
                <a:gd name="connsiteY0" fmla="*/ 9919 h 10115"/>
                <a:gd name="connsiteX1" fmla="*/ 17187 w 20025"/>
                <a:gd name="connsiteY1" fmla="*/ 187 h 10115"/>
                <a:gd name="connsiteX2" fmla="*/ 14309 w 20025"/>
                <a:gd name="connsiteY2" fmla="*/ 10115 h 10115"/>
                <a:gd name="connsiteX3" fmla="*/ 11500 w 20025"/>
                <a:gd name="connsiteY3" fmla="*/ 3 h 10115"/>
                <a:gd name="connsiteX4" fmla="*/ 8554 w 20025"/>
                <a:gd name="connsiteY4" fmla="*/ 9930 h 10115"/>
                <a:gd name="connsiteX5" fmla="*/ 5755 w 20025"/>
                <a:gd name="connsiteY5" fmla="*/ 3 h 10115"/>
                <a:gd name="connsiteX6" fmla="*/ 4341 w 20025"/>
                <a:gd name="connsiteY6" fmla="*/ 5698 h 10115"/>
                <a:gd name="connsiteX7" fmla="*/ 0 w 20025"/>
                <a:gd name="connsiteY7" fmla="*/ 5702 h 10115"/>
                <a:gd name="connsiteX0" fmla="*/ 20011 w 20011"/>
                <a:gd name="connsiteY0" fmla="*/ 9919 h 10115"/>
                <a:gd name="connsiteX1" fmla="*/ 17173 w 20011"/>
                <a:gd name="connsiteY1" fmla="*/ 187 h 10115"/>
                <a:gd name="connsiteX2" fmla="*/ 14295 w 20011"/>
                <a:gd name="connsiteY2" fmla="*/ 10115 h 10115"/>
                <a:gd name="connsiteX3" fmla="*/ 11486 w 20011"/>
                <a:gd name="connsiteY3" fmla="*/ 3 h 10115"/>
                <a:gd name="connsiteX4" fmla="*/ 8540 w 20011"/>
                <a:gd name="connsiteY4" fmla="*/ 9930 h 10115"/>
                <a:gd name="connsiteX5" fmla="*/ 5741 w 20011"/>
                <a:gd name="connsiteY5" fmla="*/ 3 h 10115"/>
                <a:gd name="connsiteX6" fmla="*/ 4327 w 20011"/>
                <a:gd name="connsiteY6" fmla="*/ 5698 h 10115"/>
                <a:gd name="connsiteX7" fmla="*/ 0 w 20011"/>
                <a:gd name="connsiteY7" fmla="*/ 5059 h 10115"/>
                <a:gd name="connsiteX0" fmla="*/ 20011 w 20011"/>
                <a:gd name="connsiteY0" fmla="*/ 9918 h 10115"/>
                <a:gd name="connsiteX1" fmla="*/ 17173 w 20011"/>
                <a:gd name="connsiteY1" fmla="*/ 186 h 10115"/>
                <a:gd name="connsiteX2" fmla="*/ 14295 w 20011"/>
                <a:gd name="connsiteY2" fmla="*/ 10114 h 10115"/>
                <a:gd name="connsiteX3" fmla="*/ 11486 w 20011"/>
                <a:gd name="connsiteY3" fmla="*/ 2 h 10115"/>
                <a:gd name="connsiteX4" fmla="*/ 8540 w 20011"/>
                <a:gd name="connsiteY4" fmla="*/ 9929 h 10115"/>
                <a:gd name="connsiteX5" fmla="*/ 5741 w 20011"/>
                <a:gd name="connsiteY5" fmla="*/ 2 h 10115"/>
                <a:gd name="connsiteX6" fmla="*/ 2881 w 20011"/>
                <a:gd name="connsiteY6" fmla="*/ 10109 h 10115"/>
                <a:gd name="connsiteX7" fmla="*/ 0 w 20011"/>
                <a:gd name="connsiteY7" fmla="*/ 5058 h 10115"/>
                <a:gd name="connsiteX0" fmla="*/ 20011 w 20011"/>
                <a:gd name="connsiteY0" fmla="*/ 9918 h 10115"/>
                <a:gd name="connsiteX1" fmla="*/ 17173 w 20011"/>
                <a:gd name="connsiteY1" fmla="*/ 186 h 10115"/>
                <a:gd name="connsiteX2" fmla="*/ 14295 w 20011"/>
                <a:gd name="connsiteY2" fmla="*/ 10114 h 10115"/>
                <a:gd name="connsiteX3" fmla="*/ 11486 w 20011"/>
                <a:gd name="connsiteY3" fmla="*/ 2 h 10115"/>
                <a:gd name="connsiteX4" fmla="*/ 8540 w 20011"/>
                <a:gd name="connsiteY4" fmla="*/ 9929 h 10115"/>
                <a:gd name="connsiteX5" fmla="*/ 5741 w 20011"/>
                <a:gd name="connsiteY5" fmla="*/ 2 h 10115"/>
                <a:gd name="connsiteX6" fmla="*/ 2881 w 20011"/>
                <a:gd name="connsiteY6" fmla="*/ 10109 h 10115"/>
                <a:gd name="connsiteX7" fmla="*/ 0 w 20011"/>
                <a:gd name="connsiteY7" fmla="*/ 5058 h 10115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231"/>
                <a:gd name="connsiteY0" fmla="*/ 9918 h 10576"/>
                <a:gd name="connsiteX1" fmla="*/ 20024 w 20231"/>
                <a:gd name="connsiteY1" fmla="*/ 9837 h 10576"/>
                <a:gd name="connsiteX2" fmla="*/ 17173 w 20231"/>
                <a:gd name="connsiteY2" fmla="*/ 186 h 10576"/>
                <a:gd name="connsiteX3" fmla="*/ 14295 w 20231"/>
                <a:gd name="connsiteY3" fmla="*/ 10114 h 10576"/>
                <a:gd name="connsiteX4" fmla="*/ 11486 w 20231"/>
                <a:gd name="connsiteY4" fmla="*/ 2 h 10576"/>
                <a:gd name="connsiteX5" fmla="*/ 8540 w 20231"/>
                <a:gd name="connsiteY5" fmla="*/ 9929 h 10576"/>
                <a:gd name="connsiteX6" fmla="*/ 5741 w 20231"/>
                <a:gd name="connsiteY6" fmla="*/ 2 h 10576"/>
                <a:gd name="connsiteX7" fmla="*/ 2881 w 20231"/>
                <a:gd name="connsiteY7" fmla="*/ 10109 h 10576"/>
                <a:gd name="connsiteX8" fmla="*/ 0 w 20231"/>
                <a:gd name="connsiteY8" fmla="*/ 5058 h 10576"/>
                <a:gd name="connsiteX0" fmla="*/ 20011 w 20688"/>
                <a:gd name="connsiteY0" fmla="*/ 9918 h 10114"/>
                <a:gd name="connsiteX1" fmla="*/ 20564 w 20688"/>
                <a:gd name="connsiteY1" fmla="*/ 7539 h 10114"/>
                <a:gd name="connsiteX2" fmla="*/ 17173 w 20688"/>
                <a:gd name="connsiteY2" fmla="*/ 186 h 10114"/>
                <a:gd name="connsiteX3" fmla="*/ 14295 w 20688"/>
                <a:gd name="connsiteY3" fmla="*/ 10114 h 10114"/>
                <a:gd name="connsiteX4" fmla="*/ 11486 w 20688"/>
                <a:gd name="connsiteY4" fmla="*/ 2 h 10114"/>
                <a:gd name="connsiteX5" fmla="*/ 8540 w 20688"/>
                <a:gd name="connsiteY5" fmla="*/ 9929 h 10114"/>
                <a:gd name="connsiteX6" fmla="*/ 5741 w 20688"/>
                <a:gd name="connsiteY6" fmla="*/ 2 h 10114"/>
                <a:gd name="connsiteX7" fmla="*/ 2881 w 20688"/>
                <a:gd name="connsiteY7" fmla="*/ 10109 h 10114"/>
                <a:gd name="connsiteX8" fmla="*/ 0 w 20688"/>
                <a:gd name="connsiteY8" fmla="*/ 5058 h 10114"/>
                <a:gd name="connsiteX0" fmla="*/ 29091 w 29091"/>
                <a:gd name="connsiteY0" fmla="*/ 7252 h 10114"/>
                <a:gd name="connsiteX1" fmla="*/ 20564 w 29091"/>
                <a:gd name="connsiteY1" fmla="*/ 7539 h 10114"/>
                <a:gd name="connsiteX2" fmla="*/ 17173 w 29091"/>
                <a:gd name="connsiteY2" fmla="*/ 186 h 10114"/>
                <a:gd name="connsiteX3" fmla="*/ 14295 w 29091"/>
                <a:gd name="connsiteY3" fmla="*/ 10114 h 10114"/>
                <a:gd name="connsiteX4" fmla="*/ 11486 w 29091"/>
                <a:gd name="connsiteY4" fmla="*/ 2 h 10114"/>
                <a:gd name="connsiteX5" fmla="*/ 8540 w 29091"/>
                <a:gd name="connsiteY5" fmla="*/ 9929 h 10114"/>
                <a:gd name="connsiteX6" fmla="*/ 5741 w 29091"/>
                <a:gd name="connsiteY6" fmla="*/ 2 h 10114"/>
                <a:gd name="connsiteX7" fmla="*/ 2881 w 29091"/>
                <a:gd name="connsiteY7" fmla="*/ 10109 h 10114"/>
                <a:gd name="connsiteX8" fmla="*/ 0 w 29091"/>
                <a:gd name="connsiteY8" fmla="*/ 5058 h 10114"/>
                <a:gd name="connsiteX0" fmla="*/ 29091 w 29091"/>
                <a:gd name="connsiteY0" fmla="*/ 7252 h 10465"/>
                <a:gd name="connsiteX1" fmla="*/ 20024 w 29091"/>
                <a:gd name="connsiteY1" fmla="*/ 10113 h 10465"/>
                <a:gd name="connsiteX2" fmla="*/ 17173 w 29091"/>
                <a:gd name="connsiteY2" fmla="*/ 186 h 10465"/>
                <a:gd name="connsiteX3" fmla="*/ 14295 w 29091"/>
                <a:gd name="connsiteY3" fmla="*/ 10114 h 10465"/>
                <a:gd name="connsiteX4" fmla="*/ 11486 w 29091"/>
                <a:gd name="connsiteY4" fmla="*/ 2 h 10465"/>
                <a:gd name="connsiteX5" fmla="*/ 8540 w 29091"/>
                <a:gd name="connsiteY5" fmla="*/ 9929 h 10465"/>
                <a:gd name="connsiteX6" fmla="*/ 5741 w 29091"/>
                <a:gd name="connsiteY6" fmla="*/ 2 h 10465"/>
                <a:gd name="connsiteX7" fmla="*/ 2881 w 29091"/>
                <a:gd name="connsiteY7" fmla="*/ 10109 h 10465"/>
                <a:gd name="connsiteX8" fmla="*/ 0 w 29091"/>
                <a:gd name="connsiteY8" fmla="*/ 5058 h 10465"/>
                <a:gd name="connsiteX0" fmla="*/ 29091 w 29091"/>
                <a:gd name="connsiteY0" fmla="*/ 7252 h 10465"/>
                <a:gd name="connsiteX1" fmla="*/ 20024 w 29091"/>
                <a:gd name="connsiteY1" fmla="*/ 10113 h 10465"/>
                <a:gd name="connsiteX2" fmla="*/ 17173 w 29091"/>
                <a:gd name="connsiteY2" fmla="*/ 186 h 10465"/>
                <a:gd name="connsiteX3" fmla="*/ 14295 w 29091"/>
                <a:gd name="connsiteY3" fmla="*/ 10114 h 10465"/>
                <a:gd name="connsiteX4" fmla="*/ 11486 w 29091"/>
                <a:gd name="connsiteY4" fmla="*/ 2 h 10465"/>
                <a:gd name="connsiteX5" fmla="*/ 8540 w 29091"/>
                <a:gd name="connsiteY5" fmla="*/ 9929 h 10465"/>
                <a:gd name="connsiteX6" fmla="*/ 5741 w 29091"/>
                <a:gd name="connsiteY6" fmla="*/ 2 h 10465"/>
                <a:gd name="connsiteX7" fmla="*/ 2881 w 29091"/>
                <a:gd name="connsiteY7" fmla="*/ 10109 h 10465"/>
                <a:gd name="connsiteX8" fmla="*/ 0 w 29091"/>
                <a:gd name="connsiteY8" fmla="*/ 5058 h 10465"/>
                <a:gd name="connsiteX0" fmla="*/ 29091 w 29091"/>
                <a:gd name="connsiteY0" fmla="*/ 7252 h 11004"/>
                <a:gd name="connsiteX1" fmla="*/ 22322 w 29091"/>
                <a:gd name="connsiteY1" fmla="*/ 10205 h 11004"/>
                <a:gd name="connsiteX2" fmla="*/ 20024 w 29091"/>
                <a:gd name="connsiteY2" fmla="*/ 10113 h 11004"/>
                <a:gd name="connsiteX3" fmla="*/ 17173 w 29091"/>
                <a:gd name="connsiteY3" fmla="*/ 186 h 11004"/>
                <a:gd name="connsiteX4" fmla="*/ 14295 w 29091"/>
                <a:gd name="connsiteY4" fmla="*/ 10114 h 11004"/>
                <a:gd name="connsiteX5" fmla="*/ 11486 w 29091"/>
                <a:gd name="connsiteY5" fmla="*/ 2 h 11004"/>
                <a:gd name="connsiteX6" fmla="*/ 8540 w 29091"/>
                <a:gd name="connsiteY6" fmla="*/ 9929 h 11004"/>
                <a:gd name="connsiteX7" fmla="*/ 5741 w 29091"/>
                <a:gd name="connsiteY7" fmla="*/ 2 h 11004"/>
                <a:gd name="connsiteX8" fmla="*/ 2881 w 29091"/>
                <a:gd name="connsiteY8" fmla="*/ 10109 h 11004"/>
                <a:gd name="connsiteX9" fmla="*/ 0 w 29091"/>
                <a:gd name="connsiteY9" fmla="*/ 5058 h 11004"/>
                <a:gd name="connsiteX0" fmla="*/ 29091 w 29091"/>
                <a:gd name="connsiteY0" fmla="*/ 7252 h 10920"/>
                <a:gd name="connsiteX1" fmla="*/ 24659 w 29091"/>
                <a:gd name="connsiteY1" fmla="*/ 9102 h 10920"/>
                <a:gd name="connsiteX2" fmla="*/ 22322 w 29091"/>
                <a:gd name="connsiteY2" fmla="*/ 10205 h 10920"/>
                <a:gd name="connsiteX3" fmla="*/ 20024 w 29091"/>
                <a:gd name="connsiteY3" fmla="*/ 10113 h 10920"/>
                <a:gd name="connsiteX4" fmla="*/ 17173 w 29091"/>
                <a:gd name="connsiteY4" fmla="*/ 186 h 10920"/>
                <a:gd name="connsiteX5" fmla="*/ 14295 w 29091"/>
                <a:gd name="connsiteY5" fmla="*/ 10114 h 10920"/>
                <a:gd name="connsiteX6" fmla="*/ 11486 w 29091"/>
                <a:gd name="connsiteY6" fmla="*/ 2 h 10920"/>
                <a:gd name="connsiteX7" fmla="*/ 8540 w 29091"/>
                <a:gd name="connsiteY7" fmla="*/ 9929 h 10920"/>
                <a:gd name="connsiteX8" fmla="*/ 5741 w 29091"/>
                <a:gd name="connsiteY8" fmla="*/ 2 h 10920"/>
                <a:gd name="connsiteX9" fmla="*/ 2881 w 29091"/>
                <a:gd name="connsiteY9" fmla="*/ 10109 h 10920"/>
                <a:gd name="connsiteX10" fmla="*/ 0 w 29091"/>
                <a:gd name="connsiteY10" fmla="*/ 5058 h 10920"/>
                <a:gd name="connsiteX0" fmla="*/ 29091 w 29091"/>
                <a:gd name="connsiteY0" fmla="*/ 7252 h 10920"/>
                <a:gd name="connsiteX1" fmla="*/ 26659 w 29091"/>
                <a:gd name="connsiteY1" fmla="*/ 8275 h 10920"/>
                <a:gd name="connsiteX2" fmla="*/ 24659 w 29091"/>
                <a:gd name="connsiteY2" fmla="*/ 9102 h 10920"/>
                <a:gd name="connsiteX3" fmla="*/ 22322 w 29091"/>
                <a:gd name="connsiteY3" fmla="*/ 10205 h 10920"/>
                <a:gd name="connsiteX4" fmla="*/ 20024 w 29091"/>
                <a:gd name="connsiteY4" fmla="*/ 10113 h 10920"/>
                <a:gd name="connsiteX5" fmla="*/ 17173 w 29091"/>
                <a:gd name="connsiteY5" fmla="*/ 186 h 10920"/>
                <a:gd name="connsiteX6" fmla="*/ 14295 w 29091"/>
                <a:gd name="connsiteY6" fmla="*/ 10114 h 10920"/>
                <a:gd name="connsiteX7" fmla="*/ 11486 w 29091"/>
                <a:gd name="connsiteY7" fmla="*/ 2 h 10920"/>
                <a:gd name="connsiteX8" fmla="*/ 8540 w 29091"/>
                <a:gd name="connsiteY8" fmla="*/ 9929 h 10920"/>
                <a:gd name="connsiteX9" fmla="*/ 5741 w 29091"/>
                <a:gd name="connsiteY9" fmla="*/ 2 h 10920"/>
                <a:gd name="connsiteX10" fmla="*/ 2881 w 29091"/>
                <a:gd name="connsiteY10" fmla="*/ 10109 h 10920"/>
                <a:gd name="connsiteX11" fmla="*/ 0 w 29091"/>
                <a:gd name="connsiteY11" fmla="*/ 5058 h 10920"/>
                <a:gd name="connsiteX0" fmla="*/ 29091 w 29091"/>
                <a:gd name="connsiteY0" fmla="*/ 7252 h 10920"/>
                <a:gd name="connsiteX1" fmla="*/ 28010 w 29091"/>
                <a:gd name="connsiteY1" fmla="*/ 7631 h 10920"/>
                <a:gd name="connsiteX2" fmla="*/ 26659 w 29091"/>
                <a:gd name="connsiteY2" fmla="*/ 8275 h 10920"/>
                <a:gd name="connsiteX3" fmla="*/ 24659 w 29091"/>
                <a:gd name="connsiteY3" fmla="*/ 9102 h 10920"/>
                <a:gd name="connsiteX4" fmla="*/ 22322 w 29091"/>
                <a:gd name="connsiteY4" fmla="*/ 10205 h 10920"/>
                <a:gd name="connsiteX5" fmla="*/ 20024 w 29091"/>
                <a:gd name="connsiteY5" fmla="*/ 10113 h 10920"/>
                <a:gd name="connsiteX6" fmla="*/ 17173 w 29091"/>
                <a:gd name="connsiteY6" fmla="*/ 186 h 10920"/>
                <a:gd name="connsiteX7" fmla="*/ 14295 w 29091"/>
                <a:gd name="connsiteY7" fmla="*/ 10114 h 10920"/>
                <a:gd name="connsiteX8" fmla="*/ 11486 w 29091"/>
                <a:gd name="connsiteY8" fmla="*/ 2 h 10920"/>
                <a:gd name="connsiteX9" fmla="*/ 8540 w 29091"/>
                <a:gd name="connsiteY9" fmla="*/ 9929 h 10920"/>
                <a:gd name="connsiteX10" fmla="*/ 5741 w 29091"/>
                <a:gd name="connsiteY10" fmla="*/ 2 h 10920"/>
                <a:gd name="connsiteX11" fmla="*/ 2881 w 29091"/>
                <a:gd name="connsiteY11" fmla="*/ 10109 h 10920"/>
                <a:gd name="connsiteX12" fmla="*/ 0 w 29091"/>
                <a:gd name="connsiteY12" fmla="*/ 5058 h 10920"/>
                <a:gd name="connsiteX0" fmla="*/ 29091 w 29091"/>
                <a:gd name="connsiteY0" fmla="*/ 7252 h 10920"/>
                <a:gd name="connsiteX1" fmla="*/ 28010 w 29091"/>
                <a:gd name="connsiteY1" fmla="*/ 7631 h 10920"/>
                <a:gd name="connsiteX2" fmla="*/ 26659 w 29091"/>
                <a:gd name="connsiteY2" fmla="*/ 8275 h 10920"/>
                <a:gd name="connsiteX3" fmla="*/ 24659 w 29091"/>
                <a:gd name="connsiteY3" fmla="*/ 9102 h 10920"/>
                <a:gd name="connsiteX4" fmla="*/ 22322 w 29091"/>
                <a:gd name="connsiteY4" fmla="*/ 10205 h 10920"/>
                <a:gd name="connsiteX5" fmla="*/ 20024 w 29091"/>
                <a:gd name="connsiteY5" fmla="*/ 10113 h 10920"/>
                <a:gd name="connsiteX6" fmla="*/ 17173 w 29091"/>
                <a:gd name="connsiteY6" fmla="*/ 186 h 10920"/>
                <a:gd name="connsiteX7" fmla="*/ 14295 w 29091"/>
                <a:gd name="connsiteY7" fmla="*/ 10114 h 10920"/>
                <a:gd name="connsiteX8" fmla="*/ 11486 w 29091"/>
                <a:gd name="connsiteY8" fmla="*/ 2 h 10920"/>
                <a:gd name="connsiteX9" fmla="*/ 8540 w 29091"/>
                <a:gd name="connsiteY9" fmla="*/ 9929 h 10920"/>
                <a:gd name="connsiteX10" fmla="*/ 5741 w 29091"/>
                <a:gd name="connsiteY10" fmla="*/ 2 h 10920"/>
                <a:gd name="connsiteX11" fmla="*/ 2881 w 29091"/>
                <a:gd name="connsiteY11" fmla="*/ 10109 h 10920"/>
                <a:gd name="connsiteX12" fmla="*/ 0 w 29091"/>
                <a:gd name="connsiteY12" fmla="*/ 5058 h 10920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6659 w 29091"/>
                <a:gd name="connsiteY2" fmla="*/ 8275 h 10282"/>
                <a:gd name="connsiteX3" fmla="*/ 24659 w 29091"/>
                <a:gd name="connsiteY3" fmla="*/ 9102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6659 w 29091"/>
                <a:gd name="connsiteY2" fmla="*/ 8275 h 10282"/>
                <a:gd name="connsiteX3" fmla="*/ 25686 w 29091"/>
                <a:gd name="connsiteY3" fmla="*/ 10113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8591 w 29091"/>
                <a:gd name="connsiteY2" fmla="*/ 646 h 10282"/>
                <a:gd name="connsiteX3" fmla="*/ 25686 w 29091"/>
                <a:gd name="connsiteY3" fmla="*/ 10113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34307 w 34307"/>
                <a:gd name="connsiteY0" fmla="*/ 450 h 10282"/>
                <a:gd name="connsiteX1" fmla="*/ 28010 w 34307"/>
                <a:gd name="connsiteY1" fmla="*/ 7631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405"/>
                <a:gd name="connsiteX1" fmla="*/ 31402 w 34307"/>
                <a:gd name="connsiteY1" fmla="*/ 10205 h 10405"/>
                <a:gd name="connsiteX2" fmla="*/ 28605 w 34307"/>
                <a:gd name="connsiteY2" fmla="*/ 370 h 10405"/>
                <a:gd name="connsiteX3" fmla="*/ 25686 w 34307"/>
                <a:gd name="connsiteY3" fmla="*/ 10389 h 10405"/>
                <a:gd name="connsiteX4" fmla="*/ 22903 w 34307"/>
                <a:gd name="connsiteY4" fmla="*/ 370 h 10405"/>
                <a:gd name="connsiteX5" fmla="*/ 20024 w 34307"/>
                <a:gd name="connsiteY5" fmla="*/ 10113 h 10405"/>
                <a:gd name="connsiteX6" fmla="*/ 17173 w 34307"/>
                <a:gd name="connsiteY6" fmla="*/ 186 h 10405"/>
                <a:gd name="connsiteX7" fmla="*/ 14295 w 34307"/>
                <a:gd name="connsiteY7" fmla="*/ 10114 h 10405"/>
                <a:gd name="connsiteX8" fmla="*/ 11486 w 34307"/>
                <a:gd name="connsiteY8" fmla="*/ 2 h 10405"/>
                <a:gd name="connsiteX9" fmla="*/ 8540 w 34307"/>
                <a:gd name="connsiteY9" fmla="*/ 9929 h 10405"/>
                <a:gd name="connsiteX10" fmla="*/ 5741 w 34307"/>
                <a:gd name="connsiteY10" fmla="*/ 2 h 10405"/>
                <a:gd name="connsiteX11" fmla="*/ 2881 w 34307"/>
                <a:gd name="connsiteY11" fmla="*/ 10109 h 10405"/>
                <a:gd name="connsiteX12" fmla="*/ 0 w 34307"/>
                <a:gd name="connsiteY12" fmla="*/ 5058 h 10405"/>
                <a:gd name="connsiteX0" fmla="*/ 34307 w 34307"/>
                <a:gd name="connsiteY0" fmla="*/ 450 h 10405"/>
                <a:gd name="connsiteX1" fmla="*/ 31402 w 34307"/>
                <a:gd name="connsiteY1" fmla="*/ 10205 h 10405"/>
                <a:gd name="connsiteX2" fmla="*/ 28605 w 34307"/>
                <a:gd name="connsiteY2" fmla="*/ 370 h 10405"/>
                <a:gd name="connsiteX3" fmla="*/ 25686 w 34307"/>
                <a:gd name="connsiteY3" fmla="*/ 10389 h 10405"/>
                <a:gd name="connsiteX4" fmla="*/ 22903 w 34307"/>
                <a:gd name="connsiteY4" fmla="*/ 370 h 10405"/>
                <a:gd name="connsiteX5" fmla="*/ 20024 w 34307"/>
                <a:gd name="connsiteY5" fmla="*/ 10113 h 10405"/>
                <a:gd name="connsiteX6" fmla="*/ 17173 w 34307"/>
                <a:gd name="connsiteY6" fmla="*/ 186 h 10405"/>
                <a:gd name="connsiteX7" fmla="*/ 14295 w 34307"/>
                <a:gd name="connsiteY7" fmla="*/ 10114 h 10405"/>
                <a:gd name="connsiteX8" fmla="*/ 11486 w 34307"/>
                <a:gd name="connsiteY8" fmla="*/ 2 h 10405"/>
                <a:gd name="connsiteX9" fmla="*/ 8540 w 34307"/>
                <a:gd name="connsiteY9" fmla="*/ 9929 h 10405"/>
                <a:gd name="connsiteX10" fmla="*/ 5741 w 34307"/>
                <a:gd name="connsiteY10" fmla="*/ 2 h 10405"/>
                <a:gd name="connsiteX11" fmla="*/ 2881 w 34307"/>
                <a:gd name="connsiteY11" fmla="*/ 10109 h 10405"/>
                <a:gd name="connsiteX12" fmla="*/ 0 w 34307"/>
                <a:gd name="connsiteY12" fmla="*/ 5058 h 10405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903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483"/>
                <a:gd name="connsiteX1" fmla="*/ 31402 w 34307"/>
                <a:gd name="connsiteY1" fmla="*/ 10205 h 10483"/>
                <a:gd name="connsiteX2" fmla="*/ 28605 w 34307"/>
                <a:gd name="connsiteY2" fmla="*/ 370 h 10483"/>
                <a:gd name="connsiteX3" fmla="*/ 25686 w 34307"/>
                <a:gd name="connsiteY3" fmla="*/ 10389 h 10483"/>
                <a:gd name="connsiteX4" fmla="*/ 22862 w 34307"/>
                <a:gd name="connsiteY4" fmla="*/ 370 h 10483"/>
                <a:gd name="connsiteX5" fmla="*/ 20038 w 34307"/>
                <a:gd name="connsiteY5" fmla="*/ 10481 h 10483"/>
                <a:gd name="connsiteX6" fmla="*/ 17173 w 34307"/>
                <a:gd name="connsiteY6" fmla="*/ 186 h 10483"/>
                <a:gd name="connsiteX7" fmla="*/ 14295 w 34307"/>
                <a:gd name="connsiteY7" fmla="*/ 10114 h 10483"/>
                <a:gd name="connsiteX8" fmla="*/ 11486 w 34307"/>
                <a:gd name="connsiteY8" fmla="*/ 2 h 10483"/>
                <a:gd name="connsiteX9" fmla="*/ 8540 w 34307"/>
                <a:gd name="connsiteY9" fmla="*/ 9929 h 10483"/>
                <a:gd name="connsiteX10" fmla="*/ 5741 w 34307"/>
                <a:gd name="connsiteY10" fmla="*/ 2 h 10483"/>
                <a:gd name="connsiteX11" fmla="*/ 2881 w 34307"/>
                <a:gd name="connsiteY11" fmla="*/ 10109 h 10483"/>
                <a:gd name="connsiteX12" fmla="*/ 0 w 34307"/>
                <a:gd name="connsiteY12" fmla="*/ 5058 h 10483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4639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4639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5477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5477 h 10481"/>
                <a:gd name="connsiteX0" fmla="*/ 36129 w 36344"/>
                <a:gd name="connsiteY0" fmla="*/ 774 h 10805"/>
                <a:gd name="connsiteX1" fmla="*/ 36129 w 36344"/>
                <a:gd name="connsiteY1" fmla="*/ 708 h 10805"/>
                <a:gd name="connsiteX2" fmla="*/ 33224 w 36344"/>
                <a:gd name="connsiteY2" fmla="*/ 10529 h 10805"/>
                <a:gd name="connsiteX3" fmla="*/ 30427 w 36344"/>
                <a:gd name="connsiteY3" fmla="*/ 694 h 10805"/>
                <a:gd name="connsiteX4" fmla="*/ 27508 w 36344"/>
                <a:gd name="connsiteY4" fmla="*/ 10713 h 10805"/>
                <a:gd name="connsiteX5" fmla="*/ 24684 w 36344"/>
                <a:gd name="connsiteY5" fmla="*/ 694 h 10805"/>
                <a:gd name="connsiteX6" fmla="*/ 21860 w 36344"/>
                <a:gd name="connsiteY6" fmla="*/ 10805 h 10805"/>
                <a:gd name="connsiteX7" fmla="*/ 18995 w 36344"/>
                <a:gd name="connsiteY7" fmla="*/ 510 h 10805"/>
                <a:gd name="connsiteX8" fmla="*/ 16117 w 36344"/>
                <a:gd name="connsiteY8" fmla="*/ 10438 h 10805"/>
                <a:gd name="connsiteX9" fmla="*/ 13308 w 36344"/>
                <a:gd name="connsiteY9" fmla="*/ 326 h 10805"/>
                <a:gd name="connsiteX10" fmla="*/ 10362 w 36344"/>
                <a:gd name="connsiteY10" fmla="*/ 10253 h 10805"/>
                <a:gd name="connsiteX11" fmla="*/ 7563 w 36344"/>
                <a:gd name="connsiteY11" fmla="*/ 326 h 10805"/>
                <a:gd name="connsiteX12" fmla="*/ 4703 w 36344"/>
                <a:gd name="connsiteY12" fmla="*/ 10433 h 10805"/>
                <a:gd name="connsiteX13" fmla="*/ 0 w 36344"/>
                <a:gd name="connsiteY13" fmla="*/ 5801 h 10805"/>
                <a:gd name="connsiteX0" fmla="*/ 36129 w 38413"/>
                <a:gd name="connsiteY0" fmla="*/ 450 h 10481"/>
                <a:gd name="connsiteX1" fmla="*/ 38356 w 38413"/>
                <a:gd name="connsiteY1" fmla="*/ 4365 h 10481"/>
                <a:gd name="connsiteX2" fmla="*/ 33224 w 38413"/>
                <a:gd name="connsiteY2" fmla="*/ 10205 h 10481"/>
                <a:gd name="connsiteX3" fmla="*/ 30427 w 38413"/>
                <a:gd name="connsiteY3" fmla="*/ 370 h 10481"/>
                <a:gd name="connsiteX4" fmla="*/ 27508 w 38413"/>
                <a:gd name="connsiteY4" fmla="*/ 10389 h 10481"/>
                <a:gd name="connsiteX5" fmla="*/ 24684 w 38413"/>
                <a:gd name="connsiteY5" fmla="*/ 370 h 10481"/>
                <a:gd name="connsiteX6" fmla="*/ 21860 w 38413"/>
                <a:gd name="connsiteY6" fmla="*/ 10481 h 10481"/>
                <a:gd name="connsiteX7" fmla="*/ 18995 w 38413"/>
                <a:gd name="connsiteY7" fmla="*/ 186 h 10481"/>
                <a:gd name="connsiteX8" fmla="*/ 16117 w 38413"/>
                <a:gd name="connsiteY8" fmla="*/ 10114 h 10481"/>
                <a:gd name="connsiteX9" fmla="*/ 13308 w 38413"/>
                <a:gd name="connsiteY9" fmla="*/ 2 h 10481"/>
                <a:gd name="connsiteX10" fmla="*/ 10362 w 38413"/>
                <a:gd name="connsiteY10" fmla="*/ 9929 h 10481"/>
                <a:gd name="connsiteX11" fmla="*/ 7563 w 38413"/>
                <a:gd name="connsiteY11" fmla="*/ 2 h 10481"/>
                <a:gd name="connsiteX12" fmla="*/ 4703 w 38413"/>
                <a:gd name="connsiteY12" fmla="*/ 10109 h 10481"/>
                <a:gd name="connsiteX13" fmla="*/ 0 w 38413"/>
                <a:gd name="connsiteY13" fmla="*/ 5477 h 10481"/>
                <a:gd name="connsiteX0" fmla="*/ 36078 w 38412"/>
                <a:gd name="connsiteY0" fmla="*/ 3383 h 10481"/>
                <a:gd name="connsiteX1" fmla="*/ 38356 w 38412"/>
                <a:gd name="connsiteY1" fmla="*/ 4365 h 10481"/>
                <a:gd name="connsiteX2" fmla="*/ 33224 w 38412"/>
                <a:gd name="connsiteY2" fmla="*/ 10205 h 10481"/>
                <a:gd name="connsiteX3" fmla="*/ 30427 w 38412"/>
                <a:gd name="connsiteY3" fmla="*/ 370 h 10481"/>
                <a:gd name="connsiteX4" fmla="*/ 27508 w 38412"/>
                <a:gd name="connsiteY4" fmla="*/ 10389 h 10481"/>
                <a:gd name="connsiteX5" fmla="*/ 24684 w 38412"/>
                <a:gd name="connsiteY5" fmla="*/ 370 h 10481"/>
                <a:gd name="connsiteX6" fmla="*/ 21860 w 38412"/>
                <a:gd name="connsiteY6" fmla="*/ 10481 h 10481"/>
                <a:gd name="connsiteX7" fmla="*/ 18995 w 38412"/>
                <a:gd name="connsiteY7" fmla="*/ 186 h 10481"/>
                <a:gd name="connsiteX8" fmla="*/ 16117 w 38412"/>
                <a:gd name="connsiteY8" fmla="*/ 10114 h 10481"/>
                <a:gd name="connsiteX9" fmla="*/ 13308 w 38412"/>
                <a:gd name="connsiteY9" fmla="*/ 2 h 10481"/>
                <a:gd name="connsiteX10" fmla="*/ 10362 w 38412"/>
                <a:gd name="connsiteY10" fmla="*/ 9929 h 10481"/>
                <a:gd name="connsiteX11" fmla="*/ 7563 w 38412"/>
                <a:gd name="connsiteY11" fmla="*/ 2 h 10481"/>
                <a:gd name="connsiteX12" fmla="*/ 4703 w 38412"/>
                <a:gd name="connsiteY12" fmla="*/ 10109 h 10481"/>
                <a:gd name="connsiteX13" fmla="*/ 0 w 38412"/>
                <a:gd name="connsiteY13" fmla="*/ 5477 h 10481"/>
                <a:gd name="connsiteX0" fmla="*/ 36078 w 36331"/>
                <a:gd name="connsiteY0" fmla="*/ 3542 h 10640"/>
                <a:gd name="connsiteX1" fmla="*/ 36129 w 36331"/>
                <a:gd name="connsiteY1" fmla="*/ 334 h 10640"/>
                <a:gd name="connsiteX2" fmla="*/ 33224 w 36331"/>
                <a:gd name="connsiteY2" fmla="*/ 10364 h 10640"/>
                <a:gd name="connsiteX3" fmla="*/ 30427 w 36331"/>
                <a:gd name="connsiteY3" fmla="*/ 529 h 10640"/>
                <a:gd name="connsiteX4" fmla="*/ 27508 w 36331"/>
                <a:gd name="connsiteY4" fmla="*/ 10548 h 10640"/>
                <a:gd name="connsiteX5" fmla="*/ 24684 w 36331"/>
                <a:gd name="connsiteY5" fmla="*/ 529 h 10640"/>
                <a:gd name="connsiteX6" fmla="*/ 21860 w 36331"/>
                <a:gd name="connsiteY6" fmla="*/ 10640 h 10640"/>
                <a:gd name="connsiteX7" fmla="*/ 18995 w 36331"/>
                <a:gd name="connsiteY7" fmla="*/ 345 h 10640"/>
                <a:gd name="connsiteX8" fmla="*/ 16117 w 36331"/>
                <a:gd name="connsiteY8" fmla="*/ 10273 h 10640"/>
                <a:gd name="connsiteX9" fmla="*/ 13308 w 36331"/>
                <a:gd name="connsiteY9" fmla="*/ 161 h 10640"/>
                <a:gd name="connsiteX10" fmla="*/ 10362 w 36331"/>
                <a:gd name="connsiteY10" fmla="*/ 10088 h 10640"/>
                <a:gd name="connsiteX11" fmla="*/ 7563 w 36331"/>
                <a:gd name="connsiteY11" fmla="*/ 161 h 10640"/>
                <a:gd name="connsiteX12" fmla="*/ 4703 w 36331"/>
                <a:gd name="connsiteY12" fmla="*/ 10268 h 10640"/>
                <a:gd name="connsiteX13" fmla="*/ 0 w 36331"/>
                <a:gd name="connsiteY13" fmla="*/ 5636 h 10640"/>
                <a:gd name="connsiteX0" fmla="*/ 42657 w 42657"/>
                <a:gd name="connsiteY0" fmla="*/ 6980 h 10516"/>
                <a:gd name="connsiteX1" fmla="*/ 36129 w 42657"/>
                <a:gd name="connsiteY1" fmla="*/ 210 h 10516"/>
                <a:gd name="connsiteX2" fmla="*/ 33224 w 42657"/>
                <a:gd name="connsiteY2" fmla="*/ 10240 h 10516"/>
                <a:gd name="connsiteX3" fmla="*/ 30427 w 42657"/>
                <a:gd name="connsiteY3" fmla="*/ 405 h 10516"/>
                <a:gd name="connsiteX4" fmla="*/ 27508 w 42657"/>
                <a:gd name="connsiteY4" fmla="*/ 10424 h 10516"/>
                <a:gd name="connsiteX5" fmla="*/ 24684 w 42657"/>
                <a:gd name="connsiteY5" fmla="*/ 405 h 10516"/>
                <a:gd name="connsiteX6" fmla="*/ 21860 w 42657"/>
                <a:gd name="connsiteY6" fmla="*/ 10516 h 10516"/>
                <a:gd name="connsiteX7" fmla="*/ 18995 w 42657"/>
                <a:gd name="connsiteY7" fmla="*/ 221 h 10516"/>
                <a:gd name="connsiteX8" fmla="*/ 16117 w 42657"/>
                <a:gd name="connsiteY8" fmla="*/ 10149 h 10516"/>
                <a:gd name="connsiteX9" fmla="*/ 13308 w 42657"/>
                <a:gd name="connsiteY9" fmla="*/ 37 h 10516"/>
                <a:gd name="connsiteX10" fmla="*/ 10362 w 42657"/>
                <a:gd name="connsiteY10" fmla="*/ 9964 h 10516"/>
                <a:gd name="connsiteX11" fmla="*/ 7563 w 42657"/>
                <a:gd name="connsiteY11" fmla="*/ 37 h 10516"/>
                <a:gd name="connsiteX12" fmla="*/ 4703 w 42657"/>
                <a:gd name="connsiteY12" fmla="*/ 10144 h 10516"/>
                <a:gd name="connsiteX13" fmla="*/ 0 w 42657"/>
                <a:gd name="connsiteY13" fmla="*/ 5512 h 10516"/>
                <a:gd name="connsiteX0" fmla="*/ 42657 w 42657"/>
                <a:gd name="connsiteY0" fmla="*/ 6980 h 10516"/>
                <a:gd name="connsiteX1" fmla="*/ 36129 w 42657"/>
                <a:gd name="connsiteY1" fmla="*/ 210 h 10516"/>
                <a:gd name="connsiteX2" fmla="*/ 33224 w 42657"/>
                <a:gd name="connsiteY2" fmla="*/ 10240 h 10516"/>
                <a:gd name="connsiteX3" fmla="*/ 30427 w 42657"/>
                <a:gd name="connsiteY3" fmla="*/ 405 h 10516"/>
                <a:gd name="connsiteX4" fmla="*/ 27508 w 42657"/>
                <a:gd name="connsiteY4" fmla="*/ 10424 h 10516"/>
                <a:gd name="connsiteX5" fmla="*/ 24684 w 42657"/>
                <a:gd name="connsiteY5" fmla="*/ 405 h 10516"/>
                <a:gd name="connsiteX6" fmla="*/ 21860 w 42657"/>
                <a:gd name="connsiteY6" fmla="*/ 10516 h 10516"/>
                <a:gd name="connsiteX7" fmla="*/ 18995 w 42657"/>
                <a:gd name="connsiteY7" fmla="*/ 221 h 10516"/>
                <a:gd name="connsiteX8" fmla="*/ 16117 w 42657"/>
                <a:gd name="connsiteY8" fmla="*/ 10149 h 10516"/>
                <a:gd name="connsiteX9" fmla="*/ 13308 w 42657"/>
                <a:gd name="connsiteY9" fmla="*/ 37 h 10516"/>
                <a:gd name="connsiteX10" fmla="*/ 10362 w 42657"/>
                <a:gd name="connsiteY10" fmla="*/ 9964 h 10516"/>
                <a:gd name="connsiteX11" fmla="*/ 7563 w 42657"/>
                <a:gd name="connsiteY11" fmla="*/ 37 h 10516"/>
                <a:gd name="connsiteX12" fmla="*/ 4703 w 42657"/>
                <a:gd name="connsiteY12" fmla="*/ 10144 h 10516"/>
                <a:gd name="connsiteX13" fmla="*/ 0 w 42657"/>
                <a:gd name="connsiteY13" fmla="*/ 5512 h 10516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7202 h 10738"/>
                <a:gd name="connsiteX1" fmla="*/ 36129 w 42657"/>
                <a:gd name="connsiteY1" fmla="*/ 13 h 10738"/>
                <a:gd name="connsiteX2" fmla="*/ 33224 w 42657"/>
                <a:gd name="connsiteY2" fmla="*/ 10462 h 10738"/>
                <a:gd name="connsiteX3" fmla="*/ 30427 w 42657"/>
                <a:gd name="connsiteY3" fmla="*/ 627 h 10738"/>
                <a:gd name="connsiteX4" fmla="*/ 27508 w 42657"/>
                <a:gd name="connsiteY4" fmla="*/ 10646 h 10738"/>
                <a:gd name="connsiteX5" fmla="*/ 24684 w 42657"/>
                <a:gd name="connsiteY5" fmla="*/ 627 h 10738"/>
                <a:gd name="connsiteX6" fmla="*/ 21860 w 42657"/>
                <a:gd name="connsiteY6" fmla="*/ 10738 h 10738"/>
                <a:gd name="connsiteX7" fmla="*/ 18995 w 42657"/>
                <a:gd name="connsiteY7" fmla="*/ 443 h 10738"/>
                <a:gd name="connsiteX8" fmla="*/ 16117 w 42657"/>
                <a:gd name="connsiteY8" fmla="*/ 10371 h 10738"/>
                <a:gd name="connsiteX9" fmla="*/ 13308 w 42657"/>
                <a:gd name="connsiteY9" fmla="*/ 259 h 10738"/>
                <a:gd name="connsiteX10" fmla="*/ 10362 w 42657"/>
                <a:gd name="connsiteY10" fmla="*/ 10186 h 10738"/>
                <a:gd name="connsiteX11" fmla="*/ 7563 w 42657"/>
                <a:gd name="connsiteY11" fmla="*/ 259 h 10738"/>
                <a:gd name="connsiteX12" fmla="*/ 4703 w 42657"/>
                <a:gd name="connsiteY12" fmla="*/ 10366 h 10738"/>
                <a:gd name="connsiteX13" fmla="*/ 0 w 42657"/>
                <a:gd name="connsiteY13" fmla="*/ 5734 h 10738"/>
                <a:gd name="connsiteX0" fmla="*/ 42657 w 42657"/>
                <a:gd name="connsiteY0" fmla="*/ 7194 h 10730"/>
                <a:gd name="connsiteX1" fmla="*/ 36129 w 42657"/>
                <a:gd name="connsiteY1" fmla="*/ 5 h 10730"/>
                <a:gd name="connsiteX2" fmla="*/ 33224 w 42657"/>
                <a:gd name="connsiteY2" fmla="*/ 10454 h 10730"/>
                <a:gd name="connsiteX3" fmla="*/ 30427 w 42657"/>
                <a:gd name="connsiteY3" fmla="*/ 619 h 10730"/>
                <a:gd name="connsiteX4" fmla="*/ 27508 w 42657"/>
                <a:gd name="connsiteY4" fmla="*/ 10638 h 10730"/>
                <a:gd name="connsiteX5" fmla="*/ 24684 w 42657"/>
                <a:gd name="connsiteY5" fmla="*/ 619 h 10730"/>
                <a:gd name="connsiteX6" fmla="*/ 21860 w 42657"/>
                <a:gd name="connsiteY6" fmla="*/ 10730 h 10730"/>
                <a:gd name="connsiteX7" fmla="*/ 18995 w 42657"/>
                <a:gd name="connsiteY7" fmla="*/ 435 h 10730"/>
                <a:gd name="connsiteX8" fmla="*/ 16117 w 42657"/>
                <a:gd name="connsiteY8" fmla="*/ 10363 h 10730"/>
                <a:gd name="connsiteX9" fmla="*/ 13308 w 42657"/>
                <a:gd name="connsiteY9" fmla="*/ 251 h 10730"/>
                <a:gd name="connsiteX10" fmla="*/ 10362 w 42657"/>
                <a:gd name="connsiteY10" fmla="*/ 10178 h 10730"/>
                <a:gd name="connsiteX11" fmla="*/ 7563 w 42657"/>
                <a:gd name="connsiteY11" fmla="*/ 251 h 10730"/>
                <a:gd name="connsiteX12" fmla="*/ 4703 w 42657"/>
                <a:gd name="connsiteY12" fmla="*/ 10358 h 10730"/>
                <a:gd name="connsiteX13" fmla="*/ 0 w 42657"/>
                <a:gd name="connsiteY13" fmla="*/ 5726 h 10730"/>
                <a:gd name="connsiteX0" fmla="*/ 42657 w 42657"/>
                <a:gd name="connsiteY0" fmla="*/ 7189 h 10725"/>
                <a:gd name="connsiteX1" fmla="*/ 36129 w 42657"/>
                <a:gd name="connsiteY1" fmla="*/ 0 h 10725"/>
                <a:gd name="connsiteX2" fmla="*/ 33224 w 42657"/>
                <a:gd name="connsiteY2" fmla="*/ 10449 h 10725"/>
                <a:gd name="connsiteX3" fmla="*/ 30427 w 42657"/>
                <a:gd name="connsiteY3" fmla="*/ 614 h 10725"/>
                <a:gd name="connsiteX4" fmla="*/ 27508 w 42657"/>
                <a:gd name="connsiteY4" fmla="*/ 10633 h 10725"/>
                <a:gd name="connsiteX5" fmla="*/ 24684 w 42657"/>
                <a:gd name="connsiteY5" fmla="*/ 614 h 10725"/>
                <a:gd name="connsiteX6" fmla="*/ 21860 w 42657"/>
                <a:gd name="connsiteY6" fmla="*/ 10725 h 10725"/>
                <a:gd name="connsiteX7" fmla="*/ 18995 w 42657"/>
                <a:gd name="connsiteY7" fmla="*/ 430 h 10725"/>
                <a:gd name="connsiteX8" fmla="*/ 16117 w 42657"/>
                <a:gd name="connsiteY8" fmla="*/ 10358 h 10725"/>
                <a:gd name="connsiteX9" fmla="*/ 13308 w 42657"/>
                <a:gd name="connsiteY9" fmla="*/ 246 h 10725"/>
                <a:gd name="connsiteX10" fmla="*/ 10362 w 42657"/>
                <a:gd name="connsiteY10" fmla="*/ 10173 h 10725"/>
                <a:gd name="connsiteX11" fmla="*/ 7563 w 42657"/>
                <a:gd name="connsiteY11" fmla="*/ 246 h 10725"/>
                <a:gd name="connsiteX12" fmla="*/ 4703 w 42657"/>
                <a:gd name="connsiteY12" fmla="*/ 10353 h 10725"/>
                <a:gd name="connsiteX13" fmla="*/ 0 w 42657"/>
                <a:gd name="connsiteY13" fmla="*/ 5721 h 10725"/>
                <a:gd name="connsiteX0" fmla="*/ 42657 w 42657"/>
                <a:gd name="connsiteY0" fmla="*/ 7191 h 10727"/>
                <a:gd name="connsiteX1" fmla="*/ 36129 w 42657"/>
                <a:gd name="connsiteY1" fmla="*/ 2 h 10727"/>
                <a:gd name="connsiteX2" fmla="*/ 33224 w 42657"/>
                <a:gd name="connsiteY2" fmla="*/ 10451 h 10727"/>
                <a:gd name="connsiteX3" fmla="*/ 30427 w 42657"/>
                <a:gd name="connsiteY3" fmla="*/ 616 h 10727"/>
                <a:gd name="connsiteX4" fmla="*/ 27508 w 42657"/>
                <a:gd name="connsiteY4" fmla="*/ 10635 h 10727"/>
                <a:gd name="connsiteX5" fmla="*/ 24684 w 42657"/>
                <a:gd name="connsiteY5" fmla="*/ 616 h 10727"/>
                <a:gd name="connsiteX6" fmla="*/ 21860 w 42657"/>
                <a:gd name="connsiteY6" fmla="*/ 10727 h 10727"/>
                <a:gd name="connsiteX7" fmla="*/ 18995 w 42657"/>
                <a:gd name="connsiteY7" fmla="*/ 432 h 10727"/>
                <a:gd name="connsiteX8" fmla="*/ 16117 w 42657"/>
                <a:gd name="connsiteY8" fmla="*/ 10360 h 10727"/>
                <a:gd name="connsiteX9" fmla="*/ 13308 w 42657"/>
                <a:gd name="connsiteY9" fmla="*/ 248 h 10727"/>
                <a:gd name="connsiteX10" fmla="*/ 10362 w 42657"/>
                <a:gd name="connsiteY10" fmla="*/ 10175 h 10727"/>
                <a:gd name="connsiteX11" fmla="*/ 7563 w 42657"/>
                <a:gd name="connsiteY11" fmla="*/ 248 h 10727"/>
                <a:gd name="connsiteX12" fmla="*/ 4703 w 42657"/>
                <a:gd name="connsiteY12" fmla="*/ 10355 h 10727"/>
                <a:gd name="connsiteX13" fmla="*/ 0 w 42657"/>
                <a:gd name="connsiteY13" fmla="*/ 5723 h 10727"/>
                <a:gd name="connsiteX0" fmla="*/ 42708 w 42708"/>
                <a:gd name="connsiteY0" fmla="*/ 5725 h 10728"/>
                <a:gd name="connsiteX1" fmla="*/ 36129 w 42708"/>
                <a:gd name="connsiteY1" fmla="*/ 3 h 10728"/>
                <a:gd name="connsiteX2" fmla="*/ 33224 w 42708"/>
                <a:gd name="connsiteY2" fmla="*/ 10452 h 10728"/>
                <a:gd name="connsiteX3" fmla="*/ 30427 w 42708"/>
                <a:gd name="connsiteY3" fmla="*/ 617 h 10728"/>
                <a:gd name="connsiteX4" fmla="*/ 27508 w 42708"/>
                <a:gd name="connsiteY4" fmla="*/ 10636 h 10728"/>
                <a:gd name="connsiteX5" fmla="*/ 24684 w 42708"/>
                <a:gd name="connsiteY5" fmla="*/ 617 h 10728"/>
                <a:gd name="connsiteX6" fmla="*/ 21860 w 42708"/>
                <a:gd name="connsiteY6" fmla="*/ 10728 h 10728"/>
                <a:gd name="connsiteX7" fmla="*/ 18995 w 42708"/>
                <a:gd name="connsiteY7" fmla="*/ 433 h 10728"/>
                <a:gd name="connsiteX8" fmla="*/ 16117 w 42708"/>
                <a:gd name="connsiteY8" fmla="*/ 10361 h 10728"/>
                <a:gd name="connsiteX9" fmla="*/ 13308 w 42708"/>
                <a:gd name="connsiteY9" fmla="*/ 249 h 10728"/>
                <a:gd name="connsiteX10" fmla="*/ 10362 w 42708"/>
                <a:gd name="connsiteY10" fmla="*/ 10176 h 10728"/>
                <a:gd name="connsiteX11" fmla="*/ 7563 w 42708"/>
                <a:gd name="connsiteY11" fmla="*/ 249 h 10728"/>
                <a:gd name="connsiteX12" fmla="*/ 4703 w 42708"/>
                <a:gd name="connsiteY12" fmla="*/ 10356 h 10728"/>
                <a:gd name="connsiteX13" fmla="*/ 0 w 42708"/>
                <a:gd name="connsiteY13" fmla="*/ 5724 h 10728"/>
                <a:gd name="connsiteX0" fmla="*/ 42708 w 42708"/>
                <a:gd name="connsiteY0" fmla="*/ 5725 h 10728"/>
                <a:gd name="connsiteX1" fmla="*/ 36129 w 42708"/>
                <a:gd name="connsiteY1" fmla="*/ 3 h 10728"/>
                <a:gd name="connsiteX2" fmla="*/ 33224 w 42708"/>
                <a:gd name="connsiteY2" fmla="*/ 10452 h 10728"/>
                <a:gd name="connsiteX3" fmla="*/ 30427 w 42708"/>
                <a:gd name="connsiteY3" fmla="*/ 617 h 10728"/>
                <a:gd name="connsiteX4" fmla="*/ 27508 w 42708"/>
                <a:gd name="connsiteY4" fmla="*/ 10636 h 10728"/>
                <a:gd name="connsiteX5" fmla="*/ 24684 w 42708"/>
                <a:gd name="connsiteY5" fmla="*/ 617 h 10728"/>
                <a:gd name="connsiteX6" fmla="*/ 21860 w 42708"/>
                <a:gd name="connsiteY6" fmla="*/ 10728 h 10728"/>
                <a:gd name="connsiteX7" fmla="*/ 18995 w 42708"/>
                <a:gd name="connsiteY7" fmla="*/ 433 h 10728"/>
                <a:gd name="connsiteX8" fmla="*/ 16117 w 42708"/>
                <a:gd name="connsiteY8" fmla="*/ 10361 h 10728"/>
                <a:gd name="connsiteX9" fmla="*/ 13308 w 42708"/>
                <a:gd name="connsiteY9" fmla="*/ 249 h 10728"/>
                <a:gd name="connsiteX10" fmla="*/ 10362 w 42708"/>
                <a:gd name="connsiteY10" fmla="*/ 10176 h 10728"/>
                <a:gd name="connsiteX11" fmla="*/ 7563 w 42708"/>
                <a:gd name="connsiteY11" fmla="*/ 249 h 10728"/>
                <a:gd name="connsiteX12" fmla="*/ 4703 w 42708"/>
                <a:gd name="connsiteY12" fmla="*/ 10356 h 10728"/>
                <a:gd name="connsiteX13" fmla="*/ 0 w 42708"/>
                <a:gd name="connsiteY13" fmla="*/ 5724 h 10728"/>
                <a:gd name="connsiteX0" fmla="*/ 42708 w 42708"/>
                <a:gd name="connsiteY0" fmla="*/ 5837 h 10840"/>
                <a:gd name="connsiteX1" fmla="*/ 41594 w 42708"/>
                <a:gd name="connsiteY1" fmla="*/ 5562 h 10840"/>
                <a:gd name="connsiteX2" fmla="*/ 36129 w 42708"/>
                <a:gd name="connsiteY2" fmla="*/ 115 h 10840"/>
                <a:gd name="connsiteX3" fmla="*/ 33224 w 42708"/>
                <a:gd name="connsiteY3" fmla="*/ 10564 h 10840"/>
                <a:gd name="connsiteX4" fmla="*/ 30427 w 42708"/>
                <a:gd name="connsiteY4" fmla="*/ 729 h 10840"/>
                <a:gd name="connsiteX5" fmla="*/ 27508 w 42708"/>
                <a:gd name="connsiteY5" fmla="*/ 10748 h 10840"/>
                <a:gd name="connsiteX6" fmla="*/ 24684 w 42708"/>
                <a:gd name="connsiteY6" fmla="*/ 729 h 10840"/>
                <a:gd name="connsiteX7" fmla="*/ 21860 w 42708"/>
                <a:gd name="connsiteY7" fmla="*/ 10840 h 10840"/>
                <a:gd name="connsiteX8" fmla="*/ 18995 w 42708"/>
                <a:gd name="connsiteY8" fmla="*/ 545 h 10840"/>
                <a:gd name="connsiteX9" fmla="*/ 16117 w 42708"/>
                <a:gd name="connsiteY9" fmla="*/ 10473 h 10840"/>
                <a:gd name="connsiteX10" fmla="*/ 13308 w 42708"/>
                <a:gd name="connsiteY10" fmla="*/ 361 h 10840"/>
                <a:gd name="connsiteX11" fmla="*/ 10362 w 42708"/>
                <a:gd name="connsiteY11" fmla="*/ 10288 h 10840"/>
                <a:gd name="connsiteX12" fmla="*/ 7563 w 42708"/>
                <a:gd name="connsiteY12" fmla="*/ 361 h 10840"/>
                <a:gd name="connsiteX13" fmla="*/ 4703 w 42708"/>
                <a:gd name="connsiteY13" fmla="*/ 10468 h 10840"/>
                <a:gd name="connsiteX14" fmla="*/ 0 w 42708"/>
                <a:gd name="connsiteY14" fmla="*/ 5836 h 10840"/>
                <a:gd name="connsiteX0" fmla="*/ 42708 w 42708"/>
                <a:gd name="connsiteY0" fmla="*/ 5855 h 10858"/>
                <a:gd name="connsiteX1" fmla="*/ 41594 w 42708"/>
                <a:gd name="connsiteY1" fmla="*/ 5580 h 10858"/>
                <a:gd name="connsiteX2" fmla="*/ 40734 w 42708"/>
                <a:gd name="connsiteY2" fmla="*/ 5371 h 10858"/>
                <a:gd name="connsiteX3" fmla="*/ 36129 w 42708"/>
                <a:gd name="connsiteY3" fmla="*/ 133 h 10858"/>
                <a:gd name="connsiteX4" fmla="*/ 33224 w 42708"/>
                <a:gd name="connsiteY4" fmla="*/ 10582 h 10858"/>
                <a:gd name="connsiteX5" fmla="*/ 30427 w 42708"/>
                <a:gd name="connsiteY5" fmla="*/ 747 h 10858"/>
                <a:gd name="connsiteX6" fmla="*/ 27508 w 42708"/>
                <a:gd name="connsiteY6" fmla="*/ 10766 h 10858"/>
                <a:gd name="connsiteX7" fmla="*/ 24684 w 42708"/>
                <a:gd name="connsiteY7" fmla="*/ 747 h 10858"/>
                <a:gd name="connsiteX8" fmla="*/ 21860 w 42708"/>
                <a:gd name="connsiteY8" fmla="*/ 10858 h 10858"/>
                <a:gd name="connsiteX9" fmla="*/ 18995 w 42708"/>
                <a:gd name="connsiteY9" fmla="*/ 563 h 10858"/>
                <a:gd name="connsiteX10" fmla="*/ 16117 w 42708"/>
                <a:gd name="connsiteY10" fmla="*/ 10491 h 10858"/>
                <a:gd name="connsiteX11" fmla="*/ 13308 w 42708"/>
                <a:gd name="connsiteY11" fmla="*/ 379 h 10858"/>
                <a:gd name="connsiteX12" fmla="*/ 10362 w 42708"/>
                <a:gd name="connsiteY12" fmla="*/ 10306 h 10858"/>
                <a:gd name="connsiteX13" fmla="*/ 7563 w 42708"/>
                <a:gd name="connsiteY13" fmla="*/ 379 h 10858"/>
                <a:gd name="connsiteX14" fmla="*/ 4703 w 42708"/>
                <a:gd name="connsiteY14" fmla="*/ 10486 h 10858"/>
                <a:gd name="connsiteX15" fmla="*/ 0 w 42708"/>
                <a:gd name="connsiteY15" fmla="*/ 5854 h 10858"/>
                <a:gd name="connsiteX0" fmla="*/ 42708 w 42708"/>
                <a:gd name="connsiteY0" fmla="*/ 5831 h 10834"/>
                <a:gd name="connsiteX1" fmla="*/ 41594 w 42708"/>
                <a:gd name="connsiteY1" fmla="*/ 5556 h 10834"/>
                <a:gd name="connsiteX2" fmla="*/ 40734 w 42708"/>
                <a:gd name="connsiteY2" fmla="*/ 5347 h 10834"/>
                <a:gd name="connsiteX3" fmla="*/ 36129 w 42708"/>
                <a:gd name="connsiteY3" fmla="*/ 109 h 10834"/>
                <a:gd name="connsiteX4" fmla="*/ 33224 w 42708"/>
                <a:gd name="connsiteY4" fmla="*/ 10558 h 10834"/>
                <a:gd name="connsiteX5" fmla="*/ 30427 w 42708"/>
                <a:gd name="connsiteY5" fmla="*/ 723 h 10834"/>
                <a:gd name="connsiteX6" fmla="*/ 27508 w 42708"/>
                <a:gd name="connsiteY6" fmla="*/ 10742 h 10834"/>
                <a:gd name="connsiteX7" fmla="*/ 24684 w 42708"/>
                <a:gd name="connsiteY7" fmla="*/ 723 h 10834"/>
                <a:gd name="connsiteX8" fmla="*/ 21860 w 42708"/>
                <a:gd name="connsiteY8" fmla="*/ 10834 h 10834"/>
                <a:gd name="connsiteX9" fmla="*/ 18995 w 42708"/>
                <a:gd name="connsiteY9" fmla="*/ 539 h 10834"/>
                <a:gd name="connsiteX10" fmla="*/ 16117 w 42708"/>
                <a:gd name="connsiteY10" fmla="*/ 10467 h 10834"/>
                <a:gd name="connsiteX11" fmla="*/ 13308 w 42708"/>
                <a:gd name="connsiteY11" fmla="*/ 355 h 10834"/>
                <a:gd name="connsiteX12" fmla="*/ 10362 w 42708"/>
                <a:gd name="connsiteY12" fmla="*/ 10282 h 10834"/>
                <a:gd name="connsiteX13" fmla="*/ 7563 w 42708"/>
                <a:gd name="connsiteY13" fmla="*/ 355 h 10834"/>
                <a:gd name="connsiteX14" fmla="*/ 4703 w 42708"/>
                <a:gd name="connsiteY14" fmla="*/ 10462 h 10834"/>
                <a:gd name="connsiteX15" fmla="*/ 0 w 42708"/>
                <a:gd name="connsiteY15" fmla="*/ 5830 h 10834"/>
                <a:gd name="connsiteX0" fmla="*/ 42708 w 42708"/>
                <a:gd name="connsiteY0" fmla="*/ 5831 h 10834"/>
                <a:gd name="connsiteX1" fmla="*/ 40734 w 42708"/>
                <a:gd name="connsiteY1" fmla="*/ 5347 h 10834"/>
                <a:gd name="connsiteX2" fmla="*/ 36129 w 42708"/>
                <a:gd name="connsiteY2" fmla="*/ 109 h 10834"/>
                <a:gd name="connsiteX3" fmla="*/ 33224 w 42708"/>
                <a:gd name="connsiteY3" fmla="*/ 10558 h 10834"/>
                <a:gd name="connsiteX4" fmla="*/ 30427 w 42708"/>
                <a:gd name="connsiteY4" fmla="*/ 723 h 10834"/>
                <a:gd name="connsiteX5" fmla="*/ 27508 w 42708"/>
                <a:gd name="connsiteY5" fmla="*/ 10742 h 10834"/>
                <a:gd name="connsiteX6" fmla="*/ 24684 w 42708"/>
                <a:gd name="connsiteY6" fmla="*/ 723 h 10834"/>
                <a:gd name="connsiteX7" fmla="*/ 21860 w 42708"/>
                <a:gd name="connsiteY7" fmla="*/ 10834 h 10834"/>
                <a:gd name="connsiteX8" fmla="*/ 18995 w 42708"/>
                <a:gd name="connsiteY8" fmla="*/ 539 h 10834"/>
                <a:gd name="connsiteX9" fmla="*/ 16117 w 42708"/>
                <a:gd name="connsiteY9" fmla="*/ 10467 h 10834"/>
                <a:gd name="connsiteX10" fmla="*/ 13308 w 42708"/>
                <a:gd name="connsiteY10" fmla="*/ 355 h 10834"/>
                <a:gd name="connsiteX11" fmla="*/ 10362 w 42708"/>
                <a:gd name="connsiteY11" fmla="*/ 10282 h 10834"/>
                <a:gd name="connsiteX12" fmla="*/ 7563 w 42708"/>
                <a:gd name="connsiteY12" fmla="*/ 355 h 10834"/>
                <a:gd name="connsiteX13" fmla="*/ 4703 w 42708"/>
                <a:gd name="connsiteY13" fmla="*/ 10462 h 10834"/>
                <a:gd name="connsiteX14" fmla="*/ 0 w 42708"/>
                <a:gd name="connsiteY14" fmla="*/ 5830 h 10834"/>
                <a:gd name="connsiteX0" fmla="*/ 40734 w 40734"/>
                <a:gd name="connsiteY0" fmla="*/ 5347 h 10834"/>
                <a:gd name="connsiteX1" fmla="*/ 36129 w 40734"/>
                <a:gd name="connsiteY1" fmla="*/ 109 h 10834"/>
                <a:gd name="connsiteX2" fmla="*/ 33224 w 40734"/>
                <a:gd name="connsiteY2" fmla="*/ 10558 h 10834"/>
                <a:gd name="connsiteX3" fmla="*/ 30427 w 40734"/>
                <a:gd name="connsiteY3" fmla="*/ 723 h 10834"/>
                <a:gd name="connsiteX4" fmla="*/ 27508 w 40734"/>
                <a:gd name="connsiteY4" fmla="*/ 10742 h 10834"/>
                <a:gd name="connsiteX5" fmla="*/ 24684 w 40734"/>
                <a:gd name="connsiteY5" fmla="*/ 723 h 10834"/>
                <a:gd name="connsiteX6" fmla="*/ 21860 w 40734"/>
                <a:gd name="connsiteY6" fmla="*/ 10834 h 10834"/>
                <a:gd name="connsiteX7" fmla="*/ 18995 w 40734"/>
                <a:gd name="connsiteY7" fmla="*/ 539 h 10834"/>
                <a:gd name="connsiteX8" fmla="*/ 16117 w 40734"/>
                <a:gd name="connsiteY8" fmla="*/ 10467 h 10834"/>
                <a:gd name="connsiteX9" fmla="*/ 13308 w 40734"/>
                <a:gd name="connsiteY9" fmla="*/ 355 h 10834"/>
                <a:gd name="connsiteX10" fmla="*/ 10362 w 40734"/>
                <a:gd name="connsiteY10" fmla="*/ 10282 h 10834"/>
                <a:gd name="connsiteX11" fmla="*/ 7563 w 40734"/>
                <a:gd name="connsiteY11" fmla="*/ 355 h 10834"/>
                <a:gd name="connsiteX12" fmla="*/ 4703 w 40734"/>
                <a:gd name="connsiteY12" fmla="*/ 10462 h 10834"/>
                <a:gd name="connsiteX13" fmla="*/ 0 w 40734"/>
                <a:gd name="connsiteY13" fmla="*/ 5830 h 10834"/>
                <a:gd name="connsiteX0" fmla="*/ 40734 w 40734"/>
                <a:gd name="connsiteY0" fmla="*/ 5356 h 10843"/>
                <a:gd name="connsiteX1" fmla="*/ 36129 w 40734"/>
                <a:gd name="connsiteY1" fmla="*/ 118 h 10843"/>
                <a:gd name="connsiteX2" fmla="*/ 33224 w 40734"/>
                <a:gd name="connsiteY2" fmla="*/ 10567 h 10843"/>
                <a:gd name="connsiteX3" fmla="*/ 30427 w 40734"/>
                <a:gd name="connsiteY3" fmla="*/ 732 h 10843"/>
                <a:gd name="connsiteX4" fmla="*/ 27508 w 40734"/>
                <a:gd name="connsiteY4" fmla="*/ 10751 h 10843"/>
                <a:gd name="connsiteX5" fmla="*/ 24684 w 40734"/>
                <a:gd name="connsiteY5" fmla="*/ 732 h 10843"/>
                <a:gd name="connsiteX6" fmla="*/ 21860 w 40734"/>
                <a:gd name="connsiteY6" fmla="*/ 10843 h 10843"/>
                <a:gd name="connsiteX7" fmla="*/ 18995 w 40734"/>
                <a:gd name="connsiteY7" fmla="*/ 548 h 10843"/>
                <a:gd name="connsiteX8" fmla="*/ 16117 w 40734"/>
                <a:gd name="connsiteY8" fmla="*/ 10476 h 10843"/>
                <a:gd name="connsiteX9" fmla="*/ 13308 w 40734"/>
                <a:gd name="connsiteY9" fmla="*/ 364 h 10843"/>
                <a:gd name="connsiteX10" fmla="*/ 10362 w 40734"/>
                <a:gd name="connsiteY10" fmla="*/ 10291 h 10843"/>
                <a:gd name="connsiteX11" fmla="*/ 7563 w 40734"/>
                <a:gd name="connsiteY11" fmla="*/ 364 h 10843"/>
                <a:gd name="connsiteX12" fmla="*/ 4703 w 40734"/>
                <a:gd name="connsiteY12" fmla="*/ 10471 h 10843"/>
                <a:gd name="connsiteX13" fmla="*/ 0 w 40734"/>
                <a:gd name="connsiteY13" fmla="*/ 5839 h 10843"/>
                <a:gd name="connsiteX0" fmla="*/ 44327 w 44327"/>
                <a:gd name="connsiteY0" fmla="*/ 5356 h 10843"/>
                <a:gd name="connsiteX1" fmla="*/ 36129 w 44327"/>
                <a:gd name="connsiteY1" fmla="*/ 118 h 10843"/>
                <a:gd name="connsiteX2" fmla="*/ 33224 w 44327"/>
                <a:gd name="connsiteY2" fmla="*/ 10567 h 10843"/>
                <a:gd name="connsiteX3" fmla="*/ 30427 w 44327"/>
                <a:gd name="connsiteY3" fmla="*/ 732 h 10843"/>
                <a:gd name="connsiteX4" fmla="*/ 27508 w 44327"/>
                <a:gd name="connsiteY4" fmla="*/ 10751 h 10843"/>
                <a:gd name="connsiteX5" fmla="*/ 24684 w 44327"/>
                <a:gd name="connsiteY5" fmla="*/ 732 h 10843"/>
                <a:gd name="connsiteX6" fmla="*/ 21860 w 44327"/>
                <a:gd name="connsiteY6" fmla="*/ 10843 h 10843"/>
                <a:gd name="connsiteX7" fmla="*/ 18995 w 44327"/>
                <a:gd name="connsiteY7" fmla="*/ 548 h 10843"/>
                <a:gd name="connsiteX8" fmla="*/ 16117 w 44327"/>
                <a:gd name="connsiteY8" fmla="*/ 10476 h 10843"/>
                <a:gd name="connsiteX9" fmla="*/ 13308 w 44327"/>
                <a:gd name="connsiteY9" fmla="*/ 364 h 10843"/>
                <a:gd name="connsiteX10" fmla="*/ 10362 w 44327"/>
                <a:gd name="connsiteY10" fmla="*/ 10291 h 10843"/>
                <a:gd name="connsiteX11" fmla="*/ 7563 w 44327"/>
                <a:gd name="connsiteY11" fmla="*/ 364 h 10843"/>
                <a:gd name="connsiteX12" fmla="*/ 4703 w 44327"/>
                <a:gd name="connsiteY12" fmla="*/ 10471 h 10843"/>
                <a:gd name="connsiteX13" fmla="*/ 0 w 44327"/>
                <a:gd name="connsiteY13" fmla="*/ 5839 h 10843"/>
                <a:gd name="connsiteX0" fmla="*/ 44327 w 44327"/>
                <a:gd name="connsiteY0" fmla="*/ 5356 h 10843"/>
                <a:gd name="connsiteX1" fmla="*/ 36129 w 44327"/>
                <a:gd name="connsiteY1" fmla="*/ 118 h 10843"/>
                <a:gd name="connsiteX2" fmla="*/ 33224 w 44327"/>
                <a:gd name="connsiteY2" fmla="*/ 10567 h 10843"/>
                <a:gd name="connsiteX3" fmla="*/ 30427 w 44327"/>
                <a:gd name="connsiteY3" fmla="*/ 732 h 10843"/>
                <a:gd name="connsiteX4" fmla="*/ 27508 w 44327"/>
                <a:gd name="connsiteY4" fmla="*/ 10751 h 10843"/>
                <a:gd name="connsiteX5" fmla="*/ 24684 w 44327"/>
                <a:gd name="connsiteY5" fmla="*/ 732 h 10843"/>
                <a:gd name="connsiteX6" fmla="*/ 21860 w 44327"/>
                <a:gd name="connsiteY6" fmla="*/ 10843 h 10843"/>
                <a:gd name="connsiteX7" fmla="*/ 18995 w 44327"/>
                <a:gd name="connsiteY7" fmla="*/ 548 h 10843"/>
                <a:gd name="connsiteX8" fmla="*/ 16117 w 44327"/>
                <a:gd name="connsiteY8" fmla="*/ 10476 h 10843"/>
                <a:gd name="connsiteX9" fmla="*/ 13308 w 44327"/>
                <a:gd name="connsiteY9" fmla="*/ 364 h 10843"/>
                <a:gd name="connsiteX10" fmla="*/ 10362 w 44327"/>
                <a:gd name="connsiteY10" fmla="*/ 10291 h 10843"/>
                <a:gd name="connsiteX11" fmla="*/ 7563 w 44327"/>
                <a:gd name="connsiteY11" fmla="*/ 364 h 10843"/>
                <a:gd name="connsiteX12" fmla="*/ 4703 w 44327"/>
                <a:gd name="connsiteY12" fmla="*/ 10471 h 10843"/>
                <a:gd name="connsiteX13" fmla="*/ 0 w 44327"/>
                <a:gd name="connsiteY13" fmla="*/ 5839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7717" h="10843">
                  <a:moveTo>
                    <a:pt x="47717" y="5356"/>
                  </a:moveTo>
                  <a:cubicBezTo>
                    <a:pt x="40127" y="5286"/>
                    <a:pt x="40762" y="-925"/>
                    <a:pt x="39519" y="118"/>
                  </a:cubicBezTo>
                  <a:cubicBezTo>
                    <a:pt x="37973" y="277"/>
                    <a:pt x="37564" y="10569"/>
                    <a:pt x="36614" y="10567"/>
                  </a:cubicBezTo>
                  <a:cubicBezTo>
                    <a:pt x="35200" y="10629"/>
                    <a:pt x="35217" y="670"/>
                    <a:pt x="33817" y="732"/>
                  </a:cubicBezTo>
                  <a:cubicBezTo>
                    <a:pt x="32317" y="763"/>
                    <a:pt x="32317" y="10720"/>
                    <a:pt x="30898" y="10751"/>
                  </a:cubicBezTo>
                  <a:cubicBezTo>
                    <a:pt x="29459" y="10875"/>
                    <a:pt x="29495" y="748"/>
                    <a:pt x="28074" y="732"/>
                  </a:cubicBezTo>
                  <a:cubicBezTo>
                    <a:pt x="26667" y="900"/>
                    <a:pt x="26621" y="10766"/>
                    <a:pt x="25250" y="10843"/>
                  </a:cubicBezTo>
                  <a:cubicBezTo>
                    <a:pt x="23777" y="10692"/>
                    <a:pt x="23772" y="594"/>
                    <a:pt x="22385" y="548"/>
                  </a:cubicBezTo>
                  <a:cubicBezTo>
                    <a:pt x="20908" y="580"/>
                    <a:pt x="20873" y="10414"/>
                    <a:pt x="19507" y="10476"/>
                  </a:cubicBezTo>
                  <a:cubicBezTo>
                    <a:pt x="18075" y="10536"/>
                    <a:pt x="18084" y="394"/>
                    <a:pt x="16698" y="364"/>
                  </a:cubicBezTo>
                  <a:cubicBezTo>
                    <a:pt x="15243" y="426"/>
                    <a:pt x="15158" y="10445"/>
                    <a:pt x="13752" y="10291"/>
                  </a:cubicBezTo>
                  <a:cubicBezTo>
                    <a:pt x="12292" y="10413"/>
                    <a:pt x="12330" y="518"/>
                    <a:pt x="10953" y="364"/>
                  </a:cubicBezTo>
                  <a:cubicBezTo>
                    <a:pt x="9520" y="210"/>
                    <a:pt x="9542" y="10410"/>
                    <a:pt x="8093" y="10471"/>
                  </a:cubicBezTo>
                  <a:cubicBezTo>
                    <a:pt x="6669" y="10504"/>
                    <a:pt x="7971" y="5286"/>
                    <a:pt x="0" y="5630"/>
                  </a:cubicBezTo>
                </a:path>
              </a:pathLst>
            </a:custGeom>
            <a:ln>
              <a:solidFill>
                <a:srgbClr val="FF0000"/>
              </a:solidFill>
              <a:tailEnd type="arrow" w="lg" len="lg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1" name="Pie 70"/>
            <p:cNvSpPr/>
            <p:nvPr/>
          </p:nvSpPr>
          <p:spPr>
            <a:xfrm>
              <a:off x="-87213" y="2698528"/>
              <a:ext cx="1485280" cy="1531954"/>
            </a:xfrm>
            <a:prstGeom prst="pie">
              <a:avLst>
                <a:gd name="adj1" fmla="val 67035"/>
                <a:gd name="adj2" fmla="val 5400000"/>
              </a:avLst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2" name="Arc 71"/>
            <p:cNvSpPr/>
            <p:nvPr/>
          </p:nvSpPr>
          <p:spPr>
            <a:xfrm>
              <a:off x="-99908" y="2727103"/>
              <a:ext cx="1497975" cy="1503379"/>
            </a:xfrm>
            <a:prstGeom prst="arc">
              <a:avLst>
                <a:gd name="adj1" fmla="val 16200000"/>
                <a:gd name="adj2" fmla="val 5384515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73" name="Straight Arrow Connector 72"/>
            <p:cNvCxnSpPr/>
            <p:nvPr/>
          </p:nvCxnSpPr>
          <p:spPr>
            <a:xfrm flipH="1" flipV="1">
              <a:off x="755398" y="3304960"/>
              <a:ext cx="956863" cy="2214587"/>
            </a:xfrm>
            <a:prstGeom prst="straightConnector1">
              <a:avLst/>
            </a:prstGeom>
            <a:ln>
              <a:prstDash val="dash"/>
              <a:tailEnd type="arrow" w="lg" len="lg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4" name="Straight Arrow Connector 73"/>
            <p:cNvCxnSpPr/>
            <p:nvPr/>
          </p:nvCxnSpPr>
          <p:spPr>
            <a:xfrm>
              <a:off x="907734" y="3343060"/>
              <a:ext cx="956863" cy="2214587"/>
            </a:xfrm>
            <a:prstGeom prst="straightConnector1">
              <a:avLst/>
            </a:prstGeom>
            <a:ln>
              <a:prstDash val="dash"/>
              <a:tailEnd type="arrow" w="lg" len="lg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5" name="Straight Arrow Connector 74"/>
            <p:cNvCxnSpPr/>
            <p:nvPr/>
          </p:nvCxnSpPr>
          <p:spPr>
            <a:xfrm flipV="1">
              <a:off x="793482" y="3644688"/>
              <a:ext cx="0" cy="469905"/>
            </a:xfrm>
            <a:prstGeom prst="straightConnector1">
              <a:avLst/>
            </a:prstGeom>
            <a:ln w="38100" cmpd="sng">
              <a:solidFill>
                <a:schemeClr val="bg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Arrow Connector 75"/>
            <p:cNvCxnSpPr/>
            <p:nvPr/>
          </p:nvCxnSpPr>
          <p:spPr>
            <a:xfrm>
              <a:off x="810937" y="2781079"/>
              <a:ext cx="0" cy="523881"/>
            </a:xfrm>
            <a:prstGeom prst="straightConnector1">
              <a:avLst/>
            </a:prstGeom>
            <a:ln w="38100" cmpd="sng">
              <a:solidFill>
                <a:schemeClr val="accent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Group 76"/>
          <p:cNvGrpSpPr>
            <a:grpSpLocks/>
          </p:cNvGrpSpPr>
          <p:nvPr/>
        </p:nvGrpSpPr>
        <p:grpSpPr bwMode="auto">
          <a:xfrm>
            <a:off x="6626225" y="2525713"/>
            <a:ext cx="2139950" cy="3662362"/>
            <a:chOff x="6265584" y="2525441"/>
            <a:chExt cx="2139057" cy="3662127"/>
          </a:xfrm>
        </p:grpSpPr>
        <p:sp>
          <p:nvSpPr>
            <p:cNvPr id="78" name="Pie 77"/>
            <p:cNvSpPr/>
            <p:nvPr/>
          </p:nvSpPr>
          <p:spPr>
            <a:xfrm>
              <a:off x="6278279" y="2706404"/>
              <a:ext cx="1485280" cy="1531839"/>
            </a:xfrm>
            <a:prstGeom prst="pie">
              <a:avLst>
                <a:gd name="adj1" fmla="val 67035"/>
                <a:gd name="adj2" fmla="val 5400000"/>
              </a:avLst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79" name="Straight Connector 78"/>
            <p:cNvCxnSpPr/>
            <p:nvPr/>
          </p:nvCxnSpPr>
          <p:spPr>
            <a:xfrm>
              <a:off x="7016159" y="5430380"/>
              <a:ext cx="1388482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>
              <a:off x="7016159" y="5860564"/>
              <a:ext cx="1388482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Arc 80"/>
            <p:cNvSpPr/>
            <p:nvPr/>
          </p:nvSpPr>
          <p:spPr>
            <a:xfrm>
              <a:off x="6265584" y="2733390"/>
              <a:ext cx="1497975" cy="1504853"/>
            </a:xfrm>
            <a:prstGeom prst="arc">
              <a:avLst>
                <a:gd name="adj1" fmla="val 16200000"/>
                <a:gd name="adj2" fmla="val 5384515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82" name="Straight Connector 81"/>
            <p:cNvCxnSpPr/>
            <p:nvPr/>
          </p:nvCxnSpPr>
          <p:spPr>
            <a:xfrm flipV="1">
              <a:off x="7016159" y="2525441"/>
              <a:ext cx="0" cy="349068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Arrow Connector 82"/>
            <p:cNvCxnSpPr/>
            <p:nvPr/>
          </p:nvCxnSpPr>
          <p:spPr>
            <a:xfrm flipV="1">
              <a:off x="7842901" y="5073215"/>
              <a:ext cx="0" cy="652421"/>
            </a:xfrm>
            <a:prstGeom prst="straightConnector1">
              <a:avLst/>
            </a:prstGeom>
            <a:ln w="38100" cmpd="sng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Arrow Connector 83"/>
            <p:cNvCxnSpPr/>
            <p:nvPr/>
          </p:nvCxnSpPr>
          <p:spPr>
            <a:xfrm flipV="1">
              <a:off x="8036495" y="5535148"/>
              <a:ext cx="0" cy="652420"/>
            </a:xfrm>
            <a:prstGeom prst="straightConnector1">
              <a:avLst/>
            </a:prstGeom>
            <a:ln w="38100" cmpd="sng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Arrow Connector 84"/>
            <p:cNvCxnSpPr/>
            <p:nvPr/>
          </p:nvCxnSpPr>
          <p:spPr>
            <a:xfrm flipV="1">
              <a:off x="8253892" y="5081152"/>
              <a:ext cx="0" cy="652420"/>
            </a:xfrm>
            <a:prstGeom prst="straightConnector1">
              <a:avLst/>
            </a:prstGeom>
            <a:ln w="38100" cmpd="sng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Arrow Connector 85"/>
            <p:cNvCxnSpPr/>
            <p:nvPr/>
          </p:nvCxnSpPr>
          <p:spPr>
            <a:xfrm>
              <a:off x="7214513" y="5073215"/>
              <a:ext cx="0" cy="652421"/>
            </a:xfrm>
            <a:prstGeom prst="straightConnector1">
              <a:avLst/>
            </a:prstGeom>
            <a:ln w="38100" cmpd="sng">
              <a:solidFill>
                <a:schemeClr val="accent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Arrow Connector 86"/>
            <p:cNvCxnSpPr/>
            <p:nvPr/>
          </p:nvCxnSpPr>
          <p:spPr>
            <a:xfrm>
              <a:off x="7627091" y="5073215"/>
              <a:ext cx="0" cy="652421"/>
            </a:xfrm>
            <a:prstGeom prst="straightConnector1">
              <a:avLst/>
            </a:prstGeom>
            <a:ln w="38100" cmpd="sng">
              <a:solidFill>
                <a:schemeClr val="accent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Delay 46"/>
            <p:cNvSpPr/>
            <p:nvPr/>
          </p:nvSpPr>
          <p:spPr>
            <a:xfrm rot="16663366">
              <a:off x="7378546" y="3864433"/>
              <a:ext cx="1161975" cy="122186"/>
            </a:xfrm>
            <a:custGeom>
              <a:avLst/>
              <a:gdLst>
                <a:gd name="connsiteX0" fmla="*/ 0 w 822960"/>
                <a:gd name="connsiteY0" fmla="*/ 0 h 822960"/>
                <a:gd name="connsiteX1" fmla="*/ 411480 w 822960"/>
                <a:gd name="connsiteY1" fmla="*/ 0 h 822960"/>
                <a:gd name="connsiteX2" fmla="*/ 822960 w 822960"/>
                <a:gd name="connsiteY2" fmla="*/ 411480 h 822960"/>
                <a:gd name="connsiteX3" fmla="*/ 411480 w 822960"/>
                <a:gd name="connsiteY3" fmla="*/ 822960 h 822960"/>
                <a:gd name="connsiteX4" fmla="*/ 0 w 822960"/>
                <a:gd name="connsiteY4" fmla="*/ 822960 h 822960"/>
                <a:gd name="connsiteX5" fmla="*/ 0 w 822960"/>
                <a:gd name="connsiteY5" fmla="*/ 0 h 822960"/>
                <a:gd name="connsiteX0" fmla="*/ 0 w 935151"/>
                <a:gd name="connsiteY0" fmla="*/ 0 h 822960"/>
                <a:gd name="connsiteX1" fmla="*/ 411480 w 935151"/>
                <a:gd name="connsiteY1" fmla="*/ 0 h 822960"/>
                <a:gd name="connsiteX2" fmla="*/ 822960 w 935151"/>
                <a:gd name="connsiteY2" fmla="*/ 411480 h 822960"/>
                <a:gd name="connsiteX3" fmla="*/ 814705 w 935151"/>
                <a:gd name="connsiteY3" fmla="*/ 816610 h 822960"/>
                <a:gd name="connsiteX4" fmla="*/ 0 w 935151"/>
                <a:gd name="connsiteY4" fmla="*/ 822960 h 822960"/>
                <a:gd name="connsiteX5" fmla="*/ 0 w 935151"/>
                <a:gd name="connsiteY5" fmla="*/ 0 h 822960"/>
                <a:gd name="connsiteX0" fmla="*/ 0 w 935151"/>
                <a:gd name="connsiteY0" fmla="*/ 0 h 822960"/>
                <a:gd name="connsiteX1" fmla="*/ 411480 w 935151"/>
                <a:gd name="connsiteY1" fmla="*/ 0 h 822960"/>
                <a:gd name="connsiteX2" fmla="*/ 822960 w 935151"/>
                <a:gd name="connsiteY2" fmla="*/ 411480 h 822960"/>
                <a:gd name="connsiteX3" fmla="*/ 814705 w 935151"/>
                <a:gd name="connsiteY3" fmla="*/ 816610 h 822960"/>
                <a:gd name="connsiteX4" fmla="*/ 0 w 935151"/>
                <a:gd name="connsiteY4" fmla="*/ 822960 h 822960"/>
                <a:gd name="connsiteX5" fmla="*/ 0 w 935151"/>
                <a:gd name="connsiteY5" fmla="*/ 0 h 822960"/>
                <a:gd name="connsiteX0" fmla="*/ 0 w 934064"/>
                <a:gd name="connsiteY0" fmla="*/ 0 h 822960"/>
                <a:gd name="connsiteX1" fmla="*/ 411480 w 934064"/>
                <a:gd name="connsiteY1" fmla="*/ 0 h 822960"/>
                <a:gd name="connsiteX2" fmla="*/ 819785 w 934064"/>
                <a:gd name="connsiteY2" fmla="*/ 478155 h 822960"/>
                <a:gd name="connsiteX3" fmla="*/ 814705 w 934064"/>
                <a:gd name="connsiteY3" fmla="*/ 816610 h 822960"/>
                <a:gd name="connsiteX4" fmla="*/ 0 w 934064"/>
                <a:gd name="connsiteY4" fmla="*/ 822960 h 822960"/>
                <a:gd name="connsiteX5" fmla="*/ 0 w 934064"/>
                <a:gd name="connsiteY5" fmla="*/ 0 h 822960"/>
                <a:gd name="connsiteX0" fmla="*/ 0 w 944312"/>
                <a:gd name="connsiteY0" fmla="*/ 0 h 822960"/>
                <a:gd name="connsiteX1" fmla="*/ 411480 w 944312"/>
                <a:gd name="connsiteY1" fmla="*/ 0 h 822960"/>
                <a:gd name="connsiteX2" fmla="*/ 819785 w 944312"/>
                <a:gd name="connsiteY2" fmla="*/ 478155 h 822960"/>
                <a:gd name="connsiteX3" fmla="*/ 814705 w 944312"/>
                <a:gd name="connsiteY3" fmla="*/ 816610 h 822960"/>
                <a:gd name="connsiteX4" fmla="*/ 0 w 944312"/>
                <a:gd name="connsiteY4" fmla="*/ 822960 h 822960"/>
                <a:gd name="connsiteX5" fmla="*/ 0 w 944312"/>
                <a:gd name="connsiteY5" fmla="*/ 0 h 822960"/>
                <a:gd name="connsiteX0" fmla="*/ 0 w 938492"/>
                <a:gd name="connsiteY0" fmla="*/ 0 h 822960"/>
                <a:gd name="connsiteX1" fmla="*/ 411480 w 938492"/>
                <a:gd name="connsiteY1" fmla="*/ 0 h 822960"/>
                <a:gd name="connsiteX2" fmla="*/ 803910 w 938492"/>
                <a:gd name="connsiteY2" fmla="*/ 614680 h 822960"/>
                <a:gd name="connsiteX3" fmla="*/ 814705 w 938492"/>
                <a:gd name="connsiteY3" fmla="*/ 816610 h 822960"/>
                <a:gd name="connsiteX4" fmla="*/ 0 w 938492"/>
                <a:gd name="connsiteY4" fmla="*/ 822960 h 822960"/>
                <a:gd name="connsiteX5" fmla="*/ 0 w 938492"/>
                <a:gd name="connsiteY5" fmla="*/ 0 h 822960"/>
                <a:gd name="connsiteX0" fmla="*/ 0 w 937579"/>
                <a:gd name="connsiteY0" fmla="*/ 0 h 822960"/>
                <a:gd name="connsiteX1" fmla="*/ 411480 w 937579"/>
                <a:gd name="connsiteY1" fmla="*/ 0 h 822960"/>
                <a:gd name="connsiteX2" fmla="*/ 803910 w 937579"/>
                <a:gd name="connsiteY2" fmla="*/ 614680 h 822960"/>
                <a:gd name="connsiteX3" fmla="*/ 814705 w 937579"/>
                <a:gd name="connsiteY3" fmla="*/ 816610 h 822960"/>
                <a:gd name="connsiteX4" fmla="*/ 0 w 937579"/>
                <a:gd name="connsiteY4" fmla="*/ 822960 h 822960"/>
                <a:gd name="connsiteX5" fmla="*/ 0 w 937579"/>
                <a:gd name="connsiteY5" fmla="*/ 0 h 822960"/>
                <a:gd name="connsiteX0" fmla="*/ 0 w 969381"/>
                <a:gd name="connsiteY0" fmla="*/ 0 h 822960"/>
                <a:gd name="connsiteX1" fmla="*/ 411480 w 969381"/>
                <a:gd name="connsiteY1" fmla="*/ 0 h 822960"/>
                <a:gd name="connsiteX2" fmla="*/ 803910 w 969381"/>
                <a:gd name="connsiteY2" fmla="*/ 614680 h 822960"/>
                <a:gd name="connsiteX3" fmla="*/ 814705 w 969381"/>
                <a:gd name="connsiteY3" fmla="*/ 816610 h 822960"/>
                <a:gd name="connsiteX4" fmla="*/ 0 w 969381"/>
                <a:gd name="connsiteY4" fmla="*/ 822960 h 822960"/>
                <a:gd name="connsiteX5" fmla="*/ 0 w 969381"/>
                <a:gd name="connsiteY5" fmla="*/ 0 h 822960"/>
                <a:gd name="connsiteX0" fmla="*/ 0 w 965809"/>
                <a:gd name="connsiteY0" fmla="*/ 0 h 822960"/>
                <a:gd name="connsiteX1" fmla="*/ 411480 w 965809"/>
                <a:gd name="connsiteY1" fmla="*/ 0 h 822960"/>
                <a:gd name="connsiteX2" fmla="*/ 803910 w 965809"/>
                <a:gd name="connsiteY2" fmla="*/ 614680 h 822960"/>
                <a:gd name="connsiteX3" fmla="*/ 821055 w 965809"/>
                <a:gd name="connsiteY3" fmla="*/ 816610 h 822960"/>
                <a:gd name="connsiteX4" fmla="*/ 0 w 965809"/>
                <a:gd name="connsiteY4" fmla="*/ 822960 h 822960"/>
                <a:gd name="connsiteX5" fmla="*/ 0 w 965809"/>
                <a:gd name="connsiteY5" fmla="*/ 0 h 822960"/>
                <a:gd name="connsiteX0" fmla="*/ 0 w 977388"/>
                <a:gd name="connsiteY0" fmla="*/ 0 h 822960"/>
                <a:gd name="connsiteX1" fmla="*/ 411480 w 977388"/>
                <a:gd name="connsiteY1" fmla="*/ 0 h 822960"/>
                <a:gd name="connsiteX2" fmla="*/ 803910 w 977388"/>
                <a:gd name="connsiteY2" fmla="*/ 614680 h 822960"/>
                <a:gd name="connsiteX3" fmla="*/ 821055 w 977388"/>
                <a:gd name="connsiteY3" fmla="*/ 816610 h 822960"/>
                <a:gd name="connsiteX4" fmla="*/ 0 w 977388"/>
                <a:gd name="connsiteY4" fmla="*/ 822960 h 822960"/>
                <a:gd name="connsiteX5" fmla="*/ 0 w 977388"/>
                <a:gd name="connsiteY5" fmla="*/ 0 h 822960"/>
                <a:gd name="connsiteX0" fmla="*/ 0 w 966844"/>
                <a:gd name="connsiteY0" fmla="*/ 0 h 822960"/>
                <a:gd name="connsiteX1" fmla="*/ 386538 w 966844"/>
                <a:gd name="connsiteY1" fmla="*/ 0 h 822960"/>
                <a:gd name="connsiteX2" fmla="*/ 803910 w 966844"/>
                <a:gd name="connsiteY2" fmla="*/ 614680 h 822960"/>
                <a:gd name="connsiteX3" fmla="*/ 821055 w 966844"/>
                <a:gd name="connsiteY3" fmla="*/ 816610 h 822960"/>
                <a:gd name="connsiteX4" fmla="*/ 0 w 966844"/>
                <a:gd name="connsiteY4" fmla="*/ 822960 h 822960"/>
                <a:gd name="connsiteX5" fmla="*/ 0 w 966844"/>
                <a:gd name="connsiteY5" fmla="*/ 0 h 822960"/>
                <a:gd name="connsiteX0" fmla="*/ 0 w 966844"/>
                <a:gd name="connsiteY0" fmla="*/ 0 h 822960"/>
                <a:gd name="connsiteX1" fmla="*/ 386538 w 966844"/>
                <a:gd name="connsiteY1" fmla="*/ 0 h 822960"/>
                <a:gd name="connsiteX2" fmla="*/ 803910 w 966844"/>
                <a:gd name="connsiteY2" fmla="*/ 614680 h 822960"/>
                <a:gd name="connsiteX3" fmla="*/ 821055 w 966844"/>
                <a:gd name="connsiteY3" fmla="*/ 816610 h 822960"/>
                <a:gd name="connsiteX4" fmla="*/ 0 w 966844"/>
                <a:gd name="connsiteY4" fmla="*/ 822960 h 822960"/>
                <a:gd name="connsiteX5" fmla="*/ 0 w 966844"/>
                <a:gd name="connsiteY5" fmla="*/ 0 h 822960"/>
                <a:gd name="connsiteX0" fmla="*/ 0 w 973811"/>
                <a:gd name="connsiteY0" fmla="*/ 0 h 822960"/>
                <a:gd name="connsiteX1" fmla="*/ 386538 w 973811"/>
                <a:gd name="connsiteY1" fmla="*/ 0 h 822960"/>
                <a:gd name="connsiteX2" fmla="*/ 803910 w 973811"/>
                <a:gd name="connsiteY2" fmla="*/ 614680 h 822960"/>
                <a:gd name="connsiteX3" fmla="*/ 821055 w 973811"/>
                <a:gd name="connsiteY3" fmla="*/ 816610 h 822960"/>
                <a:gd name="connsiteX4" fmla="*/ 0 w 973811"/>
                <a:gd name="connsiteY4" fmla="*/ 822960 h 822960"/>
                <a:gd name="connsiteX5" fmla="*/ 0 w 973811"/>
                <a:gd name="connsiteY5" fmla="*/ 0 h 822960"/>
                <a:gd name="connsiteX0" fmla="*/ 0 w 976603"/>
                <a:gd name="connsiteY0" fmla="*/ 0 h 822960"/>
                <a:gd name="connsiteX1" fmla="*/ 386538 w 976603"/>
                <a:gd name="connsiteY1" fmla="*/ 0 h 822960"/>
                <a:gd name="connsiteX2" fmla="*/ 803910 w 976603"/>
                <a:gd name="connsiteY2" fmla="*/ 614680 h 822960"/>
                <a:gd name="connsiteX3" fmla="*/ 821055 w 976603"/>
                <a:gd name="connsiteY3" fmla="*/ 816610 h 822960"/>
                <a:gd name="connsiteX4" fmla="*/ 0 w 976603"/>
                <a:gd name="connsiteY4" fmla="*/ 822960 h 822960"/>
                <a:gd name="connsiteX5" fmla="*/ 0 w 976603"/>
                <a:gd name="connsiteY5" fmla="*/ 0 h 822960"/>
                <a:gd name="connsiteX0" fmla="*/ 0 w 969946"/>
                <a:gd name="connsiteY0" fmla="*/ 0 h 822960"/>
                <a:gd name="connsiteX1" fmla="*/ 386538 w 969946"/>
                <a:gd name="connsiteY1" fmla="*/ 0 h 822960"/>
                <a:gd name="connsiteX2" fmla="*/ 803910 w 969946"/>
                <a:gd name="connsiteY2" fmla="*/ 614680 h 822960"/>
                <a:gd name="connsiteX3" fmla="*/ 825212 w 969946"/>
                <a:gd name="connsiteY3" fmla="*/ 816610 h 822960"/>
                <a:gd name="connsiteX4" fmla="*/ 0 w 969946"/>
                <a:gd name="connsiteY4" fmla="*/ 822960 h 822960"/>
                <a:gd name="connsiteX5" fmla="*/ 0 w 969946"/>
                <a:gd name="connsiteY5" fmla="*/ 0 h 822960"/>
                <a:gd name="connsiteX0" fmla="*/ 0 w 975746"/>
                <a:gd name="connsiteY0" fmla="*/ 0 h 822960"/>
                <a:gd name="connsiteX1" fmla="*/ 386538 w 975746"/>
                <a:gd name="connsiteY1" fmla="*/ 0 h 822960"/>
                <a:gd name="connsiteX2" fmla="*/ 803910 w 975746"/>
                <a:gd name="connsiteY2" fmla="*/ 614680 h 822960"/>
                <a:gd name="connsiteX3" fmla="*/ 825212 w 975746"/>
                <a:gd name="connsiteY3" fmla="*/ 816610 h 822960"/>
                <a:gd name="connsiteX4" fmla="*/ 0 w 975746"/>
                <a:gd name="connsiteY4" fmla="*/ 822960 h 822960"/>
                <a:gd name="connsiteX5" fmla="*/ 0 w 975746"/>
                <a:gd name="connsiteY5" fmla="*/ 0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59860 w 975746"/>
                <a:gd name="connsiteY4" fmla="*/ 119946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1663 w 975746"/>
                <a:gd name="connsiteY4" fmla="*/ 7497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1663 w 975746"/>
                <a:gd name="connsiteY4" fmla="*/ 7497 h 822960"/>
                <a:gd name="connsiteX0" fmla="*/ 386538 w 932530"/>
                <a:gd name="connsiteY0" fmla="*/ 0 h 822960"/>
                <a:gd name="connsiteX1" fmla="*/ 614365 w 932530"/>
                <a:gd name="connsiteY1" fmla="*/ 535550 h 822960"/>
                <a:gd name="connsiteX2" fmla="*/ 825212 w 932530"/>
                <a:gd name="connsiteY2" fmla="*/ 816610 h 822960"/>
                <a:gd name="connsiteX3" fmla="*/ 0 w 932530"/>
                <a:gd name="connsiteY3" fmla="*/ 822960 h 822960"/>
                <a:gd name="connsiteX4" fmla="*/ 1663 w 932530"/>
                <a:gd name="connsiteY4" fmla="*/ 7497 h 822960"/>
                <a:gd name="connsiteX0" fmla="*/ 386538 w 689638"/>
                <a:gd name="connsiteY0" fmla="*/ 0 h 822960"/>
                <a:gd name="connsiteX1" fmla="*/ 614365 w 689638"/>
                <a:gd name="connsiteY1" fmla="*/ 535550 h 822960"/>
                <a:gd name="connsiteX2" fmla="*/ 519025 w 689638"/>
                <a:gd name="connsiteY2" fmla="*/ 820775 h 822960"/>
                <a:gd name="connsiteX3" fmla="*/ 0 w 689638"/>
                <a:gd name="connsiteY3" fmla="*/ 822960 h 822960"/>
                <a:gd name="connsiteX4" fmla="*/ 1663 w 689638"/>
                <a:gd name="connsiteY4" fmla="*/ 7497 h 822960"/>
                <a:gd name="connsiteX0" fmla="*/ 386538 w 708160"/>
                <a:gd name="connsiteY0" fmla="*/ 0 h 822960"/>
                <a:gd name="connsiteX1" fmla="*/ 614365 w 708160"/>
                <a:gd name="connsiteY1" fmla="*/ 535550 h 822960"/>
                <a:gd name="connsiteX2" fmla="*/ 519025 w 708160"/>
                <a:gd name="connsiteY2" fmla="*/ 820775 h 822960"/>
                <a:gd name="connsiteX3" fmla="*/ 0 w 708160"/>
                <a:gd name="connsiteY3" fmla="*/ 822960 h 822960"/>
                <a:gd name="connsiteX4" fmla="*/ 1663 w 708160"/>
                <a:gd name="connsiteY4" fmla="*/ 7497 h 822960"/>
                <a:gd name="connsiteX0" fmla="*/ 386538 w 708160"/>
                <a:gd name="connsiteY0" fmla="*/ 0 h 822960"/>
                <a:gd name="connsiteX1" fmla="*/ 614365 w 708160"/>
                <a:gd name="connsiteY1" fmla="*/ 535550 h 822960"/>
                <a:gd name="connsiteX2" fmla="*/ 519025 w 708160"/>
                <a:gd name="connsiteY2" fmla="*/ 820775 h 822960"/>
                <a:gd name="connsiteX3" fmla="*/ 0 w 708160"/>
                <a:gd name="connsiteY3" fmla="*/ 822960 h 822960"/>
                <a:gd name="connsiteX4" fmla="*/ 1663 w 708160"/>
                <a:gd name="connsiteY4" fmla="*/ 7497 h 822960"/>
                <a:gd name="connsiteX0" fmla="*/ 386538 w 745430"/>
                <a:gd name="connsiteY0" fmla="*/ 0 h 822960"/>
                <a:gd name="connsiteX1" fmla="*/ 614365 w 745430"/>
                <a:gd name="connsiteY1" fmla="*/ 535550 h 822960"/>
                <a:gd name="connsiteX2" fmla="*/ 519025 w 745430"/>
                <a:gd name="connsiteY2" fmla="*/ 820775 h 822960"/>
                <a:gd name="connsiteX3" fmla="*/ 0 w 745430"/>
                <a:gd name="connsiteY3" fmla="*/ 822960 h 822960"/>
                <a:gd name="connsiteX4" fmla="*/ 1663 w 745430"/>
                <a:gd name="connsiteY4" fmla="*/ 7497 h 822960"/>
                <a:gd name="connsiteX0" fmla="*/ 346963 w 691795"/>
                <a:gd name="connsiteY0" fmla="*/ 0 h 968727"/>
                <a:gd name="connsiteX1" fmla="*/ 614365 w 691795"/>
                <a:gd name="connsiteY1" fmla="*/ 681317 h 968727"/>
                <a:gd name="connsiteX2" fmla="*/ 519025 w 691795"/>
                <a:gd name="connsiteY2" fmla="*/ 966542 h 968727"/>
                <a:gd name="connsiteX3" fmla="*/ 0 w 691795"/>
                <a:gd name="connsiteY3" fmla="*/ 968727 h 968727"/>
                <a:gd name="connsiteX4" fmla="*/ 1663 w 691795"/>
                <a:gd name="connsiteY4" fmla="*/ 153264 h 968727"/>
                <a:gd name="connsiteX0" fmla="*/ 346963 w 691795"/>
                <a:gd name="connsiteY0" fmla="*/ 9163 h 977890"/>
                <a:gd name="connsiteX1" fmla="*/ 614365 w 691795"/>
                <a:gd name="connsiteY1" fmla="*/ 690480 h 977890"/>
                <a:gd name="connsiteX2" fmla="*/ 519025 w 691795"/>
                <a:gd name="connsiteY2" fmla="*/ 975705 h 977890"/>
                <a:gd name="connsiteX3" fmla="*/ 0 w 691795"/>
                <a:gd name="connsiteY3" fmla="*/ 977890 h 977890"/>
                <a:gd name="connsiteX4" fmla="*/ 1663 w 691795"/>
                <a:gd name="connsiteY4" fmla="*/ 0 h 977890"/>
                <a:gd name="connsiteX0" fmla="*/ 346963 w 691795"/>
                <a:gd name="connsiteY0" fmla="*/ 9163 h 977890"/>
                <a:gd name="connsiteX1" fmla="*/ 614365 w 691795"/>
                <a:gd name="connsiteY1" fmla="*/ 690480 h 977890"/>
                <a:gd name="connsiteX2" fmla="*/ 519025 w 691795"/>
                <a:gd name="connsiteY2" fmla="*/ 975705 h 977890"/>
                <a:gd name="connsiteX3" fmla="*/ 0 w 691795"/>
                <a:gd name="connsiteY3" fmla="*/ 977890 h 977890"/>
                <a:gd name="connsiteX4" fmla="*/ 1663 w 691795"/>
                <a:gd name="connsiteY4" fmla="*/ 0 h 977890"/>
                <a:gd name="connsiteX0" fmla="*/ 346963 w 673753"/>
                <a:gd name="connsiteY0" fmla="*/ 9163 h 977890"/>
                <a:gd name="connsiteX1" fmla="*/ 566458 w 673753"/>
                <a:gd name="connsiteY1" fmla="*/ 732127 h 977890"/>
                <a:gd name="connsiteX2" fmla="*/ 519025 w 673753"/>
                <a:gd name="connsiteY2" fmla="*/ 975705 h 977890"/>
                <a:gd name="connsiteX3" fmla="*/ 0 w 673753"/>
                <a:gd name="connsiteY3" fmla="*/ 977890 h 977890"/>
                <a:gd name="connsiteX4" fmla="*/ 1663 w 673753"/>
                <a:gd name="connsiteY4" fmla="*/ 0 h 977890"/>
                <a:gd name="connsiteX0" fmla="*/ 346963 w 680947"/>
                <a:gd name="connsiteY0" fmla="*/ 9163 h 977890"/>
                <a:gd name="connsiteX1" fmla="*/ 566458 w 680947"/>
                <a:gd name="connsiteY1" fmla="*/ 732127 h 977890"/>
                <a:gd name="connsiteX2" fmla="*/ 519025 w 680947"/>
                <a:gd name="connsiteY2" fmla="*/ 975705 h 977890"/>
                <a:gd name="connsiteX3" fmla="*/ 0 w 680947"/>
                <a:gd name="connsiteY3" fmla="*/ 977890 h 977890"/>
                <a:gd name="connsiteX4" fmla="*/ 1663 w 680947"/>
                <a:gd name="connsiteY4" fmla="*/ 0 h 977890"/>
                <a:gd name="connsiteX0" fmla="*/ 346963 w 730933"/>
                <a:gd name="connsiteY0" fmla="*/ 9163 h 977890"/>
                <a:gd name="connsiteX1" fmla="*/ 566458 w 730933"/>
                <a:gd name="connsiteY1" fmla="*/ 732127 h 977890"/>
                <a:gd name="connsiteX2" fmla="*/ 519025 w 730933"/>
                <a:gd name="connsiteY2" fmla="*/ 975705 h 977890"/>
                <a:gd name="connsiteX3" fmla="*/ 0 w 730933"/>
                <a:gd name="connsiteY3" fmla="*/ 977890 h 977890"/>
                <a:gd name="connsiteX4" fmla="*/ 1663 w 730933"/>
                <a:gd name="connsiteY4" fmla="*/ 0 h 977890"/>
                <a:gd name="connsiteX0" fmla="*/ 346963 w 813803"/>
                <a:gd name="connsiteY0" fmla="*/ 9163 h 977890"/>
                <a:gd name="connsiteX1" fmla="*/ 566458 w 813803"/>
                <a:gd name="connsiteY1" fmla="*/ 732127 h 977890"/>
                <a:gd name="connsiteX2" fmla="*/ 519025 w 813803"/>
                <a:gd name="connsiteY2" fmla="*/ 975705 h 977890"/>
                <a:gd name="connsiteX3" fmla="*/ 0 w 813803"/>
                <a:gd name="connsiteY3" fmla="*/ 977890 h 977890"/>
                <a:gd name="connsiteX4" fmla="*/ 1663 w 813803"/>
                <a:gd name="connsiteY4" fmla="*/ 0 h 977890"/>
                <a:gd name="connsiteX0" fmla="*/ 346963 w 815467"/>
                <a:gd name="connsiteY0" fmla="*/ 9163 h 977890"/>
                <a:gd name="connsiteX1" fmla="*/ 570624 w 815467"/>
                <a:gd name="connsiteY1" fmla="*/ 757116 h 977890"/>
                <a:gd name="connsiteX2" fmla="*/ 519025 w 815467"/>
                <a:gd name="connsiteY2" fmla="*/ 975705 h 977890"/>
                <a:gd name="connsiteX3" fmla="*/ 0 w 815467"/>
                <a:gd name="connsiteY3" fmla="*/ 977890 h 977890"/>
                <a:gd name="connsiteX4" fmla="*/ 1663 w 815467"/>
                <a:gd name="connsiteY4" fmla="*/ 0 h 977890"/>
                <a:gd name="connsiteX0" fmla="*/ 346963 w 846834"/>
                <a:gd name="connsiteY0" fmla="*/ 9163 h 977890"/>
                <a:gd name="connsiteX1" fmla="*/ 570624 w 846834"/>
                <a:gd name="connsiteY1" fmla="*/ 757116 h 977890"/>
                <a:gd name="connsiteX2" fmla="*/ 519025 w 846834"/>
                <a:gd name="connsiteY2" fmla="*/ 975705 h 977890"/>
                <a:gd name="connsiteX3" fmla="*/ 0 w 846834"/>
                <a:gd name="connsiteY3" fmla="*/ 977890 h 977890"/>
                <a:gd name="connsiteX4" fmla="*/ 1663 w 846834"/>
                <a:gd name="connsiteY4" fmla="*/ 0 h 977890"/>
                <a:gd name="connsiteX0" fmla="*/ 346963 w 846834"/>
                <a:gd name="connsiteY0" fmla="*/ 9163 h 977890"/>
                <a:gd name="connsiteX1" fmla="*/ 570624 w 846834"/>
                <a:gd name="connsiteY1" fmla="*/ 757116 h 977890"/>
                <a:gd name="connsiteX2" fmla="*/ 519025 w 846834"/>
                <a:gd name="connsiteY2" fmla="*/ 975705 h 977890"/>
                <a:gd name="connsiteX3" fmla="*/ 0 w 846834"/>
                <a:gd name="connsiteY3" fmla="*/ 977890 h 977890"/>
                <a:gd name="connsiteX4" fmla="*/ 1663 w 846834"/>
                <a:gd name="connsiteY4" fmla="*/ 0 h 977890"/>
                <a:gd name="connsiteX0" fmla="*/ 349046 w 765461"/>
                <a:gd name="connsiteY0" fmla="*/ 13327 h 977890"/>
                <a:gd name="connsiteX1" fmla="*/ 570624 w 765461"/>
                <a:gd name="connsiteY1" fmla="*/ 757116 h 977890"/>
                <a:gd name="connsiteX2" fmla="*/ 519025 w 765461"/>
                <a:gd name="connsiteY2" fmla="*/ 975705 h 977890"/>
                <a:gd name="connsiteX3" fmla="*/ 0 w 765461"/>
                <a:gd name="connsiteY3" fmla="*/ 977890 h 977890"/>
                <a:gd name="connsiteX4" fmla="*/ 1663 w 765461"/>
                <a:gd name="connsiteY4" fmla="*/ 0 h 977890"/>
                <a:gd name="connsiteX0" fmla="*/ 349046 w 781069"/>
                <a:gd name="connsiteY0" fmla="*/ 13327 h 977890"/>
                <a:gd name="connsiteX1" fmla="*/ 570624 w 781069"/>
                <a:gd name="connsiteY1" fmla="*/ 757116 h 977890"/>
                <a:gd name="connsiteX2" fmla="*/ 519025 w 781069"/>
                <a:gd name="connsiteY2" fmla="*/ 975705 h 977890"/>
                <a:gd name="connsiteX3" fmla="*/ 0 w 781069"/>
                <a:gd name="connsiteY3" fmla="*/ 977890 h 977890"/>
                <a:gd name="connsiteX4" fmla="*/ 1663 w 781069"/>
                <a:gd name="connsiteY4" fmla="*/ 0 h 977890"/>
                <a:gd name="connsiteX0" fmla="*/ 2107021 w 2107021"/>
                <a:gd name="connsiteY0" fmla="*/ 0 h 2555057"/>
                <a:gd name="connsiteX1" fmla="*/ 570624 w 2107021"/>
                <a:gd name="connsiteY1" fmla="*/ 2293086 h 2555057"/>
                <a:gd name="connsiteX2" fmla="*/ 519025 w 2107021"/>
                <a:gd name="connsiteY2" fmla="*/ 2511675 h 2555057"/>
                <a:gd name="connsiteX3" fmla="*/ 0 w 2107021"/>
                <a:gd name="connsiteY3" fmla="*/ 2513860 h 2555057"/>
                <a:gd name="connsiteX4" fmla="*/ 1663 w 2107021"/>
                <a:gd name="connsiteY4" fmla="*/ 1535970 h 2555057"/>
                <a:gd name="connsiteX0" fmla="*/ 2107021 w 2107021"/>
                <a:gd name="connsiteY0" fmla="*/ 0 h 2513860"/>
                <a:gd name="connsiteX1" fmla="*/ 570624 w 2107021"/>
                <a:gd name="connsiteY1" fmla="*/ 2293086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570624 w 2107021"/>
                <a:gd name="connsiteY1" fmla="*/ 2293086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1403787 w 2107021"/>
                <a:gd name="connsiteY1" fmla="*/ 960357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1403787 w 2107021"/>
                <a:gd name="connsiteY1" fmla="*/ 960357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0" fmla="*/ 1154751 w 1154751"/>
                <a:gd name="connsiteY0" fmla="*/ 0 h 1395514"/>
                <a:gd name="connsiteX1" fmla="*/ 451517 w 1154751"/>
                <a:gd name="connsiteY1" fmla="*/ 960357 h 1395514"/>
                <a:gd name="connsiteX2" fmla="*/ 0 w 1154751"/>
                <a:gd name="connsiteY2" fmla="*/ 1395514 h 1395514"/>
                <a:gd name="connsiteX0" fmla="*/ 2187874 w 2187874"/>
                <a:gd name="connsiteY0" fmla="*/ 0 h 2295106"/>
                <a:gd name="connsiteX1" fmla="*/ 1484640 w 2187874"/>
                <a:gd name="connsiteY1" fmla="*/ 960357 h 2295106"/>
                <a:gd name="connsiteX2" fmla="*/ 0 w 2187874"/>
                <a:gd name="connsiteY2" fmla="*/ 2295106 h 2295106"/>
                <a:gd name="connsiteX0" fmla="*/ 2187874 w 2187874"/>
                <a:gd name="connsiteY0" fmla="*/ 0 h 2295465"/>
                <a:gd name="connsiteX1" fmla="*/ 1484640 w 2187874"/>
                <a:gd name="connsiteY1" fmla="*/ 960357 h 2295465"/>
                <a:gd name="connsiteX2" fmla="*/ 0 w 2187874"/>
                <a:gd name="connsiteY2" fmla="*/ 2295106 h 2295465"/>
                <a:gd name="connsiteX0" fmla="*/ 2187874 w 2187982"/>
                <a:gd name="connsiteY0" fmla="*/ 0 h 2295466"/>
                <a:gd name="connsiteX1" fmla="*/ 1484640 w 2187982"/>
                <a:gd name="connsiteY1" fmla="*/ 960357 h 2295466"/>
                <a:gd name="connsiteX2" fmla="*/ 0 w 2187982"/>
                <a:gd name="connsiteY2" fmla="*/ 2295106 h 2295466"/>
                <a:gd name="connsiteX0" fmla="*/ 2187874 w 2187952"/>
                <a:gd name="connsiteY0" fmla="*/ 0 h 2295943"/>
                <a:gd name="connsiteX1" fmla="*/ 1351334 w 2187952"/>
                <a:gd name="connsiteY1" fmla="*/ 1526766 h 2295943"/>
                <a:gd name="connsiteX2" fmla="*/ 0 w 2187952"/>
                <a:gd name="connsiteY2" fmla="*/ 2295106 h 2295943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281605 w 2281605"/>
                <a:gd name="connsiteY0" fmla="*/ 0 h 2157668"/>
                <a:gd name="connsiteX1" fmla="*/ 0 w 2281605"/>
                <a:gd name="connsiteY1" fmla="*/ 2157668 h 2157668"/>
                <a:gd name="connsiteX0" fmla="*/ 2286225 w 2286225"/>
                <a:gd name="connsiteY0" fmla="*/ 0 h 369997"/>
                <a:gd name="connsiteX1" fmla="*/ 0 w 2286225"/>
                <a:gd name="connsiteY1" fmla="*/ 315 h 369997"/>
                <a:gd name="connsiteX0" fmla="*/ 2286225 w 2286225"/>
                <a:gd name="connsiteY0" fmla="*/ 0 h 3535"/>
                <a:gd name="connsiteX1" fmla="*/ 0 w 2286225"/>
                <a:gd name="connsiteY1" fmla="*/ 315 h 3535"/>
                <a:gd name="connsiteX0" fmla="*/ 10000 w 10000"/>
                <a:gd name="connsiteY0" fmla="*/ 4965 h 10824"/>
                <a:gd name="connsiteX1" fmla="*/ 0 w 10000"/>
                <a:gd name="connsiteY1" fmla="*/ 5856 h 10824"/>
                <a:gd name="connsiteX0" fmla="*/ 10439 w 10439"/>
                <a:gd name="connsiteY0" fmla="*/ 45652 h 51511"/>
                <a:gd name="connsiteX1" fmla="*/ 439 w 10439"/>
                <a:gd name="connsiteY1" fmla="*/ 46543 h 51511"/>
                <a:gd name="connsiteX2" fmla="*/ 1810 w 10439"/>
                <a:gd name="connsiteY2" fmla="*/ 0 h 51511"/>
                <a:gd name="connsiteX0" fmla="*/ 10506 w 10506"/>
                <a:gd name="connsiteY0" fmla="*/ 45652 h 852596"/>
                <a:gd name="connsiteX1" fmla="*/ 506 w 10506"/>
                <a:gd name="connsiteY1" fmla="*/ 46543 h 852596"/>
                <a:gd name="connsiteX2" fmla="*/ 1877 w 10506"/>
                <a:gd name="connsiteY2" fmla="*/ 0 h 852596"/>
                <a:gd name="connsiteX0" fmla="*/ 10657 w 10657"/>
                <a:gd name="connsiteY0" fmla="*/ 4969 h 1599840"/>
                <a:gd name="connsiteX1" fmla="*/ 657 w 10657"/>
                <a:gd name="connsiteY1" fmla="*/ 5860 h 1599840"/>
                <a:gd name="connsiteX2" fmla="*/ 1280 w 10657"/>
                <a:gd name="connsiteY2" fmla="*/ 948943 h 1599840"/>
                <a:gd name="connsiteX0" fmla="*/ 10657 w 10657"/>
                <a:gd name="connsiteY0" fmla="*/ 77119 h 1671990"/>
                <a:gd name="connsiteX1" fmla="*/ 2210 w 10657"/>
                <a:gd name="connsiteY1" fmla="*/ 55025 h 1671990"/>
                <a:gd name="connsiteX2" fmla="*/ 657 w 10657"/>
                <a:gd name="connsiteY2" fmla="*/ 78010 h 1671990"/>
                <a:gd name="connsiteX3" fmla="*/ 1280 w 10657"/>
                <a:gd name="connsiteY3" fmla="*/ 1021093 h 1671990"/>
                <a:gd name="connsiteX0" fmla="*/ 10657 w 10657"/>
                <a:gd name="connsiteY0" fmla="*/ 776095 h 2370966"/>
                <a:gd name="connsiteX1" fmla="*/ 2493 w 10657"/>
                <a:gd name="connsiteY1" fmla="*/ 0 h 2370966"/>
                <a:gd name="connsiteX2" fmla="*/ 657 w 10657"/>
                <a:gd name="connsiteY2" fmla="*/ 776986 h 2370966"/>
                <a:gd name="connsiteX3" fmla="*/ 1280 w 10657"/>
                <a:gd name="connsiteY3" fmla="*/ 1720069 h 2370966"/>
                <a:gd name="connsiteX0" fmla="*/ 10657 w 10657"/>
                <a:gd name="connsiteY0" fmla="*/ 806771 h 2401642"/>
                <a:gd name="connsiteX1" fmla="*/ 4837 w 10657"/>
                <a:gd name="connsiteY1" fmla="*/ 219180 h 2401642"/>
                <a:gd name="connsiteX2" fmla="*/ 2493 w 10657"/>
                <a:gd name="connsiteY2" fmla="*/ 30676 h 2401642"/>
                <a:gd name="connsiteX3" fmla="*/ 657 w 10657"/>
                <a:gd name="connsiteY3" fmla="*/ 807662 h 2401642"/>
                <a:gd name="connsiteX4" fmla="*/ 1280 w 10657"/>
                <a:gd name="connsiteY4" fmla="*/ 1750745 h 2401642"/>
                <a:gd name="connsiteX0" fmla="*/ 10657 w 10657"/>
                <a:gd name="connsiteY0" fmla="*/ 784949 h 2379820"/>
                <a:gd name="connsiteX1" fmla="*/ 4413 w 10657"/>
                <a:gd name="connsiteY1" fmla="*/ 786421 h 2379820"/>
                <a:gd name="connsiteX2" fmla="*/ 2493 w 10657"/>
                <a:gd name="connsiteY2" fmla="*/ 8854 h 2379820"/>
                <a:gd name="connsiteX3" fmla="*/ 657 w 10657"/>
                <a:gd name="connsiteY3" fmla="*/ 785840 h 2379820"/>
                <a:gd name="connsiteX4" fmla="*/ 1280 w 10657"/>
                <a:gd name="connsiteY4" fmla="*/ 1728923 h 2379820"/>
                <a:gd name="connsiteX0" fmla="*/ 10657 w 10657"/>
                <a:gd name="connsiteY0" fmla="*/ 785034 h 2379905"/>
                <a:gd name="connsiteX1" fmla="*/ 6252 w 10657"/>
                <a:gd name="connsiteY1" fmla="*/ 833631 h 2379905"/>
                <a:gd name="connsiteX2" fmla="*/ 4413 w 10657"/>
                <a:gd name="connsiteY2" fmla="*/ 786506 h 2379905"/>
                <a:gd name="connsiteX3" fmla="*/ 2493 w 10657"/>
                <a:gd name="connsiteY3" fmla="*/ 8939 h 2379905"/>
                <a:gd name="connsiteX4" fmla="*/ 657 w 10657"/>
                <a:gd name="connsiteY4" fmla="*/ 785925 h 2379905"/>
                <a:gd name="connsiteX5" fmla="*/ 1280 w 10657"/>
                <a:gd name="connsiteY5" fmla="*/ 1729008 h 2379905"/>
                <a:gd name="connsiteX0" fmla="*/ 10657 w 10657"/>
                <a:gd name="connsiteY0" fmla="*/ 785038 h 2379909"/>
                <a:gd name="connsiteX1" fmla="*/ 7788 w 10657"/>
                <a:gd name="connsiteY1" fmla="*/ 810073 h 2379909"/>
                <a:gd name="connsiteX2" fmla="*/ 6252 w 10657"/>
                <a:gd name="connsiteY2" fmla="*/ 833635 h 2379909"/>
                <a:gd name="connsiteX3" fmla="*/ 4413 w 10657"/>
                <a:gd name="connsiteY3" fmla="*/ 786510 h 2379909"/>
                <a:gd name="connsiteX4" fmla="*/ 2493 w 10657"/>
                <a:gd name="connsiteY4" fmla="*/ 8943 h 2379909"/>
                <a:gd name="connsiteX5" fmla="*/ 657 w 10657"/>
                <a:gd name="connsiteY5" fmla="*/ 785929 h 2379909"/>
                <a:gd name="connsiteX6" fmla="*/ 1280 w 10657"/>
                <a:gd name="connsiteY6" fmla="*/ 1729012 h 2379909"/>
                <a:gd name="connsiteX0" fmla="*/ 10657 w 10657"/>
                <a:gd name="connsiteY0" fmla="*/ 785038 h 2379909"/>
                <a:gd name="connsiteX1" fmla="*/ 8980 w 10657"/>
                <a:gd name="connsiteY1" fmla="*/ 786514 h 2379909"/>
                <a:gd name="connsiteX2" fmla="*/ 7788 w 10657"/>
                <a:gd name="connsiteY2" fmla="*/ 810073 h 2379909"/>
                <a:gd name="connsiteX3" fmla="*/ 6252 w 10657"/>
                <a:gd name="connsiteY3" fmla="*/ 833635 h 2379909"/>
                <a:gd name="connsiteX4" fmla="*/ 4413 w 10657"/>
                <a:gd name="connsiteY4" fmla="*/ 786510 h 2379909"/>
                <a:gd name="connsiteX5" fmla="*/ 2493 w 10657"/>
                <a:gd name="connsiteY5" fmla="*/ 8943 h 2379909"/>
                <a:gd name="connsiteX6" fmla="*/ 657 w 10657"/>
                <a:gd name="connsiteY6" fmla="*/ 785929 h 2379909"/>
                <a:gd name="connsiteX7" fmla="*/ 1280 w 10657"/>
                <a:gd name="connsiteY7" fmla="*/ 1729012 h 2379909"/>
                <a:gd name="connsiteX0" fmla="*/ 15988 w 15988"/>
                <a:gd name="connsiteY0" fmla="*/ 8975855 h 9052345"/>
                <a:gd name="connsiteX1" fmla="*/ 14311 w 15988"/>
                <a:gd name="connsiteY1" fmla="*/ 8977331 h 9052345"/>
                <a:gd name="connsiteX2" fmla="*/ 13119 w 15988"/>
                <a:gd name="connsiteY2" fmla="*/ 9000890 h 9052345"/>
                <a:gd name="connsiteX3" fmla="*/ 11583 w 15988"/>
                <a:gd name="connsiteY3" fmla="*/ 9024452 h 9052345"/>
                <a:gd name="connsiteX4" fmla="*/ 9744 w 15988"/>
                <a:gd name="connsiteY4" fmla="*/ 8977327 h 9052345"/>
                <a:gd name="connsiteX5" fmla="*/ 7824 w 15988"/>
                <a:gd name="connsiteY5" fmla="*/ 8199760 h 9052345"/>
                <a:gd name="connsiteX6" fmla="*/ 5988 w 15988"/>
                <a:gd name="connsiteY6" fmla="*/ 8976746 h 9052345"/>
                <a:gd name="connsiteX7" fmla="*/ 84 w 15988"/>
                <a:gd name="connsiteY7" fmla="*/ 0 h 9052345"/>
                <a:gd name="connsiteX0" fmla="*/ 16315 w 16315"/>
                <a:gd name="connsiteY0" fmla="*/ 8975855 h 9052345"/>
                <a:gd name="connsiteX1" fmla="*/ 14638 w 16315"/>
                <a:gd name="connsiteY1" fmla="*/ 8977331 h 9052345"/>
                <a:gd name="connsiteX2" fmla="*/ 13446 w 16315"/>
                <a:gd name="connsiteY2" fmla="*/ 9000890 h 9052345"/>
                <a:gd name="connsiteX3" fmla="*/ 11910 w 16315"/>
                <a:gd name="connsiteY3" fmla="*/ 9024452 h 9052345"/>
                <a:gd name="connsiteX4" fmla="*/ 10071 w 16315"/>
                <a:gd name="connsiteY4" fmla="*/ 8977327 h 9052345"/>
                <a:gd name="connsiteX5" fmla="*/ 8151 w 16315"/>
                <a:gd name="connsiteY5" fmla="*/ 8199760 h 9052345"/>
                <a:gd name="connsiteX6" fmla="*/ 1445 w 16315"/>
                <a:gd name="connsiteY6" fmla="*/ 22980 h 9052345"/>
                <a:gd name="connsiteX7" fmla="*/ 411 w 16315"/>
                <a:gd name="connsiteY7" fmla="*/ 0 h 9052345"/>
                <a:gd name="connsiteX0" fmla="*/ 16315 w 16315"/>
                <a:gd name="connsiteY0" fmla="*/ 9542113 h 9618603"/>
                <a:gd name="connsiteX1" fmla="*/ 14638 w 16315"/>
                <a:gd name="connsiteY1" fmla="*/ 9543589 h 9618603"/>
                <a:gd name="connsiteX2" fmla="*/ 13446 w 16315"/>
                <a:gd name="connsiteY2" fmla="*/ 9567148 h 9618603"/>
                <a:gd name="connsiteX3" fmla="*/ 11910 w 16315"/>
                <a:gd name="connsiteY3" fmla="*/ 9590710 h 9618603"/>
                <a:gd name="connsiteX4" fmla="*/ 10071 w 16315"/>
                <a:gd name="connsiteY4" fmla="*/ 9543585 h 9618603"/>
                <a:gd name="connsiteX5" fmla="*/ 2533 w 16315"/>
                <a:gd name="connsiteY5" fmla="*/ 753 h 9618603"/>
                <a:gd name="connsiteX6" fmla="*/ 1445 w 16315"/>
                <a:gd name="connsiteY6" fmla="*/ 589238 h 9618603"/>
                <a:gd name="connsiteX7" fmla="*/ 411 w 16315"/>
                <a:gd name="connsiteY7" fmla="*/ 566258 h 9618603"/>
                <a:gd name="connsiteX0" fmla="*/ 16315 w 16315"/>
                <a:gd name="connsiteY0" fmla="*/ 9547011 h 9596120"/>
                <a:gd name="connsiteX1" fmla="*/ 14638 w 16315"/>
                <a:gd name="connsiteY1" fmla="*/ 9548487 h 9596120"/>
                <a:gd name="connsiteX2" fmla="*/ 13446 w 16315"/>
                <a:gd name="connsiteY2" fmla="*/ 9572046 h 9596120"/>
                <a:gd name="connsiteX3" fmla="*/ 11910 w 16315"/>
                <a:gd name="connsiteY3" fmla="*/ 9595608 h 9596120"/>
                <a:gd name="connsiteX4" fmla="*/ 3645 w 16315"/>
                <a:gd name="connsiteY4" fmla="*/ 1254470 h 9596120"/>
                <a:gd name="connsiteX5" fmla="*/ 2533 w 16315"/>
                <a:gd name="connsiteY5" fmla="*/ 5651 h 9596120"/>
                <a:gd name="connsiteX6" fmla="*/ 1445 w 16315"/>
                <a:gd name="connsiteY6" fmla="*/ 594136 h 9596120"/>
                <a:gd name="connsiteX7" fmla="*/ 411 w 16315"/>
                <a:gd name="connsiteY7" fmla="*/ 571156 h 9596120"/>
                <a:gd name="connsiteX0" fmla="*/ 16315 w 16315"/>
                <a:gd name="connsiteY0" fmla="*/ 9564926 h 9589964"/>
                <a:gd name="connsiteX1" fmla="*/ 14638 w 16315"/>
                <a:gd name="connsiteY1" fmla="*/ 9566402 h 9589964"/>
                <a:gd name="connsiteX2" fmla="*/ 13446 w 16315"/>
                <a:gd name="connsiteY2" fmla="*/ 9589961 h 9589964"/>
                <a:gd name="connsiteX3" fmla="*/ 4757 w 16315"/>
                <a:gd name="connsiteY3" fmla="*/ 7 h 9589964"/>
                <a:gd name="connsiteX4" fmla="*/ 3645 w 16315"/>
                <a:gd name="connsiteY4" fmla="*/ 1272385 h 9589964"/>
                <a:gd name="connsiteX5" fmla="*/ 2533 w 16315"/>
                <a:gd name="connsiteY5" fmla="*/ 23566 h 9589964"/>
                <a:gd name="connsiteX6" fmla="*/ 1445 w 16315"/>
                <a:gd name="connsiteY6" fmla="*/ 612051 h 9589964"/>
                <a:gd name="connsiteX7" fmla="*/ 411 w 16315"/>
                <a:gd name="connsiteY7" fmla="*/ 589071 h 9589964"/>
                <a:gd name="connsiteX0" fmla="*/ 16315 w 16315"/>
                <a:gd name="connsiteY0" fmla="*/ 9564926 h 9566401"/>
                <a:gd name="connsiteX1" fmla="*/ 14638 w 16315"/>
                <a:gd name="connsiteY1" fmla="*/ 9566402 h 9566401"/>
                <a:gd name="connsiteX2" fmla="*/ 5767 w 16315"/>
                <a:gd name="connsiteY2" fmla="*/ 1225259 h 9566401"/>
                <a:gd name="connsiteX3" fmla="*/ 4757 w 16315"/>
                <a:gd name="connsiteY3" fmla="*/ 7 h 9566401"/>
                <a:gd name="connsiteX4" fmla="*/ 3645 w 16315"/>
                <a:gd name="connsiteY4" fmla="*/ 1272385 h 9566401"/>
                <a:gd name="connsiteX5" fmla="*/ 2533 w 16315"/>
                <a:gd name="connsiteY5" fmla="*/ 23566 h 9566401"/>
                <a:gd name="connsiteX6" fmla="*/ 1445 w 16315"/>
                <a:gd name="connsiteY6" fmla="*/ 612051 h 9566401"/>
                <a:gd name="connsiteX7" fmla="*/ 411 w 16315"/>
                <a:gd name="connsiteY7" fmla="*/ 589071 h 9566401"/>
                <a:gd name="connsiteX0" fmla="*/ 16315 w 16315"/>
                <a:gd name="connsiteY0" fmla="*/ 9564926 h 9564924"/>
                <a:gd name="connsiteX1" fmla="*/ 6858 w 16315"/>
                <a:gd name="connsiteY1" fmla="*/ 11 h 9564924"/>
                <a:gd name="connsiteX2" fmla="*/ 5767 w 16315"/>
                <a:gd name="connsiteY2" fmla="*/ 1225259 h 9564924"/>
                <a:gd name="connsiteX3" fmla="*/ 4757 w 16315"/>
                <a:gd name="connsiteY3" fmla="*/ 7 h 9564924"/>
                <a:gd name="connsiteX4" fmla="*/ 3645 w 16315"/>
                <a:gd name="connsiteY4" fmla="*/ 1272385 h 9564924"/>
                <a:gd name="connsiteX5" fmla="*/ 2533 w 16315"/>
                <a:gd name="connsiteY5" fmla="*/ 23566 h 9564924"/>
                <a:gd name="connsiteX6" fmla="*/ 1445 w 16315"/>
                <a:gd name="connsiteY6" fmla="*/ 612051 h 9564924"/>
                <a:gd name="connsiteX7" fmla="*/ 411 w 16315"/>
                <a:gd name="connsiteY7" fmla="*/ 589071 h 9564924"/>
                <a:gd name="connsiteX0" fmla="*/ 7909 w 7909"/>
                <a:gd name="connsiteY0" fmla="*/ 1247352 h 1435448"/>
                <a:gd name="connsiteX1" fmla="*/ 6858 w 7909"/>
                <a:gd name="connsiteY1" fmla="*/ 11 h 1435448"/>
                <a:gd name="connsiteX2" fmla="*/ 5767 w 7909"/>
                <a:gd name="connsiteY2" fmla="*/ 1225259 h 1435448"/>
                <a:gd name="connsiteX3" fmla="*/ 4757 w 7909"/>
                <a:gd name="connsiteY3" fmla="*/ 7 h 1435448"/>
                <a:gd name="connsiteX4" fmla="*/ 3645 w 7909"/>
                <a:gd name="connsiteY4" fmla="*/ 1272385 h 1435448"/>
                <a:gd name="connsiteX5" fmla="*/ 2533 w 7909"/>
                <a:gd name="connsiteY5" fmla="*/ 23566 h 1435448"/>
                <a:gd name="connsiteX6" fmla="*/ 1445 w 7909"/>
                <a:gd name="connsiteY6" fmla="*/ 612051 h 1435448"/>
                <a:gd name="connsiteX7" fmla="*/ 411 w 7909"/>
                <a:gd name="connsiteY7" fmla="*/ 589071 h 1435448"/>
                <a:gd name="connsiteX0" fmla="*/ 9480 w 9480"/>
                <a:gd name="connsiteY0" fmla="*/ 8690 h 8929"/>
                <a:gd name="connsiteX1" fmla="*/ 8151 w 9480"/>
                <a:gd name="connsiteY1" fmla="*/ 0 h 8929"/>
                <a:gd name="connsiteX2" fmla="*/ 6772 w 9480"/>
                <a:gd name="connsiteY2" fmla="*/ 8536 h 8929"/>
                <a:gd name="connsiteX3" fmla="*/ 5495 w 9480"/>
                <a:gd name="connsiteY3" fmla="*/ 0 h 8929"/>
                <a:gd name="connsiteX4" fmla="*/ 4089 w 9480"/>
                <a:gd name="connsiteY4" fmla="*/ 8864 h 8929"/>
                <a:gd name="connsiteX5" fmla="*/ 2683 w 9480"/>
                <a:gd name="connsiteY5" fmla="*/ 164 h 8929"/>
                <a:gd name="connsiteX6" fmla="*/ 1307 w 9480"/>
                <a:gd name="connsiteY6" fmla="*/ 4264 h 8929"/>
                <a:gd name="connsiteX7" fmla="*/ 0 w 9480"/>
                <a:gd name="connsiteY7" fmla="*/ 4104 h 8929"/>
                <a:gd name="connsiteX0" fmla="*/ 9973 w 9973"/>
                <a:gd name="connsiteY0" fmla="*/ 9732 h 10000"/>
                <a:gd name="connsiteX1" fmla="*/ 8571 w 9973"/>
                <a:gd name="connsiteY1" fmla="*/ 0 h 10000"/>
                <a:gd name="connsiteX2" fmla="*/ 7116 w 9973"/>
                <a:gd name="connsiteY2" fmla="*/ 9560 h 10000"/>
                <a:gd name="connsiteX3" fmla="*/ 5769 w 9973"/>
                <a:gd name="connsiteY3" fmla="*/ 0 h 10000"/>
                <a:gd name="connsiteX4" fmla="*/ 4286 w 9973"/>
                <a:gd name="connsiteY4" fmla="*/ 9927 h 10000"/>
                <a:gd name="connsiteX5" fmla="*/ 2803 w 9973"/>
                <a:gd name="connsiteY5" fmla="*/ 184 h 10000"/>
                <a:gd name="connsiteX6" fmla="*/ 1352 w 9973"/>
                <a:gd name="connsiteY6" fmla="*/ 4775 h 10000"/>
                <a:gd name="connsiteX7" fmla="*/ 0 w 9973"/>
                <a:gd name="connsiteY7" fmla="*/ 5148 h 10000"/>
                <a:gd name="connsiteX0" fmla="*/ 10000 w 10000"/>
                <a:gd name="connsiteY0" fmla="*/ 9732 h 10000"/>
                <a:gd name="connsiteX1" fmla="*/ 8594 w 10000"/>
                <a:gd name="connsiteY1" fmla="*/ 0 h 10000"/>
                <a:gd name="connsiteX2" fmla="*/ 7135 w 10000"/>
                <a:gd name="connsiteY2" fmla="*/ 9560 h 10000"/>
                <a:gd name="connsiteX3" fmla="*/ 5785 w 10000"/>
                <a:gd name="connsiteY3" fmla="*/ 0 h 10000"/>
                <a:gd name="connsiteX4" fmla="*/ 4298 w 10000"/>
                <a:gd name="connsiteY4" fmla="*/ 9927 h 10000"/>
                <a:gd name="connsiteX5" fmla="*/ 2811 w 10000"/>
                <a:gd name="connsiteY5" fmla="*/ 184 h 10000"/>
                <a:gd name="connsiteX6" fmla="*/ 1356 w 10000"/>
                <a:gd name="connsiteY6" fmla="*/ 4775 h 10000"/>
                <a:gd name="connsiteX7" fmla="*/ 0 w 10000"/>
                <a:gd name="connsiteY7" fmla="*/ 5148 h 10000"/>
                <a:gd name="connsiteX0" fmla="*/ 10878 w 10878"/>
                <a:gd name="connsiteY0" fmla="*/ 9732 h 10000"/>
                <a:gd name="connsiteX1" fmla="*/ 9472 w 10878"/>
                <a:gd name="connsiteY1" fmla="*/ 0 h 10000"/>
                <a:gd name="connsiteX2" fmla="*/ 8013 w 10878"/>
                <a:gd name="connsiteY2" fmla="*/ 9560 h 10000"/>
                <a:gd name="connsiteX3" fmla="*/ 6663 w 10878"/>
                <a:gd name="connsiteY3" fmla="*/ 0 h 10000"/>
                <a:gd name="connsiteX4" fmla="*/ 5176 w 10878"/>
                <a:gd name="connsiteY4" fmla="*/ 9927 h 10000"/>
                <a:gd name="connsiteX5" fmla="*/ 3689 w 10878"/>
                <a:gd name="connsiteY5" fmla="*/ 184 h 10000"/>
                <a:gd name="connsiteX6" fmla="*/ 2234 w 10878"/>
                <a:gd name="connsiteY6" fmla="*/ 4775 h 10000"/>
                <a:gd name="connsiteX7" fmla="*/ 0 w 10878"/>
                <a:gd name="connsiteY7" fmla="*/ 5883 h 10000"/>
                <a:gd name="connsiteX0" fmla="*/ 10878 w 10878"/>
                <a:gd name="connsiteY0" fmla="*/ 9732 h 10000"/>
                <a:gd name="connsiteX1" fmla="*/ 9472 w 10878"/>
                <a:gd name="connsiteY1" fmla="*/ 0 h 10000"/>
                <a:gd name="connsiteX2" fmla="*/ 8013 w 10878"/>
                <a:gd name="connsiteY2" fmla="*/ 9560 h 10000"/>
                <a:gd name="connsiteX3" fmla="*/ 6663 w 10878"/>
                <a:gd name="connsiteY3" fmla="*/ 0 h 10000"/>
                <a:gd name="connsiteX4" fmla="*/ 5176 w 10878"/>
                <a:gd name="connsiteY4" fmla="*/ 9927 h 10000"/>
                <a:gd name="connsiteX5" fmla="*/ 3689 w 10878"/>
                <a:gd name="connsiteY5" fmla="*/ 184 h 10000"/>
                <a:gd name="connsiteX6" fmla="*/ 2234 w 10878"/>
                <a:gd name="connsiteY6" fmla="*/ 4775 h 10000"/>
                <a:gd name="connsiteX7" fmla="*/ 0 w 1087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3689 w 15188"/>
                <a:gd name="connsiteY5" fmla="*/ 184 h 10000"/>
                <a:gd name="connsiteX6" fmla="*/ 2234 w 15188"/>
                <a:gd name="connsiteY6" fmla="*/ 4775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3689 w 15188"/>
                <a:gd name="connsiteY5" fmla="*/ 184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12350 w 15188"/>
                <a:gd name="connsiteY1" fmla="*/ 184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12350 w 15188"/>
                <a:gd name="connsiteY1" fmla="*/ 184 h 10000"/>
                <a:gd name="connsiteX2" fmla="*/ 9445 w 15188"/>
                <a:gd name="connsiteY2" fmla="*/ 9836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3783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5869 w 17269"/>
                <a:gd name="connsiteY6" fmla="*/ 5143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4369 w 17269"/>
                <a:gd name="connsiteY6" fmla="*/ 5419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5798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5798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9 h 10115"/>
                <a:gd name="connsiteX1" fmla="*/ 14431 w 17269"/>
                <a:gd name="connsiteY1" fmla="*/ 187 h 10115"/>
                <a:gd name="connsiteX2" fmla="*/ 11553 w 17269"/>
                <a:gd name="connsiteY2" fmla="*/ 10115 h 10115"/>
                <a:gd name="connsiteX3" fmla="*/ 8744 w 17269"/>
                <a:gd name="connsiteY3" fmla="*/ 3 h 10115"/>
                <a:gd name="connsiteX4" fmla="*/ 5798 w 17269"/>
                <a:gd name="connsiteY4" fmla="*/ 9930 h 10115"/>
                <a:gd name="connsiteX5" fmla="*/ 2999 w 17269"/>
                <a:gd name="connsiteY5" fmla="*/ 3 h 10115"/>
                <a:gd name="connsiteX6" fmla="*/ 3031 w 17269"/>
                <a:gd name="connsiteY6" fmla="*/ 5514 h 10115"/>
                <a:gd name="connsiteX7" fmla="*/ 0 w 17269"/>
                <a:gd name="connsiteY7" fmla="*/ 5610 h 10115"/>
                <a:gd name="connsiteX0" fmla="*/ 17269 w 17269"/>
                <a:gd name="connsiteY0" fmla="*/ 9919 h 10115"/>
                <a:gd name="connsiteX1" fmla="*/ 14431 w 17269"/>
                <a:gd name="connsiteY1" fmla="*/ 187 h 10115"/>
                <a:gd name="connsiteX2" fmla="*/ 11553 w 17269"/>
                <a:gd name="connsiteY2" fmla="*/ 10115 h 10115"/>
                <a:gd name="connsiteX3" fmla="*/ 8744 w 17269"/>
                <a:gd name="connsiteY3" fmla="*/ 3 h 10115"/>
                <a:gd name="connsiteX4" fmla="*/ 5798 w 17269"/>
                <a:gd name="connsiteY4" fmla="*/ 9930 h 10115"/>
                <a:gd name="connsiteX5" fmla="*/ 2999 w 17269"/>
                <a:gd name="connsiteY5" fmla="*/ 3 h 10115"/>
                <a:gd name="connsiteX6" fmla="*/ 1585 w 17269"/>
                <a:gd name="connsiteY6" fmla="*/ 5698 h 10115"/>
                <a:gd name="connsiteX7" fmla="*/ 0 w 17269"/>
                <a:gd name="connsiteY7" fmla="*/ 5610 h 10115"/>
                <a:gd name="connsiteX0" fmla="*/ 20025 w 20025"/>
                <a:gd name="connsiteY0" fmla="*/ 9919 h 10115"/>
                <a:gd name="connsiteX1" fmla="*/ 17187 w 20025"/>
                <a:gd name="connsiteY1" fmla="*/ 187 h 10115"/>
                <a:gd name="connsiteX2" fmla="*/ 14309 w 20025"/>
                <a:gd name="connsiteY2" fmla="*/ 10115 h 10115"/>
                <a:gd name="connsiteX3" fmla="*/ 11500 w 20025"/>
                <a:gd name="connsiteY3" fmla="*/ 3 h 10115"/>
                <a:gd name="connsiteX4" fmla="*/ 8554 w 20025"/>
                <a:gd name="connsiteY4" fmla="*/ 9930 h 10115"/>
                <a:gd name="connsiteX5" fmla="*/ 5755 w 20025"/>
                <a:gd name="connsiteY5" fmla="*/ 3 h 10115"/>
                <a:gd name="connsiteX6" fmla="*/ 4341 w 20025"/>
                <a:gd name="connsiteY6" fmla="*/ 5698 h 10115"/>
                <a:gd name="connsiteX7" fmla="*/ 0 w 20025"/>
                <a:gd name="connsiteY7" fmla="*/ 5702 h 10115"/>
                <a:gd name="connsiteX0" fmla="*/ 20025 w 20025"/>
                <a:gd name="connsiteY0" fmla="*/ 9919 h 10115"/>
                <a:gd name="connsiteX1" fmla="*/ 17187 w 20025"/>
                <a:gd name="connsiteY1" fmla="*/ 187 h 10115"/>
                <a:gd name="connsiteX2" fmla="*/ 14309 w 20025"/>
                <a:gd name="connsiteY2" fmla="*/ 10115 h 10115"/>
                <a:gd name="connsiteX3" fmla="*/ 11500 w 20025"/>
                <a:gd name="connsiteY3" fmla="*/ 3 h 10115"/>
                <a:gd name="connsiteX4" fmla="*/ 8554 w 20025"/>
                <a:gd name="connsiteY4" fmla="*/ 9930 h 10115"/>
                <a:gd name="connsiteX5" fmla="*/ 5755 w 20025"/>
                <a:gd name="connsiteY5" fmla="*/ 3 h 10115"/>
                <a:gd name="connsiteX6" fmla="*/ 4341 w 20025"/>
                <a:gd name="connsiteY6" fmla="*/ 5698 h 10115"/>
                <a:gd name="connsiteX7" fmla="*/ 0 w 20025"/>
                <a:gd name="connsiteY7" fmla="*/ 5702 h 10115"/>
                <a:gd name="connsiteX0" fmla="*/ 20011 w 20011"/>
                <a:gd name="connsiteY0" fmla="*/ 9919 h 10115"/>
                <a:gd name="connsiteX1" fmla="*/ 17173 w 20011"/>
                <a:gd name="connsiteY1" fmla="*/ 187 h 10115"/>
                <a:gd name="connsiteX2" fmla="*/ 14295 w 20011"/>
                <a:gd name="connsiteY2" fmla="*/ 10115 h 10115"/>
                <a:gd name="connsiteX3" fmla="*/ 11486 w 20011"/>
                <a:gd name="connsiteY3" fmla="*/ 3 h 10115"/>
                <a:gd name="connsiteX4" fmla="*/ 8540 w 20011"/>
                <a:gd name="connsiteY4" fmla="*/ 9930 h 10115"/>
                <a:gd name="connsiteX5" fmla="*/ 5741 w 20011"/>
                <a:gd name="connsiteY5" fmla="*/ 3 h 10115"/>
                <a:gd name="connsiteX6" fmla="*/ 4327 w 20011"/>
                <a:gd name="connsiteY6" fmla="*/ 5698 h 10115"/>
                <a:gd name="connsiteX7" fmla="*/ 0 w 20011"/>
                <a:gd name="connsiteY7" fmla="*/ 5059 h 10115"/>
                <a:gd name="connsiteX0" fmla="*/ 20011 w 20011"/>
                <a:gd name="connsiteY0" fmla="*/ 9918 h 10115"/>
                <a:gd name="connsiteX1" fmla="*/ 17173 w 20011"/>
                <a:gd name="connsiteY1" fmla="*/ 186 h 10115"/>
                <a:gd name="connsiteX2" fmla="*/ 14295 w 20011"/>
                <a:gd name="connsiteY2" fmla="*/ 10114 h 10115"/>
                <a:gd name="connsiteX3" fmla="*/ 11486 w 20011"/>
                <a:gd name="connsiteY3" fmla="*/ 2 h 10115"/>
                <a:gd name="connsiteX4" fmla="*/ 8540 w 20011"/>
                <a:gd name="connsiteY4" fmla="*/ 9929 h 10115"/>
                <a:gd name="connsiteX5" fmla="*/ 5741 w 20011"/>
                <a:gd name="connsiteY5" fmla="*/ 2 h 10115"/>
                <a:gd name="connsiteX6" fmla="*/ 2881 w 20011"/>
                <a:gd name="connsiteY6" fmla="*/ 10109 h 10115"/>
                <a:gd name="connsiteX7" fmla="*/ 0 w 20011"/>
                <a:gd name="connsiteY7" fmla="*/ 5058 h 10115"/>
                <a:gd name="connsiteX0" fmla="*/ 20011 w 20011"/>
                <a:gd name="connsiteY0" fmla="*/ 9918 h 10115"/>
                <a:gd name="connsiteX1" fmla="*/ 17173 w 20011"/>
                <a:gd name="connsiteY1" fmla="*/ 186 h 10115"/>
                <a:gd name="connsiteX2" fmla="*/ 14295 w 20011"/>
                <a:gd name="connsiteY2" fmla="*/ 10114 h 10115"/>
                <a:gd name="connsiteX3" fmla="*/ 11486 w 20011"/>
                <a:gd name="connsiteY3" fmla="*/ 2 h 10115"/>
                <a:gd name="connsiteX4" fmla="*/ 8540 w 20011"/>
                <a:gd name="connsiteY4" fmla="*/ 9929 h 10115"/>
                <a:gd name="connsiteX5" fmla="*/ 5741 w 20011"/>
                <a:gd name="connsiteY5" fmla="*/ 2 h 10115"/>
                <a:gd name="connsiteX6" fmla="*/ 2881 w 20011"/>
                <a:gd name="connsiteY6" fmla="*/ 10109 h 10115"/>
                <a:gd name="connsiteX7" fmla="*/ 0 w 20011"/>
                <a:gd name="connsiteY7" fmla="*/ 5058 h 10115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231"/>
                <a:gd name="connsiteY0" fmla="*/ 9918 h 10576"/>
                <a:gd name="connsiteX1" fmla="*/ 20024 w 20231"/>
                <a:gd name="connsiteY1" fmla="*/ 9837 h 10576"/>
                <a:gd name="connsiteX2" fmla="*/ 17173 w 20231"/>
                <a:gd name="connsiteY2" fmla="*/ 186 h 10576"/>
                <a:gd name="connsiteX3" fmla="*/ 14295 w 20231"/>
                <a:gd name="connsiteY3" fmla="*/ 10114 h 10576"/>
                <a:gd name="connsiteX4" fmla="*/ 11486 w 20231"/>
                <a:gd name="connsiteY4" fmla="*/ 2 h 10576"/>
                <a:gd name="connsiteX5" fmla="*/ 8540 w 20231"/>
                <a:gd name="connsiteY5" fmla="*/ 9929 h 10576"/>
                <a:gd name="connsiteX6" fmla="*/ 5741 w 20231"/>
                <a:gd name="connsiteY6" fmla="*/ 2 h 10576"/>
                <a:gd name="connsiteX7" fmla="*/ 2881 w 20231"/>
                <a:gd name="connsiteY7" fmla="*/ 10109 h 10576"/>
                <a:gd name="connsiteX8" fmla="*/ 0 w 20231"/>
                <a:gd name="connsiteY8" fmla="*/ 5058 h 10576"/>
                <a:gd name="connsiteX0" fmla="*/ 20011 w 20688"/>
                <a:gd name="connsiteY0" fmla="*/ 9918 h 10114"/>
                <a:gd name="connsiteX1" fmla="*/ 20564 w 20688"/>
                <a:gd name="connsiteY1" fmla="*/ 7539 h 10114"/>
                <a:gd name="connsiteX2" fmla="*/ 17173 w 20688"/>
                <a:gd name="connsiteY2" fmla="*/ 186 h 10114"/>
                <a:gd name="connsiteX3" fmla="*/ 14295 w 20688"/>
                <a:gd name="connsiteY3" fmla="*/ 10114 h 10114"/>
                <a:gd name="connsiteX4" fmla="*/ 11486 w 20688"/>
                <a:gd name="connsiteY4" fmla="*/ 2 h 10114"/>
                <a:gd name="connsiteX5" fmla="*/ 8540 w 20688"/>
                <a:gd name="connsiteY5" fmla="*/ 9929 h 10114"/>
                <a:gd name="connsiteX6" fmla="*/ 5741 w 20688"/>
                <a:gd name="connsiteY6" fmla="*/ 2 h 10114"/>
                <a:gd name="connsiteX7" fmla="*/ 2881 w 20688"/>
                <a:gd name="connsiteY7" fmla="*/ 10109 h 10114"/>
                <a:gd name="connsiteX8" fmla="*/ 0 w 20688"/>
                <a:gd name="connsiteY8" fmla="*/ 5058 h 10114"/>
                <a:gd name="connsiteX0" fmla="*/ 29091 w 29091"/>
                <a:gd name="connsiteY0" fmla="*/ 7252 h 10114"/>
                <a:gd name="connsiteX1" fmla="*/ 20564 w 29091"/>
                <a:gd name="connsiteY1" fmla="*/ 7539 h 10114"/>
                <a:gd name="connsiteX2" fmla="*/ 17173 w 29091"/>
                <a:gd name="connsiteY2" fmla="*/ 186 h 10114"/>
                <a:gd name="connsiteX3" fmla="*/ 14295 w 29091"/>
                <a:gd name="connsiteY3" fmla="*/ 10114 h 10114"/>
                <a:gd name="connsiteX4" fmla="*/ 11486 w 29091"/>
                <a:gd name="connsiteY4" fmla="*/ 2 h 10114"/>
                <a:gd name="connsiteX5" fmla="*/ 8540 w 29091"/>
                <a:gd name="connsiteY5" fmla="*/ 9929 h 10114"/>
                <a:gd name="connsiteX6" fmla="*/ 5741 w 29091"/>
                <a:gd name="connsiteY6" fmla="*/ 2 h 10114"/>
                <a:gd name="connsiteX7" fmla="*/ 2881 w 29091"/>
                <a:gd name="connsiteY7" fmla="*/ 10109 h 10114"/>
                <a:gd name="connsiteX8" fmla="*/ 0 w 29091"/>
                <a:gd name="connsiteY8" fmla="*/ 5058 h 10114"/>
                <a:gd name="connsiteX0" fmla="*/ 29091 w 29091"/>
                <a:gd name="connsiteY0" fmla="*/ 7252 h 10465"/>
                <a:gd name="connsiteX1" fmla="*/ 20024 w 29091"/>
                <a:gd name="connsiteY1" fmla="*/ 10113 h 10465"/>
                <a:gd name="connsiteX2" fmla="*/ 17173 w 29091"/>
                <a:gd name="connsiteY2" fmla="*/ 186 h 10465"/>
                <a:gd name="connsiteX3" fmla="*/ 14295 w 29091"/>
                <a:gd name="connsiteY3" fmla="*/ 10114 h 10465"/>
                <a:gd name="connsiteX4" fmla="*/ 11486 w 29091"/>
                <a:gd name="connsiteY4" fmla="*/ 2 h 10465"/>
                <a:gd name="connsiteX5" fmla="*/ 8540 w 29091"/>
                <a:gd name="connsiteY5" fmla="*/ 9929 h 10465"/>
                <a:gd name="connsiteX6" fmla="*/ 5741 w 29091"/>
                <a:gd name="connsiteY6" fmla="*/ 2 h 10465"/>
                <a:gd name="connsiteX7" fmla="*/ 2881 w 29091"/>
                <a:gd name="connsiteY7" fmla="*/ 10109 h 10465"/>
                <a:gd name="connsiteX8" fmla="*/ 0 w 29091"/>
                <a:gd name="connsiteY8" fmla="*/ 5058 h 10465"/>
                <a:gd name="connsiteX0" fmla="*/ 29091 w 29091"/>
                <a:gd name="connsiteY0" fmla="*/ 7252 h 10465"/>
                <a:gd name="connsiteX1" fmla="*/ 20024 w 29091"/>
                <a:gd name="connsiteY1" fmla="*/ 10113 h 10465"/>
                <a:gd name="connsiteX2" fmla="*/ 17173 w 29091"/>
                <a:gd name="connsiteY2" fmla="*/ 186 h 10465"/>
                <a:gd name="connsiteX3" fmla="*/ 14295 w 29091"/>
                <a:gd name="connsiteY3" fmla="*/ 10114 h 10465"/>
                <a:gd name="connsiteX4" fmla="*/ 11486 w 29091"/>
                <a:gd name="connsiteY4" fmla="*/ 2 h 10465"/>
                <a:gd name="connsiteX5" fmla="*/ 8540 w 29091"/>
                <a:gd name="connsiteY5" fmla="*/ 9929 h 10465"/>
                <a:gd name="connsiteX6" fmla="*/ 5741 w 29091"/>
                <a:gd name="connsiteY6" fmla="*/ 2 h 10465"/>
                <a:gd name="connsiteX7" fmla="*/ 2881 w 29091"/>
                <a:gd name="connsiteY7" fmla="*/ 10109 h 10465"/>
                <a:gd name="connsiteX8" fmla="*/ 0 w 29091"/>
                <a:gd name="connsiteY8" fmla="*/ 5058 h 10465"/>
                <a:gd name="connsiteX0" fmla="*/ 29091 w 29091"/>
                <a:gd name="connsiteY0" fmla="*/ 7252 h 11004"/>
                <a:gd name="connsiteX1" fmla="*/ 22322 w 29091"/>
                <a:gd name="connsiteY1" fmla="*/ 10205 h 11004"/>
                <a:gd name="connsiteX2" fmla="*/ 20024 w 29091"/>
                <a:gd name="connsiteY2" fmla="*/ 10113 h 11004"/>
                <a:gd name="connsiteX3" fmla="*/ 17173 w 29091"/>
                <a:gd name="connsiteY3" fmla="*/ 186 h 11004"/>
                <a:gd name="connsiteX4" fmla="*/ 14295 w 29091"/>
                <a:gd name="connsiteY4" fmla="*/ 10114 h 11004"/>
                <a:gd name="connsiteX5" fmla="*/ 11486 w 29091"/>
                <a:gd name="connsiteY5" fmla="*/ 2 h 11004"/>
                <a:gd name="connsiteX6" fmla="*/ 8540 w 29091"/>
                <a:gd name="connsiteY6" fmla="*/ 9929 h 11004"/>
                <a:gd name="connsiteX7" fmla="*/ 5741 w 29091"/>
                <a:gd name="connsiteY7" fmla="*/ 2 h 11004"/>
                <a:gd name="connsiteX8" fmla="*/ 2881 w 29091"/>
                <a:gd name="connsiteY8" fmla="*/ 10109 h 11004"/>
                <a:gd name="connsiteX9" fmla="*/ 0 w 29091"/>
                <a:gd name="connsiteY9" fmla="*/ 5058 h 11004"/>
                <a:gd name="connsiteX0" fmla="*/ 29091 w 29091"/>
                <a:gd name="connsiteY0" fmla="*/ 7252 h 10920"/>
                <a:gd name="connsiteX1" fmla="*/ 24659 w 29091"/>
                <a:gd name="connsiteY1" fmla="*/ 9102 h 10920"/>
                <a:gd name="connsiteX2" fmla="*/ 22322 w 29091"/>
                <a:gd name="connsiteY2" fmla="*/ 10205 h 10920"/>
                <a:gd name="connsiteX3" fmla="*/ 20024 w 29091"/>
                <a:gd name="connsiteY3" fmla="*/ 10113 h 10920"/>
                <a:gd name="connsiteX4" fmla="*/ 17173 w 29091"/>
                <a:gd name="connsiteY4" fmla="*/ 186 h 10920"/>
                <a:gd name="connsiteX5" fmla="*/ 14295 w 29091"/>
                <a:gd name="connsiteY5" fmla="*/ 10114 h 10920"/>
                <a:gd name="connsiteX6" fmla="*/ 11486 w 29091"/>
                <a:gd name="connsiteY6" fmla="*/ 2 h 10920"/>
                <a:gd name="connsiteX7" fmla="*/ 8540 w 29091"/>
                <a:gd name="connsiteY7" fmla="*/ 9929 h 10920"/>
                <a:gd name="connsiteX8" fmla="*/ 5741 w 29091"/>
                <a:gd name="connsiteY8" fmla="*/ 2 h 10920"/>
                <a:gd name="connsiteX9" fmla="*/ 2881 w 29091"/>
                <a:gd name="connsiteY9" fmla="*/ 10109 h 10920"/>
                <a:gd name="connsiteX10" fmla="*/ 0 w 29091"/>
                <a:gd name="connsiteY10" fmla="*/ 5058 h 10920"/>
                <a:gd name="connsiteX0" fmla="*/ 29091 w 29091"/>
                <a:gd name="connsiteY0" fmla="*/ 7252 h 10920"/>
                <a:gd name="connsiteX1" fmla="*/ 26659 w 29091"/>
                <a:gd name="connsiteY1" fmla="*/ 8275 h 10920"/>
                <a:gd name="connsiteX2" fmla="*/ 24659 w 29091"/>
                <a:gd name="connsiteY2" fmla="*/ 9102 h 10920"/>
                <a:gd name="connsiteX3" fmla="*/ 22322 w 29091"/>
                <a:gd name="connsiteY3" fmla="*/ 10205 h 10920"/>
                <a:gd name="connsiteX4" fmla="*/ 20024 w 29091"/>
                <a:gd name="connsiteY4" fmla="*/ 10113 h 10920"/>
                <a:gd name="connsiteX5" fmla="*/ 17173 w 29091"/>
                <a:gd name="connsiteY5" fmla="*/ 186 h 10920"/>
                <a:gd name="connsiteX6" fmla="*/ 14295 w 29091"/>
                <a:gd name="connsiteY6" fmla="*/ 10114 h 10920"/>
                <a:gd name="connsiteX7" fmla="*/ 11486 w 29091"/>
                <a:gd name="connsiteY7" fmla="*/ 2 h 10920"/>
                <a:gd name="connsiteX8" fmla="*/ 8540 w 29091"/>
                <a:gd name="connsiteY8" fmla="*/ 9929 h 10920"/>
                <a:gd name="connsiteX9" fmla="*/ 5741 w 29091"/>
                <a:gd name="connsiteY9" fmla="*/ 2 h 10920"/>
                <a:gd name="connsiteX10" fmla="*/ 2881 w 29091"/>
                <a:gd name="connsiteY10" fmla="*/ 10109 h 10920"/>
                <a:gd name="connsiteX11" fmla="*/ 0 w 29091"/>
                <a:gd name="connsiteY11" fmla="*/ 5058 h 10920"/>
                <a:gd name="connsiteX0" fmla="*/ 29091 w 29091"/>
                <a:gd name="connsiteY0" fmla="*/ 7252 h 10920"/>
                <a:gd name="connsiteX1" fmla="*/ 28010 w 29091"/>
                <a:gd name="connsiteY1" fmla="*/ 7631 h 10920"/>
                <a:gd name="connsiteX2" fmla="*/ 26659 w 29091"/>
                <a:gd name="connsiteY2" fmla="*/ 8275 h 10920"/>
                <a:gd name="connsiteX3" fmla="*/ 24659 w 29091"/>
                <a:gd name="connsiteY3" fmla="*/ 9102 h 10920"/>
                <a:gd name="connsiteX4" fmla="*/ 22322 w 29091"/>
                <a:gd name="connsiteY4" fmla="*/ 10205 h 10920"/>
                <a:gd name="connsiteX5" fmla="*/ 20024 w 29091"/>
                <a:gd name="connsiteY5" fmla="*/ 10113 h 10920"/>
                <a:gd name="connsiteX6" fmla="*/ 17173 w 29091"/>
                <a:gd name="connsiteY6" fmla="*/ 186 h 10920"/>
                <a:gd name="connsiteX7" fmla="*/ 14295 w 29091"/>
                <a:gd name="connsiteY7" fmla="*/ 10114 h 10920"/>
                <a:gd name="connsiteX8" fmla="*/ 11486 w 29091"/>
                <a:gd name="connsiteY8" fmla="*/ 2 h 10920"/>
                <a:gd name="connsiteX9" fmla="*/ 8540 w 29091"/>
                <a:gd name="connsiteY9" fmla="*/ 9929 h 10920"/>
                <a:gd name="connsiteX10" fmla="*/ 5741 w 29091"/>
                <a:gd name="connsiteY10" fmla="*/ 2 h 10920"/>
                <a:gd name="connsiteX11" fmla="*/ 2881 w 29091"/>
                <a:gd name="connsiteY11" fmla="*/ 10109 h 10920"/>
                <a:gd name="connsiteX12" fmla="*/ 0 w 29091"/>
                <a:gd name="connsiteY12" fmla="*/ 5058 h 10920"/>
                <a:gd name="connsiteX0" fmla="*/ 29091 w 29091"/>
                <a:gd name="connsiteY0" fmla="*/ 7252 h 10920"/>
                <a:gd name="connsiteX1" fmla="*/ 28010 w 29091"/>
                <a:gd name="connsiteY1" fmla="*/ 7631 h 10920"/>
                <a:gd name="connsiteX2" fmla="*/ 26659 w 29091"/>
                <a:gd name="connsiteY2" fmla="*/ 8275 h 10920"/>
                <a:gd name="connsiteX3" fmla="*/ 24659 w 29091"/>
                <a:gd name="connsiteY3" fmla="*/ 9102 h 10920"/>
                <a:gd name="connsiteX4" fmla="*/ 22322 w 29091"/>
                <a:gd name="connsiteY4" fmla="*/ 10205 h 10920"/>
                <a:gd name="connsiteX5" fmla="*/ 20024 w 29091"/>
                <a:gd name="connsiteY5" fmla="*/ 10113 h 10920"/>
                <a:gd name="connsiteX6" fmla="*/ 17173 w 29091"/>
                <a:gd name="connsiteY6" fmla="*/ 186 h 10920"/>
                <a:gd name="connsiteX7" fmla="*/ 14295 w 29091"/>
                <a:gd name="connsiteY7" fmla="*/ 10114 h 10920"/>
                <a:gd name="connsiteX8" fmla="*/ 11486 w 29091"/>
                <a:gd name="connsiteY8" fmla="*/ 2 h 10920"/>
                <a:gd name="connsiteX9" fmla="*/ 8540 w 29091"/>
                <a:gd name="connsiteY9" fmla="*/ 9929 h 10920"/>
                <a:gd name="connsiteX10" fmla="*/ 5741 w 29091"/>
                <a:gd name="connsiteY10" fmla="*/ 2 h 10920"/>
                <a:gd name="connsiteX11" fmla="*/ 2881 w 29091"/>
                <a:gd name="connsiteY11" fmla="*/ 10109 h 10920"/>
                <a:gd name="connsiteX12" fmla="*/ 0 w 29091"/>
                <a:gd name="connsiteY12" fmla="*/ 5058 h 10920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6659 w 29091"/>
                <a:gd name="connsiteY2" fmla="*/ 8275 h 10282"/>
                <a:gd name="connsiteX3" fmla="*/ 24659 w 29091"/>
                <a:gd name="connsiteY3" fmla="*/ 9102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6659 w 29091"/>
                <a:gd name="connsiteY2" fmla="*/ 8275 h 10282"/>
                <a:gd name="connsiteX3" fmla="*/ 25686 w 29091"/>
                <a:gd name="connsiteY3" fmla="*/ 10113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8591 w 29091"/>
                <a:gd name="connsiteY2" fmla="*/ 646 h 10282"/>
                <a:gd name="connsiteX3" fmla="*/ 25686 w 29091"/>
                <a:gd name="connsiteY3" fmla="*/ 10113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34307 w 34307"/>
                <a:gd name="connsiteY0" fmla="*/ 450 h 10282"/>
                <a:gd name="connsiteX1" fmla="*/ 28010 w 34307"/>
                <a:gd name="connsiteY1" fmla="*/ 7631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405"/>
                <a:gd name="connsiteX1" fmla="*/ 31402 w 34307"/>
                <a:gd name="connsiteY1" fmla="*/ 10205 h 10405"/>
                <a:gd name="connsiteX2" fmla="*/ 28605 w 34307"/>
                <a:gd name="connsiteY2" fmla="*/ 370 h 10405"/>
                <a:gd name="connsiteX3" fmla="*/ 25686 w 34307"/>
                <a:gd name="connsiteY3" fmla="*/ 10389 h 10405"/>
                <a:gd name="connsiteX4" fmla="*/ 22903 w 34307"/>
                <a:gd name="connsiteY4" fmla="*/ 370 h 10405"/>
                <a:gd name="connsiteX5" fmla="*/ 20024 w 34307"/>
                <a:gd name="connsiteY5" fmla="*/ 10113 h 10405"/>
                <a:gd name="connsiteX6" fmla="*/ 17173 w 34307"/>
                <a:gd name="connsiteY6" fmla="*/ 186 h 10405"/>
                <a:gd name="connsiteX7" fmla="*/ 14295 w 34307"/>
                <a:gd name="connsiteY7" fmla="*/ 10114 h 10405"/>
                <a:gd name="connsiteX8" fmla="*/ 11486 w 34307"/>
                <a:gd name="connsiteY8" fmla="*/ 2 h 10405"/>
                <a:gd name="connsiteX9" fmla="*/ 8540 w 34307"/>
                <a:gd name="connsiteY9" fmla="*/ 9929 h 10405"/>
                <a:gd name="connsiteX10" fmla="*/ 5741 w 34307"/>
                <a:gd name="connsiteY10" fmla="*/ 2 h 10405"/>
                <a:gd name="connsiteX11" fmla="*/ 2881 w 34307"/>
                <a:gd name="connsiteY11" fmla="*/ 10109 h 10405"/>
                <a:gd name="connsiteX12" fmla="*/ 0 w 34307"/>
                <a:gd name="connsiteY12" fmla="*/ 5058 h 10405"/>
                <a:gd name="connsiteX0" fmla="*/ 34307 w 34307"/>
                <a:gd name="connsiteY0" fmla="*/ 450 h 10405"/>
                <a:gd name="connsiteX1" fmla="*/ 31402 w 34307"/>
                <a:gd name="connsiteY1" fmla="*/ 10205 h 10405"/>
                <a:gd name="connsiteX2" fmla="*/ 28605 w 34307"/>
                <a:gd name="connsiteY2" fmla="*/ 370 h 10405"/>
                <a:gd name="connsiteX3" fmla="*/ 25686 w 34307"/>
                <a:gd name="connsiteY3" fmla="*/ 10389 h 10405"/>
                <a:gd name="connsiteX4" fmla="*/ 22903 w 34307"/>
                <a:gd name="connsiteY4" fmla="*/ 370 h 10405"/>
                <a:gd name="connsiteX5" fmla="*/ 20024 w 34307"/>
                <a:gd name="connsiteY5" fmla="*/ 10113 h 10405"/>
                <a:gd name="connsiteX6" fmla="*/ 17173 w 34307"/>
                <a:gd name="connsiteY6" fmla="*/ 186 h 10405"/>
                <a:gd name="connsiteX7" fmla="*/ 14295 w 34307"/>
                <a:gd name="connsiteY7" fmla="*/ 10114 h 10405"/>
                <a:gd name="connsiteX8" fmla="*/ 11486 w 34307"/>
                <a:gd name="connsiteY8" fmla="*/ 2 h 10405"/>
                <a:gd name="connsiteX9" fmla="*/ 8540 w 34307"/>
                <a:gd name="connsiteY9" fmla="*/ 9929 h 10405"/>
                <a:gd name="connsiteX10" fmla="*/ 5741 w 34307"/>
                <a:gd name="connsiteY10" fmla="*/ 2 h 10405"/>
                <a:gd name="connsiteX11" fmla="*/ 2881 w 34307"/>
                <a:gd name="connsiteY11" fmla="*/ 10109 h 10405"/>
                <a:gd name="connsiteX12" fmla="*/ 0 w 34307"/>
                <a:gd name="connsiteY12" fmla="*/ 5058 h 10405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903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483"/>
                <a:gd name="connsiteX1" fmla="*/ 31402 w 34307"/>
                <a:gd name="connsiteY1" fmla="*/ 10205 h 10483"/>
                <a:gd name="connsiteX2" fmla="*/ 28605 w 34307"/>
                <a:gd name="connsiteY2" fmla="*/ 370 h 10483"/>
                <a:gd name="connsiteX3" fmla="*/ 25686 w 34307"/>
                <a:gd name="connsiteY3" fmla="*/ 10389 h 10483"/>
                <a:gd name="connsiteX4" fmla="*/ 22862 w 34307"/>
                <a:gd name="connsiteY4" fmla="*/ 370 h 10483"/>
                <a:gd name="connsiteX5" fmla="*/ 20038 w 34307"/>
                <a:gd name="connsiteY5" fmla="*/ 10481 h 10483"/>
                <a:gd name="connsiteX6" fmla="*/ 17173 w 34307"/>
                <a:gd name="connsiteY6" fmla="*/ 186 h 10483"/>
                <a:gd name="connsiteX7" fmla="*/ 14295 w 34307"/>
                <a:gd name="connsiteY7" fmla="*/ 10114 h 10483"/>
                <a:gd name="connsiteX8" fmla="*/ 11486 w 34307"/>
                <a:gd name="connsiteY8" fmla="*/ 2 h 10483"/>
                <a:gd name="connsiteX9" fmla="*/ 8540 w 34307"/>
                <a:gd name="connsiteY9" fmla="*/ 9929 h 10483"/>
                <a:gd name="connsiteX10" fmla="*/ 5741 w 34307"/>
                <a:gd name="connsiteY10" fmla="*/ 2 h 10483"/>
                <a:gd name="connsiteX11" fmla="*/ 2881 w 34307"/>
                <a:gd name="connsiteY11" fmla="*/ 10109 h 10483"/>
                <a:gd name="connsiteX12" fmla="*/ 0 w 34307"/>
                <a:gd name="connsiteY12" fmla="*/ 5058 h 10483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4639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4639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5477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5477 h 10481"/>
                <a:gd name="connsiteX0" fmla="*/ 36129 w 36344"/>
                <a:gd name="connsiteY0" fmla="*/ 774 h 10805"/>
                <a:gd name="connsiteX1" fmla="*/ 36129 w 36344"/>
                <a:gd name="connsiteY1" fmla="*/ 708 h 10805"/>
                <a:gd name="connsiteX2" fmla="*/ 33224 w 36344"/>
                <a:gd name="connsiteY2" fmla="*/ 10529 h 10805"/>
                <a:gd name="connsiteX3" fmla="*/ 30427 w 36344"/>
                <a:gd name="connsiteY3" fmla="*/ 694 h 10805"/>
                <a:gd name="connsiteX4" fmla="*/ 27508 w 36344"/>
                <a:gd name="connsiteY4" fmla="*/ 10713 h 10805"/>
                <a:gd name="connsiteX5" fmla="*/ 24684 w 36344"/>
                <a:gd name="connsiteY5" fmla="*/ 694 h 10805"/>
                <a:gd name="connsiteX6" fmla="*/ 21860 w 36344"/>
                <a:gd name="connsiteY6" fmla="*/ 10805 h 10805"/>
                <a:gd name="connsiteX7" fmla="*/ 18995 w 36344"/>
                <a:gd name="connsiteY7" fmla="*/ 510 h 10805"/>
                <a:gd name="connsiteX8" fmla="*/ 16117 w 36344"/>
                <a:gd name="connsiteY8" fmla="*/ 10438 h 10805"/>
                <a:gd name="connsiteX9" fmla="*/ 13308 w 36344"/>
                <a:gd name="connsiteY9" fmla="*/ 326 h 10805"/>
                <a:gd name="connsiteX10" fmla="*/ 10362 w 36344"/>
                <a:gd name="connsiteY10" fmla="*/ 10253 h 10805"/>
                <a:gd name="connsiteX11" fmla="*/ 7563 w 36344"/>
                <a:gd name="connsiteY11" fmla="*/ 326 h 10805"/>
                <a:gd name="connsiteX12" fmla="*/ 4703 w 36344"/>
                <a:gd name="connsiteY12" fmla="*/ 10433 h 10805"/>
                <a:gd name="connsiteX13" fmla="*/ 0 w 36344"/>
                <a:gd name="connsiteY13" fmla="*/ 5801 h 10805"/>
                <a:gd name="connsiteX0" fmla="*/ 36129 w 38413"/>
                <a:gd name="connsiteY0" fmla="*/ 450 h 10481"/>
                <a:gd name="connsiteX1" fmla="*/ 38356 w 38413"/>
                <a:gd name="connsiteY1" fmla="*/ 4365 h 10481"/>
                <a:gd name="connsiteX2" fmla="*/ 33224 w 38413"/>
                <a:gd name="connsiteY2" fmla="*/ 10205 h 10481"/>
                <a:gd name="connsiteX3" fmla="*/ 30427 w 38413"/>
                <a:gd name="connsiteY3" fmla="*/ 370 h 10481"/>
                <a:gd name="connsiteX4" fmla="*/ 27508 w 38413"/>
                <a:gd name="connsiteY4" fmla="*/ 10389 h 10481"/>
                <a:gd name="connsiteX5" fmla="*/ 24684 w 38413"/>
                <a:gd name="connsiteY5" fmla="*/ 370 h 10481"/>
                <a:gd name="connsiteX6" fmla="*/ 21860 w 38413"/>
                <a:gd name="connsiteY6" fmla="*/ 10481 h 10481"/>
                <a:gd name="connsiteX7" fmla="*/ 18995 w 38413"/>
                <a:gd name="connsiteY7" fmla="*/ 186 h 10481"/>
                <a:gd name="connsiteX8" fmla="*/ 16117 w 38413"/>
                <a:gd name="connsiteY8" fmla="*/ 10114 h 10481"/>
                <a:gd name="connsiteX9" fmla="*/ 13308 w 38413"/>
                <a:gd name="connsiteY9" fmla="*/ 2 h 10481"/>
                <a:gd name="connsiteX10" fmla="*/ 10362 w 38413"/>
                <a:gd name="connsiteY10" fmla="*/ 9929 h 10481"/>
                <a:gd name="connsiteX11" fmla="*/ 7563 w 38413"/>
                <a:gd name="connsiteY11" fmla="*/ 2 h 10481"/>
                <a:gd name="connsiteX12" fmla="*/ 4703 w 38413"/>
                <a:gd name="connsiteY12" fmla="*/ 10109 h 10481"/>
                <a:gd name="connsiteX13" fmla="*/ 0 w 38413"/>
                <a:gd name="connsiteY13" fmla="*/ 5477 h 10481"/>
                <a:gd name="connsiteX0" fmla="*/ 36078 w 38412"/>
                <a:gd name="connsiteY0" fmla="*/ 3383 h 10481"/>
                <a:gd name="connsiteX1" fmla="*/ 38356 w 38412"/>
                <a:gd name="connsiteY1" fmla="*/ 4365 h 10481"/>
                <a:gd name="connsiteX2" fmla="*/ 33224 w 38412"/>
                <a:gd name="connsiteY2" fmla="*/ 10205 h 10481"/>
                <a:gd name="connsiteX3" fmla="*/ 30427 w 38412"/>
                <a:gd name="connsiteY3" fmla="*/ 370 h 10481"/>
                <a:gd name="connsiteX4" fmla="*/ 27508 w 38412"/>
                <a:gd name="connsiteY4" fmla="*/ 10389 h 10481"/>
                <a:gd name="connsiteX5" fmla="*/ 24684 w 38412"/>
                <a:gd name="connsiteY5" fmla="*/ 370 h 10481"/>
                <a:gd name="connsiteX6" fmla="*/ 21860 w 38412"/>
                <a:gd name="connsiteY6" fmla="*/ 10481 h 10481"/>
                <a:gd name="connsiteX7" fmla="*/ 18995 w 38412"/>
                <a:gd name="connsiteY7" fmla="*/ 186 h 10481"/>
                <a:gd name="connsiteX8" fmla="*/ 16117 w 38412"/>
                <a:gd name="connsiteY8" fmla="*/ 10114 h 10481"/>
                <a:gd name="connsiteX9" fmla="*/ 13308 w 38412"/>
                <a:gd name="connsiteY9" fmla="*/ 2 h 10481"/>
                <a:gd name="connsiteX10" fmla="*/ 10362 w 38412"/>
                <a:gd name="connsiteY10" fmla="*/ 9929 h 10481"/>
                <a:gd name="connsiteX11" fmla="*/ 7563 w 38412"/>
                <a:gd name="connsiteY11" fmla="*/ 2 h 10481"/>
                <a:gd name="connsiteX12" fmla="*/ 4703 w 38412"/>
                <a:gd name="connsiteY12" fmla="*/ 10109 h 10481"/>
                <a:gd name="connsiteX13" fmla="*/ 0 w 38412"/>
                <a:gd name="connsiteY13" fmla="*/ 5477 h 10481"/>
                <a:gd name="connsiteX0" fmla="*/ 36078 w 36331"/>
                <a:gd name="connsiteY0" fmla="*/ 3542 h 10640"/>
                <a:gd name="connsiteX1" fmla="*/ 36129 w 36331"/>
                <a:gd name="connsiteY1" fmla="*/ 334 h 10640"/>
                <a:gd name="connsiteX2" fmla="*/ 33224 w 36331"/>
                <a:gd name="connsiteY2" fmla="*/ 10364 h 10640"/>
                <a:gd name="connsiteX3" fmla="*/ 30427 w 36331"/>
                <a:gd name="connsiteY3" fmla="*/ 529 h 10640"/>
                <a:gd name="connsiteX4" fmla="*/ 27508 w 36331"/>
                <a:gd name="connsiteY4" fmla="*/ 10548 h 10640"/>
                <a:gd name="connsiteX5" fmla="*/ 24684 w 36331"/>
                <a:gd name="connsiteY5" fmla="*/ 529 h 10640"/>
                <a:gd name="connsiteX6" fmla="*/ 21860 w 36331"/>
                <a:gd name="connsiteY6" fmla="*/ 10640 h 10640"/>
                <a:gd name="connsiteX7" fmla="*/ 18995 w 36331"/>
                <a:gd name="connsiteY7" fmla="*/ 345 h 10640"/>
                <a:gd name="connsiteX8" fmla="*/ 16117 w 36331"/>
                <a:gd name="connsiteY8" fmla="*/ 10273 h 10640"/>
                <a:gd name="connsiteX9" fmla="*/ 13308 w 36331"/>
                <a:gd name="connsiteY9" fmla="*/ 161 h 10640"/>
                <a:gd name="connsiteX10" fmla="*/ 10362 w 36331"/>
                <a:gd name="connsiteY10" fmla="*/ 10088 h 10640"/>
                <a:gd name="connsiteX11" fmla="*/ 7563 w 36331"/>
                <a:gd name="connsiteY11" fmla="*/ 161 h 10640"/>
                <a:gd name="connsiteX12" fmla="*/ 4703 w 36331"/>
                <a:gd name="connsiteY12" fmla="*/ 10268 h 10640"/>
                <a:gd name="connsiteX13" fmla="*/ 0 w 36331"/>
                <a:gd name="connsiteY13" fmla="*/ 5636 h 10640"/>
                <a:gd name="connsiteX0" fmla="*/ 42657 w 42657"/>
                <a:gd name="connsiteY0" fmla="*/ 6980 h 10516"/>
                <a:gd name="connsiteX1" fmla="*/ 36129 w 42657"/>
                <a:gd name="connsiteY1" fmla="*/ 210 h 10516"/>
                <a:gd name="connsiteX2" fmla="*/ 33224 w 42657"/>
                <a:gd name="connsiteY2" fmla="*/ 10240 h 10516"/>
                <a:gd name="connsiteX3" fmla="*/ 30427 w 42657"/>
                <a:gd name="connsiteY3" fmla="*/ 405 h 10516"/>
                <a:gd name="connsiteX4" fmla="*/ 27508 w 42657"/>
                <a:gd name="connsiteY4" fmla="*/ 10424 h 10516"/>
                <a:gd name="connsiteX5" fmla="*/ 24684 w 42657"/>
                <a:gd name="connsiteY5" fmla="*/ 405 h 10516"/>
                <a:gd name="connsiteX6" fmla="*/ 21860 w 42657"/>
                <a:gd name="connsiteY6" fmla="*/ 10516 h 10516"/>
                <a:gd name="connsiteX7" fmla="*/ 18995 w 42657"/>
                <a:gd name="connsiteY7" fmla="*/ 221 h 10516"/>
                <a:gd name="connsiteX8" fmla="*/ 16117 w 42657"/>
                <a:gd name="connsiteY8" fmla="*/ 10149 h 10516"/>
                <a:gd name="connsiteX9" fmla="*/ 13308 w 42657"/>
                <a:gd name="connsiteY9" fmla="*/ 37 h 10516"/>
                <a:gd name="connsiteX10" fmla="*/ 10362 w 42657"/>
                <a:gd name="connsiteY10" fmla="*/ 9964 h 10516"/>
                <a:gd name="connsiteX11" fmla="*/ 7563 w 42657"/>
                <a:gd name="connsiteY11" fmla="*/ 37 h 10516"/>
                <a:gd name="connsiteX12" fmla="*/ 4703 w 42657"/>
                <a:gd name="connsiteY12" fmla="*/ 10144 h 10516"/>
                <a:gd name="connsiteX13" fmla="*/ 0 w 42657"/>
                <a:gd name="connsiteY13" fmla="*/ 5512 h 10516"/>
                <a:gd name="connsiteX0" fmla="*/ 42657 w 42657"/>
                <a:gd name="connsiteY0" fmla="*/ 6980 h 10516"/>
                <a:gd name="connsiteX1" fmla="*/ 36129 w 42657"/>
                <a:gd name="connsiteY1" fmla="*/ 210 h 10516"/>
                <a:gd name="connsiteX2" fmla="*/ 33224 w 42657"/>
                <a:gd name="connsiteY2" fmla="*/ 10240 h 10516"/>
                <a:gd name="connsiteX3" fmla="*/ 30427 w 42657"/>
                <a:gd name="connsiteY3" fmla="*/ 405 h 10516"/>
                <a:gd name="connsiteX4" fmla="*/ 27508 w 42657"/>
                <a:gd name="connsiteY4" fmla="*/ 10424 h 10516"/>
                <a:gd name="connsiteX5" fmla="*/ 24684 w 42657"/>
                <a:gd name="connsiteY5" fmla="*/ 405 h 10516"/>
                <a:gd name="connsiteX6" fmla="*/ 21860 w 42657"/>
                <a:gd name="connsiteY6" fmla="*/ 10516 h 10516"/>
                <a:gd name="connsiteX7" fmla="*/ 18995 w 42657"/>
                <a:gd name="connsiteY7" fmla="*/ 221 h 10516"/>
                <a:gd name="connsiteX8" fmla="*/ 16117 w 42657"/>
                <a:gd name="connsiteY8" fmla="*/ 10149 h 10516"/>
                <a:gd name="connsiteX9" fmla="*/ 13308 w 42657"/>
                <a:gd name="connsiteY9" fmla="*/ 37 h 10516"/>
                <a:gd name="connsiteX10" fmla="*/ 10362 w 42657"/>
                <a:gd name="connsiteY10" fmla="*/ 9964 h 10516"/>
                <a:gd name="connsiteX11" fmla="*/ 7563 w 42657"/>
                <a:gd name="connsiteY11" fmla="*/ 37 h 10516"/>
                <a:gd name="connsiteX12" fmla="*/ 4703 w 42657"/>
                <a:gd name="connsiteY12" fmla="*/ 10144 h 10516"/>
                <a:gd name="connsiteX13" fmla="*/ 0 w 42657"/>
                <a:gd name="connsiteY13" fmla="*/ 5512 h 10516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7202 h 10738"/>
                <a:gd name="connsiteX1" fmla="*/ 36129 w 42657"/>
                <a:gd name="connsiteY1" fmla="*/ 13 h 10738"/>
                <a:gd name="connsiteX2" fmla="*/ 33224 w 42657"/>
                <a:gd name="connsiteY2" fmla="*/ 10462 h 10738"/>
                <a:gd name="connsiteX3" fmla="*/ 30427 w 42657"/>
                <a:gd name="connsiteY3" fmla="*/ 627 h 10738"/>
                <a:gd name="connsiteX4" fmla="*/ 27508 w 42657"/>
                <a:gd name="connsiteY4" fmla="*/ 10646 h 10738"/>
                <a:gd name="connsiteX5" fmla="*/ 24684 w 42657"/>
                <a:gd name="connsiteY5" fmla="*/ 627 h 10738"/>
                <a:gd name="connsiteX6" fmla="*/ 21860 w 42657"/>
                <a:gd name="connsiteY6" fmla="*/ 10738 h 10738"/>
                <a:gd name="connsiteX7" fmla="*/ 18995 w 42657"/>
                <a:gd name="connsiteY7" fmla="*/ 443 h 10738"/>
                <a:gd name="connsiteX8" fmla="*/ 16117 w 42657"/>
                <a:gd name="connsiteY8" fmla="*/ 10371 h 10738"/>
                <a:gd name="connsiteX9" fmla="*/ 13308 w 42657"/>
                <a:gd name="connsiteY9" fmla="*/ 259 h 10738"/>
                <a:gd name="connsiteX10" fmla="*/ 10362 w 42657"/>
                <a:gd name="connsiteY10" fmla="*/ 10186 h 10738"/>
                <a:gd name="connsiteX11" fmla="*/ 7563 w 42657"/>
                <a:gd name="connsiteY11" fmla="*/ 259 h 10738"/>
                <a:gd name="connsiteX12" fmla="*/ 4703 w 42657"/>
                <a:gd name="connsiteY12" fmla="*/ 10366 h 10738"/>
                <a:gd name="connsiteX13" fmla="*/ 0 w 42657"/>
                <a:gd name="connsiteY13" fmla="*/ 5734 h 10738"/>
                <a:gd name="connsiteX0" fmla="*/ 42657 w 42657"/>
                <a:gd name="connsiteY0" fmla="*/ 7194 h 10730"/>
                <a:gd name="connsiteX1" fmla="*/ 36129 w 42657"/>
                <a:gd name="connsiteY1" fmla="*/ 5 h 10730"/>
                <a:gd name="connsiteX2" fmla="*/ 33224 w 42657"/>
                <a:gd name="connsiteY2" fmla="*/ 10454 h 10730"/>
                <a:gd name="connsiteX3" fmla="*/ 30427 w 42657"/>
                <a:gd name="connsiteY3" fmla="*/ 619 h 10730"/>
                <a:gd name="connsiteX4" fmla="*/ 27508 w 42657"/>
                <a:gd name="connsiteY4" fmla="*/ 10638 h 10730"/>
                <a:gd name="connsiteX5" fmla="*/ 24684 w 42657"/>
                <a:gd name="connsiteY5" fmla="*/ 619 h 10730"/>
                <a:gd name="connsiteX6" fmla="*/ 21860 w 42657"/>
                <a:gd name="connsiteY6" fmla="*/ 10730 h 10730"/>
                <a:gd name="connsiteX7" fmla="*/ 18995 w 42657"/>
                <a:gd name="connsiteY7" fmla="*/ 435 h 10730"/>
                <a:gd name="connsiteX8" fmla="*/ 16117 w 42657"/>
                <a:gd name="connsiteY8" fmla="*/ 10363 h 10730"/>
                <a:gd name="connsiteX9" fmla="*/ 13308 w 42657"/>
                <a:gd name="connsiteY9" fmla="*/ 251 h 10730"/>
                <a:gd name="connsiteX10" fmla="*/ 10362 w 42657"/>
                <a:gd name="connsiteY10" fmla="*/ 10178 h 10730"/>
                <a:gd name="connsiteX11" fmla="*/ 7563 w 42657"/>
                <a:gd name="connsiteY11" fmla="*/ 251 h 10730"/>
                <a:gd name="connsiteX12" fmla="*/ 4703 w 42657"/>
                <a:gd name="connsiteY12" fmla="*/ 10358 h 10730"/>
                <a:gd name="connsiteX13" fmla="*/ 0 w 42657"/>
                <a:gd name="connsiteY13" fmla="*/ 5726 h 10730"/>
                <a:gd name="connsiteX0" fmla="*/ 42657 w 42657"/>
                <a:gd name="connsiteY0" fmla="*/ 7189 h 10725"/>
                <a:gd name="connsiteX1" fmla="*/ 36129 w 42657"/>
                <a:gd name="connsiteY1" fmla="*/ 0 h 10725"/>
                <a:gd name="connsiteX2" fmla="*/ 33224 w 42657"/>
                <a:gd name="connsiteY2" fmla="*/ 10449 h 10725"/>
                <a:gd name="connsiteX3" fmla="*/ 30427 w 42657"/>
                <a:gd name="connsiteY3" fmla="*/ 614 h 10725"/>
                <a:gd name="connsiteX4" fmla="*/ 27508 w 42657"/>
                <a:gd name="connsiteY4" fmla="*/ 10633 h 10725"/>
                <a:gd name="connsiteX5" fmla="*/ 24684 w 42657"/>
                <a:gd name="connsiteY5" fmla="*/ 614 h 10725"/>
                <a:gd name="connsiteX6" fmla="*/ 21860 w 42657"/>
                <a:gd name="connsiteY6" fmla="*/ 10725 h 10725"/>
                <a:gd name="connsiteX7" fmla="*/ 18995 w 42657"/>
                <a:gd name="connsiteY7" fmla="*/ 430 h 10725"/>
                <a:gd name="connsiteX8" fmla="*/ 16117 w 42657"/>
                <a:gd name="connsiteY8" fmla="*/ 10358 h 10725"/>
                <a:gd name="connsiteX9" fmla="*/ 13308 w 42657"/>
                <a:gd name="connsiteY9" fmla="*/ 246 h 10725"/>
                <a:gd name="connsiteX10" fmla="*/ 10362 w 42657"/>
                <a:gd name="connsiteY10" fmla="*/ 10173 h 10725"/>
                <a:gd name="connsiteX11" fmla="*/ 7563 w 42657"/>
                <a:gd name="connsiteY11" fmla="*/ 246 h 10725"/>
                <a:gd name="connsiteX12" fmla="*/ 4703 w 42657"/>
                <a:gd name="connsiteY12" fmla="*/ 10353 h 10725"/>
                <a:gd name="connsiteX13" fmla="*/ 0 w 42657"/>
                <a:gd name="connsiteY13" fmla="*/ 5721 h 10725"/>
                <a:gd name="connsiteX0" fmla="*/ 42657 w 42657"/>
                <a:gd name="connsiteY0" fmla="*/ 7191 h 10727"/>
                <a:gd name="connsiteX1" fmla="*/ 36129 w 42657"/>
                <a:gd name="connsiteY1" fmla="*/ 2 h 10727"/>
                <a:gd name="connsiteX2" fmla="*/ 33224 w 42657"/>
                <a:gd name="connsiteY2" fmla="*/ 10451 h 10727"/>
                <a:gd name="connsiteX3" fmla="*/ 30427 w 42657"/>
                <a:gd name="connsiteY3" fmla="*/ 616 h 10727"/>
                <a:gd name="connsiteX4" fmla="*/ 27508 w 42657"/>
                <a:gd name="connsiteY4" fmla="*/ 10635 h 10727"/>
                <a:gd name="connsiteX5" fmla="*/ 24684 w 42657"/>
                <a:gd name="connsiteY5" fmla="*/ 616 h 10727"/>
                <a:gd name="connsiteX6" fmla="*/ 21860 w 42657"/>
                <a:gd name="connsiteY6" fmla="*/ 10727 h 10727"/>
                <a:gd name="connsiteX7" fmla="*/ 18995 w 42657"/>
                <a:gd name="connsiteY7" fmla="*/ 432 h 10727"/>
                <a:gd name="connsiteX8" fmla="*/ 16117 w 42657"/>
                <a:gd name="connsiteY8" fmla="*/ 10360 h 10727"/>
                <a:gd name="connsiteX9" fmla="*/ 13308 w 42657"/>
                <a:gd name="connsiteY9" fmla="*/ 248 h 10727"/>
                <a:gd name="connsiteX10" fmla="*/ 10362 w 42657"/>
                <a:gd name="connsiteY10" fmla="*/ 10175 h 10727"/>
                <a:gd name="connsiteX11" fmla="*/ 7563 w 42657"/>
                <a:gd name="connsiteY11" fmla="*/ 248 h 10727"/>
                <a:gd name="connsiteX12" fmla="*/ 4703 w 42657"/>
                <a:gd name="connsiteY12" fmla="*/ 10355 h 10727"/>
                <a:gd name="connsiteX13" fmla="*/ 0 w 42657"/>
                <a:gd name="connsiteY13" fmla="*/ 5723 h 10727"/>
                <a:gd name="connsiteX0" fmla="*/ 42708 w 42708"/>
                <a:gd name="connsiteY0" fmla="*/ 5725 h 10728"/>
                <a:gd name="connsiteX1" fmla="*/ 36129 w 42708"/>
                <a:gd name="connsiteY1" fmla="*/ 3 h 10728"/>
                <a:gd name="connsiteX2" fmla="*/ 33224 w 42708"/>
                <a:gd name="connsiteY2" fmla="*/ 10452 h 10728"/>
                <a:gd name="connsiteX3" fmla="*/ 30427 w 42708"/>
                <a:gd name="connsiteY3" fmla="*/ 617 h 10728"/>
                <a:gd name="connsiteX4" fmla="*/ 27508 w 42708"/>
                <a:gd name="connsiteY4" fmla="*/ 10636 h 10728"/>
                <a:gd name="connsiteX5" fmla="*/ 24684 w 42708"/>
                <a:gd name="connsiteY5" fmla="*/ 617 h 10728"/>
                <a:gd name="connsiteX6" fmla="*/ 21860 w 42708"/>
                <a:gd name="connsiteY6" fmla="*/ 10728 h 10728"/>
                <a:gd name="connsiteX7" fmla="*/ 18995 w 42708"/>
                <a:gd name="connsiteY7" fmla="*/ 433 h 10728"/>
                <a:gd name="connsiteX8" fmla="*/ 16117 w 42708"/>
                <a:gd name="connsiteY8" fmla="*/ 10361 h 10728"/>
                <a:gd name="connsiteX9" fmla="*/ 13308 w 42708"/>
                <a:gd name="connsiteY9" fmla="*/ 249 h 10728"/>
                <a:gd name="connsiteX10" fmla="*/ 10362 w 42708"/>
                <a:gd name="connsiteY10" fmla="*/ 10176 h 10728"/>
                <a:gd name="connsiteX11" fmla="*/ 7563 w 42708"/>
                <a:gd name="connsiteY11" fmla="*/ 249 h 10728"/>
                <a:gd name="connsiteX12" fmla="*/ 4703 w 42708"/>
                <a:gd name="connsiteY12" fmla="*/ 10356 h 10728"/>
                <a:gd name="connsiteX13" fmla="*/ 0 w 42708"/>
                <a:gd name="connsiteY13" fmla="*/ 5724 h 10728"/>
                <a:gd name="connsiteX0" fmla="*/ 42708 w 42708"/>
                <a:gd name="connsiteY0" fmla="*/ 5725 h 10728"/>
                <a:gd name="connsiteX1" fmla="*/ 36129 w 42708"/>
                <a:gd name="connsiteY1" fmla="*/ 3 h 10728"/>
                <a:gd name="connsiteX2" fmla="*/ 33224 w 42708"/>
                <a:gd name="connsiteY2" fmla="*/ 10452 h 10728"/>
                <a:gd name="connsiteX3" fmla="*/ 30427 w 42708"/>
                <a:gd name="connsiteY3" fmla="*/ 617 h 10728"/>
                <a:gd name="connsiteX4" fmla="*/ 27508 w 42708"/>
                <a:gd name="connsiteY4" fmla="*/ 10636 h 10728"/>
                <a:gd name="connsiteX5" fmla="*/ 24684 w 42708"/>
                <a:gd name="connsiteY5" fmla="*/ 617 h 10728"/>
                <a:gd name="connsiteX6" fmla="*/ 21860 w 42708"/>
                <a:gd name="connsiteY6" fmla="*/ 10728 h 10728"/>
                <a:gd name="connsiteX7" fmla="*/ 18995 w 42708"/>
                <a:gd name="connsiteY7" fmla="*/ 433 h 10728"/>
                <a:gd name="connsiteX8" fmla="*/ 16117 w 42708"/>
                <a:gd name="connsiteY8" fmla="*/ 10361 h 10728"/>
                <a:gd name="connsiteX9" fmla="*/ 13308 w 42708"/>
                <a:gd name="connsiteY9" fmla="*/ 249 h 10728"/>
                <a:gd name="connsiteX10" fmla="*/ 10362 w 42708"/>
                <a:gd name="connsiteY10" fmla="*/ 10176 h 10728"/>
                <a:gd name="connsiteX11" fmla="*/ 7563 w 42708"/>
                <a:gd name="connsiteY11" fmla="*/ 249 h 10728"/>
                <a:gd name="connsiteX12" fmla="*/ 4703 w 42708"/>
                <a:gd name="connsiteY12" fmla="*/ 10356 h 10728"/>
                <a:gd name="connsiteX13" fmla="*/ 0 w 42708"/>
                <a:gd name="connsiteY13" fmla="*/ 5724 h 10728"/>
                <a:gd name="connsiteX0" fmla="*/ 42708 w 42708"/>
                <a:gd name="connsiteY0" fmla="*/ 5837 h 10840"/>
                <a:gd name="connsiteX1" fmla="*/ 41594 w 42708"/>
                <a:gd name="connsiteY1" fmla="*/ 5562 h 10840"/>
                <a:gd name="connsiteX2" fmla="*/ 36129 w 42708"/>
                <a:gd name="connsiteY2" fmla="*/ 115 h 10840"/>
                <a:gd name="connsiteX3" fmla="*/ 33224 w 42708"/>
                <a:gd name="connsiteY3" fmla="*/ 10564 h 10840"/>
                <a:gd name="connsiteX4" fmla="*/ 30427 w 42708"/>
                <a:gd name="connsiteY4" fmla="*/ 729 h 10840"/>
                <a:gd name="connsiteX5" fmla="*/ 27508 w 42708"/>
                <a:gd name="connsiteY5" fmla="*/ 10748 h 10840"/>
                <a:gd name="connsiteX6" fmla="*/ 24684 w 42708"/>
                <a:gd name="connsiteY6" fmla="*/ 729 h 10840"/>
                <a:gd name="connsiteX7" fmla="*/ 21860 w 42708"/>
                <a:gd name="connsiteY7" fmla="*/ 10840 h 10840"/>
                <a:gd name="connsiteX8" fmla="*/ 18995 w 42708"/>
                <a:gd name="connsiteY8" fmla="*/ 545 h 10840"/>
                <a:gd name="connsiteX9" fmla="*/ 16117 w 42708"/>
                <a:gd name="connsiteY9" fmla="*/ 10473 h 10840"/>
                <a:gd name="connsiteX10" fmla="*/ 13308 w 42708"/>
                <a:gd name="connsiteY10" fmla="*/ 361 h 10840"/>
                <a:gd name="connsiteX11" fmla="*/ 10362 w 42708"/>
                <a:gd name="connsiteY11" fmla="*/ 10288 h 10840"/>
                <a:gd name="connsiteX12" fmla="*/ 7563 w 42708"/>
                <a:gd name="connsiteY12" fmla="*/ 361 h 10840"/>
                <a:gd name="connsiteX13" fmla="*/ 4703 w 42708"/>
                <a:gd name="connsiteY13" fmla="*/ 10468 h 10840"/>
                <a:gd name="connsiteX14" fmla="*/ 0 w 42708"/>
                <a:gd name="connsiteY14" fmla="*/ 5836 h 10840"/>
                <a:gd name="connsiteX0" fmla="*/ 42708 w 42708"/>
                <a:gd name="connsiteY0" fmla="*/ 5855 h 10858"/>
                <a:gd name="connsiteX1" fmla="*/ 41594 w 42708"/>
                <a:gd name="connsiteY1" fmla="*/ 5580 h 10858"/>
                <a:gd name="connsiteX2" fmla="*/ 40734 w 42708"/>
                <a:gd name="connsiteY2" fmla="*/ 5371 h 10858"/>
                <a:gd name="connsiteX3" fmla="*/ 36129 w 42708"/>
                <a:gd name="connsiteY3" fmla="*/ 133 h 10858"/>
                <a:gd name="connsiteX4" fmla="*/ 33224 w 42708"/>
                <a:gd name="connsiteY4" fmla="*/ 10582 h 10858"/>
                <a:gd name="connsiteX5" fmla="*/ 30427 w 42708"/>
                <a:gd name="connsiteY5" fmla="*/ 747 h 10858"/>
                <a:gd name="connsiteX6" fmla="*/ 27508 w 42708"/>
                <a:gd name="connsiteY6" fmla="*/ 10766 h 10858"/>
                <a:gd name="connsiteX7" fmla="*/ 24684 w 42708"/>
                <a:gd name="connsiteY7" fmla="*/ 747 h 10858"/>
                <a:gd name="connsiteX8" fmla="*/ 21860 w 42708"/>
                <a:gd name="connsiteY8" fmla="*/ 10858 h 10858"/>
                <a:gd name="connsiteX9" fmla="*/ 18995 w 42708"/>
                <a:gd name="connsiteY9" fmla="*/ 563 h 10858"/>
                <a:gd name="connsiteX10" fmla="*/ 16117 w 42708"/>
                <a:gd name="connsiteY10" fmla="*/ 10491 h 10858"/>
                <a:gd name="connsiteX11" fmla="*/ 13308 w 42708"/>
                <a:gd name="connsiteY11" fmla="*/ 379 h 10858"/>
                <a:gd name="connsiteX12" fmla="*/ 10362 w 42708"/>
                <a:gd name="connsiteY12" fmla="*/ 10306 h 10858"/>
                <a:gd name="connsiteX13" fmla="*/ 7563 w 42708"/>
                <a:gd name="connsiteY13" fmla="*/ 379 h 10858"/>
                <a:gd name="connsiteX14" fmla="*/ 4703 w 42708"/>
                <a:gd name="connsiteY14" fmla="*/ 10486 h 10858"/>
                <a:gd name="connsiteX15" fmla="*/ 0 w 42708"/>
                <a:gd name="connsiteY15" fmla="*/ 5854 h 10858"/>
                <a:gd name="connsiteX0" fmla="*/ 42708 w 42708"/>
                <a:gd name="connsiteY0" fmla="*/ 5831 h 10834"/>
                <a:gd name="connsiteX1" fmla="*/ 41594 w 42708"/>
                <a:gd name="connsiteY1" fmla="*/ 5556 h 10834"/>
                <a:gd name="connsiteX2" fmla="*/ 40734 w 42708"/>
                <a:gd name="connsiteY2" fmla="*/ 5347 h 10834"/>
                <a:gd name="connsiteX3" fmla="*/ 36129 w 42708"/>
                <a:gd name="connsiteY3" fmla="*/ 109 h 10834"/>
                <a:gd name="connsiteX4" fmla="*/ 33224 w 42708"/>
                <a:gd name="connsiteY4" fmla="*/ 10558 h 10834"/>
                <a:gd name="connsiteX5" fmla="*/ 30427 w 42708"/>
                <a:gd name="connsiteY5" fmla="*/ 723 h 10834"/>
                <a:gd name="connsiteX6" fmla="*/ 27508 w 42708"/>
                <a:gd name="connsiteY6" fmla="*/ 10742 h 10834"/>
                <a:gd name="connsiteX7" fmla="*/ 24684 w 42708"/>
                <a:gd name="connsiteY7" fmla="*/ 723 h 10834"/>
                <a:gd name="connsiteX8" fmla="*/ 21860 w 42708"/>
                <a:gd name="connsiteY8" fmla="*/ 10834 h 10834"/>
                <a:gd name="connsiteX9" fmla="*/ 18995 w 42708"/>
                <a:gd name="connsiteY9" fmla="*/ 539 h 10834"/>
                <a:gd name="connsiteX10" fmla="*/ 16117 w 42708"/>
                <a:gd name="connsiteY10" fmla="*/ 10467 h 10834"/>
                <a:gd name="connsiteX11" fmla="*/ 13308 w 42708"/>
                <a:gd name="connsiteY11" fmla="*/ 355 h 10834"/>
                <a:gd name="connsiteX12" fmla="*/ 10362 w 42708"/>
                <a:gd name="connsiteY12" fmla="*/ 10282 h 10834"/>
                <a:gd name="connsiteX13" fmla="*/ 7563 w 42708"/>
                <a:gd name="connsiteY13" fmla="*/ 355 h 10834"/>
                <a:gd name="connsiteX14" fmla="*/ 4703 w 42708"/>
                <a:gd name="connsiteY14" fmla="*/ 10462 h 10834"/>
                <a:gd name="connsiteX15" fmla="*/ 0 w 42708"/>
                <a:gd name="connsiteY15" fmla="*/ 5830 h 10834"/>
                <a:gd name="connsiteX0" fmla="*/ 42708 w 42708"/>
                <a:gd name="connsiteY0" fmla="*/ 5831 h 10834"/>
                <a:gd name="connsiteX1" fmla="*/ 40734 w 42708"/>
                <a:gd name="connsiteY1" fmla="*/ 5347 h 10834"/>
                <a:gd name="connsiteX2" fmla="*/ 36129 w 42708"/>
                <a:gd name="connsiteY2" fmla="*/ 109 h 10834"/>
                <a:gd name="connsiteX3" fmla="*/ 33224 w 42708"/>
                <a:gd name="connsiteY3" fmla="*/ 10558 h 10834"/>
                <a:gd name="connsiteX4" fmla="*/ 30427 w 42708"/>
                <a:gd name="connsiteY4" fmla="*/ 723 h 10834"/>
                <a:gd name="connsiteX5" fmla="*/ 27508 w 42708"/>
                <a:gd name="connsiteY5" fmla="*/ 10742 h 10834"/>
                <a:gd name="connsiteX6" fmla="*/ 24684 w 42708"/>
                <a:gd name="connsiteY6" fmla="*/ 723 h 10834"/>
                <a:gd name="connsiteX7" fmla="*/ 21860 w 42708"/>
                <a:gd name="connsiteY7" fmla="*/ 10834 h 10834"/>
                <a:gd name="connsiteX8" fmla="*/ 18995 w 42708"/>
                <a:gd name="connsiteY8" fmla="*/ 539 h 10834"/>
                <a:gd name="connsiteX9" fmla="*/ 16117 w 42708"/>
                <a:gd name="connsiteY9" fmla="*/ 10467 h 10834"/>
                <a:gd name="connsiteX10" fmla="*/ 13308 w 42708"/>
                <a:gd name="connsiteY10" fmla="*/ 355 h 10834"/>
                <a:gd name="connsiteX11" fmla="*/ 10362 w 42708"/>
                <a:gd name="connsiteY11" fmla="*/ 10282 h 10834"/>
                <a:gd name="connsiteX12" fmla="*/ 7563 w 42708"/>
                <a:gd name="connsiteY12" fmla="*/ 355 h 10834"/>
                <a:gd name="connsiteX13" fmla="*/ 4703 w 42708"/>
                <a:gd name="connsiteY13" fmla="*/ 10462 h 10834"/>
                <a:gd name="connsiteX14" fmla="*/ 0 w 42708"/>
                <a:gd name="connsiteY14" fmla="*/ 5830 h 10834"/>
                <a:gd name="connsiteX0" fmla="*/ 40734 w 40734"/>
                <a:gd name="connsiteY0" fmla="*/ 5347 h 10834"/>
                <a:gd name="connsiteX1" fmla="*/ 36129 w 40734"/>
                <a:gd name="connsiteY1" fmla="*/ 109 h 10834"/>
                <a:gd name="connsiteX2" fmla="*/ 33224 w 40734"/>
                <a:gd name="connsiteY2" fmla="*/ 10558 h 10834"/>
                <a:gd name="connsiteX3" fmla="*/ 30427 w 40734"/>
                <a:gd name="connsiteY3" fmla="*/ 723 h 10834"/>
                <a:gd name="connsiteX4" fmla="*/ 27508 w 40734"/>
                <a:gd name="connsiteY4" fmla="*/ 10742 h 10834"/>
                <a:gd name="connsiteX5" fmla="*/ 24684 w 40734"/>
                <a:gd name="connsiteY5" fmla="*/ 723 h 10834"/>
                <a:gd name="connsiteX6" fmla="*/ 21860 w 40734"/>
                <a:gd name="connsiteY6" fmla="*/ 10834 h 10834"/>
                <a:gd name="connsiteX7" fmla="*/ 18995 w 40734"/>
                <a:gd name="connsiteY7" fmla="*/ 539 h 10834"/>
                <a:gd name="connsiteX8" fmla="*/ 16117 w 40734"/>
                <a:gd name="connsiteY8" fmla="*/ 10467 h 10834"/>
                <a:gd name="connsiteX9" fmla="*/ 13308 w 40734"/>
                <a:gd name="connsiteY9" fmla="*/ 355 h 10834"/>
                <a:gd name="connsiteX10" fmla="*/ 10362 w 40734"/>
                <a:gd name="connsiteY10" fmla="*/ 10282 h 10834"/>
                <a:gd name="connsiteX11" fmla="*/ 7563 w 40734"/>
                <a:gd name="connsiteY11" fmla="*/ 355 h 10834"/>
                <a:gd name="connsiteX12" fmla="*/ 4703 w 40734"/>
                <a:gd name="connsiteY12" fmla="*/ 10462 h 10834"/>
                <a:gd name="connsiteX13" fmla="*/ 0 w 40734"/>
                <a:gd name="connsiteY13" fmla="*/ 5830 h 10834"/>
                <a:gd name="connsiteX0" fmla="*/ 40734 w 40734"/>
                <a:gd name="connsiteY0" fmla="*/ 5356 h 10843"/>
                <a:gd name="connsiteX1" fmla="*/ 36129 w 40734"/>
                <a:gd name="connsiteY1" fmla="*/ 118 h 10843"/>
                <a:gd name="connsiteX2" fmla="*/ 33224 w 40734"/>
                <a:gd name="connsiteY2" fmla="*/ 10567 h 10843"/>
                <a:gd name="connsiteX3" fmla="*/ 30427 w 40734"/>
                <a:gd name="connsiteY3" fmla="*/ 732 h 10843"/>
                <a:gd name="connsiteX4" fmla="*/ 27508 w 40734"/>
                <a:gd name="connsiteY4" fmla="*/ 10751 h 10843"/>
                <a:gd name="connsiteX5" fmla="*/ 24684 w 40734"/>
                <a:gd name="connsiteY5" fmla="*/ 732 h 10843"/>
                <a:gd name="connsiteX6" fmla="*/ 21860 w 40734"/>
                <a:gd name="connsiteY6" fmla="*/ 10843 h 10843"/>
                <a:gd name="connsiteX7" fmla="*/ 18995 w 40734"/>
                <a:gd name="connsiteY7" fmla="*/ 548 h 10843"/>
                <a:gd name="connsiteX8" fmla="*/ 16117 w 40734"/>
                <a:gd name="connsiteY8" fmla="*/ 10476 h 10843"/>
                <a:gd name="connsiteX9" fmla="*/ 13308 w 40734"/>
                <a:gd name="connsiteY9" fmla="*/ 364 h 10843"/>
                <a:gd name="connsiteX10" fmla="*/ 10362 w 40734"/>
                <a:gd name="connsiteY10" fmla="*/ 10291 h 10843"/>
                <a:gd name="connsiteX11" fmla="*/ 7563 w 40734"/>
                <a:gd name="connsiteY11" fmla="*/ 364 h 10843"/>
                <a:gd name="connsiteX12" fmla="*/ 4703 w 40734"/>
                <a:gd name="connsiteY12" fmla="*/ 10471 h 10843"/>
                <a:gd name="connsiteX13" fmla="*/ 0 w 40734"/>
                <a:gd name="connsiteY13" fmla="*/ 5839 h 10843"/>
                <a:gd name="connsiteX0" fmla="*/ 44327 w 44327"/>
                <a:gd name="connsiteY0" fmla="*/ 5356 h 10843"/>
                <a:gd name="connsiteX1" fmla="*/ 36129 w 44327"/>
                <a:gd name="connsiteY1" fmla="*/ 118 h 10843"/>
                <a:gd name="connsiteX2" fmla="*/ 33224 w 44327"/>
                <a:gd name="connsiteY2" fmla="*/ 10567 h 10843"/>
                <a:gd name="connsiteX3" fmla="*/ 30427 w 44327"/>
                <a:gd name="connsiteY3" fmla="*/ 732 h 10843"/>
                <a:gd name="connsiteX4" fmla="*/ 27508 w 44327"/>
                <a:gd name="connsiteY4" fmla="*/ 10751 h 10843"/>
                <a:gd name="connsiteX5" fmla="*/ 24684 w 44327"/>
                <a:gd name="connsiteY5" fmla="*/ 732 h 10843"/>
                <a:gd name="connsiteX6" fmla="*/ 21860 w 44327"/>
                <a:gd name="connsiteY6" fmla="*/ 10843 h 10843"/>
                <a:gd name="connsiteX7" fmla="*/ 18995 w 44327"/>
                <a:gd name="connsiteY7" fmla="*/ 548 h 10843"/>
                <a:gd name="connsiteX8" fmla="*/ 16117 w 44327"/>
                <a:gd name="connsiteY8" fmla="*/ 10476 h 10843"/>
                <a:gd name="connsiteX9" fmla="*/ 13308 w 44327"/>
                <a:gd name="connsiteY9" fmla="*/ 364 h 10843"/>
                <a:gd name="connsiteX10" fmla="*/ 10362 w 44327"/>
                <a:gd name="connsiteY10" fmla="*/ 10291 h 10843"/>
                <a:gd name="connsiteX11" fmla="*/ 7563 w 44327"/>
                <a:gd name="connsiteY11" fmla="*/ 364 h 10843"/>
                <a:gd name="connsiteX12" fmla="*/ 4703 w 44327"/>
                <a:gd name="connsiteY12" fmla="*/ 10471 h 10843"/>
                <a:gd name="connsiteX13" fmla="*/ 0 w 44327"/>
                <a:gd name="connsiteY13" fmla="*/ 5839 h 10843"/>
                <a:gd name="connsiteX0" fmla="*/ 44327 w 44327"/>
                <a:gd name="connsiteY0" fmla="*/ 5356 h 10843"/>
                <a:gd name="connsiteX1" fmla="*/ 36129 w 44327"/>
                <a:gd name="connsiteY1" fmla="*/ 118 h 10843"/>
                <a:gd name="connsiteX2" fmla="*/ 33224 w 44327"/>
                <a:gd name="connsiteY2" fmla="*/ 10567 h 10843"/>
                <a:gd name="connsiteX3" fmla="*/ 30427 w 44327"/>
                <a:gd name="connsiteY3" fmla="*/ 732 h 10843"/>
                <a:gd name="connsiteX4" fmla="*/ 27508 w 44327"/>
                <a:gd name="connsiteY4" fmla="*/ 10751 h 10843"/>
                <a:gd name="connsiteX5" fmla="*/ 24684 w 44327"/>
                <a:gd name="connsiteY5" fmla="*/ 732 h 10843"/>
                <a:gd name="connsiteX6" fmla="*/ 21860 w 44327"/>
                <a:gd name="connsiteY6" fmla="*/ 10843 h 10843"/>
                <a:gd name="connsiteX7" fmla="*/ 18995 w 44327"/>
                <a:gd name="connsiteY7" fmla="*/ 548 h 10843"/>
                <a:gd name="connsiteX8" fmla="*/ 16117 w 44327"/>
                <a:gd name="connsiteY8" fmla="*/ 10476 h 10843"/>
                <a:gd name="connsiteX9" fmla="*/ 13308 w 44327"/>
                <a:gd name="connsiteY9" fmla="*/ 364 h 10843"/>
                <a:gd name="connsiteX10" fmla="*/ 10362 w 44327"/>
                <a:gd name="connsiteY10" fmla="*/ 10291 h 10843"/>
                <a:gd name="connsiteX11" fmla="*/ 7563 w 44327"/>
                <a:gd name="connsiteY11" fmla="*/ 364 h 10843"/>
                <a:gd name="connsiteX12" fmla="*/ 4703 w 44327"/>
                <a:gd name="connsiteY12" fmla="*/ 10471 h 10843"/>
                <a:gd name="connsiteX13" fmla="*/ 0 w 44327"/>
                <a:gd name="connsiteY13" fmla="*/ 5839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7717" h="10843">
                  <a:moveTo>
                    <a:pt x="47717" y="5356"/>
                  </a:moveTo>
                  <a:cubicBezTo>
                    <a:pt x="40127" y="5286"/>
                    <a:pt x="40762" y="-925"/>
                    <a:pt x="39519" y="118"/>
                  </a:cubicBezTo>
                  <a:cubicBezTo>
                    <a:pt x="37973" y="277"/>
                    <a:pt x="37564" y="10569"/>
                    <a:pt x="36614" y="10567"/>
                  </a:cubicBezTo>
                  <a:cubicBezTo>
                    <a:pt x="35200" y="10629"/>
                    <a:pt x="35217" y="670"/>
                    <a:pt x="33817" y="732"/>
                  </a:cubicBezTo>
                  <a:cubicBezTo>
                    <a:pt x="32317" y="763"/>
                    <a:pt x="32317" y="10720"/>
                    <a:pt x="30898" y="10751"/>
                  </a:cubicBezTo>
                  <a:cubicBezTo>
                    <a:pt x="29459" y="10875"/>
                    <a:pt x="29495" y="748"/>
                    <a:pt x="28074" y="732"/>
                  </a:cubicBezTo>
                  <a:cubicBezTo>
                    <a:pt x="26667" y="900"/>
                    <a:pt x="26621" y="10766"/>
                    <a:pt x="25250" y="10843"/>
                  </a:cubicBezTo>
                  <a:cubicBezTo>
                    <a:pt x="23777" y="10692"/>
                    <a:pt x="23772" y="594"/>
                    <a:pt x="22385" y="548"/>
                  </a:cubicBezTo>
                  <a:cubicBezTo>
                    <a:pt x="20908" y="580"/>
                    <a:pt x="20873" y="10414"/>
                    <a:pt x="19507" y="10476"/>
                  </a:cubicBezTo>
                  <a:cubicBezTo>
                    <a:pt x="18075" y="10536"/>
                    <a:pt x="18084" y="394"/>
                    <a:pt x="16698" y="364"/>
                  </a:cubicBezTo>
                  <a:cubicBezTo>
                    <a:pt x="15243" y="426"/>
                    <a:pt x="15158" y="10445"/>
                    <a:pt x="13752" y="10291"/>
                  </a:cubicBezTo>
                  <a:cubicBezTo>
                    <a:pt x="12292" y="10413"/>
                    <a:pt x="12330" y="518"/>
                    <a:pt x="10953" y="364"/>
                  </a:cubicBezTo>
                  <a:cubicBezTo>
                    <a:pt x="9520" y="210"/>
                    <a:pt x="9542" y="10410"/>
                    <a:pt x="8093" y="10471"/>
                  </a:cubicBezTo>
                  <a:cubicBezTo>
                    <a:pt x="6669" y="10504"/>
                    <a:pt x="7971" y="5286"/>
                    <a:pt x="0" y="5630"/>
                  </a:cubicBezTo>
                </a:path>
              </a:pathLst>
            </a:custGeom>
            <a:ln>
              <a:solidFill>
                <a:schemeClr val="accent4">
                  <a:lumMod val="75000"/>
                </a:schemeClr>
              </a:solidFill>
              <a:tailEnd type="arrow" w="lg" len="lg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90" name="Straight Arrow Connector 89"/>
            <p:cNvCxnSpPr/>
            <p:nvPr/>
          </p:nvCxnSpPr>
          <p:spPr>
            <a:xfrm>
              <a:off x="7408107" y="5527210"/>
              <a:ext cx="0" cy="652421"/>
            </a:xfrm>
            <a:prstGeom prst="straightConnector1">
              <a:avLst/>
            </a:prstGeom>
            <a:ln w="38100" cmpd="sng">
              <a:solidFill>
                <a:schemeClr val="accent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Arrow Connector 90"/>
            <p:cNvCxnSpPr/>
            <p:nvPr/>
          </p:nvCxnSpPr>
          <p:spPr>
            <a:xfrm flipH="1" flipV="1">
              <a:off x="7147866" y="3312790"/>
              <a:ext cx="958450" cy="2214420"/>
            </a:xfrm>
            <a:prstGeom prst="straightConnector1">
              <a:avLst/>
            </a:prstGeom>
            <a:ln>
              <a:tailEnd type="arrow" w="lg" len="lg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92" name="Delay 46"/>
            <p:cNvSpPr/>
            <p:nvPr/>
          </p:nvSpPr>
          <p:spPr>
            <a:xfrm rot="6927349">
              <a:off x="7543526" y="3932690"/>
              <a:ext cx="1454057" cy="122186"/>
            </a:xfrm>
            <a:custGeom>
              <a:avLst/>
              <a:gdLst>
                <a:gd name="connsiteX0" fmla="*/ 0 w 822960"/>
                <a:gd name="connsiteY0" fmla="*/ 0 h 822960"/>
                <a:gd name="connsiteX1" fmla="*/ 411480 w 822960"/>
                <a:gd name="connsiteY1" fmla="*/ 0 h 822960"/>
                <a:gd name="connsiteX2" fmla="*/ 822960 w 822960"/>
                <a:gd name="connsiteY2" fmla="*/ 411480 h 822960"/>
                <a:gd name="connsiteX3" fmla="*/ 411480 w 822960"/>
                <a:gd name="connsiteY3" fmla="*/ 822960 h 822960"/>
                <a:gd name="connsiteX4" fmla="*/ 0 w 822960"/>
                <a:gd name="connsiteY4" fmla="*/ 822960 h 822960"/>
                <a:gd name="connsiteX5" fmla="*/ 0 w 822960"/>
                <a:gd name="connsiteY5" fmla="*/ 0 h 822960"/>
                <a:gd name="connsiteX0" fmla="*/ 0 w 935151"/>
                <a:gd name="connsiteY0" fmla="*/ 0 h 822960"/>
                <a:gd name="connsiteX1" fmla="*/ 411480 w 935151"/>
                <a:gd name="connsiteY1" fmla="*/ 0 h 822960"/>
                <a:gd name="connsiteX2" fmla="*/ 822960 w 935151"/>
                <a:gd name="connsiteY2" fmla="*/ 411480 h 822960"/>
                <a:gd name="connsiteX3" fmla="*/ 814705 w 935151"/>
                <a:gd name="connsiteY3" fmla="*/ 816610 h 822960"/>
                <a:gd name="connsiteX4" fmla="*/ 0 w 935151"/>
                <a:gd name="connsiteY4" fmla="*/ 822960 h 822960"/>
                <a:gd name="connsiteX5" fmla="*/ 0 w 935151"/>
                <a:gd name="connsiteY5" fmla="*/ 0 h 822960"/>
                <a:gd name="connsiteX0" fmla="*/ 0 w 935151"/>
                <a:gd name="connsiteY0" fmla="*/ 0 h 822960"/>
                <a:gd name="connsiteX1" fmla="*/ 411480 w 935151"/>
                <a:gd name="connsiteY1" fmla="*/ 0 h 822960"/>
                <a:gd name="connsiteX2" fmla="*/ 822960 w 935151"/>
                <a:gd name="connsiteY2" fmla="*/ 411480 h 822960"/>
                <a:gd name="connsiteX3" fmla="*/ 814705 w 935151"/>
                <a:gd name="connsiteY3" fmla="*/ 816610 h 822960"/>
                <a:gd name="connsiteX4" fmla="*/ 0 w 935151"/>
                <a:gd name="connsiteY4" fmla="*/ 822960 h 822960"/>
                <a:gd name="connsiteX5" fmla="*/ 0 w 935151"/>
                <a:gd name="connsiteY5" fmla="*/ 0 h 822960"/>
                <a:gd name="connsiteX0" fmla="*/ 0 w 934064"/>
                <a:gd name="connsiteY0" fmla="*/ 0 h 822960"/>
                <a:gd name="connsiteX1" fmla="*/ 411480 w 934064"/>
                <a:gd name="connsiteY1" fmla="*/ 0 h 822960"/>
                <a:gd name="connsiteX2" fmla="*/ 819785 w 934064"/>
                <a:gd name="connsiteY2" fmla="*/ 478155 h 822960"/>
                <a:gd name="connsiteX3" fmla="*/ 814705 w 934064"/>
                <a:gd name="connsiteY3" fmla="*/ 816610 h 822960"/>
                <a:gd name="connsiteX4" fmla="*/ 0 w 934064"/>
                <a:gd name="connsiteY4" fmla="*/ 822960 h 822960"/>
                <a:gd name="connsiteX5" fmla="*/ 0 w 934064"/>
                <a:gd name="connsiteY5" fmla="*/ 0 h 822960"/>
                <a:gd name="connsiteX0" fmla="*/ 0 w 944312"/>
                <a:gd name="connsiteY0" fmla="*/ 0 h 822960"/>
                <a:gd name="connsiteX1" fmla="*/ 411480 w 944312"/>
                <a:gd name="connsiteY1" fmla="*/ 0 h 822960"/>
                <a:gd name="connsiteX2" fmla="*/ 819785 w 944312"/>
                <a:gd name="connsiteY2" fmla="*/ 478155 h 822960"/>
                <a:gd name="connsiteX3" fmla="*/ 814705 w 944312"/>
                <a:gd name="connsiteY3" fmla="*/ 816610 h 822960"/>
                <a:gd name="connsiteX4" fmla="*/ 0 w 944312"/>
                <a:gd name="connsiteY4" fmla="*/ 822960 h 822960"/>
                <a:gd name="connsiteX5" fmla="*/ 0 w 944312"/>
                <a:gd name="connsiteY5" fmla="*/ 0 h 822960"/>
                <a:gd name="connsiteX0" fmla="*/ 0 w 938492"/>
                <a:gd name="connsiteY0" fmla="*/ 0 h 822960"/>
                <a:gd name="connsiteX1" fmla="*/ 411480 w 938492"/>
                <a:gd name="connsiteY1" fmla="*/ 0 h 822960"/>
                <a:gd name="connsiteX2" fmla="*/ 803910 w 938492"/>
                <a:gd name="connsiteY2" fmla="*/ 614680 h 822960"/>
                <a:gd name="connsiteX3" fmla="*/ 814705 w 938492"/>
                <a:gd name="connsiteY3" fmla="*/ 816610 h 822960"/>
                <a:gd name="connsiteX4" fmla="*/ 0 w 938492"/>
                <a:gd name="connsiteY4" fmla="*/ 822960 h 822960"/>
                <a:gd name="connsiteX5" fmla="*/ 0 w 938492"/>
                <a:gd name="connsiteY5" fmla="*/ 0 h 822960"/>
                <a:gd name="connsiteX0" fmla="*/ 0 w 937579"/>
                <a:gd name="connsiteY0" fmla="*/ 0 h 822960"/>
                <a:gd name="connsiteX1" fmla="*/ 411480 w 937579"/>
                <a:gd name="connsiteY1" fmla="*/ 0 h 822960"/>
                <a:gd name="connsiteX2" fmla="*/ 803910 w 937579"/>
                <a:gd name="connsiteY2" fmla="*/ 614680 h 822960"/>
                <a:gd name="connsiteX3" fmla="*/ 814705 w 937579"/>
                <a:gd name="connsiteY3" fmla="*/ 816610 h 822960"/>
                <a:gd name="connsiteX4" fmla="*/ 0 w 937579"/>
                <a:gd name="connsiteY4" fmla="*/ 822960 h 822960"/>
                <a:gd name="connsiteX5" fmla="*/ 0 w 937579"/>
                <a:gd name="connsiteY5" fmla="*/ 0 h 822960"/>
                <a:gd name="connsiteX0" fmla="*/ 0 w 969381"/>
                <a:gd name="connsiteY0" fmla="*/ 0 h 822960"/>
                <a:gd name="connsiteX1" fmla="*/ 411480 w 969381"/>
                <a:gd name="connsiteY1" fmla="*/ 0 h 822960"/>
                <a:gd name="connsiteX2" fmla="*/ 803910 w 969381"/>
                <a:gd name="connsiteY2" fmla="*/ 614680 h 822960"/>
                <a:gd name="connsiteX3" fmla="*/ 814705 w 969381"/>
                <a:gd name="connsiteY3" fmla="*/ 816610 h 822960"/>
                <a:gd name="connsiteX4" fmla="*/ 0 w 969381"/>
                <a:gd name="connsiteY4" fmla="*/ 822960 h 822960"/>
                <a:gd name="connsiteX5" fmla="*/ 0 w 969381"/>
                <a:gd name="connsiteY5" fmla="*/ 0 h 822960"/>
                <a:gd name="connsiteX0" fmla="*/ 0 w 965809"/>
                <a:gd name="connsiteY0" fmla="*/ 0 h 822960"/>
                <a:gd name="connsiteX1" fmla="*/ 411480 w 965809"/>
                <a:gd name="connsiteY1" fmla="*/ 0 h 822960"/>
                <a:gd name="connsiteX2" fmla="*/ 803910 w 965809"/>
                <a:gd name="connsiteY2" fmla="*/ 614680 h 822960"/>
                <a:gd name="connsiteX3" fmla="*/ 821055 w 965809"/>
                <a:gd name="connsiteY3" fmla="*/ 816610 h 822960"/>
                <a:gd name="connsiteX4" fmla="*/ 0 w 965809"/>
                <a:gd name="connsiteY4" fmla="*/ 822960 h 822960"/>
                <a:gd name="connsiteX5" fmla="*/ 0 w 965809"/>
                <a:gd name="connsiteY5" fmla="*/ 0 h 822960"/>
                <a:gd name="connsiteX0" fmla="*/ 0 w 977388"/>
                <a:gd name="connsiteY0" fmla="*/ 0 h 822960"/>
                <a:gd name="connsiteX1" fmla="*/ 411480 w 977388"/>
                <a:gd name="connsiteY1" fmla="*/ 0 h 822960"/>
                <a:gd name="connsiteX2" fmla="*/ 803910 w 977388"/>
                <a:gd name="connsiteY2" fmla="*/ 614680 h 822960"/>
                <a:gd name="connsiteX3" fmla="*/ 821055 w 977388"/>
                <a:gd name="connsiteY3" fmla="*/ 816610 h 822960"/>
                <a:gd name="connsiteX4" fmla="*/ 0 w 977388"/>
                <a:gd name="connsiteY4" fmla="*/ 822960 h 822960"/>
                <a:gd name="connsiteX5" fmla="*/ 0 w 977388"/>
                <a:gd name="connsiteY5" fmla="*/ 0 h 822960"/>
                <a:gd name="connsiteX0" fmla="*/ 0 w 966844"/>
                <a:gd name="connsiteY0" fmla="*/ 0 h 822960"/>
                <a:gd name="connsiteX1" fmla="*/ 386538 w 966844"/>
                <a:gd name="connsiteY1" fmla="*/ 0 h 822960"/>
                <a:gd name="connsiteX2" fmla="*/ 803910 w 966844"/>
                <a:gd name="connsiteY2" fmla="*/ 614680 h 822960"/>
                <a:gd name="connsiteX3" fmla="*/ 821055 w 966844"/>
                <a:gd name="connsiteY3" fmla="*/ 816610 h 822960"/>
                <a:gd name="connsiteX4" fmla="*/ 0 w 966844"/>
                <a:gd name="connsiteY4" fmla="*/ 822960 h 822960"/>
                <a:gd name="connsiteX5" fmla="*/ 0 w 966844"/>
                <a:gd name="connsiteY5" fmla="*/ 0 h 822960"/>
                <a:gd name="connsiteX0" fmla="*/ 0 w 966844"/>
                <a:gd name="connsiteY0" fmla="*/ 0 h 822960"/>
                <a:gd name="connsiteX1" fmla="*/ 386538 w 966844"/>
                <a:gd name="connsiteY1" fmla="*/ 0 h 822960"/>
                <a:gd name="connsiteX2" fmla="*/ 803910 w 966844"/>
                <a:gd name="connsiteY2" fmla="*/ 614680 h 822960"/>
                <a:gd name="connsiteX3" fmla="*/ 821055 w 966844"/>
                <a:gd name="connsiteY3" fmla="*/ 816610 h 822960"/>
                <a:gd name="connsiteX4" fmla="*/ 0 w 966844"/>
                <a:gd name="connsiteY4" fmla="*/ 822960 h 822960"/>
                <a:gd name="connsiteX5" fmla="*/ 0 w 966844"/>
                <a:gd name="connsiteY5" fmla="*/ 0 h 822960"/>
                <a:gd name="connsiteX0" fmla="*/ 0 w 973811"/>
                <a:gd name="connsiteY0" fmla="*/ 0 h 822960"/>
                <a:gd name="connsiteX1" fmla="*/ 386538 w 973811"/>
                <a:gd name="connsiteY1" fmla="*/ 0 h 822960"/>
                <a:gd name="connsiteX2" fmla="*/ 803910 w 973811"/>
                <a:gd name="connsiteY2" fmla="*/ 614680 h 822960"/>
                <a:gd name="connsiteX3" fmla="*/ 821055 w 973811"/>
                <a:gd name="connsiteY3" fmla="*/ 816610 h 822960"/>
                <a:gd name="connsiteX4" fmla="*/ 0 w 973811"/>
                <a:gd name="connsiteY4" fmla="*/ 822960 h 822960"/>
                <a:gd name="connsiteX5" fmla="*/ 0 w 973811"/>
                <a:gd name="connsiteY5" fmla="*/ 0 h 822960"/>
                <a:gd name="connsiteX0" fmla="*/ 0 w 976603"/>
                <a:gd name="connsiteY0" fmla="*/ 0 h 822960"/>
                <a:gd name="connsiteX1" fmla="*/ 386538 w 976603"/>
                <a:gd name="connsiteY1" fmla="*/ 0 h 822960"/>
                <a:gd name="connsiteX2" fmla="*/ 803910 w 976603"/>
                <a:gd name="connsiteY2" fmla="*/ 614680 h 822960"/>
                <a:gd name="connsiteX3" fmla="*/ 821055 w 976603"/>
                <a:gd name="connsiteY3" fmla="*/ 816610 h 822960"/>
                <a:gd name="connsiteX4" fmla="*/ 0 w 976603"/>
                <a:gd name="connsiteY4" fmla="*/ 822960 h 822960"/>
                <a:gd name="connsiteX5" fmla="*/ 0 w 976603"/>
                <a:gd name="connsiteY5" fmla="*/ 0 h 822960"/>
                <a:gd name="connsiteX0" fmla="*/ 0 w 969946"/>
                <a:gd name="connsiteY0" fmla="*/ 0 h 822960"/>
                <a:gd name="connsiteX1" fmla="*/ 386538 w 969946"/>
                <a:gd name="connsiteY1" fmla="*/ 0 h 822960"/>
                <a:gd name="connsiteX2" fmla="*/ 803910 w 969946"/>
                <a:gd name="connsiteY2" fmla="*/ 614680 h 822960"/>
                <a:gd name="connsiteX3" fmla="*/ 825212 w 969946"/>
                <a:gd name="connsiteY3" fmla="*/ 816610 h 822960"/>
                <a:gd name="connsiteX4" fmla="*/ 0 w 969946"/>
                <a:gd name="connsiteY4" fmla="*/ 822960 h 822960"/>
                <a:gd name="connsiteX5" fmla="*/ 0 w 969946"/>
                <a:gd name="connsiteY5" fmla="*/ 0 h 822960"/>
                <a:gd name="connsiteX0" fmla="*/ 0 w 975746"/>
                <a:gd name="connsiteY0" fmla="*/ 0 h 822960"/>
                <a:gd name="connsiteX1" fmla="*/ 386538 w 975746"/>
                <a:gd name="connsiteY1" fmla="*/ 0 h 822960"/>
                <a:gd name="connsiteX2" fmla="*/ 803910 w 975746"/>
                <a:gd name="connsiteY2" fmla="*/ 614680 h 822960"/>
                <a:gd name="connsiteX3" fmla="*/ 825212 w 975746"/>
                <a:gd name="connsiteY3" fmla="*/ 816610 h 822960"/>
                <a:gd name="connsiteX4" fmla="*/ 0 w 975746"/>
                <a:gd name="connsiteY4" fmla="*/ 822960 h 822960"/>
                <a:gd name="connsiteX5" fmla="*/ 0 w 975746"/>
                <a:gd name="connsiteY5" fmla="*/ 0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59860 w 975746"/>
                <a:gd name="connsiteY4" fmla="*/ 119946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1663 w 975746"/>
                <a:gd name="connsiteY4" fmla="*/ 7497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1663 w 975746"/>
                <a:gd name="connsiteY4" fmla="*/ 7497 h 822960"/>
                <a:gd name="connsiteX0" fmla="*/ 386538 w 932530"/>
                <a:gd name="connsiteY0" fmla="*/ 0 h 822960"/>
                <a:gd name="connsiteX1" fmla="*/ 614365 w 932530"/>
                <a:gd name="connsiteY1" fmla="*/ 535550 h 822960"/>
                <a:gd name="connsiteX2" fmla="*/ 825212 w 932530"/>
                <a:gd name="connsiteY2" fmla="*/ 816610 h 822960"/>
                <a:gd name="connsiteX3" fmla="*/ 0 w 932530"/>
                <a:gd name="connsiteY3" fmla="*/ 822960 h 822960"/>
                <a:gd name="connsiteX4" fmla="*/ 1663 w 932530"/>
                <a:gd name="connsiteY4" fmla="*/ 7497 h 822960"/>
                <a:gd name="connsiteX0" fmla="*/ 386538 w 689638"/>
                <a:gd name="connsiteY0" fmla="*/ 0 h 822960"/>
                <a:gd name="connsiteX1" fmla="*/ 614365 w 689638"/>
                <a:gd name="connsiteY1" fmla="*/ 535550 h 822960"/>
                <a:gd name="connsiteX2" fmla="*/ 519025 w 689638"/>
                <a:gd name="connsiteY2" fmla="*/ 820775 h 822960"/>
                <a:gd name="connsiteX3" fmla="*/ 0 w 689638"/>
                <a:gd name="connsiteY3" fmla="*/ 822960 h 822960"/>
                <a:gd name="connsiteX4" fmla="*/ 1663 w 689638"/>
                <a:gd name="connsiteY4" fmla="*/ 7497 h 822960"/>
                <a:gd name="connsiteX0" fmla="*/ 386538 w 708160"/>
                <a:gd name="connsiteY0" fmla="*/ 0 h 822960"/>
                <a:gd name="connsiteX1" fmla="*/ 614365 w 708160"/>
                <a:gd name="connsiteY1" fmla="*/ 535550 h 822960"/>
                <a:gd name="connsiteX2" fmla="*/ 519025 w 708160"/>
                <a:gd name="connsiteY2" fmla="*/ 820775 h 822960"/>
                <a:gd name="connsiteX3" fmla="*/ 0 w 708160"/>
                <a:gd name="connsiteY3" fmla="*/ 822960 h 822960"/>
                <a:gd name="connsiteX4" fmla="*/ 1663 w 708160"/>
                <a:gd name="connsiteY4" fmla="*/ 7497 h 822960"/>
                <a:gd name="connsiteX0" fmla="*/ 386538 w 708160"/>
                <a:gd name="connsiteY0" fmla="*/ 0 h 822960"/>
                <a:gd name="connsiteX1" fmla="*/ 614365 w 708160"/>
                <a:gd name="connsiteY1" fmla="*/ 535550 h 822960"/>
                <a:gd name="connsiteX2" fmla="*/ 519025 w 708160"/>
                <a:gd name="connsiteY2" fmla="*/ 820775 h 822960"/>
                <a:gd name="connsiteX3" fmla="*/ 0 w 708160"/>
                <a:gd name="connsiteY3" fmla="*/ 822960 h 822960"/>
                <a:gd name="connsiteX4" fmla="*/ 1663 w 708160"/>
                <a:gd name="connsiteY4" fmla="*/ 7497 h 822960"/>
                <a:gd name="connsiteX0" fmla="*/ 386538 w 745430"/>
                <a:gd name="connsiteY0" fmla="*/ 0 h 822960"/>
                <a:gd name="connsiteX1" fmla="*/ 614365 w 745430"/>
                <a:gd name="connsiteY1" fmla="*/ 535550 h 822960"/>
                <a:gd name="connsiteX2" fmla="*/ 519025 w 745430"/>
                <a:gd name="connsiteY2" fmla="*/ 820775 h 822960"/>
                <a:gd name="connsiteX3" fmla="*/ 0 w 745430"/>
                <a:gd name="connsiteY3" fmla="*/ 822960 h 822960"/>
                <a:gd name="connsiteX4" fmla="*/ 1663 w 745430"/>
                <a:gd name="connsiteY4" fmla="*/ 7497 h 822960"/>
                <a:gd name="connsiteX0" fmla="*/ 346963 w 691795"/>
                <a:gd name="connsiteY0" fmla="*/ 0 h 968727"/>
                <a:gd name="connsiteX1" fmla="*/ 614365 w 691795"/>
                <a:gd name="connsiteY1" fmla="*/ 681317 h 968727"/>
                <a:gd name="connsiteX2" fmla="*/ 519025 w 691795"/>
                <a:gd name="connsiteY2" fmla="*/ 966542 h 968727"/>
                <a:gd name="connsiteX3" fmla="*/ 0 w 691795"/>
                <a:gd name="connsiteY3" fmla="*/ 968727 h 968727"/>
                <a:gd name="connsiteX4" fmla="*/ 1663 w 691795"/>
                <a:gd name="connsiteY4" fmla="*/ 153264 h 968727"/>
                <a:gd name="connsiteX0" fmla="*/ 346963 w 691795"/>
                <a:gd name="connsiteY0" fmla="*/ 9163 h 977890"/>
                <a:gd name="connsiteX1" fmla="*/ 614365 w 691795"/>
                <a:gd name="connsiteY1" fmla="*/ 690480 h 977890"/>
                <a:gd name="connsiteX2" fmla="*/ 519025 w 691795"/>
                <a:gd name="connsiteY2" fmla="*/ 975705 h 977890"/>
                <a:gd name="connsiteX3" fmla="*/ 0 w 691795"/>
                <a:gd name="connsiteY3" fmla="*/ 977890 h 977890"/>
                <a:gd name="connsiteX4" fmla="*/ 1663 w 691795"/>
                <a:gd name="connsiteY4" fmla="*/ 0 h 977890"/>
                <a:gd name="connsiteX0" fmla="*/ 346963 w 691795"/>
                <a:gd name="connsiteY0" fmla="*/ 9163 h 977890"/>
                <a:gd name="connsiteX1" fmla="*/ 614365 w 691795"/>
                <a:gd name="connsiteY1" fmla="*/ 690480 h 977890"/>
                <a:gd name="connsiteX2" fmla="*/ 519025 w 691795"/>
                <a:gd name="connsiteY2" fmla="*/ 975705 h 977890"/>
                <a:gd name="connsiteX3" fmla="*/ 0 w 691795"/>
                <a:gd name="connsiteY3" fmla="*/ 977890 h 977890"/>
                <a:gd name="connsiteX4" fmla="*/ 1663 w 691795"/>
                <a:gd name="connsiteY4" fmla="*/ 0 h 977890"/>
                <a:gd name="connsiteX0" fmla="*/ 346963 w 673753"/>
                <a:gd name="connsiteY0" fmla="*/ 9163 h 977890"/>
                <a:gd name="connsiteX1" fmla="*/ 566458 w 673753"/>
                <a:gd name="connsiteY1" fmla="*/ 732127 h 977890"/>
                <a:gd name="connsiteX2" fmla="*/ 519025 w 673753"/>
                <a:gd name="connsiteY2" fmla="*/ 975705 h 977890"/>
                <a:gd name="connsiteX3" fmla="*/ 0 w 673753"/>
                <a:gd name="connsiteY3" fmla="*/ 977890 h 977890"/>
                <a:gd name="connsiteX4" fmla="*/ 1663 w 673753"/>
                <a:gd name="connsiteY4" fmla="*/ 0 h 977890"/>
                <a:gd name="connsiteX0" fmla="*/ 346963 w 680947"/>
                <a:gd name="connsiteY0" fmla="*/ 9163 h 977890"/>
                <a:gd name="connsiteX1" fmla="*/ 566458 w 680947"/>
                <a:gd name="connsiteY1" fmla="*/ 732127 h 977890"/>
                <a:gd name="connsiteX2" fmla="*/ 519025 w 680947"/>
                <a:gd name="connsiteY2" fmla="*/ 975705 h 977890"/>
                <a:gd name="connsiteX3" fmla="*/ 0 w 680947"/>
                <a:gd name="connsiteY3" fmla="*/ 977890 h 977890"/>
                <a:gd name="connsiteX4" fmla="*/ 1663 w 680947"/>
                <a:gd name="connsiteY4" fmla="*/ 0 h 977890"/>
                <a:gd name="connsiteX0" fmla="*/ 346963 w 730933"/>
                <a:gd name="connsiteY0" fmla="*/ 9163 h 977890"/>
                <a:gd name="connsiteX1" fmla="*/ 566458 w 730933"/>
                <a:gd name="connsiteY1" fmla="*/ 732127 h 977890"/>
                <a:gd name="connsiteX2" fmla="*/ 519025 w 730933"/>
                <a:gd name="connsiteY2" fmla="*/ 975705 h 977890"/>
                <a:gd name="connsiteX3" fmla="*/ 0 w 730933"/>
                <a:gd name="connsiteY3" fmla="*/ 977890 h 977890"/>
                <a:gd name="connsiteX4" fmla="*/ 1663 w 730933"/>
                <a:gd name="connsiteY4" fmla="*/ 0 h 977890"/>
                <a:gd name="connsiteX0" fmla="*/ 346963 w 813803"/>
                <a:gd name="connsiteY0" fmla="*/ 9163 h 977890"/>
                <a:gd name="connsiteX1" fmla="*/ 566458 w 813803"/>
                <a:gd name="connsiteY1" fmla="*/ 732127 h 977890"/>
                <a:gd name="connsiteX2" fmla="*/ 519025 w 813803"/>
                <a:gd name="connsiteY2" fmla="*/ 975705 h 977890"/>
                <a:gd name="connsiteX3" fmla="*/ 0 w 813803"/>
                <a:gd name="connsiteY3" fmla="*/ 977890 h 977890"/>
                <a:gd name="connsiteX4" fmla="*/ 1663 w 813803"/>
                <a:gd name="connsiteY4" fmla="*/ 0 h 977890"/>
                <a:gd name="connsiteX0" fmla="*/ 346963 w 815467"/>
                <a:gd name="connsiteY0" fmla="*/ 9163 h 977890"/>
                <a:gd name="connsiteX1" fmla="*/ 570624 w 815467"/>
                <a:gd name="connsiteY1" fmla="*/ 757116 h 977890"/>
                <a:gd name="connsiteX2" fmla="*/ 519025 w 815467"/>
                <a:gd name="connsiteY2" fmla="*/ 975705 h 977890"/>
                <a:gd name="connsiteX3" fmla="*/ 0 w 815467"/>
                <a:gd name="connsiteY3" fmla="*/ 977890 h 977890"/>
                <a:gd name="connsiteX4" fmla="*/ 1663 w 815467"/>
                <a:gd name="connsiteY4" fmla="*/ 0 h 977890"/>
                <a:gd name="connsiteX0" fmla="*/ 346963 w 846834"/>
                <a:gd name="connsiteY0" fmla="*/ 9163 h 977890"/>
                <a:gd name="connsiteX1" fmla="*/ 570624 w 846834"/>
                <a:gd name="connsiteY1" fmla="*/ 757116 h 977890"/>
                <a:gd name="connsiteX2" fmla="*/ 519025 w 846834"/>
                <a:gd name="connsiteY2" fmla="*/ 975705 h 977890"/>
                <a:gd name="connsiteX3" fmla="*/ 0 w 846834"/>
                <a:gd name="connsiteY3" fmla="*/ 977890 h 977890"/>
                <a:gd name="connsiteX4" fmla="*/ 1663 w 846834"/>
                <a:gd name="connsiteY4" fmla="*/ 0 h 977890"/>
                <a:gd name="connsiteX0" fmla="*/ 346963 w 846834"/>
                <a:gd name="connsiteY0" fmla="*/ 9163 h 977890"/>
                <a:gd name="connsiteX1" fmla="*/ 570624 w 846834"/>
                <a:gd name="connsiteY1" fmla="*/ 757116 h 977890"/>
                <a:gd name="connsiteX2" fmla="*/ 519025 w 846834"/>
                <a:gd name="connsiteY2" fmla="*/ 975705 h 977890"/>
                <a:gd name="connsiteX3" fmla="*/ 0 w 846834"/>
                <a:gd name="connsiteY3" fmla="*/ 977890 h 977890"/>
                <a:gd name="connsiteX4" fmla="*/ 1663 w 846834"/>
                <a:gd name="connsiteY4" fmla="*/ 0 h 977890"/>
                <a:gd name="connsiteX0" fmla="*/ 349046 w 765461"/>
                <a:gd name="connsiteY0" fmla="*/ 13327 h 977890"/>
                <a:gd name="connsiteX1" fmla="*/ 570624 w 765461"/>
                <a:gd name="connsiteY1" fmla="*/ 757116 h 977890"/>
                <a:gd name="connsiteX2" fmla="*/ 519025 w 765461"/>
                <a:gd name="connsiteY2" fmla="*/ 975705 h 977890"/>
                <a:gd name="connsiteX3" fmla="*/ 0 w 765461"/>
                <a:gd name="connsiteY3" fmla="*/ 977890 h 977890"/>
                <a:gd name="connsiteX4" fmla="*/ 1663 w 765461"/>
                <a:gd name="connsiteY4" fmla="*/ 0 h 977890"/>
                <a:gd name="connsiteX0" fmla="*/ 349046 w 781069"/>
                <a:gd name="connsiteY0" fmla="*/ 13327 h 977890"/>
                <a:gd name="connsiteX1" fmla="*/ 570624 w 781069"/>
                <a:gd name="connsiteY1" fmla="*/ 757116 h 977890"/>
                <a:gd name="connsiteX2" fmla="*/ 519025 w 781069"/>
                <a:gd name="connsiteY2" fmla="*/ 975705 h 977890"/>
                <a:gd name="connsiteX3" fmla="*/ 0 w 781069"/>
                <a:gd name="connsiteY3" fmla="*/ 977890 h 977890"/>
                <a:gd name="connsiteX4" fmla="*/ 1663 w 781069"/>
                <a:gd name="connsiteY4" fmla="*/ 0 h 977890"/>
                <a:gd name="connsiteX0" fmla="*/ 2107021 w 2107021"/>
                <a:gd name="connsiteY0" fmla="*/ 0 h 2555057"/>
                <a:gd name="connsiteX1" fmla="*/ 570624 w 2107021"/>
                <a:gd name="connsiteY1" fmla="*/ 2293086 h 2555057"/>
                <a:gd name="connsiteX2" fmla="*/ 519025 w 2107021"/>
                <a:gd name="connsiteY2" fmla="*/ 2511675 h 2555057"/>
                <a:gd name="connsiteX3" fmla="*/ 0 w 2107021"/>
                <a:gd name="connsiteY3" fmla="*/ 2513860 h 2555057"/>
                <a:gd name="connsiteX4" fmla="*/ 1663 w 2107021"/>
                <a:gd name="connsiteY4" fmla="*/ 1535970 h 2555057"/>
                <a:gd name="connsiteX0" fmla="*/ 2107021 w 2107021"/>
                <a:gd name="connsiteY0" fmla="*/ 0 h 2513860"/>
                <a:gd name="connsiteX1" fmla="*/ 570624 w 2107021"/>
                <a:gd name="connsiteY1" fmla="*/ 2293086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570624 w 2107021"/>
                <a:gd name="connsiteY1" fmla="*/ 2293086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1403787 w 2107021"/>
                <a:gd name="connsiteY1" fmla="*/ 960357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1403787 w 2107021"/>
                <a:gd name="connsiteY1" fmla="*/ 960357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0" fmla="*/ 1154751 w 1154751"/>
                <a:gd name="connsiteY0" fmla="*/ 0 h 1395514"/>
                <a:gd name="connsiteX1" fmla="*/ 451517 w 1154751"/>
                <a:gd name="connsiteY1" fmla="*/ 960357 h 1395514"/>
                <a:gd name="connsiteX2" fmla="*/ 0 w 1154751"/>
                <a:gd name="connsiteY2" fmla="*/ 1395514 h 1395514"/>
                <a:gd name="connsiteX0" fmla="*/ 2187874 w 2187874"/>
                <a:gd name="connsiteY0" fmla="*/ 0 h 2295106"/>
                <a:gd name="connsiteX1" fmla="*/ 1484640 w 2187874"/>
                <a:gd name="connsiteY1" fmla="*/ 960357 h 2295106"/>
                <a:gd name="connsiteX2" fmla="*/ 0 w 2187874"/>
                <a:gd name="connsiteY2" fmla="*/ 2295106 h 2295106"/>
                <a:gd name="connsiteX0" fmla="*/ 2187874 w 2187874"/>
                <a:gd name="connsiteY0" fmla="*/ 0 h 2295465"/>
                <a:gd name="connsiteX1" fmla="*/ 1484640 w 2187874"/>
                <a:gd name="connsiteY1" fmla="*/ 960357 h 2295465"/>
                <a:gd name="connsiteX2" fmla="*/ 0 w 2187874"/>
                <a:gd name="connsiteY2" fmla="*/ 2295106 h 2295465"/>
                <a:gd name="connsiteX0" fmla="*/ 2187874 w 2187982"/>
                <a:gd name="connsiteY0" fmla="*/ 0 h 2295466"/>
                <a:gd name="connsiteX1" fmla="*/ 1484640 w 2187982"/>
                <a:gd name="connsiteY1" fmla="*/ 960357 h 2295466"/>
                <a:gd name="connsiteX2" fmla="*/ 0 w 2187982"/>
                <a:gd name="connsiteY2" fmla="*/ 2295106 h 2295466"/>
                <a:gd name="connsiteX0" fmla="*/ 2187874 w 2187952"/>
                <a:gd name="connsiteY0" fmla="*/ 0 h 2295943"/>
                <a:gd name="connsiteX1" fmla="*/ 1351334 w 2187952"/>
                <a:gd name="connsiteY1" fmla="*/ 1526766 h 2295943"/>
                <a:gd name="connsiteX2" fmla="*/ 0 w 2187952"/>
                <a:gd name="connsiteY2" fmla="*/ 2295106 h 2295943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281605 w 2281605"/>
                <a:gd name="connsiteY0" fmla="*/ 0 h 2157668"/>
                <a:gd name="connsiteX1" fmla="*/ 0 w 2281605"/>
                <a:gd name="connsiteY1" fmla="*/ 2157668 h 2157668"/>
                <a:gd name="connsiteX0" fmla="*/ 2286225 w 2286225"/>
                <a:gd name="connsiteY0" fmla="*/ 0 h 369997"/>
                <a:gd name="connsiteX1" fmla="*/ 0 w 2286225"/>
                <a:gd name="connsiteY1" fmla="*/ 315 h 369997"/>
                <a:gd name="connsiteX0" fmla="*/ 2286225 w 2286225"/>
                <a:gd name="connsiteY0" fmla="*/ 0 h 3535"/>
                <a:gd name="connsiteX1" fmla="*/ 0 w 2286225"/>
                <a:gd name="connsiteY1" fmla="*/ 315 h 3535"/>
                <a:gd name="connsiteX0" fmla="*/ 10000 w 10000"/>
                <a:gd name="connsiteY0" fmla="*/ 4965 h 10824"/>
                <a:gd name="connsiteX1" fmla="*/ 0 w 10000"/>
                <a:gd name="connsiteY1" fmla="*/ 5856 h 10824"/>
                <a:gd name="connsiteX0" fmla="*/ 10439 w 10439"/>
                <a:gd name="connsiteY0" fmla="*/ 45652 h 51511"/>
                <a:gd name="connsiteX1" fmla="*/ 439 w 10439"/>
                <a:gd name="connsiteY1" fmla="*/ 46543 h 51511"/>
                <a:gd name="connsiteX2" fmla="*/ 1810 w 10439"/>
                <a:gd name="connsiteY2" fmla="*/ 0 h 51511"/>
                <a:gd name="connsiteX0" fmla="*/ 10506 w 10506"/>
                <a:gd name="connsiteY0" fmla="*/ 45652 h 852596"/>
                <a:gd name="connsiteX1" fmla="*/ 506 w 10506"/>
                <a:gd name="connsiteY1" fmla="*/ 46543 h 852596"/>
                <a:gd name="connsiteX2" fmla="*/ 1877 w 10506"/>
                <a:gd name="connsiteY2" fmla="*/ 0 h 852596"/>
                <a:gd name="connsiteX0" fmla="*/ 10657 w 10657"/>
                <a:gd name="connsiteY0" fmla="*/ 4969 h 1599840"/>
                <a:gd name="connsiteX1" fmla="*/ 657 w 10657"/>
                <a:gd name="connsiteY1" fmla="*/ 5860 h 1599840"/>
                <a:gd name="connsiteX2" fmla="*/ 1280 w 10657"/>
                <a:gd name="connsiteY2" fmla="*/ 948943 h 1599840"/>
                <a:gd name="connsiteX0" fmla="*/ 10657 w 10657"/>
                <a:gd name="connsiteY0" fmla="*/ 77119 h 1671990"/>
                <a:gd name="connsiteX1" fmla="*/ 2210 w 10657"/>
                <a:gd name="connsiteY1" fmla="*/ 55025 h 1671990"/>
                <a:gd name="connsiteX2" fmla="*/ 657 w 10657"/>
                <a:gd name="connsiteY2" fmla="*/ 78010 h 1671990"/>
                <a:gd name="connsiteX3" fmla="*/ 1280 w 10657"/>
                <a:gd name="connsiteY3" fmla="*/ 1021093 h 1671990"/>
                <a:gd name="connsiteX0" fmla="*/ 10657 w 10657"/>
                <a:gd name="connsiteY0" fmla="*/ 776095 h 2370966"/>
                <a:gd name="connsiteX1" fmla="*/ 2493 w 10657"/>
                <a:gd name="connsiteY1" fmla="*/ 0 h 2370966"/>
                <a:gd name="connsiteX2" fmla="*/ 657 w 10657"/>
                <a:gd name="connsiteY2" fmla="*/ 776986 h 2370966"/>
                <a:gd name="connsiteX3" fmla="*/ 1280 w 10657"/>
                <a:gd name="connsiteY3" fmla="*/ 1720069 h 2370966"/>
                <a:gd name="connsiteX0" fmla="*/ 10657 w 10657"/>
                <a:gd name="connsiteY0" fmla="*/ 806771 h 2401642"/>
                <a:gd name="connsiteX1" fmla="*/ 4837 w 10657"/>
                <a:gd name="connsiteY1" fmla="*/ 219180 h 2401642"/>
                <a:gd name="connsiteX2" fmla="*/ 2493 w 10657"/>
                <a:gd name="connsiteY2" fmla="*/ 30676 h 2401642"/>
                <a:gd name="connsiteX3" fmla="*/ 657 w 10657"/>
                <a:gd name="connsiteY3" fmla="*/ 807662 h 2401642"/>
                <a:gd name="connsiteX4" fmla="*/ 1280 w 10657"/>
                <a:gd name="connsiteY4" fmla="*/ 1750745 h 2401642"/>
                <a:gd name="connsiteX0" fmla="*/ 10657 w 10657"/>
                <a:gd name="connsiteY0" fmla="*/ 784949 h 2379820"/>
                <a:gd name="connsiteX1" fmla="*/ 4413 w 10657"/>
                <a:gd name="connsiteY1" fmla="*/ 786421 h 2379820"/>
                <a:gd name="connsiteX2" fmla="*/ 2493 w 10657"/>
                <a:gd name="connsiteY2" fmla="*/ 8854 h 2379820"/>
                <a:gd name="connsiteX3" fmla="*/ 657 w 10657"/>
                <a:gd name="connsiteY3" fmla="*/ 785840 h 2379820"/>
                <a:gd name="connsiteX4" fmla="*/ 1280 w 10657"/>
                <a:gd name="connsiteY4" fmla="*/ 1728923 h 2379820"/>
                <a:gd name="connsiteX0" fmla="*/ 10657 w 10657"/>
                <a:gd name="connsiteY0" fmla="*/ 785034 h 2379905"/>
                <a:gd name="connsiteX1" fmla="*/ 6252 w 10657"/>
                <a:gd name="connsiteY1" fmla="*/ 833631 h 2379905"/>
                <a:gd name="connsiteX2" fmla="*/ 4413 w 10657"/>
                <a:gd name="connsiteY2" fmla="*/ 786506 h 2379905"/>
                <a:gd name="connsiteX3" fmla="*/ 2493 w 10657"/>
                <a:gd name="connsiteY3" fmla="*/ 8939 h 2379905"/>
                <a:gd name="connsiteX4" fmla="*/ 657 w 10657"/>
                <a:gd name="connsiteY4" fmla="*/ 785925 h 2379905"/>
                <a:gd name="connsiteX5" fmla="*/ 1280 w 10657"/>
                <a:gd name="connsiteY5" fmla="*/ 1729008 h 2379905"/>
                <a:gd name="connsiteX0" fmla="*/ 10657 w 10657"/>
                <a:gd name="connsiteY0" fmla="*/ 785038 h 2379909"/>
                <a:gd name="connsiteX1" fmla="*/ 7788 w 10657"/>
                <a:gd name="connsiteY1" fmla="*/ 810073 h 2379909"/>
                <a:gd name="connsiteX2" fmla="*/ 6252 w 10657"/>
                <a:gd name="connsiteY2" fmla="*/ 833635 h 2379909"/>
                <a:gd name="connsiteX3" fmla="*/ 4413 w 10657"/>
                <a:gd name="connsiteY3" fmla="*/ 786510 h 2379909"/>
                <a:gd name="connsiteX4" fmla="*/ 2493 w 10657"/>
                <a:gd name="connsiteY4" fmla="*/ 8943 h 2379909"/>
                <a:gd name="connsiteX5" fmla="*/ 657 w 10657"/>
                <a:gd name="connsiteY5" fmla="*/ 785929 h 2379909"/>
                <a:gd name="connsiteX6" fmla="*/ 1280 w 10657"/>
                <a:gd name="connsiteY6" fmla="*/ 1729012 h 2379909"/>
                <a:gd name="connsiteX0" fmla="*/ 10657 w 10657"/>
                <a:gd name="connsiteY0" fmla="*/ 785038 h 2379909"/>
                <a:gd name="connsiteX1" fmla="*/ 8980 w 10657"/>
                <a:gd name="connsiteY1" fmla="*/ 786514 h 2379909"/>
                <a:gd name="connsiteX2" fmla="*/ 7788 w 10657"/>
                <a:gd name="connsiteY2" fmla="*/ 810073 h 2379909"/>
                <a:gd name="connsiteX3" fmla="*/ 6252 w 10657"/>
                <a:gd name="connsiteY3" fmla="*/ 833635 h 2379909"/>
                <a:gd name="connsiteX4" fmla="*/ 4413 w 10657"/>
                <a:gd name="connsiteY4" fmla="*/ 786510 h 2379909"/>
                <a:gd name="connsiteX5" fmla="*/ 2493 w 10657"/>
                <a:gd name="connsiteY5" fmla="*/ 8943 h 2379909"/>
                <a:gd name="connsiteX6" fmla="*/ 657 w 10657"/>
                <a:gd name="connsiteY6" fmla="*/ 785929 h 2379909"/>
                <a:gd name="connsiteX7" fmla="*/ 1280 w 10657"/>
                <a:gd name="connsiteY7" fmla="*/ 1729012 h 2379909"/>
                <a:gd name="connsiteX0" fmla="*/ 15988 w 15988"/>
                <a:gd name="connsiteY0" fmla="*/ 8975855 h 9052345"/>
                <a:gd name="connsiteX1" fmla="*/ 14311 w 15988"/>
                <a:gd name="connsiteY1" fmla="*/ 8977331 h 9052345"/>
                <a:gd name="connsiteX2" fmla="*/ 13119 w 15988"/>
                <a:gd name="connsiteY2" fmla="*/ 9000890 h 9052345"/>
                <a:gd name="connsiteX3" fmla="*/ 11583 w 15988"/>
                <a:gd name="connsiteY3" fmla="*/ 9024452 h 9052345"/>
                <a:gd name="connsiteX4" fmla="*/ 9744 w 15988"/>
                <a:gd name="connsiteY4" fmla="*/ 8977327 h 9052345"/>
                <a:gd name="connsiteX5" fmla="*/ 7824 w 15988"/>
                <a:gd name="connsiteY5" fmla="*/ 8199760 h 9052345"/>
                <a:gd name="connsiteX6" fmla="*/ 5988 w 15988"/>
                <a:gd name="connsiteY6" fmla="*/ 8976746 h 9052345"/>
                <a:gd name="connsiteX7" fmla="*/ 84 w 15988"/>
                <a:gd name="connsiteY7" fmla="*/ 0 h 9052345"/>
                <a:gd name="connsiteX0" fmla="*/ 16315 w 16315"/>
                <a:gd name="connsiteY0" fmla="*/ 8975855 h 9052345"/>
                <a:gd name="connsiteX1" fmla="*/ 14638 w 16315"/>
                <a:gd name="connsiteY1" fmla="*/ 8977331 h 9052345"/>
                <a:gd name="connsiteX2" fmla="*/ 13446 w 16315"/>
                <a:gd name="connsiteY2" fmla="*/ 9000890 h 9052345"/>
                <a:gd name="connsiteX3" fmla="*/ 11910 w 16315"/>
                <a:gd name="connsiteY3" fmla="*/ 9024452 h 9052345"/>
                <a:gd name="connsiteX4" fmla="*/ 10071 w 16315"/>
                <a:gd name="connsiteY4" fmla="*/ 8977327 h 9052345"/>
                <a:gd name="connsiteX5" fmla="*/ 8151 w 16315"/>
                <a:gd name="connsiteY5" fmla="*/ 8199760 h 9052345"/>
                <a:gd name="connsiteX6" fmla="*/ 1445 w 16315"/>
                <a:gd name="connsiteY6" fmla="*/ 22980 h 9052345"/>
                <a:gd name="connsiteX7" fmla="*/ 411 w 16315"/>
                <a:gd name="connsiteY7" fmla="*/ 0 h 9052345"/>
                <a:gd name="connsiteX0" fmla="*/ 16315 w 16315"/>
                <a:gd name="connsiteY0" fmla="*/ 9542113 h 9618603"/>
                <a:gd name="connsiteX1" fmla="*/ 14638 w 16315"/>
                <a:gd name="connsiteY1" fmla="*/ 9543589 h 9618603"/>
                <a:gd name="connsiteX2" fmla="*/ 13446 w 16315"/>
                <a:gd name="connsiteY2" fmla="*/ 9567148 h 9618603"/>
                <a:gd name="connsiteX3" fmla="*/ 11910 w 16315"/>
                <a:gd name="connsiteY3" fmla="*/ 9590710 h 9618603"/>
                <a:gd name="connsiteX4" fmla="*/ 10071 w 16315"/>
                <a:gd name="connsiteY4" fmla="*/ 9543585 h 9618603"/>
                <a:gd name="connsiteX5" fmla="*/ 2533 w 16315"/>
                <a:gd name="connsiteY5" fmla="*/ 753 h 9618603"/>
                <a:gd name="connsiteX6" fmla="*/ 1445 w 16315"/>
                <a:gd name="connsiteY6" fmla="*/ 589238 h 9618603"/>
                <a:gd name="connsiteX7" fmla="*/ 411 w 16315"/>
                <a:gd name="connsiteY7" fmla="*/ 566258 h 9618603"/>
                <a:gd name="connsiteX0" fmla="*/ 16315 w 16315"/>
                <a:gd name="connsiteY0" fmla="*/ 9547011 h 9596120"/>
                <a:gd name="connsiteX1" fmla="*/ 14638 w 16315"/>
                <a:gd name="connsiteY1" fmla="*/ 9548487 h 9596120"/>
                <a:gd name="connsiteX2" fmla="*/ 13446 w 16315"/>
                <a:gd name="connsiteY2" fmla="*/ 9572046 h 9596120"/>
                <a:gd name="connsiteX3" fmla="*/ 11910 w 16315"/>
                <a:gd name="connsiteY3" fmla="*/ 9595608 h 9596120"/>
                <a:gd name="connsiteX4" fmla="*/ 3645 w 16315"/>
                <a:gd name="connsiteY4" fmla="*/ 1254470 h 9596120"/>
                <a:gd name="connsiteX5" fmla="*/ 2533 w 16315"/>
                <a:gd name="connsiteY5" fmla="*/ 5651 h 9596120"/>
                <a:gd name="connsiteX6" fmla="*/ 1445 w 16315"/>
                <a:gd name="connsiteY6" fmla="*/ 594136 h 9596120"/>
                <a:gd name="connsiteX7" fmla="*/ 411 w 16315"/>
                <a:gd name="connsiteY7" fmla="*/ 571156 h 9596120"/>
                <a:gd name="connsiteX0" fmla="*/ 16315 w 16315"/>
                <a:gd name="connsiteY0" fmla="*/ 9564926 h 9589964"/>
                <a:gd name="connsiteX1" fmla="*/ 14638 w 16315"/>
                <a:gd name="connsiteY1" fmla="*/ 9566402 h 9589964"/>
                <a:gd name="connsiteX2" fmla="*/ 13446 w 16315"/>
                <a:gd name="connsiteY2" fmla="*/ 9589961 h 9589964"/>
                <a:gd name="connsiteX3" fmla="*/ 4757 w 16315"/>
                <a:gd name="connsiteY3" fmla="*/ 7 h 9589964"/>
                <a:gd name="connsiteX4" fmla="*/ 3645 w 16315"/>
                <a:gd name="connsiteY4" fmla="*/ 1272385 h 9589964"/>
                <a:gd name="connsiteX5" fmla="*/ 2533 w 16315"/>
                <a:gd name="connsiteY5" fmla="*/ 23566 h 9589964"/>
                <a:gd name="connsiteX6" fmla="*/ 1445 w 16315"/>
                <a:gd name="connsiteY6" fmla="*/ 612051 h 9589964"/>
                <a:gd name="connsiteX7" fmla="*/ 411 w 16315"/>
                <a:gd name="connsiteY7" fmla="*/ 589071 h 9589964"/>
                <a:gd name="connsiteX0" fmla="*/ 16315 w 16315"/>
                <a:gd name="connsiteY0" fmla="*/ 9564926 h 9566401"/>
                <a:gd name="connsiteX1" fmla="*/ 14638 w 16315"/>
                <a:gd name="connsiteY1" fmla="*/ 9566402 h 9566401"/>
                <a:gd name="connsiteX2" fmla="*/ 5767 w 16315"/>
                <a:gd name="connsiteY2" fmla="*/ 1225259 h 9566401"/>
                <a:gd name="connsiteX3" fmla="*/ 4757 w 16315"/>
                <a:gd name="connsiteY3" fmla="*/ 7 h 9566401"/>
                <a:gd name="connsiteX4" fmla="*/ 3645 w 16315"/>
                <a:gd name="connsiteY4" fmla="*/ 1272385 h 9566401"/>
                <a:gd name="connsiteX5" fmla="*/ 2533 w 16315"/>
                <a:gd name="connsiteY5" fmla="*/ 23566 h 9566401"/>
                <a:gd name="connsiteX6" fmla="*/ 1445 w 16315"/>
                <a:gd name="connsiteY6" fmla="*/ 612051 h 9566401"/>
                <a:gd name="connsiteX7" fmla="*/ 411 w 16315"/>
                <a:gd name="connsiteY7" fmla="*/ 589071 h 9566401"/>
                <a:gd name="connsiteX0" fmla="*/ 16315 w 16315"/>
                <a:gd name="connsiteY0" fmla="*/ 9564926 h 9564924"/>
                <a:gd name="connsiteX1" fmla="*/ 6858 w 16315"/>
                <a:gd name="connsiteY1" fmla="*/ 11 h 9564924"/>
                <a:gd name="connsiteX2" fmla="*/ 5767 w 16315"/>
                <a:gd name="connsiteY2" fmla="*/ 1225259 h 9564924"/>
                <a:gd name="connsiteX3" fmla="*/ 4757 w 16315"/>
                <a:gd name="connsiteY3" fmla="*/ 7 h 9564924"/>
                <a:gd name="connsiteX4" fmla="*/ 3645 w 16315"/>
                <a:gd name="connsiteY4" fmla="*/ 1272385 h 9564924"/>
                <a:gd name="connsiteX5" fmla="*/ 2533 w 16315"/>
                <a:gd name="connsiteY5" fmla="*/ 23566 h 9564924"/>
                <a:gd name="connsiteX6" fmla="*/ 1445 w 16315"/>
                <a:gd name="connsiteY6" fmla="*/ 612051 h 9564924"/>
                <a:gd name="connsiteX7" fmla="*/ 411 w 16315"/>
                <a:gd name="connsiteY7" fmla="*/ 589071 h 9564924"/>
                <a:gd name="connsiteX0" fmla="*/ 7909 w 7909"/>
                <a:gd name="connsiteY0" fmla="*/ 1247352 h 1435448"/>
                <a:gd name="connsiteX1" fmla="*/ 6858 w 7909"/>
                <a:gd name="connsiteY1" fmla="*/ 11 h 1435448"/>
                <a:gd name="connsiteX2" fmla="*/ 5767 w 7909"/>
                <a:gd name="connsiteY2" fmla="*/ 1225259 h 1435448"/>
                <a:gd name="connsiteX3" fmla="*/ 4757 w 7909"/>
                <a:gd name="connsiteY3" fmla="*/ 7 h 1435448"/>
                <a:gd name="connsiteX4" fmla="*/ 3645 w 7909"/>
                <a:gd name="connsiteY4" fmla="*/ 1272385 h 1435448"/>
                <a:gd name="connsiteX5" fmla="*/ 2533 w 7909"/>
                <a:gd name="connsiteY5" fmla="*/ 23566 h 1435448"/>
                <a:gd name="connsiteX6" fmla="*/ 1445 w 7909"/>
                <a:gd name="connsiteY6" fmla="*/ 612051 h 1435448"/>
                <a:gd name="connsiteX7" fmla="*/ 411 w 7909"/>
                <a:gd name="connsiteY7" fmla="*/ 589071 h 1435448"/>
                <a:gd name="connsiteX0" fmla="*/ 9480 w 9480"/>
                <a:gd name="connsiteY0" fmla="*/ 8690 h 8929"/>
                <a:gd name="connsiteX1" fmla="*/ 8151 w 9480"/>
                <a:gd name="connsiteY1" fmla="*/ 0 h 8929"/>
                <a:gd name="connsiteX2" fmla="*/ 6772 w 9480"/>
                <a:gd name="connsiteY2" fmla="*/ 8536 h 8929"/>
                <a:gd name="connsiteX3" fmla="*/ 5495 w 9480"/>
                <a:gd name="connsiteY3" fmla="*/ 0 h 8929"/>
                <a:gd name="connsiteX4" fmla="*/ 4089 w 9480"/>
                <a:gd name="connsiteY4" fmla="*/ 8864 h 8929"/>
                <a:gd name="connsiteX5" fmla="*/ 2683 w 9480"/>
                <a:gd name="connsiteY5" fmla="*/ 164 h 8929"/>
                <a:gd name="connsiteX6" fmla="*/ 1307 w 9480"/>
                <a:gd name="connsiteY6" fmla="*/ 4264 h 8929"/>
                <a:gd name="connsiteX7" fmla="*/ 0 w 9480"/>
                <a:gd name="connsiteY7" fmla="*/ 4104 h 8929"/>
                <a:gd name="connsiteX0" fmla="*/ 9973 w 9973"/>
                <a:gd name="connsiteY0" fmla="*/ 9732 h 10000"/>
                <a:gd name="connsiteX1" fmla="*/ 8571 w 9973"/>
                <a:gd name="connsiteY1" fmla="*/ 0 h 10000"/>
                <a:gd name="connsiteX2" fmla="*/ 7116 w 9973"/>
                <a:gd name="connsiteY2" fmla="*/ 9560 h 10000"/>
                <a:gd name="connsiteX3" fmla="*/ 5769 w 9973"/>
                <a:gd name="connsiteY3" fmla="*/ 0 h 10000"/>
                <a:gd name="connsiteX4" fmla="*/ 4286 w 9973"/>
                <a:gd name="connsiteY4" fmla="*/ 9927 h 10000"/>
                <a:gd name="connsiteX5" fmla="*/ 2803 w 9973"/>
                <a:gd name="connsiteY5" fmla="*/ 184 h 10000"/>
                <a:gd name="connsiteX6" fmla="*/ 1352 w 9973"/>
                <a:gd name="connsiteY6" fmla="*/ 4775 h 10000"/>
                <a:gd name="connsiteX7" fmla="*/ 0 w 9973"/>
                <a:gd name="connsiteY7" fmla="*/ 5148 h 10000"/>
                <a:gd name="connsiteX0" fmla="*/ 10000 w 10000"/>
                <a:gd name="connsiteY0" fmla="*/ 9732 h 10000"/>
                <a:gd name="connsiteX1" fmla="*/ 8594 w 10000"/>
                <a:gd name="connsiteY1" fmla="*/ 0 h 10000"/>
                <a:gd name="connsiteX2" fmla="*/ 7135 w 10000"/>
                <a:gd name="connsiteY2" fmla="*/ 9560 h 10000"/>
                <a:gd name="connsiteX3" fmla="*/ 5785 w 10000"/>
                <a:gd name="connsiteY3" fmla="*/ 0 h 10000"/>
                <a:gd name="connsiteX4" fmla="*/ 4298 w 10000"/>
                <a:gd name="connsiteY4" fmla="*/ 9927 h 10000"/>
                <a:gd name="connsiteX5" fmla="*/ 2811 w 10000"/>
                <a:gd name="connsiteY5" fmla="*/ 184 h 10000"/>
                <a:gd name="connsiteX6" fmla="*/ 1356 w 10000"/>
                <a:gd name="connsiteY6" fmla="*/ 4775 h 10000"/>
                <a:gd name="connsiteX7" fmla="*/ 0 w 10000"/>
                <a:gd name="connsiteY7" fmla="*/ 5148 h 10000"/>
                <a:gd name="connsiteX0" fmla="*/ 10878 w 10878"/>
                <a:gd name="connsiteY0" fmla="*/ 9732 h 10000"/>
                <a:gd name="connsiteX1" fmla="*/ 9472 w 10878"/>
                <a:gd name="connsiteY1" fmla="*/ 0 h 10000"/>
                <a:gd name="connsiteX2" fmla="*/ 8013 w 10878"/>
                <a:gd name="connsiteY2" fmla="*/ 9560 h 10000"/>
                <a:gd name="connsiteX3" fmla="*/ 6663 w 10878"/>
                <a:gd name="connsiteY3" fmla="*/ 0 h 10000"/>
                <a:gd name="connsiteX4" fmla="*/ 5176 w 10878"/>
                <a:gd name="connsiteY4" fmla="*/ 9927 h 10000"/>
                <a:gd name="connsiteX5" fmla="*/ 3689 w 10878"/>
                <a:gd name="connsiteY5" fmla="*/ 184 h 10000"/>
                <a:gd name="connsiteX6" fmla="*/ 2234 w 10878"/>
                <a:gd name="connsiteY6" fmla="*/ 4775 h 10000"/>
                <a:gd name="connsiteX7" fmla="*/ 0 w 10878"/>
                <a:gd name="connsiteY7" fmla="*/ 5883 h 10000"/>
                <a:gd name="connsiteX0" fmla="*/ 10878 w 10878"/>
                <a:gd name="connsiteY0" fmla="*/ 9732 h 10000"/>
                <a:gd name="connsiteX1" fmla="*/ 9472 w 10878"/>
                <a:gd name="connsiteY1" fmla="*/ 0 h 10000"/>
                <a:gd name="connsiteX2" fmla="*/ 8013 w 10878"/>
                <a:gd name="connsiteY2" fmla="*/ 9560 h 10000"/>
                <a:gd name="connsiteX3" fmla="*/ 6663 w 10878"/>
                <a:gd name="connsiteY3" fmla="*/ 0 h 10000"/>
                <a:gd name="connsiteX4" fmla="*/ 5176 w 10878"/>
                <a:gd name="connsiteY4" fmla="*/ 9927 h 10000"/>
                <a:gd name="connsiteX5" fmla="*/ 3689 w 10878"/>
                <a:gd name="connsiteY5" fmla="*/ 184 h 10000"/>
                <a:gd name="connsiteX6" fmla="*/ 2234 w 10878"/>
                <a:gd name="connsiteY6" fmla="*/ 4775 h 10000"/>
                <a:gd name="connsiteX7" fmla="*/ 0 w 1087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3689 w 15188"/>
                <a:gd name="connsiteY5" fmla="*/ 184 h 10000"/>
                <a:gd name="connsiteX6" fmla="*/ 2234 w 15188"/>
                <a:gd name="connsiteY6" fmla="*/ 4775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3689 w 15188"/>
                <a:gd name="connsiteY5" fmla="*/ 184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12350 w 15188"/>
                <a:gd name="connsiteY1" fmla="*/ 184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12350 w 15188"/>
                <a:gd name="connsiteY1" fmla="*/ 184 h 10000"/>
                <a:gd name="connsiteX2" fmla="*/ 9445 w 15188"/>
                <a:gd name="connsiteY2" fmla="*/ 9836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3783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5869 w 17269"/>
                <a:gd name="connsiteY6" fmla="*/ 5143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4369 w 17269"/>
                <a:gd name="connsiteY6" fmla="*/ 5419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5798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5798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9 h 10115"/>
                <a:gd name="connsiteX1" fmla="*/ 14431 w 17269"/>
                <a:gd name="connsiteY1" fmla="*/ 187 h 10115"/>
                <a:gd name="connsiteX2" fmla="*/ 11553 w 17269"/>
                <a:gd name="connsiteY2" fmla="*/ 10115 h 10115"/>
                <a:gd name="connsiteX3" fmla="*/ 8744 w 17269"/>
                <a:gd name="connsiteY3" fmla="*/ 3 h 10115"/>
                <a:gd name="connsiteX4" fmla="*/ 5798 w 17269"/>
                <a:gd name="connsiteY4" fmla="*/ 9930 h 10115"/>
                <a:gd name="connsiteX5" fmla="*/ 2999 w 17269"/>
                <a:gd name="connsiteY5" fmla="*/ 3 h 10115"/>
                <a:gd name="connsiteX6" fmla="*/ 3031 w 17269"/>
                <a:gd name="connsiteY6" fmla="*/ 5514 h 10115"/>
                <a:gd name="connsiteX7" fmla="*/ 0 w 17269"/>
                <a:gd name="connsiteY7" fmla="*/ 5610 h 10115"/>
                <a:gd name="connsiteX0" fmla="*/ 17269 w 17269"/>
                <a:gd name="connsiteY0" fmla="*/ 9919 h 10115"/>
                <a:gd name="connsiteX1" fmla="*/ 14431 w 17269"/>
                <a:gd name="connsiteY1" fmla="*/ 187 h 10115"/>
                <a:gd name="connsiteX2" fmla="*/ 11553 w 17269"/>
                <a:gd name="connsiteY2" fmla="*/ 10115 h 10115"/>
                <a:gd name="connsiteX3" fmla="*/ 8744 w 17269"/>
                <a:gd name="connsiteY3" fmla="*/ 3 h 10115"/>
                <a:gd name="connsiteX4" fmla="*/ 5798 w 17269"/>
                <a:gd name="connsiteY4" fmla="*/ 9930 h 10115"/>
                <a:gd name="connsiteX5" fmla="*/ 2999 w 17269"/>
                <a:gd name="connsiteY5" fmla="*/ 3 h 10115"/>
                <a:gd name="connsiteX6" fmla="*/ 1585 w 17269"/>
                <a:gd name="connsiteY6" fmla="*/ 5698 h 10115"/>
                <a:gd name="connsiteX7" fmla="*/ 0 w 17269"/>
                <a:gd name="connsiteY7" fmla="*/ 5610 h 10115"/>
                <a:gd name="connsiteX0" fmla="*/ 20025 w 20025"/>
                <a:gd name="connsiteY0" fmla="*/ 9919 h 10115"/>
                <a:gd name="connsiteX1" fmla="*/ 17187 w 20025"/>
                <a:gd name="connsiteY1" fmla="*/ 187 h 10115"/>
                <a:gd name="connsiteX2" fmla="*/ 14309 w 20025"/>
                <a:gd name="connsiteY2" fmla="*/ 10115 h 10115"/>
                <a:gd name="connsiteX3" fmla="*/ 11500 w 20025"/>
                <a:gd name="connsiteY3" fmla="*/ 3 h 10115"/>
                <a:gd name="connsiteX4" fmla="*/ 8554 w 20025"/>
                <a:gd name="connsiteY4" fmla="*/ 9930 h 10115"/>
                <a:gd name="connsiteX5" fmla="*/ 5755 w 20025"/>
                <a:gd name="connsiteY5" fmla="*/ 3 h 10115"/>
                <a:gd name="connsiteX6" fmla="*/ 4341 w 20025"/>
                <a:gd name="connsiteY6" fmla="*/ 5698 h 10115"/>
                <a:gd name="connsiteX7" fmla="*/ 0 w 20025"/>
                <a:gd name="connsiteY7" fmla="*/ 5702 h 10115"/>
                <a:gd name="connsiteX0" fmla="*/ 20025 w 20025"/>
                <a:gd name="connsiteY0" fmla="*/ 9919 h 10115"/>
                <a:gd name="connsiteX1" fmla="*/ 17187 w 20025"/>
                <a:gd name="connsiteY1" fmla="*/ 187 h 10115"/>
                <a:gd name="connsiteX2" fmla="*/ 14309 w 20025"/>
                <a:gd name="connsiteY2" fmla="*/ 10115 h 10115"/>
                <a:gd name="connsiteX3" fmla="*/ 11500 w 20025"/>
                <a:gd name="connsiteY3" fmla="*/ 3 h 10115"/>
                <a:gd name="connsiteX4" fmla="*/ 8554 w 20025"/>
                <a:gd name="connsiteY4" fmla="*/ 9930 h 10115"/>
                <a:gd name="connsiteX5" fmla="*/ 5755 w 20025"/>
                <a:gd name="connsiteY5" fmla="*/ 3 h 10115"/>
                <a:gd name="connsiteX6" fmla="*/ 4341 w 20025"/>
                <a:gd name="connsiteY6" fmla="*/ 5698 h 10115"/>
                <a:gd name="connsiteX7" fmla="*/ 0 w 20025"/>
                <a:gd name="connsiteY7" fmla="*/ 5702 h 10115"/>
                <a:gd name="connsiteX0" fmla="*/ 20011 w 20011"/>
                <a:gd name="connsiteY0" fmla="*/ 9919 h 10115"/>
                <a:gd name="connsiteX1" fmla="*/ 17173 w 20011"/>
                <a:gd name="connsiteY1" fmla="*/ 187 h 10115"/>
                <a:gd name="connsiteX2" fmla="*/ 14295 w 20011"/>
                <a:gd name="connsiteY2" fmla="*/ 10115 h 10115"/>
                <a:gd name="connsiteX3" fmla="*/ 11486 w 20011"/>
                <a:gd name="connsiteY3" fmla="*/ 3 h 10115"/>
                <a:gd name="connsiteX4" fmla="*/ 8540 w 20011"/>
                <a:gd name="connsiteY4" fmla="*/ 9930 h 10115"/>
                <a:gd name="connsiteX5" fmla="*/ 5741 w 20011"/>
                <a:gd name="connsiteY5" fmla="*/ 3 h 10115"/>
                <a:gd name="connsiteX6" fmla="*/ 4327 w 20011"/>
                <a:gd name="connsiteY6" fmla="*/ 5698 h 10115"/>
                <a:gd name="connsiteX7" fmla="*/ 0 w 20011"/>
                <a:gd name="connsiteY7" fmla="*/ 5059 h 10115"/>
                <a:gd name="connsiteX0" fmla="*/ 20011 w 20011"/>
                <a:gd name="connsiteY0" fmla="*/ 9918 h 10115"/>
                <a:gd name="connsiteX1" fmla="*/ 17173 w 20011"/>
                <a:gd name="connsiteY1" fmla="*/ 186 h 10115"/>
                <a:gd name="connsiteX2" fmla="*/ 14295 w 20011"/>
                <a:gd name="connsiteY2" fmla="*/ 10114 h 10115"/>
                <a:gd name="connsiteX3" fmla="*/ 11486 w 20011"/>
                <a:gd name="connsiteY3" fmla="*/ 2 h 10115"/>
                <a:gd name="connsiteX4" fmla="*/ 8540 w 20011"/>
                <a:gd name="connsiteY4" fmla="*/ 9929 h 10115"/>
                <a:gd name="connsiteX5" fmla="*/ 5741 w 20011"/>
                <a:gd name="connsiteY5" fmla="*/ 2 h 10115"/>
                <a:gd name="connsiteX6" fmla="*/ 2881 w 20011"/>
                <a:gd name="connsiteY6" fmla="*/ 10109 h 10115"/>
                <a:gd name="connsiteX7" fmla="*/ 0 w 20011"/>
                <a:gd name="connsiteY7" fmla="*/ 5058 h 10115"/>
                <a:gd name="connsiteX0" fmla="*/ 20011 w 20011"/>
                <a:gd name="connsiteY0" fmla="*/ 9918 h 10115"/>
                <a:gd name="connsiteX1" fmla="*/ 17173 w 20011"/>
                <a:gd name="connsiteY1" fmla="*/ 186 h 10115"/>
                <a:gd name="connsiteX2" fmla="*/ 14295 w 20011"/>
                <a:gd name="connsiteY2" fmla="*/ 10114 h 10115"/>
                <a:gd name="connsiteX3" fmla="*/ 11486 w 20011"/>
                <a:gd name="connsiteY3" fmla="*/ 2 h 10115"/>
                <a:gd name="connsiteX4" fmla="*/ 8540 w 20011"/>
                <a:gd name="connsiteY4" fmla="*/ 9929 h 10115"/>
                <a:gd name="connsiteX5" fmla="*/ 5741 w 20011"/>
                <a:gd name="connsiteY5" fmla="*/ 2 h 10115"/>
                <a:gd name="connsiteX6" fmla="*/ 2881 w 20011"/>
                <a:gd name="connsiteY6" fmla="*/ 10109 h 10115"/>
                <a:gd name="connsiteX7" fmla="*/ 0 w 20011"/>
                <a:gd name="connsiteY7" fmla="*/ 5058 h 10115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231"/>
                <a:gd name="connsiteY0" fmla="*/ 9918 h 10576"/>
                <a:gd name="connsiteX1" fmla="*/ 20024 w 20231"/>
                <a:gd name="connsiteY1" fmla="*/ 9837 h 10576"/>
                <a:gd name="connsiteX2" fmla="*/ 17173 w 20231"/>
                <a:gd name="connsiteY2" fmla="*/ 186 h 10576"/>
                <a:gd name="connsiteX3" fmla="*/ 14295 w 20231"/>
                <a:gd name="connsiteY3" fmla="*/ 10114 h 10576"/>
                <a:gd name="connsiteX4" fmla="*/ 11486 w 20231"/>
                <a:gd name="connsiteY4" fmla="*/ 2 h 10576"/>
                <a:gd name="connsiteX5" fmla="*/ 8540 w 20231"/>
                <a:gd name="connsiteY5" fmla="*/ 9929 h 10576"/>
                <a:gd name="connsiteX6" fmla="*/ 5741 w 20231"/>
                <a:gd name="connsiteY6" fmla="*/ 2 h 10576"/>
                <a:gd name="connsiteX7" fmla="*/ 2881 w 20231"/>
                <a:gd name="connsiteY7" fmla="*/ 10109 h 10576"/>
                <a:gd name="connsiteX8" fmla="*/ 0 w 20231"/>
                <a:gd name="connsiteY8" fmla="*/ 5058 h 10576"/>
                <a:gd name="connsiteX0" fmla="*/ 20011 w 20688"/>
                <a:gd name="connsiteY0" fmla="*/ 9918 h 10114"/>
                <a:gd name="connsiteX1" fmla="*/ 20564 w 20688"/>
                <a:gd name="connsiteY1" fmla="*/ 7539 h 10114"/>
                <a:gd name="connsiteX2" fmla="*/ 17173 w 20688"/>
                <a:gd name="connsiteY2" fmla="*/ 186 h 10114"/>
                <a:gd name="connsiteX3" fmla="*/ 14295 w 20688"/>
                <a:gd name="connsiteY3" fmla="*/ 10114 h 10114"/>
                <a:gd name="connsiteX4" fmla="*/ 11486 w 20688"/>
                <a:gd name="connsiteY4" fmla="*/ 2 h 10114"/>
                <a:gd name="connsiteX5" fmla="*/ 8540 w 20688"/>
                <a:gd name="connsiteY5" fmla="*/ 9929 h 10114"/>
                <a:gd name="connsiteX6" fmla="*/ 5741 w 20688"/>
                <a:gd name="connsiteY6" fmla="*/ 2 h 10114"/>
                <a:gd name="connsiteX7" fmla="*/ 2881 w 20688"/>
                <a:gd name="connsiteY7" fmla="*/ 10109 h 10114"/>
                <a:gd name="connsiteX8" fmla="*/ 0 w 20688"/>
                <a:gd name="connsiteY8" fmla="*/ 5058 h 10114"/>
                <a:gd name="connsiteX0" fmla="*/ 29091 w 29091"/>
                <a:gd name="connsiteY0" fmla="*/ 7252 h 10114"/>
                <a:gd name="connsiteX1" fmla="*/ 20564 w 29091"/>
                <a:gd name="connsiteY1" fmla="*/ 7539 h 10114"/>
                <a:gd name="connsiteX2" fmla="*/ 17173 w 29091"/>
                <a:gd name="connsiteY2" fmla="*/ 186 h 10114"/>
                <a:gd name="connsiteX3" fmla="*/ 14295 w 29091"/>
                <a:gd name="connsiteY3" fmla="*/ 10114 h 10114"/>
                <a:gd name="connsiteX4" fmla="*/ 11486 w 29091"/>
                <a:gd name="connsiteY4" fmla="*/ 2 h 10114"/>
                <a:gd name="connsiteX5" fmla="*/ 8540 w 29091"/>
                <a:gd name="connsiteY5" fmla="*/ 9929 h 10114"/>
                <a:gd name="connsiteX6" fmla="*/ 5741 w 29091"/>
                <a:gd name="connsiteY6" fmla="*/ 2 h 10114"/>
                <a:gd name="connsiteX7" fmla="*/ 2881 w 29091"/>
                <a:gd name="connsiteY7" fmla="*/ 10109 h 10114"/>
                <a:gd name="connsiteX8" fmla="*/ 0 w 29091"/>
                <a:gd name="connsiteY8" fmla="*/ 5058 h 10114"/>
                <a:gd name="connsiteX0" fmla="*/ 29091 w 29091"/>
                <a:gd name="connsiteY0" fmla="*/ 7252 h 10465"/>
                <a:gd name="connsiteX1" fmla="*/ 20024 w 29091"/>
                <a:gd name="connsiteY1" fmla="*/ 10113 h 10465"/>
                <a:gd name="connsiteX2" fmla="*/ 17173 w 29091"/>
                <a:gd name="connsiteY2" fmla="*/ 186 h 10465"/>
                <a:gd name="connsiteX3" fmla="*/ 14295 w 29091"/>
                <a:gd name="connsiteY3" fmla="*/ 10114 h 10465"/>
                <a:gd name="connsiteX4" fmla="*/ 11486 w 29091"/>
                <a:gd name="connsiteY4" fmla="*/ 2 h 10465"/>
                <a:gd name="connsiteX5" fmla="*/ 8540 w 29091"/>
                <a:gd name="connsiteY5" fmla="*/ 9929 h 10465"/>
                <a:gd name="connsiteX6" fmla="*/ 5741 w 29091"/>
                <a:gd name="connsiteY6" fmla="*/ 2 h 10465"/>
                <a:gd name="connsiteX7" fmla="*/ 2881 w 29091"/>
                <a:gd name="connsiteY7" fmla="*/ 10109 h 10465"/>
                <a:gd name="connsiteX8" fmla="*/ 0 w 29091"/>
                <a:gd name="connsiteY8" fmla="*/ 5058 h 10465"/>
                <a:gd name="connsiteX0" fmla="*/ 29091 w 29091"/>
                <a:gd name="connsiteY0" fmla="*/ 7252 h 10465"/>
                <a:gd name="connsiteX1" fmla="*/ 20024 w 29091"/>
                <a:gd name="connsiteY1" fmla="*/ 10113 h 10465"/>
                <a:gd name="connsiteX2" fmla="*/ 17173 w 29091"/>
                <a:gd name="connsiteY2" fmla="*/ 186 h 10465"/>
                <a:gd name="connsiteX3" fmla="*/ 14295 w 29091"/>
                <a:gd name="connsiteY3" fmla="*/ 10114 h 10465"/>
                <a:gd name="connsiteX4" fmla="*/ 11486 w 29091"/>
                <a:gd name="connsiteY4" fmla="*/ 2 h 10465"/>
                <a:gd name="connsiteX5" fmla="*/ 8540 w 29091"/>
                <a:gd name="connsiteY5" fmla="*/ 9929 h 10465"/>
                <a:gd name="connsiteX6" fmla="*/ 5741 w 29091"/>
                <a:gd name="connsiteY6" fmla="*/ 2 h 10465"/>
                <a:gd name="connsiteX7" fmla="*/ 2881 w 29091"/>
                <a:gd name="connsiteY7" fmla="*/ 10109 h 10465"/>
                <a:gd name="connsiteX8" fmla="*/ 0 w 29091"/>
                <a:gd name="connsiteY8" fmla="*/ 5058 h 10465"/>
                <a:gd name="connsiteX0" fmla="*/ 29091 w 29091"/>
                <a:gd name="connsiteY0" fmla="*/ 7252 h 11004"/>
                <a:gd name="connsiteX1" fmla="*/ 22322 w 29091"/>
                <a:gd name="connsiteY1" fmla="*/ 10205 h 11004"/>
                <a:gd name="connsiteX2" fmla="*/ 20024 w 29091"/>
                <a:gd name="connsiteY2" fmla="*/ 10113 h 11004"/>
                <a:gd name="connsiteX3" fmla="*/ 17173 w 29091"/>
                <a:gd name="connsiteY3" fmla="*/ 186 h 11004"/>
                <a:gd name="connsiteX4" fmla="*/ 14295 w 29091"/>
                <a:gd name="connsiteY4" fmla="*/ 10114 h 11004"/>
                <a:gd name="connsiteX5" fmla="*/ 11486 w 29091"/>
                <a:gd name="connsiteY5" fmla="*/ 2 h 11004"/>
                <a:gd name="connsiteX6" fmla="*/ 8540 w 29091"/>
                <a:gd name="connsiteY6" fmla="*/ 9929 h 11004"/>
                <a:gd name="connsiteX7" fmla="*/ 5741 w 29091"/>
                <a:gd name="connsiteY7" fmla="*/ 2 h 11004"/>
                <a:gd name="connsiteX8" fmla="*/ 2881 w 29091"/>
                <a:gd name="connsiteY8" fmla="*/ 10109 h 11004"/>
                <a:gd name="connsiteX9" fmla="*/ 0 w 29091"/>
                <a:gd name="connsiteY9" fmla="*/ 5058 h 11004"/>
                <a:gd name="connsiteX0" fmla="*/ 29091 w 29091"/>
                <a:gd name="connsiteY0" fmla="*/ 7252 h 10920"/>
                <a:gd name="connsiteX1" fmla="*/ 24659 w 29091"/>
                <a:gd name="connsiteY1" fmla="*/ 9102 h 10920"/>
                <a:gd name="connsiteX2" fmla="*/ 22322 w 29091"/>
                <a:gd name="connsiteY2" fmla="*/ 10205 h 10920"/>
                <a:gd name="connsiteX3" fmla="*/ 20024 w 29091"/>
                <a:gd name="connsiteY3" fmla="*/ 10113 h 10920"/>
                <a:gd name="connsiteX4" fmla="*/ 17173 w 29091"/>
                <a:gd name="connsiteY4" fmla="*/ 186 h 10920"/>
                <a:gd name="connsiteX5" fmla="*/ 14295 w 29091"/>
                <a:gd name="connsiteY5" fmla="*/ 10114 h 10920"/>
                <a:gd name="connsiteX6" fmla="*/ 11486 w 29091"/>
                <a:gd name="connsiteY6" fmla="*/ 2 h 10920"/>
                <a:gd name="connsiteX7" fmla="*/ 8540 w 29091"/>
                <a:gd name="connsiteY7" fmla="*/ 9929 h 10920"/>
                <a:gd name="connsiteX8" fmla="*/ 5741 w 29091"/>
                <a:gd name="connsiteY8" fmla="*/ 2 h 10920"/>
                <a:gd name="connsiteX9" fmla="*/ 2881 w 29091"/>
                <a:gd name="connsiteY9" fmla="*/ 10109 h 10920"/>
                <a:gd name="connsiteX10" fmla="*/ 0 w 29091"/>
                <a:gd name="connsiteY10" fmla="*/ 5058 h 10920"/>
                <a:gd name="connsiteX0" fmla="*/ 29091 w 29091"/>
                <a:gd name="connsiteY0" fmla="*/ 7252 h 10920"/>
                <a:gd name="connsiteX1" fmla="*/ 26659 w 29091"/>
                <a:gd name="connsiteY1" fmla="*/ 8275 h 10920"/>
                <a:gd name="connsiteX2" fmla="*/ 24659 w 29091"/>
                <a:gd name="connsiteY2" fmla="*/ 9102 h 10920"/>
                <a:gd name="connsiteX3" fmla="*/ 22322 w 29091"/>
                <a:gd name="connsiteY3" fmla="*/ 10205 h 10920"/>
                <a:gd name="connsiteX4" fmla="*/ 20024 w 29091"/>
                <a:gd name="connsiteY4" fmla="*/ 10113 h 10920"/>
                <a:gd name="connsiteX5" fmla="*/ 17173 w 29091"/>
                <a:gd name="connsiteY5" fmla="*/ 186 h 10920"/>
                <a:gd name="connsiteX6" fmla="*/ 14295 w 29091"/>
                <a:gd name="connsiteY6" fmla="*/ 10114 h 10920"/>
                <a:gd name="connsiteX7" fmla="*/ 11486 w 29091"/>
                <a:gd name="connsiteY7" fmla="*/ 2 h 10920"/>
                <a:gd name="connsiteX8" fmla="*/ 8540 w 29091"/>
                <a:gd name="connsiteY8" fmla="*/ 9929 h 10920"/>
                <a:gd name="connsiteX9" fmla="*/ 5741 w 29091"/>
                <a:gd name="connsiteY9" fmla="*/ 2 h 10920"/>
                <a:gd name="connsiteX10" fmla="*/ 2881 w 29091"/>
                <a:gd name="connsiteY10" fmla="*/ 10109 h 10920"/>
                <a:gd name="connsiteX11" fmla="*/ 0 w 29091"/>
                <a:gd name="connsiteY11" fmla="*/ 5058 h 10920"/>
                <a:gd name="connsiteX0" fmla="*/ 29091 w 29091"/>
                <a:gd name="connsiteY0" fmla="*/ 7252 h 10920"/>
                <a:gd name="connsiteX1" fmla="*/ 28010 w 29091"/>
                <a:gd name="connsiteY1" fmla="*/ 7631 h 10920"/>
                <a:gd name="connsiteX2" fmla="*/ 26659 w 29091"/>
                <a:gd name="connsiteY2" fmla="*/ 8275 h 10920"/>
                <a:gd name="connsiteX3" fmla="*/ 24659 w 29091"/>
                <a:gd name="connsiteY3" fmla="*/ 9102 h 10920"/>
                <a:gd name="connsiteX4" fmla="*/ 22322 w 29091"/>
                <a:gd name="connsiteY4" fmla="*/ 10205 h 10920"/>
                <a:gd name="connsiteX5" fmla="*/ 20024 w 29091"/>
                <a:gd name="connsiteY5" fmla="*/ 10113 h 10920"/>
                <a:gd name="connsiteX6" fmla="*/ 17173 w 29091"/>
                <a:gd name="connsiteY6" fmla="*/ 186 h 10920"/>
                <a:gd name="connsiteX7" fmla="*/ 14295 w 29091"/>
                <a:gd name="connsiteY7" fmla="*/ 10114 h 10920"/>
                <a:gd name="connsiteX8" fmla="*/ 11486 w 29091"/>
                <a:gd name="connsiteY8" fmla="*/ 2 h 10920"/>
                <a:gd name="connsiteX9" fmla="*/ 8540 w 29091"/>
                <a:gd name="connsiteY9" fmla="*/ 9929 h 10920"/>
                <a:gd name="connsiteX10" fmla="*/ 5741 w 29091"/>
                <a:gd name="connsiteY10" fmla="*/ 2 h 10920"/>
                <a:gd name="connsiteX11" fmla="*/ 2881 w 29091"/>
                <a:gd name="connsiteY11" fmla="*/ 10109 h 10920"/>
                <a:gd name="connsiteX12" fmla="*/ 0 w 29091"/>
                <a:gd name="connsiteY12" fmla="*/ 5058 h 10920"/>
                <a:gd name="connsiteX0" fmla="*/ 29091 w 29091"/>
                <a:gd name="connsiteY0" fmla="*/ 7252 h 10920"/>
                <a:gd name="connsiteX1" fmla="*/ 28010 w 29091"/>
                <a:gd name="connsiteY1" fmla="*/ 7631 h 10920"/>
                <a:gd name="connsiteX2" fmla="*/ 26659 w 29091"/>
                <a:gd name="connsiteY2" fmla="*/ 8275 h 10920"/>
                <a:gd name="connsiteX3" fmla="*/ 24659 w 29091"/>
                <a:gd name="connsiteY3" fmla="*/ 9102 h 10920"/>
                <a:gd name="connsiteX4" fmla="*/ 22322 w 29091"/>
                <a:gd name="connsiteY4" fmla="*/ 10205 h 10920"/>
                <a:gd name="connsiteX5" fmla="*/ 20024 w 29091"/>
                <a:gd name="connsiteY5" fmla="*/ 10113 h 10920"/>
                <a:gd name="connsiteX6" fmla="*/ 17173 w 29091"/>
                <a:gd name="connsiteY6" fmla="*/ 186 h 10920"/>
                <a:gd name="connsiteX7" fmla="*/ 14295 w 29091"/>
                <a:gd name="connsiteY7" fmla="*/ 10114 h 10920"/>
                <a:gd name="connsiteX8" fmla="*/ 11486 w 29091"/>
                <a:gd name="connsiteY8" fmla="*/ 2 h 10920"/>
                <a:gd name="connsiteX9" fmla="*/ 8540 w 29091"/>
                <a:gd name="connsiteY9" fmla="*/ 9929 h 10920"/>
                <a:gd name="connsiteX10" fmla="*/ 5741 w 29091"/>
                <a:gd name="connsiteY10" fmla="*/ 2 h 10920"/>
                <a:gd name="connsiteX11" fmla="*/ 2881 w 29091"/>
                <a:gd name="connsiteY11" fmla="*/ 10109 h 10920"/>
                <a:gd name="connsiteX12" fmla="*/ 0 w 29091"/>
                <a:gd name="connsiteY12" fmla="*/ 5058 h 10920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6659 w 29091"/>
                <a:gd name="connsiteY2" fmla="*/ 8275 h 10282"/>
                <a:gd name="connsiteX3" fmla="*/ 24659 w 29091"/>
                <a:gd name="connsiteY3" fmla="*/ 9102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6659 w 29091"/>
                <a:gd name="connsiteY2" fmla="*/ 8275 h 10282"/>
                <a:gd name="connsiteX3" fmla="*/ 25686 w 29091"/>
                <a:gd name="connsiteY3" fmla="*/ 10113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8591 w 29091"/>
                <a:gd name="connsiteY2" fmla="*/ 646 h 10282"/>
                <a:gd name="connsiteX3" fmla="*/ 25686 w 29091"/>
                <a:gd name="connsiteY3" fmla="*/ 10113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34307 w 34307"/>
                <a:gd name="connsiteY0" fmla="*/ 450 h 10282"/>
                <a:gd name="connsiteX1" fmla="*/ 28010 w 34307"/>
                <a:gd name="connsiteY1" fmla="*/ 7631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405"/>
                <a:gd name="connsiteX1" fmla="*/ 31402 w 34307"/>
                <a:gd name="connsiteY1" fmla="*/ 10205 h 10405"/>
                <a:gd name="connsiteX2" fmla="*/ 28605 w 34307"/>
                <a:gd name="connsiteY2" fmla="*/ 370 h 10405"/>
                <a:gd name="connsiteX3" fmla="*/ 25686 w 34307"/>
                <a:gd name="connsiteY3" fmla="*/ 10389 h 10405"/>
                <a:gd name="connsiteX4" fmla="*/ 22903 w 34307"/>
                <a:gd name="connsiteY4" fmla="*/ 370 h 10405"/>
                <a:gd name="connsiteX5" fmla="*/ 20024 w 34307"/>
                <a:gd name="connsiteY5" fmla="*/ 10113 h 10405"/>
                <a:gd name="connsiteX6" fmla="*/ 17173 w 34307"/>
                <a:gd name="connsiteY6" fmla="*/ 186 h 10405"/>
                <a:gd name="connsiteX7" fmla="*/ 14295 w 34307"/>
                <a:gd name="connsiteY7" fmla="*/ 10114 h 10405"/>
                <a:gd name="connsiteX8" fmla="*/ 11486 w 34307"/>
                <a:gd name="connsiteY8" fmla="*/ 2 h 10405"/>
                <a:gd name="connsiteX9" fmla="*/ 8540 w 34307"/>
                <a:gd name="connsiteY9" fmla="*/ 9929 h 10405"/>
                <a:gd name="connsiteX10" fmla="*/ 5741 w 34307"/>
                <a:gd name="connsiteY10" fmla="*/ 2 h 10405"/>
                <a:gd name="connsiteX11" fmla="*/ 2881 w 34307"/>
                <a:gd name="connsiteY11" fmla="*/ 10109 h 10405"/>
                <a:gd name="connsiteX12" fmla="*/ 0 w 34307"/>
                <a:gd name="connsiteY12" fmla="*/ 5058 h 10405"/>
                <a:gd name="connsiteX0" fmla="*/ 34307 w 34307"/>
                <a:gd name="connsiteY0" fmla="*/ 450 h 10405"/>
                <a:gd name="connsiteX1" fmla="*/ 31402 w 34307"/>
                <a:gd name="connsiteY1" fmla="*/ 10205 h 10405"/>
                <a:gd name="connsiteX2" fmla="*/ 28605 w 34307"/>
                <a:gd name="connsiteY2" fmla="*/ 370 h 10405"/>
                <a:gd name="connsiteX3" fmla="*/ 25686 w 34307"/>
                <a:gd name="connsiteY3" fmla="*/ 10389 h 10405"/>
                <a:gd name="connsiteX4" fmla="*/ 22903 w 34307"/>
                <a:gd name="connsiteY4" fmla="*/ 370 h 10405"/>
                <a:gd name="connsiteX5" fmla="*/ 20024 w 34307"/>
                <a:gd name="connsiteY5" fmla="*/ 10113 h 10405"/>
                <a:gd name="connsiteX6" fmla="*/ 17173 w 34307"/>
                <a:gd name="connsiteY6" fmla="*/ 186 h 10405"/>
                <a:gd name="connsiteX7" fmla="*/ 14295 w 34307"/>
                <a:gd name="connsiteY7" fmla="*/ 10114 h 10405"/>
                <a:gd name="connsiteX8" fmla="*/ 11486 w 34307"/>
                <a:gd name="connsiteY8" fmla="*/ 2 h 10405"/>
                <a:gd name="connsiteX9" fmla="*/ 8540 w 34307"/>
                <a:gd name="connsiteY9" fmla="*/ 9929 h 10405"/>
                <a:gd name="connsiteX10" fmla="*/ 5741 w 34307"/>
                <a:gd name="connsiteY10" fmla="*/ 2 h 10405"/>
                <a:gd name="connsiteX11" fmla="*/ 2881 w 34307"/>
                <a:gd name="connsiteY11" fmla="*/ 10109 h 10405"/>
                <a:gd name="connsiteX12" fmla="*/ 0 w 34307"/>
                <a:gd name="connsiteY12" fmla="*/ 5058 h 10405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903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483"/>
                <a:gd name="connsiteX1" fmla="*/ 31402 w 34307"/>
                <a:gd name="connsiteY1" fmla="*/ 10205 h 10483"/>
                <a:gd name="connsiteX2" fmla="*/ 28605 w 34307"/>
                <a:gd name="connsiteY2" fmla="*/ 370 h 10483"/>
                <a:gd name="connsiteX3" fmla="*/ 25686 w 34307"/>
                <a:gd name="connsiteY3" fmla="*/ 10389 h 10483"/>
                <a:gd name="connsiteX4" fmla="*/ 22862 w 34307"/>
                <a:gd name="connsiteY4" fmla="*/ 370 h 10483"/>
                <a:gd name="connsiteX5" fmla="*/ 20038 w 34307"/>
                <a:gd name="connsiteY5" fmla="*/ 10481 h 10483"/>
                <a:gd name="connsiteX6" fmla="*/ 17173 w 34307"/>
                <a:gd name="connsiteY6" fmla="*/ 186 h 10483"/>
                <a:gd name="connsiteX7" fmla="*/ 14295 w 34307"/>
                <a:gd name="connsiteY7" fmla="*/ 10114 h 10483"/>
                <a:gd name="connsiteX8" fmla="*/ 11486 w 34307"/>
                <a:gd name="connsiteY8" fmla="*/ 2 h 10483"/>
                <a:gd name="connsiteX9" fmla="*/ 8540 w 34307"/>
                <a:gd name="connsiteY9" fmla="*/ 9929 h 10483"/>
                <a:gd name="connsiteX10" fmla="*/ 5741 w 34307"/>
                <a:gd name="connsiteY10" fmla="*/ 2 h 10483"/>
                <a:gd name="connsiteX11" fmla="*/ 2881 w 34307"/>
                <a:gd name="connsiteY11" fmla="*/ 10109 h 10483"/>
                <a:gd name="connsiteX12" fmla="*/ 0 w 34307"/>
                <a:gd name="connsiteY12" fmla="*/ 5058 h 10483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4639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4639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5477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5477 h 10481"/>
                <a:gd name="connsiteX0" fmla="*/ 36129 w 36344"/>
                <a:gd name="connsiteY0" fmla="*/ 774 h 10805"/>
                <a:gd name="connsiteX1" fmla="*/ 36129 w 36344"/>
                <a:gd name="connsiteY1" fmla="*/ 708 h 10805"/>
                <a:gd name="connsiteX2" fmla="*/ 33224 w 36344"/>
                <a:gd name="connsiteY2" fmla="*/ 10529 h 10805"/>
                <a:gd name="connsiteX3" fmla="*/ 30427 w 36344"/>
                <a:gd name="connsiteY3" fmla="*/ 694 h 10805"/>
                <a:gd name="connsiteX4" fmla="*/ 27508 w 36344"/>
                <a:gd name="connsiteY4" fmla="*/ 10713 h 10805"/>
                <a:gd name="connsiteX5" fmla="*/ 24684 w 36344"/>
                <a:gd name="connsiteY5" fmla="*/ 694 h 10805"/>
                <a:gd name="connsiteX6" fmla="*/ 21860 w 36344"/>
                <a:gd name="connsiteY6" fmla="*/ 10805 h 10805"/>
                <a:gd name="connsiteX7" fmla="*/ 18995 w 36344"/>
                <a:gd name="connsiteY7" fmla="*/ 510 h 10805"/>
                <a:gd name="connsiteX8" fmla="*/ 16117 w 36344"/>
                <a:gd name="connsiteY8" fmla="*/ 10438 h 10805"/>
                <a:gd name="connsiteX9" fmla="*/ 13308 w 36344"/>
                <a:gd name="connsiteY9" fmla="*/ 326 h 10805"/>
                <a:gd name="connsiteX10" fmla="*/ 10362 w 36344"/>
                <a:gd name="connsiteY10" fmla="*/ 10253 h 10805"/>
                <a:gd name="connsiteX11" fmla="*/ 7563 w 36344"/>
                <a:gd name="connsiteY11" fmla="*/ 326 h 10805"/>
                <a:gd name="connsiteX12" fmla="*/ 4703 w 36344"/>
                <a:gd name="connsiteY12" fmla="*/ 10433 h 10805"/>
                <a:gd name="connsiteX13" fmla="*/ 0 w 36344"/>
                <a:gd name="connsiteY13" fmla="*/ 5801 h 10805"/>
                <a:gd name="connsiteX0" fmla="*/ 36129 w 38413"/>
                <a:gd name="connsiteY0" fmla="*/ 450 h 10481"/>
                <a:gd name="connsiteX1" fmla="*/ 38356 w 38413"/>
                <a:gd name="connsiteY1" fmla="*/ 4365 h 10481"/>
                <a:gd name="connsiteX2" fmla="*/ 33224 w 38413"/>
                <a:gd name="connsiteY2" fmla="*/ 10205 h 10481"/>
                <a:gd name="connsiteX3" fmla="*/ 30427 w 38413"/>
                <a:gd name="connsiteY3" fmla="*/ 370 h 10481"/>
                <a:gd name="connsiteX4" fmla="*/ 27508 w 38413"/>
                <a:gd name="connsiteY4" fmla="*/ 10389 h 10481"/>
                <a:gd name="connsiteX5" fmla="*/ 24684 w 38413"/>
                <a:gd name="connsiteY5" fmla="*/ 370 h 10481"/>
                <a:gd name="connsiteX6" fmla="*/ 21860 w 38413"/>
                <a:gd name="connsiteY6" fmla="*/ 10481 h 10481"/>
                <a:gd name="connsiteX7" fmla="*/ 18995 w 38413"/>
                <a:gd name="connsiteY7" fmla="*/ 186 h 10481"/>
                <a:gd name="connsiteX8" fmla="*/ 16117 w 38413"/>
                <a:gd name="connsiteY8" fmla="*/ 10114 h 10481"/>
                <a:gd name="connsiteX9" fmla="*/ 13308 w 38413"/>
                <a:gd name="connsiteY9" fmla="*/ 2 h 10481"/>
                <a:gd name="connsiteX10" fmla="*/ 10362 w 38413"/>
                <a:gd name="connsiteY10" fmla="*/ 9929 h 10481"/>
                <a:gd name="connsiteX11" fmla="*/ 7563 w 38413"/>
                <a:gd name="connsiteY11" fmla="*/ 2 h 10481"/>
                <a:gd name="connsiteX12" fmla="*/ 4703 w 38413"/>
                <a:gd name="connsiteY12" fmla="*/ 10109 h 10481"/>
                <a:gd name="connsiteX13" fmla="*/ 0 w 38413"/>
                <a:gd name="connsiteY13" fmla="*/ 5477 h 10481"/>
                <a:gd name="connsiteX0" fmla="*/ 36078 w 38412"/>
                <a:gd name="connsiteY0" fmla="*/ 3383 h 10481"/>
                <a:gd name="connsiteX1" fmla="*/ 38356 w 38412"/>
                <a:gd name="connsiteY1" fmla="*/ 4365 h 10481"/>
                <a:gd name="connsiteX2" fmla="*/ 33224 w 38412"/>
                <a:gd name="connsiteY2" fmla="*/ 10205 h 10481"/>
                <a:gd name="connsiteX3" fmla="*/ 30427 w 38412"/>
                <a:gd name="connsiteY3" fmla="*/ 370 h 10481"/>
                <a:gd name="connsiteX4" fmla="*/ 27508 w 38412"/>
                <a:gd name="connsiteY4" fmla="*/ 10389 h 10481"/>
                <a:gd name="connsiteX5" fmla="*/ 24684 w 38412"/>
                <a:gd name="connsiteY5" fmla="*/ 370 h 10481"/>
                <a:gd name="connsiteX6" fmla="*/ 21860 w 38412"/>
                <a:gd name="connsiteY6" fmla="*/ 10481 h 10481"/>
                <a:gd name="connsiteX7" fmla="*/ 18995 w 38412"/>
                <a:gd name="connsiteY7" fmla="*/ 186 h 10481"/>
                <a:gd name="connsiteX8" fmla="*/ 16117 w 38412"/>
                <a:gd name="connsiteY8" fmla="*/ 10114 h 10481"/>
                <a:gd name="connsiteX9" fmla="*/ 13308 w 38412"/>
                <a:gd name="connsiteY9" fmla="*/ 2 h 10481"/>
                <a:gd name="connsiteX10" fmla="*/ 10362 w 38412"/>
                <a:gd name="connsiteY10" fmla="*/ 9929 h 10481"/>
                <a:gd name="connsiteX11" fmla="*/ 7563 w 38412"/>
                <a:gd name="connsiteY11" fmla="*/ 2 h 10481"/>
                <a:gd name="connsiteX12" fmla="*/ 4703 w 38412"/>
                <a:gd name="connsiteY12" fmla="*/ 10109 h 10481"/>
                <a:gd name="connsiteX13" fmla="*/ 0 w 38412"/>
                <a:gd name="connsiteY13" fmla="*/ 5477 h 10481"/>
                <a:gd name="connsiteX0" fmla="*/ 36078 w 36331"/>
                <a:gd name="connsiteY0" fmla="*/ 3542 h 10640"/>
                <a:gd name="connsiteX1" fmla="*/ 36129 w 36331"/>
                <a:gd name="connsiteY1" fmla="*/ 334 h 10640"/>
                <a:gd name="connsiteX2" fmla="*/ 33224 w 36331"/>
                <a:gd name="connsiteY2" fmla="*/ 10364 h 10640"/>
                <a:gd name="connsiteX3" fmla="*/ 30427 w 36331"/>
                <a:gd name="connsiteY3" fmla="*/ 529 h 10640"/>
                <a:gd name="connsiteX4" fmla="*/ 27508 w 36331"/>
                <a:gd name="connsiteY4" fmla="*/ 10548 h 10640"/>
                <a:gd name="connsiteX5" fmla="*/ 24684 w 36331"/>
                <a:gd name="connsiteY5" fmla="*/ 529 h 10640"/>
                <a:gd name="connsiteX6" fmla="*/ 21860 w 36331"/>
                <a:gd name="connsiteY6" fmla="*/ 10640 h 10640"/>
                <a:gd name="connsiteX7" fmla="*/ 18995 w 36331"/>
                <a:gd name="connsiteY7" fmla="*/ 345 h 10640"/>
                <a:gd name="connsiteX8" fmla="*/ 16117 w 36331"/>
                <a:gd name="connsiteY8" fmla="*/ 10273 h 10640"/>
                <a:gd name="connsiteX9" fmla="*/ 13308 w 36331"/>
                <a:gd name="connsiteY9" fmla="*/ 161 h 10640"/>
                <a:gd name="connsiteX10" fmla="*/ 10362 w 36331"/>
                <a:gd name="connsiteY10" fmla="*/ 10088 h 10640"/>
                <a:gd name="connsiteX11" fmla="*/ 7563 w 36331"/>
                <a:gd name="connsiteY11" fmla="*/ 161 h 10640"/>
                <a:gd name="connsiteX12" fmla="*/ 4703 w 36331"/>
                <a:gd name="connsiteY12" fmla="*/ 10268 h 10640"/>
                <a:gd name="connsiteX13" fmla="*/ 0 w 36331"/>
                <a:gd name="connsiteY13" fmla="*/ 5636 h 10640"/>
                <a:gd name="connsiteX0" fmla="*/ 42657 w 42657"/>
                <a:gd name="connsiteY0" fmla="*/ 6980 h 10516"/>
                <a:gd name="connsiteX1" fmla="*/ 36129 w 42657"/>
                <a:gd name="connsiteY1" fmla="*/ 210 h 10516"/>
                <a:gd name="connsiteX2" fmla="*/ 33224 w 42657"/>
                <a:gd name="connsiteY2" fmla="*/ 10240 h 10516"/>
                <a:gd name="connsiteX3" fmla="*/ 30427 w 42657"/>
                <a:gd name="connsiteY3" fmla="*/ 405 h 10516"/>
                <a:gd name="connsiteX4" fmla="*/ 27508 w 42657"/>
                <a:gd name="connsiteY4" fmla="*/ 10424 h 10516"/>
                <a:gd name="connsiteX5" fmla="*/ 24684 w 42657"/>
                <a:gd name="connsiteY5" fmla="*/ 405 h 10516"/>
                <a:gd name="connsiteX6" fmla="*/ 21860 w 42657"/>
                <a:gd name="connsiteY6" fmla="*/ 10516 h 10516"/>
                <a:gd name="connsiteX7" fmla="*/ 18995 w 42657"/>
                <a:gd name="connsiteY7" fmla="*/ 221 h 10516"/>
                <a:gd name="connsiteX8" fmla="*/ 16117 w 42657"/>
                <a:gd name="connsiteY8" fmla="*/ 10149 h 10516"/>
                <a:gd name="connsiteX9" fmla="*/ 13308 w 42657"/>
                <a:gd name="connsiteY9" fmla="*/ 37 h 10516"/>
                <a:gd name="connsiteX10" fmla="*/ 10362 w 42657"/>
                <a:gd name="connsiteY10" fmla="*/ 9964 h 10516"/>
                <a:gd name="connsiteX11" fmla="*/ 7563 w 42657"/>
                <a:gd name="connsiteY11" fmla="*/ 37 h 10516"/>
                <a:gd name="connsiteX12" fmla="*/ 4703 w 42657"/>
                <a:gd name="connsiteY12" fmla="*/ 10144 h 10516"/>
                <a:gd name="connsiteX13" fmla="*/ 0 w 42657"/>
                <a:gd name="connsiteY13" fmla="*/ 5512 h 10516"/>
                <a:gd name="connsiteX0" fmla="*/ 42657 w 42657"/>
                <a:gd name="connsiteY0" fmla="*/ 6980 h 10516"/>
                <a:gd name="connsiteX1" fmla="*/ 36129 w 42657"/>
                <a:gd name="connsiteY1" fmla="*/ 210 h 10516"/>
                <a:gd name="connsiteX2" fmla="*/ 33224 w 42657"/>
                <a:gd name="connsiteY2" fmla="*/ 10240 h 10516"/>
                <a:gd name="connsiteX3" fmla="*/ 30427 w 42657"/>
                <a:gd name="connsiteY3" fmla="*/ 405 h 10516"/>
                <a:gd name="connsiteX4" fmla="*/ 27508 w 42657"/>
                <a:gd name="connsiteY4" fmla="*/ 10424 h 10516"/>
                <a:gd name="connsiteX5" fmla="*/ 24684 w 42657"/>
                <a:gd name="connsiteY5" fmla="*/ 405 h 10516"/>
                <a:gd name="connsiteX6" fmla="*/ 21860 w 42657"/>
                <a:gd name="connsiteY6" fmla="*/ 10516 h 10516"/>
                <a:gd name="connsiteX7" fmla="*/ 18995 w 42657"/>
                <a:gd name="connsiteY7" fmla="*/ 221 h 10516"/>
                <a:gd name="connsiteX8" fmla="*/ 16117 w 42657"/>
                <a:gd name="connsiteY8" fmla="*/ 10149 h 10516"/>
                <a:gd name="connsiteX9" fmla="*/ 13308 w 42657"/>
                <a:gd name="connsiteY9" fmla="*/ 37 h 10516"/>
                <a:gd name="connsiteX10" fmla="*/ 10362 w 42657"/>
                <a:gd name="connsiteY10" fmla="*/ 9964 h 10516"/>
                <a:gd name="connsiteX11" fmla="*/ 7563 w 42657"/>
                <a:gd name="connsiteY11" fmla="*/ 37 h 10516"/>
                <a:gd name="connsiteX12" fmla="*/ 4703 w 42657"/>
                <a:gd name="connsiteY12" fmla="*/ 10144 h 10516"/>
                <a:gd name="connsiteX13" fmla="*/ 0 w 42657"/>
                <a:gd name="connsiteY13" fmla="*/ 5512 h 10516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7202 h 10738"/>
                <a:gd name="connsiteX1" fmla="*/ 36129 w 42657"/>
                <a:gd name="connsiteY1" fmla="*/ 13 h 10738"/>
                <a:gd name="connsiteX2" fmla="*/ 33224 w 42657"/>
                <a:gd name="connsiteY2" fmla="*/ 10462 h 10738"/>
                <a:gd name="connsiteX3" fmla="*/ 30427 w 42657"/>
                <a:gd name="connsiteY3" fmla="*/ 627 h 10738"/>
                <a:gd name="connsiteX4" fmla="*/ 27508 w 42657"/>
                <a:gd name="connsiteY4" fmla="*/ 10646 h 10738"/>
                <a:gd name="connsiteX5" fmla="*/ 24684 w 42657"/>
                <a:gd name="connsiteY5" fmla="*/ 627 h 10738"/>
                <a:gd name="connsiteX6" fmla="*/ 21860 w 42657"/>
                <a:gd name="connsiteY6" fmla="*/ 10738 h 10738"/>
                <a:gd name="connsiteX7" fmla="*/ 18995 w 42657"/>
                <a:gd name="connsiteY7" fmla="*/ 443 h 10738"/>
                <a:gd name="connsiteX8" fmla="*/ 16117 w 42657"/>
                <a:gd name="connsiteY8" fmla="*/ 10371 h 10738"/>
                <a:gd name="connsiteX9" fmla="*/ 13308 w 42657"/>
                <a:gd name="connsiteY9" fmla="*/ 259 h 10738"/>
                <a:gd name="connsiteX10" fmla="*/ 10362 w 42657"/>
                <a:gd name="connsiteY10" fmla="*/ 10186 h 10738"/>
                <a:gd name="connsiteX11" fmla="*/ 7563 w 42657"/>
                <a:gd name="connsiteY11" fmla="*/ 259 h 10738"/>
                <a:gd name="connsiteX12" fmla="*/ 4703 w 42657"/>
                <a:gd name="connsiteY12" fmla="*/ 10366 h 10738"/>
                <a:gd name="connsiteX13" fmla="*/ 0 w 42657"/>
                <a:gd name="connsiteY13" fmla="*/ 5734 h 10738"/>
                <a:gd name="connsiteX0" fmla="*/ 42657 w 42657"/>
                <a:gd name="connsiteY0" fmla="*/ 7194 h 10730"/>
                <a:gd name="connsiteX1" fmla="*/ 36129 w 42657"/>
                <a:gd name="connsiteY1" fmla="*/ 5 h 10730"/>
                <a:gd name="connsiteX2" fmla="*/ 33224 w 42657"/>
                <a:gd name="connsiteY2" fmla="*/ 10454 h 10730"/>
                <a:gd name="connsiteX3" fmla="*/ 30427 w 42657"/>
                <a:gd name="connsiteY3" fmla="*/ 619 h 10730"/>
                <a:gd name="connsiteX4" fmla="*/ 27508 w 42657"/>
                <a:gd name="connsiteY4" fmla="*/ 10638 h 10730"/>
                <a:gd name="connsiteX5" fmla="*/ 24684 w 42657"/>
                <a:gd name="connsiteY5" fmla="*/ 619 h 10730"/>
                <a:gd name="connsiteX6" fmla="*/ 21860 w 42657"/>
                <a:gd name="connsiteY6" fmla="*/ 10730 h 10730"/>
                <a:gd name="connsiteX7" fmla="*/ 18995 w 42657"/>
                <a:gd name="connsiteY7" fmla="*/ 435 h 10730"/>
                <a:gd name="connsiteX8" fmla="*/ 16117 w 42657"/>
                <a:gd name="connsiteY8" fmla="*/ 10363 h 10730"/>
                <a:gd name="connsiteX9" fmla="*/ 13308 w 42657"/>
                <a:gd name="connsiteY9" fmla="*/ 251 h 10730"/>
                <a:gd name="connsiteX10" fmla="*/ 10362 w 42657"/>
                <a:gd name="connsiteY10" fmla="*/ 10178 h 10730"/>
                <a:gd name="connsiteX11" fmla="*/ 7563 w 42657"/>
                <a:gd name="connsiteY11" fmla="*/ 251 h 10730"/>
                <a:gd name="connsiteX12" fmla="*/ 4703 w 42657"/>
                <a:gd name="connsiteY12" fmla="*/ 10358 h 10730"/>
                <a:gd name="connsiteX13" fmla="*/ 0 w 42657"/>
                <a:gd name="connsiteY13" fmla="*/ 5726 h 10730"/>
                <a:gd name="connsiteX0" fmla="*/ 42657 w 42657"/>
                <a:gd name="connsiteY0" fmla="*/ 7189 h 10725"/>
                <a:gd name="connsiteX1" fmla="*/ 36129 w 42657"/>
                <a:gd name="connsiteY1" fmla="*/ 0 h 10725"/>
                <a:gd name="connsiteX2" fmla="*/ 33224 w 42657"/>
                <a:gd name="connsiteY2" fmla="*/ 10449 h 10725"/>
                <a:gd name="connsiteX3" fmla="*/ 30427 w 42657"/>
                <a:gd name="connsiteY3" fmla="*/ 614 h 10725"/>
                <a:gd name="connsiteX4" fmla="*/ 27508 w 42657"/>
                <a:gd name="connsiteY4" fmla="*/ 10633 h 10725"/>
                <a:gd name="connsiteX5" fmla="*/ 24684 w 42657"/>
                <a:gd name="connsiteY5" fmla="*/ 614 h 10725"/>
                <a:gd name="connsiteX6" fmla="*/ 21860 w 42657"/>
                <a:gd name="connsiteY6" fmla="*/ 10725 h 10725"/>
                <a:gd name="connsiteX7" fmla="*/ 18995 w 42657"/>
                <a:gd name="connsiteY7" fmla="*/ 430 h 10725"/>
                <a:gd name="connsiteX8" fmla="*/ 16117 w 42657"/>
                <a:gd name="connsiteY8" fmla="*/ 10358 h 10725"/>
                <a:gd name="connsiteX9" fmla="*/ 13308 w 42657"/>
                <a:gd name="connsiteY9" fmla="*/ 246 h 10725"/>
                <a:gd name="connsiteX10" fmla="*/ 10362 w 42657"/>
                <a:gd name="connsiteY10" fmla="*/ 10173 h 10725"/>
                <a:gd name="connsiteX11" fmla="*/ 7563 w 42657"/>
                <a:gd name="connsiteY11" fmla="*/ 246 h 10725"/>
                <a:gd name="connsiteX12" fmla="*/ 4703 w 42657"/>
                <a:gd name="connsiteY12" fmla="*/ 10353 h 10725"/>
                <a:gd name="connsiteX13" fmla="*/ 0 w 42657"/>
                <a:gd name="connsiteY13" fmla="*/ 5721 h 10725"/>
                <a:gd name="connsiteX0" fmla="*/ 42657 w 42657"/>
                <a:gd name="connsiteY0" fmla="*/ 7191 h 10727"/>
                <a:gd name="connsiteX1" fmla="*/ 36129 w 42657"/>
                <a:gd name="connsiteY1" fmla="*/ 2 h 10727"/>
                <a:gd name="connsiteX2" fmla="*/ 33224 w 42657"/>
                <a:gd name="connsiteY2" fmla="*/ 10451 h 10727"/>
                <a:gd name="connsiteX3" fmla="*/ 30427 w 42657"/>
                <a:gd name="connsiteY3" fmla="*/ 616 h 10727"/>
                <a:gd name="connsiteX4" fmla="*/ 27508 w 42657"/>
                <a:gd name="connsiteY4" fmla="*/ 10635 h 10727"/>
                <a:gd name="connsiteX5" fmla="*/ 24684 w 42657"/>
                <a:gd name="connsiteY5" fmla="*/ 616 h 10727"/>
                <a:gd name="connsiteX6" fmla="*/ 21860 w 42657"/>
                <a:gd name="connsiteY6" fmla="*/ 10727 h 10727"/>
                <a:gd name="connsiteX7" fmla="*/ 18995 w 42657"/>
                <a:gd name="connsiteY7" fmla="*/ 432 h 10727"/>
                <a:gd name="connsiteX8" fmla="*/ 16117 w 42657"/>
                <a:gd name="connsiteY8" fmla="*/ 10360 h 10727"/>
                <a:gd name="connsiteX9" fmla="*/ 13308 w 42657"/>
                <a:gd name="connsiteY9" fmla="*/ 248 h 10727"/>
                <a:gd name="connsiteX10" fmla="*/ 10362 w 42657"/>
                <a:gd name="connsiteY10" fmla="*/ 10175 h 10727"/>
                <a:gd name="connsiteX11" fmla="*/ 7563 w 42657"/>
                <a:gd name="connsiteY11" fmla="*/ 248 h 10727"/>
                <a:gd name="connsiteX12" fmla="*/ 4703 w 42657"/>
                <a:gd name="connsiteY12" fmla="*/ 10355 h 10727"/>
                <a:gd name="connsiteX13" fmla="*/ 0 w 42657"/>
                <a:gd name="connsiteY13" fmla="*/ 5723 h 10727"/>
                <a:gd name="connsiteX0" fmla="*/ 42708 w 42708"/>
                <a:gd name="connsiteY0" fmla="*/ 5725 h 10728"/>
                <a:gd name="connsiteX1" fmla="*/ 36129 w 42708"/>
                <a:gd name="connsiteY1" fmla="*/ 3 h 10728"/>
                <a:gd name="connsiteX2" fmla="*/ 33224 w 42708"/>
                <a:gd name="connsiteY2" fmla="*/ 10452 h 10728"/>
                <a:gd name="connsiteX3" fmla="*/ 30427 w 42708"/>
                <a:gd name="connsiteY3" fmla="*/ 617 h 10728"/>
                <a:gd name="connsiteX4" fmla="*/ 27508 w 42708"/>
                <a:gd name="connsiteY4" fmla="*/ 10636 h 10728"/>
                <a:gd name="connsiteX5" fmla="*/ 24684 w 42708"/>
                <a:gd name="connsiteY5" fmla="*/ 617 h 10728"/>
                <a:gd name="connsiteX6" fmla="*/ 21860 w 42708"/>
                <a:gd name="connsiteY6" fmla="*/ 10728 h 10728"/>
                <a:gd name="connsiteX7" fmla="*/ 18995 w 42708"/>
                <a:gd name="connsiteY7" fmla="*/ 433 h 10728"/>
                <a:gd name="connsiteX8" fmla="*/ 16117 w 42708"/>
                <a:gd name="connsiteY8" fmla="*/ 10361 h 10728"/>
                <a:gd name="connsiteX9" fmla="*/ 13308 w 42708"/>
                <a:gd name="connsiteY9" fmla="*/ 249 h 10728"/>
                <a:gd name="connsiteX10" fmla="*/ 10362 w 42708"/>
                <a:gd name="connsiteY10" fmla="*/ 10176 h 10728"/>
                <a:gd name="connsiteX11" fmla="*/ 7563 w 42708"/>
                <a:gd name="connsiteY11" fmla="*/ 249 h 10728"/>
                <a:gd name="connsiteX12" fmla="*/ 4703 w 42708"/>
                <a:gd name="connsiteY12" fmla="*/ 10356 h 10728"/>
                <a:gd name="connsiteX13" fmla="*/ 0 w 42708"/>
                <a:gd name="connsiteY13" fmla="*/ 5724 h 10728"/>
                <a:gd name="connsiteX0" fmla="*/ 42708 w 42708"/>
                <a:gd name="connsiteY0" fmla="*/ 5725 h 10728"/>
                <a:gd name="connsiteX1" fmla="*/ 36129 w 42708"/>
                <a:gd name="connsiteY1" fmla="*/ 3 h 10728"/>
                <a:gd name="connsiteX2" fmla="*/ 33224 w 42708"/>
                <a:gd name="connsiteY2" fmla="*/ 10452 h 10728"/>
                <a:gd name="connsiteX3" fmla="*/ 30427 w 42708"/>
                <a:gd name="connsiteY3" fmla="*/ 617 h 10728"/>
                <a:gd name="connsiteX4" fmla="*/ 27508 w 42708"/>
                <a:gd name="connsiteY4" fmla="*/ 10636 h 10728"/>
                <a:gd name="connsiteX5" fmla="*/ 24684 w 42708"/>
                <a:gd name="connsiteY5" fmla="*/ 617 h 10728"/>
                <a:gd name="connsiteX6" fmla="*/ 21860 w 42708"/>
                <a:gd name="connsiteY6" fmla="*/ 10728 h 10728"/>
                <a:gd name="connsiteX7" fmla="*/ 18995 w 42708"/>
                <a:gd name="connsiteY7" fmla="*/ 433 h 10728"/>
                <a:gd name="connsiteX8" fmla="*/ 16117 w 42708"/>
                <a:gd name="connsiteY8" fmla="*/ 10361 h 10728"/>
                <a:gd name="connsiteX9" fmla="*/ 13308 w 42708"/>
                <a:gd name="connsiteY9" fmla="*/ 249 h 10728"/>
                <a:gd name="connsiteX10" fmla="*/ 10362 w 42708"/>
                <a:gd name="connsiteY10" fmla="*/ 10176 h 10728"/>
                <a:gd name="connsiteX11" fmla="*/ 7563 w 42708"/>
                <a:gd name="connsiteY11" fmla="*/ 249 h 10728"/>
                <a:gd name="connsiteX12" fmla="*/ 4703 w 42708"/>
                <a:gd name="connsiteY12" fmla="*/ 10356 h 10728"/>
                <a:gd name="connsiteX13" fmla="*/ 0 w 42708"/>
                <a:gd name="connsiteY13" fmla="*/ 5724 h 10728"/>
                <a:gd name="connsiteX0" fmla="*/ 42708 w 42708"/>
                <a:gd name="connsiteY0" fmla="*/ 5837 h 10840"/>
                <a:gd name="connsiteX1" fmla="*/ 41594 w 42708"/>
                <a:gd name="connsiteY1" fmla="*/ 5562 h 10840"/>
                <a:gd name="connsiteX2" fmla="*/ 36129 w 42708"/>
                <a:gd name="connsiteY2" fmla="*/ 115 h 10840"/>
                <a:gd name="connsiteX3" fmla="*/ 33224 w 42708"/>
                <a:gd name="connsiteY3" fmla="*/ 10564 h 10840"/>
                <a:gd name="connsiteX4" fmla="*/ 30427 w 42708"/>
                <a:gd name="connsiteY4" fmla="*/ 729 h 10840"/>
                <a:gd name="connsiteX5" fmla="*/ 27508 w 42708"/>
                <a:gd name="connsiteY5" fmla="*/ 10748 h 10840"/>
                <a:gd name="connsiteX6" fmla="*/ 24684 w 42708"/>
                <a:gd name="connsiteY6" fmla="*/ 729 h 10840"/>
                <a:gd name="connsiteX7" fmla="*/ 21860 w 42708"/>
                <a:gd name="connsiteY7" fmla="*/ 10840 h 10840"/>
                <a:gd name="connsiteX8" fmla="*/ 18995 w 42708"/>
                <a:gd name="connsiteY8" fmla="*/ 545 h 10840"/>
                <a:gd name="connsiteX9" fmla="*/ 16117 w 42708"/>
                <a:gd name="connsiteY9" fmla="*/ 10473 h 10840"/>
                <a:gd name="connsiteX10" fmla="*/ 13308 w 42708"/>
                <a:gd name="connsiteY10" fmla="*/ 361 h 10840"/>
                <a:gd name="connsiteX11" fmla="*/ 10362 w 42708"/>
                <a:gd name="connsiteY11" fmla="*/ 10288 h 10840"/>
                <a:gd name="connsiteX12" fmla="*/ 7563 w 42708"/>
                <a:gd name="connsiteY12" fmla="*/ 361 h 10840"/>
                <a:gd name="connsiteX13" fmla="*/ 4703 w 42708"/>
                <a:gd name="connsiteY13" fmla="*/ 10468 h 10840"/>
                <a:gd name="connsiteX14" fmla="*/ 0 w 42708"/>
                <a:gd name="connsiteY14" fmla="*/ 5836 h 10840"/>
                <a:gd name="connsiteX0" fmla="*/ 42708 w 42708"/>
                <a:gd name="connsiteY0" fmla="*/ 5855 h 10858"/>
                <a:gd name="connsiteX1" fmla="*/ 41594 w 42708"/>
                <a:gd name="connsiteY1" fmla="*/ 5580 h 10858"/>
                <a:gd name="connsiteX2" fmla="*/ 40734 w 42708"/>
                <a:gd name="connsiteY2" fmla="*/ 5371 h 10858"/>
                <a:gd name="connsiteX3" fmla="*/ 36129 w 42708"/>
                <a:gd name="connsiteY3" fmla="*/ 133 h 10858"/>
                <a:gd name="connsiteX4" fmla="*/ 33224 w 42708"/>
                <a:gd name="connsiteY4" fmla="*/ 10582 h 10858"/>
                <a:gd name="connsiteX5" fmla="*/ 30427 w 42708"/>
                <a:gd name="connsiteY5" fmla="*/ 747 h 10858"/>
                <a:gd name="connsiteX6" fmla="*/ 27508 w 42708"/>
                <a:gd name="connsiteY6" fmla="*/ 10766 h 10858"/>
                <a:gd name="connsiteX7" fmla="*/ 24684 w 42708"/>
                <a:gd name="connsiteY7" fmla="*/ 747 h 10858"/>
                <a:gd name="connsiteX8" fmla="*/ 21860 w 42708"/>
                <a:gd name="connsiteY8" fmla="*/ 10858 h 10858"/>
                <a:gd name="connsiteX9" fmla="*/ 18995 w 42708"/>
                <a:gd name="connsiteY9" fmla="*/ 563 h 10858"/>
                <a:gd name="connsiteX10" fmla="*/ 16117 w 42708"/>
                <a:gd name="connsiteY10" fmla="*/ 10491 h 10858"/>
                <a:gd name="connsiteX11" fmla="*/ 13308 w 42708"/>
                <a:gd name="connsiteY11" fmla="*/ 379 h 10858"/>
                <a:gd name="connsiteX12" fmla="*/ 10362 w 42708"/>
                <a:gd name="connsiteY12" fmla="*/ 10306 h 10858"/>
                <a:gd name="connsiteX13" fmla="*/ 7563 w 42708"/>
                <a:gd name="connsiteY13" fmla="*/ 379 h 10858"/>
                <a:gd name="connsiteX14" fmla="*/ 4703 w 42708"/>
                <a:gd name="connsiteY14" fmla="*/ 10486 h 10858"/>
                <a:gd name="connsiteX15" fmla="*/ 0 w 42708"/>
                <a:gd name="connsiteY15" fmla="*/ 5854 h 10858"/>
                <a:gd name="connsiteX0" fmla="*/ 42708 w 42708"/>
                <a:gd name="connsiteY0" fmla="*/ 5831 h 10834"/>
                <a:gd name="connsiteX1" fmla="*/ 41594 w 42708"/>
                <a:gd name="connsiteY1" fmla="*/ 5556 h 10834"/>
                <a:gd name="connsiteX2" fmla="*/ 40734 w 42708"/>
                <a:gd name="connsiteY2" fmla="*/ 5347 h 10834"/>
                <a:gd name="connsiteX3" fmla="*/ 36129 w 42708"/>
                <a:gd name="connsiteY3" fmla="*/ 109 h 10834"/>
                <a:gd name="connsiteX4" fmla="*/ 33224 w 42708"/>
                <a:gd name="connsiteY4" fmla="*/ 10558 h 10834"/>
                <a:gd name="connsiteX5" fmla="*/ 30427 w 42708"/>
                <a:gd name="connsiteY5" fmla="*/ 723 h 10834"/>
                <a:gd name="connsiteX6" fmla="*/ 27508 w 42708"/>
                <a:gd name="connsiteY6" fmla="*/ 10742 h 10834"/>
                <a:gd name="connsiteX7" fmla="*/ 24684 w 42708"/>
                <a:gd name="connsiteY7" fmla="*/ 723 h 10834"/>
                <a:gd name="connsiteX8" fmla="*/ 21860 w 42708"/>
                <a:gd name="connsiteY8" fmla="*/ 10834 h 10834"/>
                <a:gd name="connsiteX9" fmla="*/ 18995 w 42708"/>
                <a:gd name="connsiteY9" fmla="*/ 539 h 10834"/>
                <a:gd name="connsiteX10" fmla="*/ 16117 w 42708"/>
                <a:gd name="connsiteY10" fmla="*/ 10467 h 10834"/>
                <a:gd name="connsiteX11" fmla="*/ 13308 w 42708"/>
                <a:gd name="connsiteY11" fmla="*/ 355 h 10834"/>
                <a:gd name="connsiteX12" fmla="*/ 10362 w 42708"/>
                <a:gd name="connsiteY12" fmla="*/ 10282 h 10834"/>
                <a:gd name="connsiteX13" fmla="*/ 7563 w 42708"/>
                <a:gd name="connsiteY13" fmla="*/ 355 h 10834"/>
                <a:gd name="connsiteX14" fmla="*/ 4703 w 42708"/>
                <a:gd name="connsiteY14" fmla="*/ 10462 h 10834"/>
                <a:gd name="connsiteX15" fmla="*/ 0 w 42708"/>
                <a:gd name="connsiteY15" fmla="*/ 5830 h 10834"/>
                <a:gd name="connsiteX0" fmla="*/ 42708 w 42708"/>
                <a:gd name="connsiteY0" fmla="*/ 5831 h 10834"/>
                <a:gd name="connsiteX1" fmla="*/ 40734 w 42708"/>
                <a:gd name="connsiteY1" fmla="*/ 5347 h 10834"/>
                <a:gd name="connsiteX2" fmla="*/ 36129 w 42708"/>
                <a:gd name="connsiteY2" fmla="*/ 109 h 10834"/>
                <a:gd name="connsiteX3" fmla="*/ 33224 w 42708"/>
                <a:gd name="connsiteY3" fmla="*/ 10558 h 10834"/>
                <a:gd name="connsiteX4" fmla="*/ 30427 w 42708"/>
                <a:gd name="connsiteY4" fmla="*/ 723 h 10834"/>
                <a:gd name="connsiteX5" fmla="*/ 27508 w 42708"/>
                <a:gd name="connsiteY5" fmla="*/ 10742 h 10834"/>
                <a:gd name="connsiteX6" fmla="*/ 24684 w 42708"/>
                <a:gd name="connsiteY6" fmla="*/ 723 h 10834"/>
                <a:gd name="connsiteX7" fmla="*/ 21860 w 42708"/>
                <a:gd name="connsiteY7" fmla="*/ 10834 h 10834"/>
                <a:gd name="connsiteX8" fmla="*/ 18995 w 42708"/>
                <a:gd name="connsiteY8" fmla="*/ 539 h 10834"/>
                <a:gd name="connsiteX9" fmla="*/ 16117 w 42708"/>
                <a:gd name="connsiteY9" fmla="*/ 10467 h 10834"/>
                <a:gd name="connsiteX10" fmla="*/ 13308 w 42708"/>
                <a:gd name="connsiteY10" fmla="*/ 355 h 10834"/>
                <a:gd name="connsiteX11" fmla="*/ 10362 w 42708"/>
                <a:gd name="connsiteY11" fmla="*/ 10282 h 10834"/>
                <a:gd name="connsiteX12" fmla="*/ 7563 w 42708"/>
                <a:gd name="connsiteY12" fmla="*/ 355 h 10834"/>
                <a:gd name="connsiteX13" fmla="*/ 4703 w 42708"/>
                <a:gd name="connsiteY13" fmla="*/ 10462 h 10834"/>
                <a:gd name="connsiteX14" fmla="*/ 0 w 42708"/>
                <a:gd name="connsiteY14" fmla="*/ 5830 h 10834"/>
                <a:gd name="connsiteX0" fmla="*/ 40734 w 40734"/>
                <a:gd name="connsiteY0" fmla="*/ 5347 h 10834"/>
                <a:gd name="connsiteX1" fmla="*/ 36129 w 40734"/>
                <a:gd name="connsiteY1" fmla="*/ 109 h 10834"/>
                <a:gd name="connsiteX2" fmla="*/ 33224 w 40734"/>
                <a:gd name="connsiteY2" fmla="*/ 10558 h 10834"/>
                <a:gd name="connsiteX3" fmla="*/ 30427 w 40734"/>
                <a:gd name="connsiteY3" fmla="*/ 723 h 10834"/>
                <a:gd name="connsiteX4" fmla="*/ 27508 w 40734"/>
                <a:gd name="connsiteY4" fmla="*/ 10742 h 10834"/>
                <a:gd name="connsiteX5" fmla="*/ 24684 w 40734"/>
                <a:gd name="connsiteY5" fmla="*/ 723 h 10834"/>
                <a:gd name="connsiteX6" fmla="*/ 21860 w 40734"/>
                <a:gd name="connsiteY6" fmla="*/ 10834 h 10834"/>
                <a:gd name="connsiteX7" fmla="*/ 18995 w 40734"/>
                <a:gd name="connsiteY7" fmla="*/ 539 h 10834"/>
                <a:gd name="connsiteX8" fmla="*/ 16117 w 40734"/>
                <a:gd name="connsiteY8" fmla="*/ 10467 h 10834"/>
                <a:gd name="connsiteX9" fmla="*/ 13308 w 40734"/>
                <a:gd name="connsiteY9" fmla="*/ 355 h 10834"/>
                <a:gd name="connsiteX10" fmla="*/ 10362 w 40734"/>
                <a:gd name="connsiteY10" fmla="*/ 10282 h 10834"/>
                <a:gd name="connsiteX11" fmla="*/ 7563 w 40734"/>
                <a:gd name="connsiteY11" fmla="*/ 355 h 10834"/>
                <a:gd name="connsiteX12" fmla="*/ 4703 w 40734"/>
                <a:gd name="connsiteY12" fmla="*/ 10462 h 10834"/>
                <a:gd name="connsiteX13" fmla="*/ 0 w 40734"/>
                <a:gd name="connsiteY13" fmla="*/ 5830 h 10834"/>
                <a:gd name="connsiteX0" fmla="*/ 40734 w 40734"/>
                <a:gd name="connsiteY0" fmla="*/ 5356 h 10843"/>
                <a:gd name="connsiteX1" fmla="*/ 36129 w 40734"/>
                <a:gd name="connsiteY1" fmla="*/ 118 h 10843"/>
                <a:gd name="connsiteX2" fmla="*/ 33224 w 40734"/>
                <a:gd name="connsiteY2" fmla="*/ 10567 h 10843"/>
                <a:gd name="connsiteX3" fmla="*/ 30427 w 40734"/>
                <a:gd name="connsiteY3" fmla="*/ 732 h 10843"/>
                <a:gd name="connsiteX4" fmla="*/ 27508 w 40734"/>
                <a:gd name="connsiteY4" fmla="*/ 10751 h 10843"/>
                <a:gd name="connsiteX5" fmla="*/ 24684 w 40734"/>
                <a:gd name="connsiteY5" fmla="*/ 732 h 10843"/>
                <a:gd name="connsiteX6" fmla="*/ 21860 w 40734"/>
                <a:gd name="connsiteY6" fmla="*/ 10843 h 10843"/>
                <a:gd name="connsiteX7" fmla="*/ 18995 w 40734"/>
                <a:gd name="connsiteY7" fmla="*/ 548 h 10843"/>
                <a:gd name="connsiteX8" fmla="*/ 16117 w 40734"/>
                <a:gd name="connsiteY8" fmla="*/ 10476 h 10843"/>
                <a:gd name="connsiteX9" fmla="*/ 13308 w 40734"/>
                <a:gd name="connsiteY9" fmla="*/ 364 h 10843"/>
                <a:gd name="connsiteX10" fmla="*/ 10362 w 40734"/>
                <a:gd name="connsiteY10" fmla="*/ 10291 h 10843"/>
                <a:gd name="connsiteX11" fmla="*/ 7563 w 40734"/>
                <a:gd name="connsiteY11" fmla="*/ 364 h 10843"/>
                <a:gd name="connsiteX12" fmla="*/ 4703 w 40734"/>
                <a:gd name="connsiteY12" fmla="*/ 10471 h 10843"/>
                <a:gd name="connsiteX13" fmla="*/ 0 w 40734"/>
                <a:gd name="connsiteY13" fmla="*/ 5839 h 10843"/>
                <a:gd name="connsiteX0" fmla="*/ 44327 w 44327"/>
                <a:gd name="connsiteY0" fmla="*/ 5356 h 10843"/>
                <a:gd name="connsiteX1" fmla="*/ 36129 w 44327"/>
                <a:gd name="connsiteY1" fmla="*/ 118 h 10843"/>
                <a:gd name="connsiteX2" fmla="*/ 33224 w 44327"/>
                <a:gd name="connsiteY2" fmla="*/ 10567 h 10843"/>
                <a:gd name="connsiteX3" fmla="*/ 30427 w 44327"/>
                <a:gd name="connsiteY3" fmla="*/ 732 h 10843"/>
                <a:gd name="connsiteX4" fmla="*/ 27508 w 44327"/>
                <a:gd name="connsiteY4" fmla="*/ 10751 h 10843"/>
                <a:gd name="connsiteX5" fmla="*/ 24684 w 44327"/>
                <a:gd name="connsiteY5" fmla="*/ 732 h 10843"/>
                <a:gd name="connsiteX6" fmla="*/ 21860 w 44327"/>
                <a:gd name="connsiteY6" fmla="*/ 10843 h 10843"/>
                <a:gd name="connsiteX7" fmla="*/ 18995 w 44327"/>
                <a:gd name="connsiteY7" fmla="*/ 548 h 10843"/>
                <a:gd name="connsiteX8" fmla="*/ 16117 w 44327"/>
                <a:gd name="connsiteY8" fmla="*/ 10476 h 10843"/>
                <a:gd name="connsiteX9" fmla="*/ 13308 w 44327"/>
                <a:gd name="connsiteY9" fmla="*/ 364 h 10843"/>
                <a:gd name="connsiteX10" fmla="*/ 10362 w 44327"/>
                <a:gd name="connsiteY10" fmla="*/ 10291 h 10843"/>
                <a:gd name="connsiteX11" fmla="*/ 7563 w 44327"/>
                <a:gd name="connsiteY11" fmla="*/ 364 h 10843"/>
                <a:gd name="connsiteX12" fmla="*/ 4703 w 44327"/>
                <a:gd name="connsiteY12" fmla="*/ 10471 h 10843"/>
                <a:gd name="connsiteX13" fmla="*/ 0 w 44327"/>
                <a:gd name="connsiteY13" fmla="*/ 5839 h 10843"/>
                <a:gd name="connsiteX0" fmla="*/ 44327 w 44327"/>
                <a:gd name="connsiteY0" fmla="*/ 5356 h 10843"/>
                <a:gd name="connsiteX1" fmla="*/ 36129 w 44327"/>
                <a:gd name="connsiteY1" fmla="*/ 118 h 10843"/>
                <a:gd name="connsiteX2" fmla="*/ 33224 w 44327"/>
                <a:gd name="connsiteY2" fmla="*/ 10567 h 10843"/>
                <a:gd name="connsiteX3" fmla="*/ 30427 w 44327"/>
                <a:gd name="connsiteY3" fmla="*/ 732 h 10843"/>
                <a:gd name="connsiteX4" fmla="*/ 27508 w 44327"/>
                <a:gd name="connsiteY4" fmla="*/ 10751 h 10843"/>
                <a:gd name="connsiteX5" fmla="*/ 24684 w 44327"/>
                <a:gd name="connsiteY5" fmla="*/ 732 h 10843"/>
                <a:gd name="connsiteX6" fmla="*/ 21860 w 44327"/>
                <a:gd name="connsiteY6" fmla="*/ 10843 h 10843"/>
                <a:gd name="connsiteX7" fmla="*/ 18995 w 44327"/>
                <a:gd name="connsiteY7" fmla="*/ 548 h 10843"/>
                <a:gd name="connsiteX8" fmla="*/ 16117 w 44327"/>
                <a:gd name="connsiteY8" fmla="*/ 10476 h 10843"/>
                <a:gd name="connsiteX9" fmla="*/ 13308 w 44327"/>
                <a:gd name="connsiteY9" fmla="*/ 364 h 10843"/>
                <a:gd name="connsiteX10" fmla="*/ 10362 w 44327"/>
                <a:gd name="connsiteY10" fmla="*/ 10291 h 10843"/>
                <a:gd name="connsiteX11" fmla="*/ 7563 w 44327"/>
                <a:gd name="connsiteY11" fmla="*/ 364 h 10843"/>
                <a:gd name="connsiteX12" fmla="*/ 4703 w 44327"/>
                <a:gd name="connsiteY12" fmla="*/ 10471 h 10843"/>
                <a:gd name="connsiteX13" fmla="*/ 0 w 44327"/>
                <a:gd name="connsiteY13" fmla="*/ 5839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7717" h="10843">
                  <a:moveTo>
                    <a:pt x="47717" y="5356"/>
                  </a:moveTo>
                  <a:cubicBezTo>
                    <a:pt x="40127" y="5286"/>
                    <a:pt x="40762" y="-925"/>
                    <a:pt x="39519" y="118"/>
                  </a:cubicBezTo>
                  <a:cubicBezTo>
                    <a:pt x="37973" y="277"/>
                    <a:pt x="37564" y="10569"/>
                    <a:pt x="36614" y="10567"/>
                  </a:cubicBezTo>
                  <a:cubicBezTo>
                    <a:pt x="35200" y="10629"/>
                    <a:pt x="35217" y="670"/>
                    <a:pt x="33817" y="732"/>
                  </a:cubicBezTo>
                  <a:cubicBezTo>
                    <a:pt x="32317" y="763"/>
                    <a:pt x="32317" y="10720"/>
                    <a:pt x="30898" y="10751"/>
                  </a:cubicBezTo>
                  <a:cubicBezTo>
                    <a:pt x="29459" y="10875"/>
                    <a:pt x="29495" y="748"/>
                    <a:pt x="28074" y="732"/>
                  </a:cubicBezTo>
                  <a:cubicBezTo>
                    <a:pt x="26667" y="900"/>
                    <a:pt x="26621" y="10766"/>
                    <a:pt x="25250" y="10843"/>
                  </a:cubicBezTo>
                  <a:cubicBezTo>
                    <a:pt x="23777" y="10692"/>
                    <a:pt x="23772" y="594"/>
                    <a:pt x="22385" y="548"/>
                  </a:cubicBezTo>
                  <a:cubicBezTo>
                    <a:pt x="20908" y="580"/>
                    <a:pt x="20873" y="10414"/>
                    <a:pt x="19507" y="10476"/>
                  </a:cubicBezTo>
                  <a:cubicBezTo>
                    <a:pt x="18075" y="10536"/>
                    <a:pt x="18084" y="394"/>
                    <a:pt x="16698" y="364"/>
                  </a:cubicBezTo>
                  <a:cubicBezTo>
                    <a:pt x="15243" y="426"/>
                    <a:pt x="15158" y="10445"/>
                    <a:pt x="13752" y="10291"/>
                  </a:cubicBezTo>
                  <a:cubicBezTo>
                    <a:pt x="12292" y="10413"/>
                    <a:pt x="12330" y="518"/>
                    <a:pt x="10953" y="364"/>
                  </a:cubicBezTo>
                  <a:cubicBezTo>
                    <a:pt x="9520" y="210"/>
                    <a:pt x="9542" y="10410"/>
                    <a:pt x="8093" y="10471"/>
                  </a:cubicBezTo>
                  <a:cubicBezTo>
                    <a:pt x="6669" y="10504"/>
                    <a:pt x="7971" y="5286"/>
                    <a:pt x="0" y="5630"/>
                  </a:cubicBezTo>
                </a:path>
              </a:pathLst>
            </a:custGeom>
            <a:ln>
              <a:solidFill>
                <a:schemeClr val="accent2">
                  <a:lumMod val="75000"/>
                </a:schemeClr>
              </a:solidFill>
              <a:tailEnd type="arrow" w="lg" len="lg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1276" name="Group 24"/>
          <p:cNvGrpSpPr>
            <a:grpSpLocks/>
          </p:cNvGrpSpPr>
          <p:nvPr/>
        </p:nvGrpSpPr>
        <p:grpSpPr bwMode="auto">
          <a:xfrm>
            <a:off x="-93663" y="2342837"/>
            <a:ext cx="2139951" cy="3845235"/>
            <a:chOff x="-92997" y="2342778"/>
            <a:chExt cx="2139057" cy="3844790"/>
          </a:xfrm>
        </p:grpSpPr>
        <p:sp>
          <p:nvSpPr>
            <p:cNvPr id="106" name="Pie 105"/>
            <p:cNvSpPr/>
            <p:nvPr/>
          </p:nvSpPr>
          <p:spPr>
            <a:xfrm>
              <a:off x="-80302" y="2690712"/>
              <a:ext cx="1485280" cy="1533347"/>
            </a:xfrm>
            <a:prstGeom prst="pie">
              <a:avLst>
                <a:gd name="adj1" fmla="val 67035"/>
                <a:gd name="adj2" fmla="val 5400000"/>
              </a:avLst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07" name="Arc 106"/>
            <p:cNvSpPr/>
            <p:nvPr/>
          </p:nvSpPr>
          <p:spPr>
            <a:xfrm>
              <a:off x="-92997" y="2719284"/>
              <a:ext cx="1497975" cy="1504775"/>
            </a:xfrm>
            <a:prstGeom prst="arc">
              <a:avLst>
                <a:gd name="adj1" fmla="val 16200000"/>
                <a:gd name="adj2" fmla="val 5384515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94" name="Straight Connector 93"/>
            <p:cNvCxnSpPr/>
            <p:nvPr/>
          </p:nvCxnSpPr>
          <p:spPr>
            <a:xfrm>
              <a:off x="657577" y="5430419"/>
              <a:ext cx="1388483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>
              <a:off x="657577" y="5860581"/>
              <a:ext cx="1388483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/>
            <p:cNvCxnSpPr/>
            <p:nvPr/>
          </p:nvCxnSpPr>
          <p:spPr>
            <a:xfrm flipV="1">
              <a:off x="657577" y="2525631"/>
              <a:ext cx="0" cy="349050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Arrow Connector 96"/>
            <p:cNvCxnSpPr/>
            <p:nvPr/>
          </p:nvCxnSpPr>
          <p:spPr>
            <a:xfrm flipV="1">
              <a:off x="1484320" y="5073272"/>
              <a:ext cx="0" cy="652387"/>
            </a:xfrm>
            <a:prstGeom prst="straightConnector1">
              <a:avLst/>
            </a:prstGeom>
            <a:ln w="38100" cmpd="sng">
              <a:solidFill>
                <a:srgbClr val="FFFF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Arrow Connector 97"/>
            <p:cNvCxnSpPr/>
            <p:nvPr/>
          </p:nvCxnSpPr>
          <p:spPr>
            <a:xfrm flipV="1">
              <a:off x="1677914" y="5535182"/>
              <a:ext cx="0" cy="652386"/>
            </a:xfrm>
            <a:prstGeom prst="straightConnector1">
              <a:avLst/>
            </a:prstGeom>
            <a:ln w="38100" cmpd="sng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Arrow Connector 98"/>
            <p:cNvCxnSpPr/>
            <p:nvPr/>
          </p:nvCxnSpPr>
          <p:spPr>
            <a:xfrm flipV="1">
              <a:off x="1895310" y="5081209"/>
              <a:ext cx="0" cy="652386"/>
            </a:xfrm>
            <a:prstGeom prst="straightConnector1">
              <a:avLst/>
            </a:prstGeom>
            <a:ln w="38100" cmpd="sng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Arrow Connector 99"/>
            <p:cNvCxnSpPr/>
            <p:nvPr/>
          </p:nvCxnSpPr>
          <p:spPr>
            <a:xfrm>
              <a:off x="855932" y="5073272"/>
              <a:ext cx="0" cy="652387"/>
            </a:xfrm>
            <a:prstGeom prst="straightConnector1">
              <a:avLst/>
            </a:prstGeom>
            <a:ln w="38100" cmpd="sng">
              <a:solidFill>
                <a:schemeClr val="accent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Arrow Connector 100"/>
            <p:cNvCxnSpPr/>
            <p:nvPr/>
          </p:nvCxnSpPr>
          <p:spPr>
            <a:xfrm>
              <a:off x="1268510" y="5073272"/>
              <a:ext cx="0" cy="652387"/>
            </a:xfrm>
            <a:prstGeom prst="straightConnector1">
              <a:avLst/>
            </a:prstGeom>
            <a:ln w="38100" cmpd="sng">
              <a:solidFill>
                <a:schemeClr val="accent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Arrow Connector 103"/>
            <p:cNvCxnSpPr/>
            <p:nvPr/>
          </p:nvCxnSpPr>
          <p:spPr>
            <a:xfrm>
              <a:off x="1049526" y="5527245"/>
              <a:ext cx="0" cy="652387"/>
            </a:xfrm>
            <a:prstGeom prst="straightConnector1">
              <a:avLst/>
            </a:prstGeom>
            <a:ln w="38100" cmpd="sng">
              <a:solidFill>
                <a:schemeClr val="accent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Arrow Connector 107"/>
            <p:cNvCxnSpPr/>
            <p:nvPr/>
          </p:nvCxnSpPr>
          <p:spPr>
            <a:xfrm flipV="1">
              <a:off x="1484320" y="3100239"/>
              <a:ext cx="366559" cy="2303195"/>
            </a:xfrm>
            <a:prstGeom prst="straightConnector1">
              <a:avLst/>
            </a:prstGeom>
            <a:ln>
              <a:prstDash val="solid"/>
              <a:tailEnd type="arrow" w="lg" len="lg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102" name="Delay 46"/>
            <p:cNvSpPr/>
            <p:nvPr/>
          </p:nvSpPr>
          <p:spPr>
            <a:xfrm rot="15532151">
              <a:off x="58196" y="3782010"/>
              <a:ext cx="2323830" cy="122187"/>
            </a:xfrm>
            <a:custGeom>
              <a:avLst/>
              <a:gdLst>
                <a:gd name="connsiteX0" fmla="*/ 0 w 822960"/>
                <a:gd name="connsiteY0" fmla="*/ 0 h 822960"/>
                <a:gd name="connsiteX1" fmla="*/ 411480 w 822960"/>
                <a:gd name="connsiteY1" fmla="*/ 0 h 822960"/>
                <a:gd name="connsiteX2" fmla="*/ 822960 w 822960"/>
                <a:gd name="connsiteY2" fmla="*/ 411480 h 822960"/>
                <a:gd name="connsiteX3" fmla="*/ 411480 w 822960"/>
                <a:gd name="connsiteY3" fmla="*/ 822960 h 822960"/>
                <a:gd name="connsiteX4" fmla="*/ 0 w 822960"/>
                <a:gd name="connsiteY4" fmla="*/ 822960 h 822960"/>
                <a:gd name="connsiteX5" fmla="*/ 0 w 822960"/>
                <a:gd name="connsiteY5" fmla="*/ 0 h 822960"/>
                <a:gd name="connsiteX0" fmla="*/ 0 w 935151"/>
                <a:gd name="connsiteY0" fmla="*/ 0 h 822960"/>
                <a:gd name="connsiteX1" fmla="*/ 411480 w 935151"/>
                <a:gd name="connsiteY1" fmla="*/ 0 h 822960"/>
                <a:gd name="connsiteX2" fmla="*/ 822960 w 935151"/>
                <a:gd name="connsiteY2" fmla="*/ 411480 h 822960"/>
                <a:gd name="connsiteX3" fmla="*/ 814705 w 935151"/>
                <a:gd name="connsiteY3" fmla="*/ 816610 h 822960"/>
                <a:gd name="connsiteX4" fmla="*/ 0 w 935151"/>
                <a:gd name="connsiteY4" fmla="*/ 822960 h 822960"/>
                <a:gd name="connsiteX5" fmla="*/ 0 w 935151"/>
                <a:gd name="connsiteY5" fmla="*/ 0 h 822960"/>
                <a:gd name="connsiteX0" fmla="*/ 0 w 935151"/>
                <a:gd name="connsiteY0" fmla="*/ 0 h 822960"/>
                <a:gd name="connsiteX1" fmla="*/ 411480 w 935151"/>
                <a:gd name="connsiteY1" fmla="*/ 0 h 822960"/>
                <a:gd name="connsiteX2" fmla="*/ 822960 w 935151"/>
                <a:gd name="connsiteY2" fmla="*/ 411480 h 822960"/>
                <a:gd name="connsiteX3" fmla="*/ 814705 w 935151"/>
                <a:gd name="connsiteY3" fmla="*/ 816610 h 822960"/>
                <a:gd name="connsiteX4" fmla="*/ 0 w 935151"/>
                <a:gd name="connsiteY4" fmla="*/ 822960 h 822960"/>
                <a:gd name="connsiteX5" fmla="*/ 0 w 935151"/>
                <a:gd name="connsiteY5" fmla="*/ 0 h 822960"/>
                <a:gd name="connsiteX0" fmla="*/ 0 w 934064"/>
                <a:gd name="connsiteY0" fmla="*/ 0 h 822960"/>
                <a:gd name="connsiteX1" fmla="*/ 411480 w 934064"/>
                <a:gd name="connsiteY1" fmla="*/ 0 h 822960"/>
                <a:gd name="connsiteX2" fmla="*/ 819785 w 934064"/>
                <a:gd name="connsiteY2" fmla="*/ 478155 h 822960"/>
                <a:gd name="connsiteX3" fmla="*/ 814705 w 934064"/>
                <a:gd name="connsiteY3" fmla="*/ 816610 h 822960"/>
                <a:gd name="connsiteX4" fmla="*/ 0 w 934064"/>
                <a:gd name="connsiteY4" fmla="*/ 822960 h 822960"/>
                <a:gd name="connsiteX5" fmla="*/ 0 w 934064"/>
                <a:gd name="connsiteY5" fmla="*/ 0 h 822960"/>
                <a:gd name="connsiteX0" fmla="*/ 0 w 944312"/>
                <a:gd name="connsiteY0" fmla="*/ 0 h 822960"/>
                <a:gd name="connsiteX1" fmla="*/ 411480 w 944312"/>
                <a:gd name="connsiteY1" fmla="*/ 0 h 822960"/>
                <a:gd name="connsiteX2" fmla="*/ 819785 w 944312"/>
                <a:gd name="connsiteY2" fmla="*/ 478155 h 822960"/>
                <a:gd name="connsiteX3" fmla="*/ 814705 w 944312"/>
                <a:gd name="connsiteY3" fmla="*/ 816610 h 822960"/>
                <a:gd name="connsiteX4" fmla="*/ 0 w 944312"/>
                <a:gd name="connsiteY4" fmla="*/ 822960 h 822960"/>
                <a:gd name="connsiteX5" fmla="*/ 0 w 944312"/>
                <a:gd name="connsiteY5" fmla="*/ 0 h 822960"/>
                <a:gd name="connsiteX0" fmla="*/ 0 w 938492"/>
                <a:gd name="connsiteY0" fmla="*/ 0 h 822960"/>
                <a:gd name="connsiteX1" fmla="*/ 411480 w 938492"/>
                <a:gd name="connsiteY1" fmla="*/ 0 h 822960"/>
                <a:gd name="connsiteX2" fmla="*/ 803910 w 938492"/>
                <a:gd name="connsiteY2" fmla="*/ 614680 h 822960"/>
                <a:gd name="connsiteX3" fmla="*/ 814705 w 938492"/>
                <a:gd name="connsiteY3" fmla="*/ 816610 h 822960"/>
                <a:gd name="connsiteX4" fmla="*/ 0 w 938492"/>
                <a:gd name="connsiteY4" fmla="*/ 822960 h 822960"/>
                <a:gd name="connsiteX5" fmla="*/ 0 w 938492"/>
                <a:gd name="connsiteY5" fmla="*/ 0 h 822960"/>
                <a:gd name="connsiteX0" fmla="*/ 0 w 937579"/>
                <a:gd name="connsiteY0" fmla="*/ 0 h 822960"/>
                <a:gd name="connsiteX1" fmla="*/ 411480 w 937579"/>
                <a:gd name="connsiteY1" fmla="*/ 0 h 822960"/>
                <a:gd name="connsiteX2" fmla="*/ 803910 w 937579"/>
                <a:gd name="connsiteY2" fmla="*/ 614680 h 822960"/>
                <a:gd name="connsiteX3" fmla="*/ 814705 w 937579"/>
                <a:gd name="connsiteY3" fmla="*/ 816610 h 822960"/>
                <a:gd name="connsiteX4" fmla="*/ 0 w 937579"/>
                <a:gd name="connsiteY4" fmla="*/ 822960 h 822960"/>
                <a:gd name="connsiteX5" fmla="*/ 0 w 937579"/>
                <a:gd name="connsiteY5" fmla="*/ 0 h 822960"/>
                <a:gd name="connsiteX0" fmla="*/ 0 w 969381"/>
                <a:gd name="connsiteY0" fmla="*/ 0 h 822960"/>
                <a:gd name="connsiteX1" fmla="*/ 411480 w 969381"/>
                <a:gd name="connsiteY1" fmla="*/ 0 h 822960"/>
                <a:gd name="connsiteX2" fmla="*/ 803910 w 969381"/>
                <a:gd name="connsiteY2" fmla="*/ 614680 h 822960"/>
                <a:gd name="connsiteX3" fmla="*/ 814705 w 969381"/>
                <a:gd name="connsiteY3" fmla="*/ 816610 h 822960"/>
                <a:gd name="connsiteX4" fmla="*/ 0 w 969381"/>
                <a:gd name="connsiteY4" fmla="*/ 822960 h 822960"/>
                <a:gd name="connsiteX5" fmla="*/ 0 w 969381"/>
                <a:gd name="connsiteY5" fmla="*/ 0 h 822960"/>
                <a:gd name="connsiteX0" fmla="*/ 0 w 965809"/>
                <a:gd name="connsiteY0" fmla="*/ 0 h 822960"/>
                <a:gd name="connsiteX1" fmla="*/ 411480 w 965809"/>
                <a:gd name="connsiteY1" fmla="*/ 0 h 822960"/>
                <a:gd name="connsiteX2" fmla="*/ 803910 w 965809"/>
                <a:gd name="connsiteY2" fmla="*/ 614680 h 822960"/>
                <a:gd name="connsiteX3" fmla="*/ 821055 w 965809"/>
                <a:gd name="connsiteY3" fmla="*/ 816610 h 822960"/>
                <a:gd name="connsiteX4" fmla="*/ 0 w 965809"/>
                <a:gd name="connsiteY4" fmla="*/ 822960 h 822960"/>
                <a:gd name="connsiteX5" fmla="*/ 0 w 965809"/>
                <a:gd name="connsiteY5" fmla="*/ 0 h 822960"/>
                <a:gd name="connsiteX0" fmla="*/ 0 w 977388"/>
                <a:gd name="connsiteY0" fmla="*/ 0 h 822960"/>
                <a:gd name="connsiteX1" fmla="*/ 411480 w 977388"/>
                <a:gd name="connsiteY1" fmla="*/ 0 h 822960"/>
                <a:gd name="connsiteX2" fmla="*/ 803910 w 977388"/>
                <a:gd name="connsiteY2" fmla="*/ 614680 h 822960"/>
                <a:gd name="connsiteX3" fmla="*/ 821055 w 977388"/>
                <a:gd name="connsiteY3" fmla="*/ 816610 h 822960"/>
                <a:gd name="connsiteX4" fmla="*/ 0 w 977388"/>
                <a:gd name="connsiteY4" fmla="*/ 822960 h 822960"/>
                <a:gd name="connsiteX5" fmla="*/ 0 w 977388"/>
                <a:gd name="connsiteY5" fmla="*/ 0 h 822960"/>
                <a:gd name="connsiteX0" fmla="*/ 0 w 966844"/>
                <a:gd name="connsiteY0" fmla="*/ 0 h 822960"/>
                <a:gd name="connsiteX1" fmla="*/ 386538 w 966844"/>
                <a:gd name="connsiteY1" fmla="*/ 0 h 822960"/>
                <a:gd name="connsiteX2" fmla="*/ 803910 w 966844"/>
                <a:gd name="connsiteY2" fmla="*/ 614680 h 822960"/>
                <a:gd name="connsiteX3" fmla="*/ 821055 w 966844"/>
                <a:gd name="connsiteY3" fmla="*/ 816610 h 822960"/>
                <a:gd name="connsiteX4" fmla="*/ 0 w 966844"/>
                <a:gd name="connsiteY4" fmla="*/ 822960 h 822960"/>
                <a:gd name="connsiteX5" fmla="*/ 0 w 966844"/>
                <a:gd name="connsiteY5" fmla="*/ 0 h 822960"/>
                <a:gd name="connsiteX0" fmla="*/ 0 w 966844"/>
                <a:gd name="connsiteY0" fmla="*/ 0 h 822960"/>
                <a:gd name="connsiteX1" fmla="*/ 386538 w 966844"/>
                <a:gd name="connsiteY1" fmla="*/ 0 h 822960"/>
                <a:gd name="connsiteX2" fmla="*/ 803910 w 966844"/>
                <a:gd name="connsiteY2" fmla="*/ 614680 h 822960"/>
                <a:gd name="connsiteX3" fmla="*/ 821055 w 966844"/>
                <a:gd name="connsiteY3" fmla="*/ 816610 h 822960"/>
                <a:gd name="connsiteX4" fmla="*/ 0 w 966844"/>
                <a:gd name="connsiteY4" fmla="*/ 822960 h 822960"/>
                <a:gd name="connsiteX5" fmla="*/ 0 w 966844"/>
                <a:gd name="connsiteY5" fmla="*/ 0 h 822960"/>
                <a:gd name="connsiteX0" fmla="*/ 0 w 973811"/>
                <a:gd name="connsiteY0" fmla="*/ 0 h 822960"/>
                <a:gd name="connsiteX1" fmla="*/ 386538 w 973811"/>
                <a:gd name="connsiteY1" fmla="*/ 0 h 822960"/>
                <a:gd name="connsiteX2" fmla="*/ 803910 w 973811"/>
                <a:gd name="connsiteY2" fmla="*/ 614680 h 822960"/>
                <a:gd name="connsiteX3" fmla="*/ 821055 w 973811"/>
                <a:gd name="connsiteY3" fmla="*/ 816610 h 822960"/>
                <a:gd name="connsiteX4" fmla="*/ 0 w 973811"/>
                <a:gd name="connsiteY4" fmla="*/ 822960 h 822960"/>
                <a:gd name="connsiteX5" fmla="*/ 0 w 973811"/>
                <a:gd name="connsiteY5" fmla="*/ 0 h 822960"/>
                <a:gd name="connsiteX0" fmla="*/ 0 w 976603"/>
                <a:gd name="connsiteY0" fmla="*/ 0 h 822960"/>
                <a:gd name="connsiteX1" fmla="*/ 386538 w 976603"/>
                <a:gd name="connsiteY1" fmla="*/ 0 h 822960"/>
                <a:gd name="connsiteX2" fmla="*/ 803910 w 976603"/>
                <a:gd name="connsiteY2" fmla="*/ 614680 h 822960"/>
                <a:gd name="connsiteX3" fmla="*/ 821055 w 976603"/>
                <a:gd name="connsiteY3" fmla="*/ 816610 h 822960"/>
                <a:gd name="connsiteX4" fmla="*/ 0 w 976603"/>
                <a:gd name="connsiteY4" fmla="*/ 822960 h 822960"/>
                <a:gd name="connsiteX5" fmla="*/ 0 w 976603"/>
                <a:gd name="connsiteY5" fmla="*/ 0 h 822960"/>
                <a:gd name="connsiteX0" fmla="*/ 0 w 969946"/>
                <a:gd name="connsiteY0" fmla="*/ 0 h 822960"/>
                <a:gd name="connsiteX1" fmla="*/ 386538 w 969946"/>
                <a:gd name="connsiteY1" fmla="*/ 0 h 822960"/>
                <a:gd name="connsiteX2" fmla="*/ 803910 w 969946"/>
                <a:gd name="connsiteY2" fmla="*/ 614680 h 822960"/>
                <a:gd name="connsiteX3" fmla="*/ 825212 w 969946"/>
                <a:gd name="connsiteY3" fmla="*/ 816610 h 822960"/>
                <a:gd name="connsiteX4" fmla="*/ 0 w 969946"/>
                <a:gd name="connsiteY4" fmla="*/ 822960 h 822960"/>
                <a:gd name="connsiteX5" fmla="*/ 0 w 969946"/>
                <a:gd name="connsiteY5" fmla="*/ 0 h 822960"/>
                <a:gd name="connsiteX0" fmla="*/ 0 w 975746"/>
                <a:gd name="connsiteY0" fmla="*/ 0 h 822960"/>
                <a:gd name="connsiteX1" fmla="*/ 386538 w 975746"/>
                <a:gd name="connsiteY1" fmla="*/ 0 h 822960"/>
                <a:gd name="connsiteX2" fmla="*/ 803910 w 975746"/>
                <a:gd name="connsiteY2" fmla="*/ 614680 h 822960"/>
                <a:gd name="connsiteX3" fmla="*/ 825212 w 975746"/>
                <a:gd name="connsiteY3" fmla="*/ 816610 h 822960"/>
                <a:gd name="connsiteX4" fmla="*/ 0 w 975746"/>
                <a:gd name="connsiteY4" fmla="*/ 822960 h 822960"/>
                <a:gd name="connsiteX5" fmla="*/ 0 w 975746"/>
                <a:gd name="connsiteY5" fmla="*/ 0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59860 w 975746"/>
                <a:gd name="connsiteY4" fmla="*/ 119946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1663 w 975746"/>
                <a:gd name="connsiteY4" fmla="*/ 7497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1663 w 975746"/>
                <a:gd name="connsiteY4" fmla="*/ 7497 h 822960"/>
                <a:gd name="connsiteX0" fmla="*/ 386538 w 932530"/>
                <a:gd name="connsiteY0" fmla="*/ 0 h 822960"/>
                <a:gd name="connsiteX1" fmla="*/ 614365 w 932530"/>
                <a:gd name="connsiteY1" fmla="*/ 535550 h 822960"/>
                <a:gd name="connsiteX2" fmla="*/ 825212 w 932530"/>
                <a:gd name="connsiteY2" fmla="*/ 816610 h 822960"/>
                <a:gd name="connsiteX3" fmla="*/ 0 w 932530"/>
                <a:gd name="connsiteY3" fmla="*/ 822960 h 822960"/>
                <a:gd name="connsiteX4" fmla="*/ 1663 w 932530"/>
                <a:gd name="connsiteY4" fmla="*/ 7497 h 822960"/>
                <a:gd name="connsiteX0" fmla="*/ 386538 w 689638"/>
                <a:gd name="connsiteY0" fmla="*/ 0 h 822960"/>
                <a:gd name="connsiteX1" fmla="*/ 614365 w 689638"/>
                <a:gd name="connsiteY1" fmla="*/ 535550 h 822960"/>
                <a:gd name="connsiteX2" fmla="*/ 519025 w 689638"/>
                <a:gd name="connsiteY2" fmla="*/ 820775 h 822960"/>
                <a:gd name="connsiteX3" fmla="*/ 0 w 689638"/>
                <a:gd name="connsiteY3" fmla="*/ 822960 h 822960"/>
                <a:gd name="connsiteX4" fmla="*/ 1663 w 689638"/>
                <a:gd name="connsiteY4" fmla="*/ 7497 h 822960"/>
                <a:gd name="connsiteX0" fmla="*/ 386538 w 708160"/>
                <a:gd name="connsiteY0" fmla="*/ 0 h 822960"/>
                <a:gd name="connsiteX1" fmla="*/ 614365 w 708160"/>
                <a:gd name="connsiteY1" fmla="*/ 535550 h 822960"/>
                <a:gd name="connsiteX2" fmla="*/ 519025 w 708160"/>
                <a:gd name="connsiteY2" fmla="*/ 820775 h 822960"/>
                <a:gd name="connsiteX3" fmla="*/ 0 w 708160"/>
                <a:gd name="connsiteY3" fmla="*/ 822960 h 822960"/>
                <a:gd name="connsiteX4" fmla="*/ 1663 w 708160"/>
                <a:gd name="connsiteY4" fmla="*/ 7497 h 822960"/>
                <a:gd name="connsiteX0" fmla="*/ 386538 w 708160"/>
                <a:gd name="connsiteY0" fmla="*/ 0 h 822960"/>
                <a:gd name="connsiteX1" fmla="*/ 614365 w 708160"/>
                <a:gd name="connsiteY1" fmla="*/ 535550 h 822960"/>
                <a:gd name="connsiteX2" fmla="*/ 519025 w 708160"/>
                <a:gd name="connsiteY2" fmla="*/ 820775 h 822960"/>
                <a:gd name="connsiteX3" fmla="*/ 0 w 708160"/>
                <a:gd name="connsiteY3" fmla="*/ 822960 h 822960"/>
                <a:gd name="connsiteX4" fmla="*/ 1663 w 708160"/>
                <a:gd name="connsiteY4" fmla="*/ 7497 h 822960"/>
                <a:gd name="connsiteX0" fmla="*/ 386538 w 745430"/>
                <a:gd name="connsiteY0" fmla="*/ 0 h 822960"/>
                <a:gd name="connsiteX1" fmla="*/ 614365 w 745430"/>
                <a:gd name="connsiteY1" fmla="*/ 535550 h 822960"/>
                <a:gd name="connsiteX2" fmla="*/ 519025 w 745430"/>
                <a:gd name="connsiteY2" fmla="*/ 820775 h 822960"/>
                <a:gd name="connsiteX3" fmla="*/ 0 w 745430"/>
                <a:gd name="connsiteY3" fmla="*/ 822960 h 822960"/>
                <a:gd name="connsiteX4" fmla="*/ 1663 w 745430"/>
                <a:gd name="connsiteY4" fmla="*/ 7497 h 822960"/>
                <a:gd name="connsiteX0" fmla="*/ 346963 w 691795"/>
                <a:gd name="connsiteY0" fmla="*/ 0 h 968727"/>
                <a:gd name="connsiteX1" fmla="*/ 614365 w 691795"/>
                <a:gd name="connsiteY1" fmla="*/ 681317 h 968727"/>
                <a:gd name="connsiteX2" fmla="*/ 519025 w 691795"/>
                <a:gd name="connsiteY2" fmla="*/ 966542 h 968727"/>
                <a:gd name="connsiteX3" fmla="*/ 0 w 691795"/>
                <a:gd name="connsiteY3" fmla="*/ 968727 h 968727"/>
                <a:gd name="connsiteX4" fmla="*/ 1663 w 691795"/>
                <a:gd name="connsiteY4" fmla="*/ 153264 h 968727"/>
                <a:gd name="connsiteX0" fmla="*/ 346963 w 691795"/>
                <a:gd name="connsiteY0" fmla="*/ 9163 h 977890"/>
                <a:gd name="connsiteX1" fmla="*/ 614365 w 691795"/>
                <a:gd name="connsiteY1" fmla="*/ 690480 h 977890"/>
                <a:gd name="connsiteX2" fmla="*/ 519025 w 691795"/>
                <a:gd name="connsiteY2" fmla="*/ 975705 h 977890"/>
                <a:gd name="connsiteX3" fmla="*/ 0 w 691795"/>
                <a:gd name="connsiteY3" fmla="*/ 977890 h 977890"/>
                <a:gd name="connsiteX4" fmla="*/ 1663 w 691795"/>
                <a:gd name="connsiteY4" fmla="*/ 0 h 977890"/>
                <a:gd name="connsiteX0" fmla="*/ 346963 w 691795"/>
                <a:gd name="connsiteY0" fmla="*/ 9163 h 977890"/>
                <a:gd name="connsiteX1" fmla="*/ 614365 w 691795"/>
                <a:gd name="connsiteY1" fmla="*/ 690480 h 977890"/>
                <a:gd name="connsiteX2" fmla="*/ 519025 w 691795"/>
                <a:gd name="connsiteY2" fmla="*/ 975705 h 977890"/>
                <a:gd name="connsiteX3" fmla="*/ 0 w 691795"/>
                <a:gd name="connsiteY3" fmla="*/ 977890 h 977890"/>
                <a:gd name="connsiteX4" fmla="*/ 1663 w 691795"/>
                <a:gd name="connsiteY4" fmla="*/ 0 h 977890"/>
                <a:gd name="connsiteX0" fmla="*/ 346963 w 673753"/>
                <a:gd name="connsiteY0" fmla="*/ 9163 h 977890"/>
                <a:gd name="connsiteX1" fmla="*/ 566458 w 673753"/>
                <a:gd name="connsiteY1" fmla="*/ 732127 h 977890"/>
                <a:gd name="connsiteX2" fmla="*/ 519025 w 673753"/>
                <a:gd name="connsiteY2" fmla="*/ 975705 h 977890"/>
                <a:gd name="connsiteX3" fmla="*/ 0 w 673753"/>
                <a:gd name="connsiteY3" fmla="*/ 977890 h 977890"/>
                <a:gd name="connsiteX4" fmla="*/ 1663 w 673753"/>
                <a:gd name="connsiteY4" fmla="*/ 0 h 977890"/>
                <a:gd name="connsiteX0" fmla="*/ 346963 w 680947"/>
                <a:gd name="connsiteY0" fmla="*/ 9163 h 977890"/>
                <a:gd name="connsiteX1" fmla="*/ 566458 w 680947"/>
                <a:gd name="connsiteY1" fmla="*/ 732127 h 977890"/>
                <a:gd name="connsiteX2" fmla="*/ 519025 w 680947"/>
                <a:gd name="connsiteY2" fmla="*/ 975705 h 977890"/>
                <a:gd name="connsiteX3" fmla="*/ 0 w 680947"/>
                <a:gd name="connsiteY3" fmla="*/ 977890 h 977890"/>
                <a:gd name="connsiteX4" fmla="*/ 1663 w 680947"/>
                <a:gd name="connsiteY4" fmla="*/ 0 h 977890"/>
                <a:gd name="connsiteX0" fmla="*/ 346963 w 730933"/>
                <a:gd name="connsiteY0" fmla="*/ 9163 h 977890"/>
                <a:gd name="connsiteX1" fmla="*/ 566458 w 730933"/>
                <a:gd name="connsiteY1" fmla="*/ 732127 h 977890"/>
                <a:gd name="connsiteX2" fmla="*/ 519025 w 730933"/>
                <a:gd name="connsiteY2" fmla="*/ 975705 h 977890"/>
                <a:gd name="connsiteX3" fmla="*/ 0 w 730933"/>
                <a:gd name="connsiteY3" fmla="*/ 977890 h 977890"/>
                <a:gd name="connsiteX4" fmla="*/ 1663 w 730933"/>
                <a:gd name="connsiteY4" fmla="*/ 0 h 977890"/>
                <a:gd name="connsiteX0" fmla="*/ 346963 w 813803"/>
                <a:gd name="connsiteY0" fmla="*/ 9163 h 977890"/>
                <a:gd name="connsiteX1" fmla="*/ 566458 w 813803"/>
                <a:gd name="connsiteY1" fmla="*/ 732127 h 977890"/>
                <a:gd name="connsiteX2" fmla="*/ 519025 w 813803"/>
                <a:gd name="connsiteY2" fmla="*/ 975705 h 977890"/>
                <a:gd name="connsiteX3" fmla="*/ 0 w 813803"/>
                <a:gd name="connsiteY3" fmla="*/ 977890 h 977890"/>
                <a:gd name="connsiteX4" fmla="*/ 1663 w 813803"/>
                <a:gd name="connsiteY4" fmla="*/ 0 h 977890"/>
                <a:gd name="connsiteX0" fmla="*/ 346963 w 815467"/>
                <a:gd name="connsiteY0" fmla="*/ 9163 h 977890"/>
                <a:gd name="connsiteX1" fmla="*/ 570624 w 815467"/>
                <a:gd name="connsiteY1" fmla="*/ 757116 h 977890"/>
                <a:gd name="connsiteX2" fmla="*/ 519025 w 815467"/>
                <a:gd name="connsiteY2" fmla="*/ 975705 h 977890"/>
                <a:gd name="connsiteX3" fmla="*/ 0 w 815467"/>
                <a:gd name="connsiteY3" fmla="*/ 977890 h 977890"/>
                <a:gd name="connsiteX4" fmla="*/ 1663 w 815467"/>
                <a:gd name="connsiteY4" fmla="*/ 0 h 977890"/>
                <a:gd name="connsiteX0" fmla="*/ 346963 w 846834"/>
                <a:gd name="connsiteY0" fmla="*/ 9163 h 977890"/>
                <a:gd name="connsiteX1" fmla="*/ 570624 w 846834"/>
                <a:gd name="connsiteY1" fmla="*/ 757116 h 977890"/>
                <a:gd name="connsiteX2" fmla="*/ 519025 w 846834"/>
                <a:gd name="connsiteY2" fmla="*/ 975705 h 977890"/>
                <a:gd name="connsiteX3" fmla="*/ 0 w 846834"/>
                <a:gd name="connsiteY3" fmla="*/ 977890 h 977890"/>
                <a:gd name="connsiteX4" fmla="*/ 1663 w 846834"/>
                <a:gd name="connsiteY4" fmla="*/ 0 h 977890"/>
                <a:gd name="connsiteX0" fmla="*/ 346963 w 846834"/>
                <a:gd name="connsiteY0" fmla="*/ 9163 h 977890"/>
                <a:gd name="connsiteX1" fmla="*/ 570624 w 846834"/>
                <a:gd name="connsiteY1" fmla="*/ 757116 h 977890"/>
                <a:gd name="connsiteX2" fmla="*/ 519025 w 846834"/>
                <a:gd name="connsiteY2" fmla="*/ 975705 h 977890"/>
                <a:gd name="connsiteX3" fmla="*/ 0 w 846834"/>
                <a:gd name="connsiteY3" fmla="*/ 977890 h 977890"/>
                <a:gd name="connsiteX4" fmla="*/ 1663 w 846834"/>
                <a:gd name="connsiteY4" fmla="*/ 0 h 977890"/>
                <a:gd name="connsiteX0" fmla="*/ 349046 w 765461"/>
                <a:gd name="connsiteY0" fmla="*/ 13327 h 977890"/>
                <a:gd name="connsiteX1" fmla="*/ 570624 w 765461"/>
                <a:gd name="connsiteY1" fmla="*/ 757116 h 977890"/>
                <a:gd name="connsiteX2" fmla="*/ 519025 w 765461"/>
                <a:gd name="connsiteY2" fmla="*/ 975705 h 977890"/>
                <a:gd name="connsiteX3" fmla="*/ 0 w 765461"/>
                <a:gd name="connsiteY3" fmla="*/ 977890 h 977890"/>
                <a:gd name="connsiteX4" fmla="*/ 1663 w 765461"/>
                <a:gd name="connsiteY4" fmla="*/ 0 h 977890"/>
                <a:gd name="connsiteX0" fmla="*/ 349046 w 781069"/>
                <a:gd name="connsiteY0" fmla="*/ 13327 h 977890"/>
                <a:gd name="connsiteX1" fmla="*/ 570624 w 781069"/>
                <a:gd name="connsiteY1" fmla="*/ 757116 h 977890"/>
                <a:gd name="connsiteX2" fmla="*/ 519025 w 781069"/>
                <a:gd name="connsiteY2" fmla="*/ 975705 h 977890"/>
                <a:gd name="connsiteX3" fmla="*/ 0 w 781069"/>
                <a:gd name="connsiteY3" fmla="*/ 977890 h 977890"/>
                <a:gd name="connsiteX4" fmla="*/ 1663 w 781069"/>
                <a:gd name="connsiteY4" fmla="*/ 0 h 977890"/>
                <a:gd name="connsiteX0" fmla="*/ 2107021 w 2107021"/>
                <a:gd name="connsiteY0" fmla="*/ 0 h 2555057"/>
                <a:gd name="connsiteX1" fmla="*/ 570624 w 2107021"/>
                <a:gd name="connsiteY1" fmla="*/ 2293086 h 2555057"/>
                <a:gd name="connsiteX2" fmla="*/ 519025 w 2107021"/>
                <a:gd name="connsiteY2" fmla="*/ 2511675 h 2555057"/>
                <a:gd name="connsiteX3" fmla="*/ 0 w 2107021"/>
                <a:gd name="connsiteY3" fmla="*/ 2513860 h 2555057"/>
                <a:gd name="connsiteX4" fmla="*/ 1663 w 2107021"/>
                <a:gd name="connsiteY4" fmla="*/ 1535970 h 2555057"/>
                <a:gd name="connsiteX0" fmla="*/ 2107021 w 2107021"/>
                <a:gd name="connsiteY0" fmla="*/ 0 h 2513860"/>
                <a:gd name="connsiteX1" fmla="*/ 570624 w 2107021"/>
                <a:gd name="connsiteY1" fmla="*/ 2293086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570624 w 2107021"/>
                <a:gd name="connsiteY1" fmla="*/ 2293086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1403787 w 2107021"/>
                <a:gd name="connsiteY1" fmla="*/ 960357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1403787 w 2107021"/>
                <a:gd name="connsiteY1" fmla="*/ 960357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0" fmla="*/ 1154751 w 1154751"/>
                <a:gd name="connsiteY0" fmla="*/ 0 h 1395514"/>
                <a:gd name="connsiteX1" fmla="*/ 451517 w 1154751"/>
                <a:gd name="connsiteY1" fmla="*/ 960357 h 1395514"/>
                <a:gd name="connsiteX2" fmla="*/ 0 w 1154751"/>
                <a:gd name="connsiteY2" fmla="*/ 1395514 h 1395514"/>
                <a:gd name="connsiteX0" fmla="*/ 2187874 w 2187874"/>
                <a:gd name="connsiteY0" fmla="*/ 0 h 2295106"/>
                <a:gd name="connsiteX1" fmla="*/ 1484640 w 2187874"/>
                <a:gd name="connsiteY1" fmla="*/ 960357 h 2295106"/>
                <a:gd name="connsiteX2" fmla="*/ 0 w 2187874"/>
                <a:gd name="connsiteY2" fmla="*/ 2295106 h 2295106"/>
                <a:gd name="connsiteX0" fmla="*/ 2187874 w 2187874"/>
                <a:gd name="connsiteY0" fmla="*/ 0 h 2295465"/>
                <a:gd name="connsiteX1" fmla="*/ 1484640 w 2187874"/>
                <a:gd name="connsiteY1" fmla="*/ 960357 h 2295465"/>
                <a:gd name="connsiteX2" fmla="*/ 0 w 2187874"/>
                <a:gd name="connsiteY2" fmla="*/ 2295106 h 2295465"/>
                <a:gd name="connsiteX0" fmla="*/ 2187874 w 2187982"/>
                <a:gd name="connsiteY0" fmla="*/ 0 h 2295466"/>
                <a:gd name="connsiteX1" fmla="*/ 1484640 w 2187982"/>
                <a:gd name="connsiteY1" fmla="*/ 960357 h 2295466"/>
                <a:gd name="connsiteX2" fmla="*/ 0 w 2187982"/>
                <a:gd name="connsiteY2" fmla="*/ 2295106 h 2295466"/>
                <a:gd name="connsiteX0" fmla="*/ 2187874 w 2187952"/>
                <a:gd name="connsiteY0" fmla="*/ 0 h 2295943"/>
                <a:gd name="connsiteX1" fmla="*/ 1351334 w 2187952"/>
                <a:gd name="connsiteY1" fmla="*/ 1526766 h 2295943"/>
                <a:gd name="connsiteX2" fmla="*/ 0 w 2187952"/>
                <a:gd name="connsiteY2" fmla="*/ 2295106 h 2295943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281605 w 2281605"/>
                <a:gd name="connsiteY0" fmla="*/ 0 h 2157668"/>
                <a:gd name="connsiteX1" fmla="*/ 0 w 2281605"/>
                <a:gd name="connsiteY1" fmla="*/ 2157668 h 2157668"/>
                <a:gd name="connsiteX0" fmla="*/ 2286225 w 2286225"/>
                <a:gd name="connsiteY0" fmla="*/ 0 h 369997"/>
                <a:gd name="connsiteX1" fmla="*/ 0 w 2286225"/>
                <a:gd name="connsiteY1" fmla="*/ 315 h 369997"/>
                <a:gd name="connsiteX0" fmla="*/ 2286225 w 2286225"/>
                <a:gd name="connsiteY0" fmla="*/ 0 h 3535"/>
                <a:gd name="connsiteX1" fmla="*/ 0 w 2286225"/>
                <a:gd name="connsiteY1" fmla="*/ 315 h 3535"/>
                <a:gd name="connsiteX0" fmla="*/ 10000 w 10000"/>
                <a:gd name="connsiteY0" fmla="*/ 4965 h 10824"/>
                <a:gd name="connsiteX1" fmla="*/ 0 w 10000"/>
                <a:gd name="connsiteY1" fmla="*/ 5856 h 10824"/>
                <a:gd name="connsiteX0" fmla="*/ 10439 w 10439"/>
                <a:gd name="connsiteY0" fmla="*/ 45652 h 51511"/>
                <a:gd name="connsiteX1" fmla="*/ 439 w 10439"/>
                <a:gd name="connsiteY1" fmla="*/ 46543 h 51511"/>
                <a:gd name="connsiteX2" fmla="*/ 1810 w 10439"/>
                <a:gd name="connsiteY2" fmla="*/ 0 h 51511"/>
                <a:gd name="connsiteX0" fmla="*/ 10506 w 10506"/>
                <a:gd name="connsiteY0" fmla="*/ 45652 h 852596"/>
                <a:gd name="connsiteX1" fmla="*/ 506 w 10506"/>
                <a:gd name="connsiteY1" fmla="*/ 46543 h 852596"/>
                <a:gd name="connsiteX2" fmla="*/ 1877 w 10506"/>
                <a:gd name="connsiteY2" fmla="*/ 0 h 852596"/>
                <a:gd name="connsiteX0" fmla="*/ 10657 w 10657"/>
                <a:gd name="connsiteY0" fmla="*/ 4969 h 1599840"/>
                <a:gd name="connsiteX1" fmla="*/ 657 w 10657"/>
                <a:gd name="connsiteY1" fmla="*/ 5860 h 1599840"/>
                <a:gd name="connsiteX2" fmla="*/ 1280 w 10657"/>
                <a:gd name="connsiteY2" fmla="*/ 948943 h 1599840"/>
                <a:gd name="connsiteX0" fmla="*/ 10657 w 10657"/>
                <a:gd name="connsiteY0" fmla="*/ 77119 h 1671990"/>
                <a:gd name="connsiteX1" fmla="*/ 2210 w 10657"/>
                <a:gd name="connsiteY1" fmla="*/ 55025 h 1671990"/>
                <a:gd name="connsiteX2" fmla="*/ 657 w 10657"/>
                <a:gd name="connsiteY2" fmla="*/ 78010 h 1671990"/>
                <a:gd name="connsiteX3" fmla="*/ 1280 w 10657"/>
                <a:gd name="connsiteY3" fmla="*/ 1021093 h 1671990"/>
                <a:gd name="connsiteX0" fmla="*/ 10657 w 10657"/>
                <a:gd name="connsiteY0" fmla="*/ 776095 h 2370966"/>
                <a:gd name="connsiteX1" fmla="*/ 2493 w 10657"/>
                <a:gd name="connsiteY1" fmla="*/ 0 h 2370966"/>
                <a:gd name="connsiteX2" fmla="*/ 657 w 10657"/>
                <a:gd name="connsiteY2" fmla="*/ 776986 h 2370966"/>
                <a:gd name="connsiteX3" fmla="*/ 1280 w 10657"/>
                <a:gd name="connsiteY3" fmla="*/ 1720069 h 2370966"/>
                <a:gd name="connsiteX0" fmla="*/ 10657 w 10657"/>
                <a:gd name="connsiteY0" fmla="*/ 806771 h 2401642"/>
                <a:gd name="connsiteX1" fmla="*/ 4837 w 10657"/>
                <a:gd name="connsiteY1" fmla="*/ 219180 h 2401642"/>
                <a:gd name="connsiteX2" fmla="*/ 2493 w 10657"/>
                <a:gd name="connsiteY2" fmla="*/ 30676 h 2401642"/>
                <a:gd name="connsiteX3" fmla="*/ 657 w 10657"/>
                <a:gd name="connsiteY3" fmla="*/ 807662 h 2401642"/>
                <a:gd name="connsiteX4" fmla="*/ 1280 w 10657"/>
                <a:gd name="connsiteY4" fmla="*/ 1750745 h 2401642"/>
                <a:gd name="connsiteX0" fmla="*/ 10657 w 10657"/>
                <a:gd name="connsiteY0" fmla="*/ 784949 h 2379820"/>
                <a:gd name="connsiteX1" fmla="*/ 4413 w 10657"/>
                <a:gd name="connsiteY1" fmla="*/ 786421 h 2379820"/>
                <a:gd name="connsiteX2" fmla="*/ 2493 w 10657"/>
                <a:gd name="connsiteY2" fmla="*/ 8854 h 2379820"/>
                <a:gd name="connsiteX3" fmla="*/ 657 w 10657"/>
                <a:gd name="connsiteY3" fmla="*/ 785840 h 2379820"/>
                <a:gd name="connsiteX4" fmla="*/ 1280 w 10657"/>
                <a:gd name="connsiteY4" fmla="*/ 1728923 h 2379820"/>
                <a:gd name="connsiteX0" fmla="*/ 10657 w 10657"/>
                <a:gd name="connsiteY0" fmla="*/ 785034 h 2379905"/>
                <a:gd name="connsiteX1" fmla="*/ 6252 w 10657"/>
                <a:gd name="connsiteY1" fmla="*/ 833631 h 2379905"/>
                <a:gd name="connsiteX2" fmla="*/ 4413 w 10657"/>
                <a:gd name="connsiteY2" fmla="*/ 786506 h 2379905"/>
                <a:gd name="connsiteX3" fmla="*/ 2493 w 10657"/>
                <a:gd name="connsiteY3" fmla="*/ 8939 h 2379905"/>
                <a:gd name="connsiteX4" fmla="*/ 657 w 10657"/>
                <a:gd name="connsiteY4" fmla="*/ 785925 h 2379905"/>
                <a:gd name="connsiteX5" fmla="*/ 1280 w 10657"/>
                <a:gd name="connsiteY5" fmla="*/ 1729008 h 2379905"/>
                <a:gd name="connsiteX0" fmla="*/ 10657 w 10657"/>
                <a:gd name="connsiteY0" fmla="*/ 785038 h 2379909"/>
                <a:gd name="connsiteX1" fmla="*/ 7788 w 10657"/>
                <a:gd name="connsiteY1" fmla="*/ 810073 h 2379909"/>
                <a:gd name="connsiteX2" fmla="*/ 6252 w 10657"/>
                <a:gd name="connsiteY2" fmla="*/ 833635 h 2379909"/>
                <a:gd name="connsiteX3" fmla="*/ 4413 w 10657"/>
                <a:gd name="connsiteY3" fmla="*/ 786510 h 2379909"/>
                <a:gd name="connsiteX4" fmla="*/ 2493 w 10657"/>
                <a:gd name="connsiteY4" fmla="*/ 8943 h 2379909"/>
                <a:gd name="connsiteX5" fmla="*/ 657 w 10657"/>
                <a:gd name="connsiteY5" fmla="*/ 785929 h 2379909"/>
                <a:gd name="connsiteX6" fmla="*/ 1280 w 10657"/>
                <a:gd name="connsiteY6" fmla="*/ 1729012 h 2379909"/>
                <a:gd name="connsiteX0" fmla="*/ 10657 w 10657"/>
                <a:gd name="connsiteY0" fmla="*/ 785038 h 2379909"/>
                <a:gd name="connsiteX1" fmla="*/ 8980 w 10657"/>
                <a:gd name="connsiteY1" fmla="*/ 786514 h 2379909"/>
                <a:gd name="connsiteX2" fmla="*/ 7788 w 10657"/>
                <a:gd name="connsiteY2" fmla="*/ 810073 h 2379909"/>
                <a:gd name="connsiteX3" fmla="*/ 6252 w 10657"/>
                <a:gd name="connsiteY3" fmla="*/ 833635 h 2379909"/>
                <a:gd name="connsiteX4" fmla="*/ 4413 w 10657"/>
                <a:gd name="connsiteY4" fmla="*/ 786510 h 2379909"/>
                <a:gd name="connsiteX5" fmla="*/ 2493 w 10657"/>
                <a:gd name="connsiteY5" fmla="*/ 8943 h 2379909"/>
                <a:gd name="connsiteX6" fmla="*/ 657 w 10657"/>
                <a:gd name="connsiteY6" fmla="*/ 785929 h 2379909"/>
                <a:gd name="connsiteX7" fmla="*/ 1280 w 10657"/>
                <a:gd name="connsiteY7" fmla="*/ 1729012 h 2379909"/>
                <a:gd name="connsiteX0" fmla="*/ 15988 w 15988"/>
                <a:gd name="connsiteY0" fmla="*/ 8975855 h 9052345"/>
                <a:gd name="connsiteX1" fmla="*/ 14311 w 15988"/>
                <a:gd name="connsiteY1" fmla="*/ 8977331 h 9052345"/>
                <a:gd name="connsiteX2" fmla="*/ 13119 w 15988"/>
                <a:gd name="connsiteY2" fmla="*/ 9000890 h 9052345"/>
                <a:gd name="connsiteX3" fmla="*/ 11583 w 15988"/>
                <a:gd name="connsiteY3" fmla="*/ 9024452 h 9052345"/>
                <a:gd name="connsiteX4" fmla="*/ 9744 w 15988"/>
                <a:gd name="connsiteY4" fmla="*/ 8977327 h 9052345"/>
                <a:gd name="connsiteX5" fmla="*/ 7824 w 15988"/>
                <a:gd name="connsiteY5" fmla="*/ 8199760 h 9052345"/>
                <a:gd name="connsiteX6" fmla="*/ 5988 w 15988"/>
                <a:gd name="connsiteY6" fmla="*/ 8976746 h 9052345"/>
                <a:gd name="connsiteX7" fmla="*/ 84 w 15988"/>
                <a:gd name="connsiteY7" fmla="*/ 0 h 9052345"/>
                <a:gd name="connsiteX0" fmla="*/ 16315 w 16315"/>
                <a:gd name="connsiteY0" fmla="*/ 8975855 h 9052345"/>
                <a:gd name="connsiteX1" fmla="*/ 14638 w 16315"/>
                <a:gd name="connsiteY1" fmla="*/ 8977331 h 9052345"/>
                <a:gd name="connsiteX2" fmla="*/ 13446 w 16315"/>
                <a:gd name="connsiteY2" fmla="*/ 9000890 h 9052345"/>
                <a:gd name="connsiteX3" fmla="*/ 11910 w 16315"/>
                <a:gd name="connsiteY3" fmla="*/ 9024452 h 9052345"/>
                <a:gd name="connsiteX4" fmla="*/ 10071 w 16315"/>
                <a:gd name="connsiteY4" fmla="*/ 8977327 h 9052345"/>
                <a:gd name="connsiteX5" fmla="*/ 8151 w 16315"/>
                <a:gd name="connsiteY5" fmla="*/ 8199760 h 9052345"/>
                <a:gd name="connsiteX6" fmla="*/ 1445 w 16315"/>
                <a:gd name="connsiteY6" fmla="*/ 22980 h 9052345"/>
                <a:gd name="connsiteX7" fmla="*/ 411 w 16315"/>
                <a:gd name="connsiteY7" fmla="*/ 0 h 9052345"/>
                <a:gd name="connsiteX0" fmla="*/ 16315 w 16315"/>
                <a:gd name="connsiteY0" fmla="*/ 9542113 h 9618603"/>
                <a:gd name="connsiteX1" fmla="*/ 14638 w 16315"/>
                <a:gd name="connsiteY1" fmla="*/ 9543589 h 9618603"/>
                <a:gd name="connsiteX2" fmla="*/ 13446 w 16315"/>
                <a:gd name="connsiteY2" fmla="*/ 9567148 h 9618603"/>
                <a:gd name="connsiteX3" fmla="*/ 11910 w 16315"/>
                <a:gd name="connsiteY3" fmla="*/ 9590710 h 9618603"/>
                <a:gd name="connsiteX4" fmla="*/ 10071 w 16315"/>
                <a:gd name="connsiteY4" fmla="*/ 9543585 h 9618603"/>
                <a:gd name="connsiteX5" fmla="*/ 2533 w 16315"/>
                <a:gd name="connsiteY5" fmla="*/ 753 h 9618603"/>
                <a:gd name="connsiteX6" fmla="*/ 1445 w 16315"/>
                <a:gd name="connsiteY6" fmla="*/ 589238 h 9618603"/>
                <a:gd name="connsiteX7" fmla="*/ 411 w 16315"/>
                <a:gd name="connsiteY7" fmla="*/ 566258 h 9618603"/>
                <a:gd name="connsiteX0" fmla="*/ 16315 w 16315"/>
                <a:gd name="connsiteY0" fmla="*/ 9547011 h 9596120"/>
                <a:gd name="connsiteX1" fmla="*/ 14638 w 16315"/>
                <a:gd name="connsiteY1" fmla="*/ 9548487 h 9596120"/>
                <a:gd name="connsiteX2" fmla="*/ 13446 w 16315"/>
                <a:gd name="connsiteY2" fmla="*/ 9572046 h 9596120"/>
                <a:gd name="connsiteX3" fmla="*/ 11910 w 16315"/>
                <a:gd name="connsiteY3" fmla="*/ 9595608 h 9596120"/>
                <a:gd name="connsiteX4" fmla="*/ 3645 w 16315"/>
                <a:gd name="connsiteY4" fmla="*/ 1254470 h 9596120"/>
                <a:gd name="connsiteX5" fmla="*/ 2533 w 16315"/>
                <a:gd name="connsiteY5" fmla="*/ 5651 h 9596120"/>
                <a:gd name="connsiteX6" fmla="*/ 1445 w 16315"/>
                <a:gd name="connsiteY6" fmla="*/ 594136 h 9596120"/>
                <a:gd name="connsiteX7" fmla="*/ 411 w 16315"/>
                <a:gd name="connsiteY7" fmla="*/ 571156 h 9596120"/>
                <a:gd name="connsiteX0" fmla="*/ 16315 w 16315"/>
                <a:gd name="connsiteY0" fmla="*/ 9564926 h 9589964"/>
                <a:gd name="connsiteX1" fmla="*/ 14638 w 16315"/>
                <a:gd name="connsiteY1" fmla="*/ 9566402 h 9589964"/>
                <a:gd name="connsiteX2" fmla="*/ 13446 w 16315"/>
                <a:gd name="connsiteY2" fmla="*/ 9589961 h 9589964"/>
                <a:gd name="connsiteX3" fmla="*/ 4757 w 16315"/>
                <a:gd name="connsiteY3" fmla="*/ 7 h 9589964"/>
                <a:gd name="connsiteX4" fmla="*/ 3645 w 16315"/>
                <a:gd name="connsiteY4" fmla="*/ 1272385 h 9589964"/>
                <a:gd name="connsiteX5" fmla="*/ 2533 w 16315"/>
                <a:gd name="connsiteY5" fmla="*/ 23566 h 9589964"/>
                <a:gd name="connsiteX6" fmla="*/ 1445 w 16315"/>
                <a:gd name="connsiteY6" fmla="*/ 612051 h 9589964"/>
                <a:gd name="connsiteX7" fmla="*/ 411 w 16315"/>
                <a:gd name="connsiteY7" fmla="*/ 589071 h 9589964"/>
                <a:gd name="connsiteX0" fmla="*/ 16315 w 16315"/>
                <a:gd name="connsiteY0" fmla="*/ 9564926 h 9566401"/>
                <a:gd name="connsiteX1" fmla="*/ 14638 w 16315"/>
                <a:gd name="connsiteY1" fmla="*/ 9566402 h 9566401"/>
                <a:gd name="connsiteX2" fmla="*/ 5767 w 16315"/>
                <a:gd name="connsiteY2" fmla="*/ 1225259 h 9566401"/>
                <a:gd name="connsiteX3" fmla="*/ 4757 w 16315"/>
                <a:gd name="connsiteY3" fmla="*/ 7 h 9566401"/>
                <a:gd name="connsiteX4" fmla="*/ 3645 w 16315"/>
                <a:gd name="connsiteY4" fmla="*/ 1272385 h 9566401"/>
                <a:gd name="connsiteX5" fmla="*/ 2533 w 16315"/>
                <a:gd name="connsiteY5" fmla="*/ 23566 h 9566401"/>
                <a:gd name="connsiteX6" fmla="*/ 1445 w 16315"/>
                <a:gd name="connsiteY6" fmla="*/ 612051 h 9566401"/>
                <a:gd name="connsiteX7" fmla="*/ 411 w 16315"/>
                <a:gd name="connsiteY7" fmla="*/ 589071 h 9566401"/>
                <a:gd name="connsiteX0" fmla="*/ 16315 w 16315"/>
                <a:gd name="connsiteY0" fmla="*/ 9564926 h 9564924"/>
                <a:gd name="connsiteX1" fmla="*/ 6858 w 16315"/>
                <a:gd name="connsiteY1" fmla="*/ 11 h 9564924"/>
                <a:gd name="connsiteX2" fmla="*/ 5767 w 16315"/>
                <a:gd name="connsiteY2" fmla="*/ 1225259 h 9564924"/>
                <a:gd name="connsiteX3" fmla="*/ 4757 w 16315"/>
                <a:gd name="connsiteY3" fmla="*/ 7 h 9564924"/>
                <a:gd name="connsiteX4" fmla="*/ 3645 w 16315"/>
                <a:gd name="connsiteY4" fmla="*/ 1272385 h 9564924"/>
                <a:gd name="connsiteX5" fmla="*/ 2533 w 16315"/>
                <a:gd name="connsiteY5" fmla="*/ 23566 h 9564924"/>
                <a:gd name="connsiteX6" fmla="*/ 1445 w 16315"/>
                <a:gd name="connsiteY6" fmla="*/ 612051 h 9564924"/>
                <a:gd name="connsiteX7" fmla="*/ 411 w 16315"/>
                <a:gd name="connsiteY7" fmla="*/ 589071 h 9564924"/>
                <a:gd name="connsiteX0" fmla="*/ 7909 w 7909"/>
                <a:gd name="connsiteY0" fmla="*/ 1247352 h 1435448"/>
                <a:gd name="connsiteX1" fmla="*/ 6858 w 7909"/>
                <a:gd name="connsiteY1" fmla="*/ 11 h 1435448"/>
                <a:gd name="connsiteX2" fmla="*/ 5767 w 7909"/>
                <a:gd name="connsiteY2" fmla="*/ 1225259 h 1435448"/>
                <a:gd name="connsiteX3" fmla="*/ 4757 w 7909"/>
                <a:gd name="connsiteY3" fmla="*/ 7 h 1435448"/>
                <a:gd name="connsiteX4" fmla="*/ 3645 w 7909"/>
                <a:gd name="connsiteY4" fmla="*/ 1272385 h 1435448"/>
                <a:gd name="connsiteX5" fmla="*/ 2533 w 7909"/>
                <a:gd name="connsiteY5" fmla="*/ 23566 h 1435448"/>
                <a:gd name="connsiteX6" fmla="*/ 1445 w 7909"/>
                <a:gd name="connsiteY6" fmla="*/ 612051 h 1435448"/>
                <a:gd name="connsiteX7" fmla="*/ 411 w 7909"/>
                <a:gd name="connsiteY7" fmla="*/ 589071 h 1435448"/>
                <a:gd name="connsiteX0" fmla="*/ 9480 w 9480"/>
                <a:gd name="connsiteY0" fmla="*/ 8690 h 8929"/>
                <a:gd name="connsiteX1" fmla="*/ 8151 w 9480"/>
                <a:gd name="connsiteY1" fmla="*/ 0 h 8929"/>
                <a:gd name="connsiteX2" fmla="*/ 6772 w 9480"/>
                <a:gd name="connsiteY2" fmla="*/ 8536 h 8929"/>
                <a:gd name="connsiteX3" fmla="*/ 5495 w 9480"/>
                <a:gd name="connsiteY3" fmla="*/ 0 h 8929"/>
                <a:gd name="connsiteX4" fmla="*/ 4089 w 9480"/>
                <a:gd name="connsiteY4" fmla="*/ 8864 h 8929"/>
                <a:gd name="connsiteX5" fmla="*/ 2683 w 9480"/>
                <a:gd name="connsiteY5" fmla="*/ 164 h 8929"/>
                <a:gd name="connsiteX6" fmla="*/ 1307 w 9480"/>
                <a:gd name="connsiteY6" fmla="*/ 4264 h 8929"/>
                <a:gd name="connsiteX7" fmla="*/ 0 w 9480"/>
                <a:gd name="connsiteY7" fmla="*/ 4104 h 8929"/>
                <a:gd name="connsiteX0" fmla="*/ 9973 w 9973"/>
                <a:gd name="connsiteY0" fmla="*/ 9732 h 10000"/>
                <a:gd name="connsiteX1" fmla="*/ 8571 w 9973"/>
                <a:gd name="connsiteY1" fmla="*/ 0 h 10000"/>
                <a:gd name="connsiteX2" fmla="*/ 7116 w 9973"/>
                <a:gd name="connsiteY2" fmla="*/ 9560 h 10000"/>
                <a:gd name="connsiteX3" fmla="*/ 5769 w 9973"/>
                <a:gd name="connsiteY3" fmla="*/ 0 h 10000"/>
                <a:gd name="connsiteX4" fmla="*/ 4286 w 9973"/>
                <a:gd name="connsiteY4" fmla="*/ 9927 h 10000"/>
                <a:gd name="connsiteX5" fmla="*/ 2803 w 9973"/>
                <a:gd name="connsiteY5" fmla="*/ 184 h 10000"/>
                <a:gd name="connsiteX6" fmla="*/ 1352 w 9973"/>
                <a:gd name="connsiteY6" fmla="*/ 4775 h 10000"/>
                <a:gd name="connsiteX7" fmla="*/ 0 w 9973"/>
                <a:gd name="connsiteY7" fmla="*/ 5148 h 10000"/>
                <a:gd name="connsiteX0" fmla="*/ 10000 w 10000"/>
                <a:gd name="connsiteY0" fmla="*/ 9732 h 10000"/>
                <a:gd name="connsiteX1" fmla="*/ 8594 w 10000"/>
                <a:gd name="connsiteY1" fmla="*/ 0 h 10000"/>
                <a:gd name="connsiteX2" fmla="*/ 7135 w 10000"/>
                <a:gd name="connsiteY2" fmla="*/ 9560 h 10000"/>
                <a:gd name="connsiteX3" fmla="*/ 5785 w 10000"/>
                <a:gd name="connsiteY3" fmla="*/ 0 h 10000"/>
                <a:gd name="connsiteX4" fmla="*/ 4298 w 10000"/>
                <a:gd name="connsiteY4" fmla="*/ 9927 h 10000"/>
                <a:gd name="connsiteX5" fmla="*/ 2811 w 10000"/>
                <a:gd name="connsiteY5" fmla="*/ 184 h 10000"/>
                <a:gd name="connsiteX6" fmla="*/ 1356 w 10000"/>
                <a:gd name="connsiteY6" fmla="*/ 4775 h 10000"/>
                <a:gd name="connsiteX7" fmla="*/ 0 w 10000"/>
                <a:gd name="connsiteY7" fmla="*/ 5148 h 10000"/>
                <a:gd name="connsiteX0" fmla="*/ 10878 w 10878"/>
                <a:gd name="connsiteY0" fmla="*/ 9732 h 10000"/>
                <a:gd name="connsiteX1" fmla="*/ 9472 w 10878"/>
                <a:gd name="connsiteY1" fmla="*/ 0 h 10000"/>
                <a:gd name="connsiteX2" fmla="*/ 8013 w 10878"/>
                <a:gd name="connsiteY2" fmla="*/ 9560 h 10000"/>
                <a:gd name="connsiteX3" fmla="*/ 6663 w 10878"/>
                <a:gd name="connsiteY3" fmla="*/ 0 h 10000"/>
                <a:gd name="connsiteX4" fmla="*/ 5176 w 10878"/>
                <a:gd name="connsiteY4" fmla="*/ 9927 h 10000"/>
                <a:gd name="connsiteX5" fmla="*/ 3689 w 10878"/>
                <a:gd name="connsiteY5" fmla="*/ 184 h 10000"/>
                <a:gd name="connsiteX6" fmla="*/ 2234 w 10878"/>
                <a:gd name="connsiteY6" fmla="*/ 4775 h 10000"/>
                <a:gd name="connsiteX7" fmla="*/ 0 w 10878"/>
                <a:gd name="connsiteY7" fmla="*/ 5883 h 10000"/>
                <a:gd name="connsiteX0" fmla="*/ 10878 w 10878"/>
                <a:gd name="connsiteY0" fmla="*/ 9732 h 10000"/>
                <a:gd name="connsiteX1" fmla="*/ 9472 w 10878"/>
                <a:gd name="connsiteY1" fmla="*/ 0 h 10000"/>
                <a:gd name="connsiteX2" fmla="*/ 8013 w 10878"/>
                <a:gd name="connsiteY2" fmla="*/ 9560 h 10000"/>
                <a:gd name="connsiteX3" fmla="*/ 6663 w 10878"/>
                <a:gd name="connsiteY3" fmla="*/ 0 h 10000"/>
                <a:gd name="connsiteX4" fmla="*/ 5176 w 10878"/>
                <a:gd name="connsiteY4" fmla="*/ 9927 h 10000"/>
                <a:gd name="connsiteX5" fmla="*/ 3689 w 10878"/>
                <a:gd name="connsiteY5" fmla="*/ 184 h 10000"/>
                <a:gd name="connsiteX6" fmla="*/ 2234 w 10878"/>
                <a:gd name="connsiteY6" fmla="*/ 4775 h 10000"/>
                <a:gd name="connsiteX7" fmla="*/ 0 w 1087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3689 w 15188"/>
                <a:gd name="connsiteY5" fmla="*/ 184 h 10000"/>
                <a:gd name="connsiteX6" fmla="*/ 2234 w 15188"/>
                <a:gd name="connsiteY6" fmla="*/ 4775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3689 w 15188"/>
                <a:gd name="connsiteY5" fmla="*/ 184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12350 w 15188"/>
                <a:gd name="connsiteY1" fmla="*/ 184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12350 w 15188"/>
                <a:gd name="connsiteY1" fmla="*/ 184 h 10000"/>
                <a:gd name="connsiteX2" fmla="*/ 9445 w 15188"/>
                <a:gd name="connsiteY2" fmla="*/ 9836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3783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5869 w 17269"/>
                <a:gd name="connsiteY6" fmla="*/ 5143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4369 w 17269"/>
                <a:gd name="connsiteY6" fmla="*/ 5419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5798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5798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9 h 10115"/>
                <a:gd name="connsiteX1" fmla="*/ 14431 w 17269"/>
                <a:gd name="connsiteY1" fmla="*/ 187 h 10115"/>
                <a:gd name="connsiteX2" fmla="*/ 11553 w 17269"/>
                <a:gd name="connsiteY2" fmla="*/ 10115 h 10115"/>
                <a:gd name="connsiteX3" fmla="*/ 8744 w 17269"/>
                <a:gd name="connsiteY3" fmla="*/ 3 h 10115"/>
                <a:gd name="connsiteX4" fmla="*/ 5798 w 17269"/>
                <a:gd name="connsiteY4" fmla="*/ 9930 h 10115"/>
                <a:gd name="connsiteX5" fmla="*/ 2999 w 17269"/>
                <a:gd name="connsiteY5" fmla="*/ 3 h 10115"/>
                <a:gd name="connsiteX6" fmla="*/ 3031 w 17269"/>
                <a:gd name="connsiteY6" fmla="*/ 5514 h 10115"/>
                <a:gd name="connsiteX7" fmla="*/ 0 w 17269"/>
                <a:gd name="connsiteY7" fmla="*/ 5610 h 10115"/>
                <a:gd name="connsiteX0" fmla="*/ 17269 w 17269"/>
                <a:gd name="connsiteY0" fmla="*/ 9919 h 10115"/>
                <a:gd name="connsiteX1" fmla="*/ 14431 w 17269"/>
                <a:gd name="connsiteY1" fmla="*/ 187 h 10115"/>
                <a:gd name="connsiteX2" fmla="*/ 11553 w 17269"/>
                <a:gd name="connsiteY2" fmla="*/ 10115 h 10115"/>
                <a:gd name="connsiteX3" fmla="*/ 8744 w 17269"/>
                <a:gd name="connsiteY3" fmla="*/ 3 h 10115"/>
                <a:gd name="connsiteX4" fmla="*/ 5798 w 17269"/>
                <a:gd name="connsiteY4" fmla="*/ 9930 h 10115"/>
                <a:gd name="connsiteX5" fmla="*/ 2999 w 17269"/>
                <a:gd name="connsiteY5" fmla="*/ 3 h 10115"/>
                <a:gd name="connsiteX6" fmla="*/ 1585 w 17269"/>
                <a:gd name="connsiteY6" fmla="*/ 5698 h 10115"/>
                <a:gd name="connsiteX7" fmla="*/ 0 w 17269"/>
                <a:gd name="connsiteY7" fmla="*/ 5610 h 10115"/>
                <a:gd name="connsiteX0" fmla="*/ 20025 w 20025"/>
                <a:gd name="connsiteY0" fmla="*/ 9919 h 10115"/>
                <a:gd name="connsiteX1" fmla="*/ 17187 w 20025"/>
                <a:gd name="connsiteY1" fmla="*/ 187 h 10115"/>
                <a:gd name="connsiteX2" fmla="*/ 14309 w 20025"/>
                <a:gd name="connsiteY2" fmla="*/ 10115 h 10115"/>
                <a:gd name="connsiteX3" fmla="*/ 11500 w 20025"/>
                <a:gd name="connsiteY3" fmla="*/ 3 h 10115"/>
                <a:gd name="connsiteX4" fmla="*/ 8554 w 20025"/>
                <a:gd name="connsiteY4" fmla="*/ 9930 h 10115"/>
                <a:gd name="connsiteX5" fmla="*/ 5755 w 20025"/>
                <a:gd name="connsiteY5" fmla="*/ 3 h 10115"/>
                <a:gd name="connsiteX6" fmla="*/ 4341 w 20025"/>
                <a:gd name="connsiteY6" fmla="*/ 5698 h 10115"/>
                <a:gd name="connsiteX7" fmla="*/ 0 w 20025"/>
                <a:gd name="connsiteY7" fmla="*/ 5702 h 10115"/>
                <a:gd name="connsiteX0" fmla="*/ 20025 w 20025"/>
                <a:gd name="connsiteY0" fmla="*/ 9919 h 10115"/>
                <a:gd name="connsiteX1" fmla="*/ 17187 w 20025"/>
                <a:gd name="connsiteY1" fmla="*/ 187 h 10115"/>
                <a:gd name="connsiteX2" fmla="*/ 14309 w 20025"/>
                <a:gd name="connsiteY2" fmla="*/ 10115 h 10115"/>
                <a:gd name="connsiteX3" fmla="*/ 11500 w 20025"/>
                <a:gd name="connsiteY3" fmla="*/ 3 h 10115"/>
                <a:gd name="connsiteX4" fmla="*/ 8554 w 20025"/>
                <a:gd name="connsiteY4" fmla="*/ 9930 h 10115"/>
                <a:gd name="connsiteX5" fmla="*/ 5755 w 20025"/>
                <a:gd name="connsiteY5" fmla="*/ 3 h 10115"/>
                <a:gd name="connsiteX6" fmla="*/ 4341 w 20025"/>
                <a:gd name="connsiteY6" fmla="*/ 5698 h 10115"/>
                <a:gd name="connsiteX7" fmla="*/ 0 w 20025"/>
                <a:gd name="connsiteY7" fmla="*/ 5702 h 10115"/>
                <a:gd name="connsiteX0" fmla="*/ 20011 w 20011"/>
                <a:gd name="connsiteY0" fmla="*/ 9919 h 10115"/>
                <a:gd name="connsiteX1" fmla="*/ 17173 w 20011"/>
                <a:gd name="connsiteY1" fmla="*/ 187 h 10115"/>
                <a:gd name="connsiteX2" fmla="*/ 14295 w 20011"/>
                <a:gd name="connsiteY2" fmla="*/ 10115 h 10115"/>
                <a:gd name="connsiteX3" fmla="*/ 11486 w 20011"/>
                <a:gd name="connsiteY3" fmla="*/ 3 h 10115"/>
                <a:gd name="connsiteX4" fmla="*/ 8540 w 20011"/>
                <a:gd name="connsiteY4" fmla="*/ 9930 h 10115"/>
                <a:gd name="connsiteX5" fmla="*/ 5741 w 20011"/>
                <a:gd name="connsiteY5" fmla="*/ 3 h 10115"/>
                <a:gd name="connsiteX6" fmla="*/ 4327 w 20011"/>
                <a:gd name="connsiteY6" fmla="*/ 5698 h 10115"/>
                <a:gd name="connsiteX7" fmla="*/ 0 w 20011"/>
                <a:gd name="connsiteY7" fmla="*/ 5059 h 10115"/>
                <a:gd name="connsiteX0" fmla="*/ 20011 w 20011"/>
                <a:gd name="connsiteY0" fmla="*/ 9918 h 10115"/>
                <a:gd name="connsiteX1" fmla="*/ 17173 w 20011"/>
                <a:gd name="connsiteY1" fmla="*/ 186 h 10115"/>
                <a:gd name="connsiteX2" fmla="*/ 14295 w 20011"/>
                <a:gd name="connsiteY2" fmla="*/ 10114 h 10115"/>
                <a:gd name="connsiteX3" fmla="*/ 11486 w 20011"/>
                <a:gd name="connsiteY3" fmla="*/ 2 h 10115"/>
                <a:gd name="connsiteX4" fmla="*/ 8540 w 20011"/>
                <a:gd name="connsiteY4" fmla="*/ 9929 h 10115"/>
                <a:gd name="connsiteX5" fmla="*/ 5741 w 20011"/>
                <a:gd name="connsiteY5" fmla="*/ 2 h 10115"/>
                <a:gd name="connsiteX6" fmla="*/ 2881 w 20011"/>
                <a:gd name="connsiteY6" fmla="*/ 10109 h 10115"/>
                <a:gd name="connsiteX7" fmla="*/ 0 w 20011"/>
                <a:gd name="connsiteY7" fmla="*/ 5058 h 10115"/>
                <a:gd name="connsiteX0" fmla="*/ 20011 w 20011"/>
                <a:gd name="connsiteY0" fmla="*/ 9918 h 10115"/>
                <a:gd name="connsiteX1" fmla="*/ 17173 w 20011"/>
                <a:gd name="connsiteY1" fmla="*/ 186 h 10115"/>
                <a:gd name="connsiteX2" fmla="*/ 14295 w 20011"/>
                <a:gd name="connsiteY2" fmla="*/ 10114 h 10115"/>
                <a:gd name="connsiteX3" fmla="*/ 11486 w 20011"/>
                <a:gd name="connsiteY3" fmla="*/ 2 h 10115"/>
                <a:gd name="connsiteX4" fmla="*/ 8540 w 20011"/>
                <a:gd name="connsiteY4" fmla="*/ 9929 h 10115"/>
                <a:gd name="connsiteX5" fmla="*/ 5741 w 20011"/>
                <a:gd name="connsiteY5" fmla="*/ 2 h 10115"/>
                <a:gd name="connsiteX6" fmla="*/ 2881 w 20011"/>
                <a:gd name="connsiteY6" fmla="*/ 10109 h 10115"/>
                <a:gd name="connsiteX7" fmla="*/ 0 w 20011"/>
                <a:gd name="connsiteY7" fmla="*/ 5058 h 10115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231"/>
                <a:gd name="connsiteY0" fmla="*/ 9918 h 10576"/>
                <a:gd name="connsiteX1" fmla="*/ 20024 w 20231"/>
                <a:gd name="connsiteY1" fmla="*/ 9837 h 10576"/>
                <a:gd name="connsiteX2" fmla="*/ 17173 w 20231"/>
                <a:gd name="connsiteY2" fmla="*/ 186 h 10576"/>
                <a:gd name="connsiteX3" fmla="*/ 14295 w 20231"/>
                <a:gd name="connsiteY3" fmla="*/ 10114 h 10576"/>
                <a:gd name="connsiteX4" fmla="*/ 11486 w 20231"/>
                <a:gd name="connsiteY4" fmla="*/ 2 h 10576"/>
                <a:gd name="connsiteX5" fmla="*/ 8540 w 20231"/>
                <a:gd name="connsiteY5" fmla="*/ 9929 h 10576"/>
                <a:gd name="connsiteX6" fmla="*/ 5741 w 20231"/>
                <a:gd name="connsiteY6" fmla="*/ 2 h 10576"/>
                <a:gd name="connsiteX7" fmla="*/ 2881 w 20231"/>
                <a:gd name="connsiteY7" fmla="*/ 10109 h 10576"/>
                <a:gd name="connsiteX8" fmla="*/ 0 w 20231"/>
                <a:gd name="connsiteY8" fmla="*/ 5058 h 10576"/>
                <a:gd name="connsiteX0" fmla="*/ 20011 w 20688"/>
                <a:gd name="connsiteY0" fmla="*/ 9918 h 10114"/>
                <a:gd name="connsiteX1" fmla="*/ 20564 w 20688"/>
                <a:gd name="connsiteY1" fmla="*/ 7539 h 10114"/>
                <a:gd name="connsiteX2" fmla="*/ 17173 w 20688"/>
                <a:gd name="connsiteY2" fmla="*/ 186 h 10114"/>
                <a:gd name="connsiteX3" fmla="*/ 14295 w 20688"/>
                <a:gd name="connsiteY3" fmla="*/ 10114 h 10114"/>
                <a:gd name="connsiteX4" fmla="*/ 11486 w 20688"/>
                <a:gd name="connsiteY4" fmla="*/ 2 h 10114"/>
                <a:gd name="connsiteX5" fmla="*/ 8540 w 20688"/>
                <a:gd name="connsiteY5" fmla="*/ 9929 h 10114"/>
                <a:gd name="connsiteX6" fmla="*/ 5741 w 20688"/>
                <a:gd name="connsiteY6" fmla="*/ 2 h 10114"/>
                <a:gd name="connsiteX7" fmla="*/ 2881 w 20688"/>
                <a:gd name="connsiteY7" fmla="*/ 10109 h 10114"/>
                <a:gd name="connsiteX8" fmla="*/ 0 w 20688"/>
                <a:gd name="connsiteY8" fmla="*/ 5058 h 10114"/>
                <a:gd name="connsiteX0" fmla="*/ 29091 w 29091"/>
                <a:gd name="connsiteY0" fmla="*/ 7252 h 10114"/>
                <a:gd name="connsiteX1" fmla="*/ 20564 w 29091"/>
                <a:gd name="connsiteY1" fmla="*/ 7539 h 10114"/>
                <a:gd name="connsiteX2" fmla="*/ 17173 w 29091"/>
                <a:gd name="connsiteY2" fmla="*/ 186 h 10114"/>
                <a:gd name="connsiteX3" fmla="*/ 14295 w 29091"/>
                <a:gd name="connsiteY3" fmla="*/ 10114 h 10114"/>
                <a:gd name="connsiteX4" fmla="*/ 11486 w 29091"/>
                <a:gd name="connsiteY4" fmla="*/ 2 h 10114"/>
                <a:gd name="connsiteX5" fmla="*/ 8540 w 29091"/>
                <a:gd name="connsiteY5" fmla="*/ 9929 h 10114"/>
                <a:gd name="connsiteX6" fmla="*/ 5741 w 29091"/>
                <a:gd name="connsiteY6" fmla="*/ 2 h 10114"/>
                <a:gd name="connsiteX7" fmla="*/ 2881 w 29091"/>
                <a:gd name="connsiteY7" fmla="*/ 10109 h 10114"/>
                <a:gd name="connsiteX8" fmla="*/ 0 w 29091"/>
                <a:gd name="connsiteY8" fmla="*/ 5058 h 10114"/>
                <a:gd name="connsiteX0" fmla="*/ 29091 w 29091"/>
                <a:gd name="connsiteY0" fmla="*/ 7252 h 10465"/>
                <a:gd name="connsiteX1" fmla="*/ 20024 w 29091"/>
                <a:gd name="connsiteY1" fmla="*/ 10113 h 10465"/>
                <a:gd name="connsiteX2" fmla="*/ 17173 w 29091"/>
                <a:gd name="connsiteY2" fmla="*/ 186 h 10465"/>
                <a:gd name="connsiteX3" fmla="*/ 14295 w 29091"/>
                <a:gd name="connsiteY3" fmla="*/ 10114 h 10465"/>
                <a:gd name="connsiteX4" fmla="*/ 11486 w 29091"/>
                <a:gd name="connsiteY4" fmla="*/ 2 h 10465"/>
                <a:gd name="connsiteX5" fmla="*/ 8540 w 29091"/>
                <a:gd name="connsiteY5" fmla="*/ 9929 h 10465"/>
                <a:gd name="connsiteX6" fmla="*/ 5741 w 29091"/>
                <a:gd name="connsiteY6" fmla="*/ 2 h 10465"/>
                <a:gd name="connsiteX7" fmla="*/ 2881 w 29091"/>
                <a:gd name="connsiteY7" fmla="*/ 10109 h 10465"/>
                <a:gd name="connsiteX8" fmla="*/ 0 w 29091"/>
                <a:gd name="connsiteY8" fmla="*/ 5058 h 10465"/>
                <a:gd name="connsiteX0" fmla="*/ 29091 w 29091"/>
                <a:gd name="connsiteY0" fmla="*/ 7252 h 10465"/>
                <a:gd name="connsiteX1" fmla="*/ 20024 w 29091"/>
                <a:gd name="connsiteY1" fmla="*/ 10113 h 10465"/>
                <a:gd name="connsiteX2" fmla="*/ 17173 w 29091"/>
                <a:gd name="connsiteY2" fmla="*/ 186 h 10465"/>
                <a:gd name="connsiteX3" fmla="*/ 14295 w 29091"/>
                <a:gd name="connsiteY3" fmla="*/ 10114 h 10465"/>
                <a:gd name="connsiteX4" fmla="*/ 11486 w 29091"/>
                <a:gd name="connsiteY4" fmla="*/ 2 h 10465"/>
                <a:gd name="connsiteX5" fmla="*/ 8540 w 29091"/>
                <a:gd name="connsiteY5" fmla="*/ 9929 h 10465"/>
                <a:gd name="connsiteX6" fmla="*/ 5741 w 29091"/>
                <a:gd name="connsiteY6" fmla="*/ 2 h 10465"/>
                <a:gd name="connsiteX7" fmla="*/ 2881 w 29091"/>
                <a:gd name="connsiteY7" fmla="*/ 10109 h 10465"/>
                <a:gd name="connsiteX8" fmla="*/ 0 w 29091"/>
                <a:gd name="connsiteY8" fmla="*/ 5058 h 10465"/>
                <a:gd name="connsiteX0" fmla="*/ 29091 w 29091"/>
                <a:gd name="connsiteY0" fmla="*/ 7252 h 11004"/>
                <a:gd name="connsiteX1" fmla="*/ 22322 w 29091"/>
                <a:gd name="connsiteY1" fmla="*/ 10205 h 11004"/>
                <a:gd name="connsiteX2" fmla="*/ 20024 w 29091"/>
                <a:gd name="connsiteY2" fmla="*/ 10113 h 11004"/>
                <a:gd name="connsiteX3" fmla="*/ 17173 w 29091"/>
                <a:gd name="connsiteY3" fmla="*/ 186 h 11004"/>
                <a:gd name="connsiteX4" fmla="*/ 14295 w 29091"/>
                <a:gd name="connsiteY4" fmla="*/ 10114 h 11004"/>
                <a:gd name="connsiteX5" fmla="*/ 11486 w 29091"/>
                <a:gd name="connsiteY5" fmla="*/ 2 h 11004"/>
                <a:gd name="connsiteX6" fmla="*/ 8540 w 29091"/>
                <a:gd name="connsiteY6" fmla="*/ 9929 h 11004"/>
                <a:gd name="connsiteX7" fmla="*/ 5741 w 29091"/>
                <a:gd name="connsiteY7" fmla="*/ 2 h 11004"/>
                <a:gd name="connsiteX8" fmla="*/ 2881 w 29091"/>
                <a:gd name="connsiteY8" fmla="*/ 10109 h 11004"/>
                <a:gd name="connsiteX9" fmla="*/ 0 w 29091"/>
                <a:gd name="connsiteY9" fmla="*/ 5058 h 11004"/>
                <a:gd name="connsiteX0" fmla="*/ 29091 w 29091"/>
                <a:gd name="connsiteY0" fmla="*/ 7252 h 10920"/>
                <a:gd name="connsiteX1" fmla="*/ 24659 w 29091"/>
                <a:gd name="connsiteY1" fmla="*/ 9102 h 10920"/>
                <a:gd name="connsiteX2" fmla="*/ 22322 w 29091"/>
                <a:gd name="connsiteY2" fmla="*/ 10205 h 10920"/>
                <a:gd name="connsiteX3" fmla="*/ 20024 w 29091"/>
                <a:gd name="connsiteY3" fmla="*/ 10113 h 10920"/>
                <a:gd name="connsiteX4" fmla="*/ 17173 w 29091"/>
                <a:gd name="connsiteY4" fmla="*/ 186 h 10920"/>
                <a:gd name="connsiteX5" fmla="*/ 14295 w 29091"/>
                <a:gd name="connsiteY5" fmla="*/ 10114 h 10920"/>
                <a:gd name="connsiteX6" fmla="*/ 11486 w 29091"/>
                <a:gd name="connsiteY6" fmla="*/ 2 h 10920"/>
                <a:gd name="connsiteX7" fmla="*/ 8540 w 29091"/>
                <a:gd name="connsiteY7" fmla="*/ 9929 h 10920"/>
                <a:gd name="connsiteX8" fmla="*/ 5741 w 29091"/>
                <a:gd name="connsiteY8" fmla="*/ 2 h 10920"/>
                <a:gd name="connsiteX9" fmla="*/ 2881 w 29091"/>
                <a:gd name="connsiteY9" fmla="*/ 10109 h 10920"/>
                <a:gd name="connsiteX10" fmla="*/ 0 w 29091"/>
                <a:gd name="connsiteY10" fmla="*/ 5058 h 10920"/>
                <a:gd name="connsiteX0" fmla="*/ 29091 w 29091"/>
                <a:gd name="connsiteY0" fmla="*/ 7252 h 10920"/>
                <a:gd name="connsiteX1" fmla="*/ 26659 w 29091"/>
                <a:gd name="connsiteY1" fmla="*/ 8275 h 10920"/>
                <a:gd name="connsiteX2" fmla="*/ 24659 w 29091"/>
                <a:gd name="connsiteY2" fmla="*/ 9102 h 10920"/>
                <a:gd name="connsiteX3" fmla="*/ 22322 w 29091"/>
                <a:gd name="connsiteY3" fmla="*/ 10205 h 10920"/>
                <a:gd name="connsiteX4" fmla="*/ 20024 w 29091"/>
                <a:gd name="connsiteY4" fmla="*/ 10113 h 10920"/>
                <a:gd name="connsiteX5" fmla="*/ 17173 w 29091"/>
                <a:gd name="connsiteY5" fmla="*/ 186 h 10920"/>
                <a:gd name="connsiteX6" fmla="*/ 14295 w 29091"/>
                <a:gd name="connsiteY6" fmla="*/ 10114 h 10920"/>
                <a:gd name="connsiteX7" fmla="*/ 11486 w 29091"/>
                <a:gd name="connsiteY7" fmla="*/ 2 h 10920"/>
                <a:gd name="connsiteX8" fmla="*/ 8540 w 29091"/>
                <a:gd name="connsiteY8" fmla="*/ 9929 h 10920"/>
                <a:gd name="connsiteX9" fmla="*/ 5741 w 29091"/>
                <a:gd name="connsiteY9" fmla="*/ 2 h 10920"/>
                <a:gd name="connsiteX10" fmla="*/ 2881 w 29091"/>
                <a:gd name="connsiteY10" fmla="*/ 10109 h 10920"/>
                <a:gd name="connsiteX11" fmla="*/ 0 w 29091"/>
                <a:gd name="connsiteY11" fmla="*/ 5058 h 10920"/>
                <a:gd name="connsiteX0" fmla="*/ 29091 w 29091"/>
                <a:gd name="connsiteY0" fmla="*/ 7252 h 10920"/>
                <a:gd name="connsiteX1" fmla="*/ 28010 w 29091"/>
                <a:gd name="connsiteY1" fmla="*/ 7631 h 10920"/>
                <a:gd name="connsiteX2" fmla="*/ 26659 w 29091"/>
                <a:gd name="connsiteY2" fmla="*/ 8275 h 10920"/>
                <a:gd name="connsiteX3" fmla="*/ 24659 w 29091"/>
                <a:gd name="connsiteY3" fmla="*/ 9102 h 10920"/>
                <a:gd name="connsiteX4" fmla="*/ 22322 w 29091"/>
                <a:gd name="connsiteY4" fmla="*/ 10205 h 10920"/>
                <a:gd name="connsiteX5" fmla="*/ 20024 w 29091"/>
                <a:gd name="connsiteY5" fmla="*/ 10113 h 10920"/>
                <a:gd name="connsiteX6" fmla="*/ 17173 w 29091"/>
                <a:gd name="connsiteY6" fmla="*/ 186 h 10920"/>
                <a:gd name="connsiteX7" fmla="*/ 14295 w 29091"/>
                <a:gd name="connsiteY7" fmla="*/ 10114 h 10920"/>
                <a:gd name="connsiteX8" fmla="*/ 11486 w 29091"/>
                <a:gd name="connsiteY8" fmla="*/ 2 h 10920"/>
                <a:gd name="connsiteX9" fmla="*/ 8540 w 29091"/>
                <a:gd name="connsiteY9" fmla="*/ 9929 h 10920"/>
                <a:gd name="connsiteX10" fmla="*/ 5741 w 29091"/>
                <a:gd name="connsiteY10" fmla="*/ 2 h 10920"/>
                <a:gd name="connsiteX11" fmla="*/ 2881 w 29091"/>
                <a:gd name="connsiteY11" fmla="*/ 10109 h 10920"/>
                <a:gd name="connsiteX12" fmla="*/ 0 w 29091"/>
                <a:gd name="connsiteY12" fmla="*/ 5058 h 10920"/>
                <a:gd name="connsiteX0" fmla="*/ 29091 w 29091"/>
                <a:gd name="connsiteY0" fmla="*/ 7252 h 10920"/>
                <a:gd name="connsiteX1" fmla="*/ 28010 w 29091"/>
                <a:gd name="connsiteY1" fmla="*/ 7631 h 10920"/>
                <a:gd name="connsiteX2" fmla="*/ 26659 w 29091"/>
                <a:gd name="connsiteY2" fmla="*/ 8275 h 10920"/>
                <a:gd name="connsiteX3" fmla="*/ 24659 w 29091"/>
                <a:gd name="connsiteY3" fmla="*/ 9102 h 10920"/>
                <a:gd name="connsiteX4" fmla="*/ 22322 w 29091"/>
                <a:gd name="connsiteY4" fmla="*/ 10205 h 10920"/>
                <a:gd name="connsiteX5" fmla="*/ 20024 w 29091"/>
                <a:gd name="connsiteY5" fmla="*/ 10113 h 10920"/>
                <a:gd name="connsiteX6" fmla="*/ 17173 w 29091"/>
                <a:gd name="connsiteY6" fmla="*/ 186 h 10920"/>
                <a:gd name="connsiteX7" fmla="*/ 14295 w 29091"/>
                <a:gd name="connsiteY7" fmla="*/ 10114 h 10920"/>
                <a:gd name="connsiteX8" fmla="*/ 11486 w 29091"/>
                <a:gd name="connsiteY8" fmla="*/ 2 h 10920"/>
                <a:gd name="connsiteX9" fmla="*/ 8540 w 29091"/>
                <a:gd name="connsiteY9" fmla="*/ 9929 h 10920"/>
                <a:gd name="connsiteX10" fmla="*/ 5741 w 29091"/>
                <a:gd name="connsiteY10" fmla="*/ 2 h 10920"/>
                <a:gd name="connsiteX11" fmla="*/ 2881 w 29091"/>
                <a:gd name="connsiteY11" fmla="*/ 10109 h 10920"/>
                <a:gd name="connsiteX12" fmla="*/ 0 w 29091"/>
                <a:gd name="connsiteY12" fmla="*/ 5058 h 10920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6659 w 29091"/>
                <a:gd name="connsiteY2" fmla="*/ 8275 h 10282"/>
                <a:gd name="connsiteX3" fmla="*/ 24659 w 29091"/>
                <a:gd name="connsiteY3" fmla="*/ 9102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6659 w 29091"/>
                <a:gd name="connsiteY2" fmla="*/ 8275 h 10282"/>
                <a:gd name="connsiteX3" fmla="*/ 25686 w 29091"/>
                <a:gd name="connsiteY3" fmla="*/ 10113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8591 w 29091"/>
                <a:gd name="connsiteY2" fmla="*/ 646 h 10282"/>
                <a:gd name="connsiteX3" fmla="*/ 25686 w 29091"/>
                <a:gd name="connsiteY3" fmla="*/ 10113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34307 w 34307"/>
                <a:gd name="connsiteY0" fmla="*/ 450 h 10282"/>
                <a:gd name="connsiteX1" fmla="*/ 28010 w 34307"/>
                <a:gd name="connsiteY1" fmla="*/ 7631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405"/>
                <a:gd name="connsiteX1" fmla="*/ 31402 w 34307"/>
                <a:gd name="connsiteY1" fmla="*/ 10205 h 10405"/>
                <a:gd name="connsiteX2" fmla="*/ 28605 w 34307"/>
                <a:gd name="connsiteY2" fmla="*/ 370 h 10405"/>
                <a:gd name="connsiteX3" fmla="*/ 25686 w 34307"/>
                <a:gd name="connsiteY3" fmla="*/ 10389 h 10405"/>
                <a:gd name="connsiteX4" fmla="*/ 22903 w 34307"/>
                <a:gd name="connsiteY4" fmla="*/ 370 h 10405"/>
                <a:gd name="connsiteX5" fmla="*/ 20024 w 34307"/>
                <a:gd name="connsiteY5" fmla="*/ 10113 h 10405"/>
                <a:gd name="connsiteX6" fmla="*/ 17173 w 34307"/>
                <a:gd name="connsiteY6" fmla="*/ 186 h 10405"/>
                <a:gd name="connsiteX7" fmla="*/ 14295 w 34307"/>
                <a:gd name="connsiteY7" fmla="*/ 10114 h 10405"/>
                <a:gd name="connsiteX8" fmla="*/ 11486 w 34307"/>
                <a:gd name="connsiteY8" fmla="*/ 2 h 10405"/>
                <a:gd name="connsiteX9" fmla="*/ 8540 w 34307"/>
                <a:gd name="connsiteY9" fmla="*/ 9929 h 10405"/>
                <a:gd name="connsiteX10" fmla="*/ 5741 w 34307"/>
                <a:gd name="connsiteY10" fmla="*/ 2 h 10405"/>
                <a:gd name="connsiteX11" fmla="*/ 2881 w 34307"/>
                <a:gd name="connsiteY11" fmla="*/ 10109 h 10405"/>
                <a:gd name="connsiteX12" fmla="*/ 0 w 34307"/>
                <a:gd name="connsiteY12" fmla="*/ 5058 h 10405"/>
                <a:gd name="connsiteX0" fmla="*/ 34307 w 34307"/>
                <a:gd name="connsiteY0" fmla="*/ 450 h 10405"/>
                <a:gd name="connsiteX1" fmla="*/ 31402 w 34307"/>
                <a:gd name="connsiteY1" fmla="*/ 10205 h 10405"/>
                <a:gd name="connsiteX2" fmla="*/ 28605 w 34307"/>
                <a:gd name="connsiteY2" fmla="*/ 370 h 10405"/>
                <a:gd name="connsiteX3" fmla="*/ 25686 w 34307"/>
                <a:gd name="connsiteY3" fmla="*/ 10389 h 10405"/>
                <a:gd name="connsiteX4" fmla="*/ 22903 w 34307"/>
                <a:gd name="connsiteY4" fmla="*/ 370 h 10405"/>
                <a:gd name="connsiteX5" fmla="*/ 20024 w 34307"/>
                <a:gd name="connsiteY5" fmla="*/ 10113 h 10405"/>
                <a:gd name="connsiteX6" fmla="*/ 17173 w 34307"/>
                <a:gd name="connsiteY6" fmla="*/ 186 h 10405"/>
                <a:gd name="connsiteX7" fmla="*/ 14295 w 34307"/>
                <a:gd name="connsiteY7" fmla="*/ 10114 h 10405"/>
                <a:gd name="connsiteX8" fmla="*/ 11486 w 34307"/>
                <a:gd name="connsiteY8" fmla="*/ 2 h 10405"/>
                <a:gd name="connsiteX9" fmla="*/ 8540 w 34307"/>
                <a:gd name="connsiteY9" fmla="*/ 9929 h 10405"/>
                <a:gd name="connsiteX10" fmla="*/ 5741 w 34307"/>
                <a:gd name="connsiteY10" fmla="*/ 2 h 10405"/>
                <a:gd name="connsiteX11" fmla="*/ 2881 w 34307"/>
                <a:gd name="connsiteY11" fmla="*/ 10109 h 10405"/>
                <a:gd name="connsiteX12" fmla="*/ 0 w 34307"/>
                <a:gd name="connsiteY12" fmla="*/ 5058 h 10405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903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483"/>
                <a:gd name="connsiteX1" fmla="*/ 31402 w 34307"/>
                <a:gd name="connsiteY1" fmla="*/ 10205 h 10483"/>
                <a:gd name="connsiteX2" fmla="*/ 28605 w 34307"/>
                <a:gd name="connsiteY2" fmla="*/ 370 h 10483"/>
                <a:gd name="connsiteX3" fmla="*/ 25686 w 34307"/>
                <a:gd name="connsiteY3" fmla="*/ 10389 h 10483"/>
                <a:gd name="connsiteX4" fmla="*/ 22862 w 34307"/>
                <a:gd name="connsiteY4" fmla="*/ 370 h 10483"/>
                <a:gd name="connsiteX5" fmla="*/ 20038 w 34307"/>
                <a:gd name="connsiteY5" fmla="*/ 10481 h 10483"/>
                <a:gd name="connsiteX6" fmla="*/ 17173 w 34307"/>
                <a:gd name="connsiteY6" fmla="*/ 186 h 10483"/>
                <a:gd name="connsiteX7" fmla="*/ 14295 w 34307"/>
                <a:gd name="connsiteY7" fmla="*/ 10114 h 10483"/>
                <a:gd name="connsiteX8" fmla="*/ 11486 w 34307"/>
                <a:gd name="connsiteY8" fmla="*/ 2 h 10483"/>
                <a:gd name="connsiteX9" fmla="*/ 8540 w 34307"/>
                <a:gd name="connsiteY9" fmla="*/ 9929 h 10483"/>
                <a:gd name="connsiteX10" fmla="*/ 5741 w 34307"/>
                <a:gd name="connsiteY10" fmla="*/ 2 h 10483"/>
                <a:gd name="connsiteX11" fmla="*/ 2881 w 34307"/>
                <a:gd name="connsiteY11" fmla="*/ 10109 h 10483"/>
                <a:gd name="connsiteX12" fmla="*/ 0 w 34307"/>
                <a:gd name="connsiteY12" fmla="*/ 5058 h 10483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4639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4639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5477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5477 h 10481"/>
                <a:gd name="connsiteX0" fmla="*/ 36129 w 36344"/>
                <a:gd name="connsiteY0" fmla="*/ 774 h 10805"/>
                <a:gd name="connsiteX1" fmla="*/ 36129 w 36344"/>
                <a:gd name="connsiteY1" fmla="*/ 708 h 10805"/>
                <a:gd name="connsiteX2" fmla="*/ 33224 w 36344"/>
                <a:gd name="connsiteY2" fmla="*/ 10529 h 10805"/>
                <a:gd name="connsiteX3" fmla="*/ 30427 w 36344"/>
                <a:gd name="connsiteY3" fmla="*/ 694 h 10805"/>
                <a:gd name="connsiteX4" fmla="*/ 27508 w 36344"/>
                <a:gd name="connsiteY4" fmla="*/ 10713 h 10805"/>
                <a:gd name="connsiteX5" fmla="*/ 24684 w 36344"/>
                <a:gd name="connsiteY5" fmla="*/ 694 h 10805"/>
                <a:gd name="connsiteX6" fmla="*/ 21860 w 36344"/>
                <a:gd name="connsiteY6" fmla="*/ 10805 h 10805"/>
                <a:gd name="connsiteX7" fmla="*/ 18995 w 36344"/>
                <a:gd name="connsiteY7" fmla="*/ 510 h 10805"/>
                <a:gd name="connsiteX8" fmla="*/ 16117 w 36344"/>
                <a:gd name="connsiteY8" fmla="*/ 10438 h 10805"/>
                <a:gd name="connsiteX9" fmla="*/ 13308 w 36344"/>
                <a:gd name="connsiteY9" fmla="*/ 326 h 10805"/>
                <a:gd name="connsiteX10" fmla="*/ 10362 w 36344"/>
                <a:gd name="connsiteY10" fmla="*/ 10253 h 10805"/>
                <a:gd name="connsiteX11" fmla="*/ 7563 w 36344"/>
                <a:gd name="connsiteY11" fmla="*/ 326 h 10805"/>
                <a:gd name="connsiteX12" fmla="*/ 4703 w 36344"/>
                <a:gd name="connsiteY12" fmla="*/ 10433 h 10805"/>
                <a:gd name="connsiteX13" fmla="*/ 0 w 36344"/>
                <a:gd name="connsiteY13" fmla="*/ 5801 h 10805"/>
                <a:gd name="connsiteX0" fmla="*/ 36129 w 38413"/>
                <a:gd name="connsiteY0" fmla="*/ 450 h 10481"/>
                <a:gd name="connsiteX1" fmla="*/ 38356 w 38413"/>
                <a:gd name="connsiteY1" fmla="*/ 4365 h 10481"/>
                <a:gd name="connsiteX2" fmla="*/ 33224 w 38413"/>
                <a:gd name="connsiteY2" fmla="*/ 10205 h 10481"/>
                <a:gd name="connsiteX3" fmla="*/ 30427 w 38413"/>
                <a:gd name="connsiteY3" fmla="*/ 370 h 10481"/>
                <a:gd name="connsiteX4" fmla="*/ 27508 w 38413"/>
                <a:gd name="connsiteY4" fmla="*/ 10389 h 10481"/>
                <a:gd name="connsiteX5" fmla="*/ 24684 w 38413"/>
                <a:gd name="connsiteY5" fmla="*/ 370 h 10481"/>
                <a:gd name="connsiteX6" fmla="*/ 21860 w 38413"/>
                <a:gd name="connsiteY6" fmla="*/ 10481 h 10481"/>
                <a:gd name="connsiteX7" fmla="*/ 18995 w 38413"/>
                <a:gd name="connsiteY7" fmla="*/ 186 h 10481"/>
                <a:gd name="connsiteX8" fmla="*/ 16117 w 38413"/>
                <a:gd name="connsiteY8" fmla="*/ 10114 h 10481"/>
                <a:gd name="connsiteX9" fmla="*/ 13308 w 38413"/>
                <a:gd name="connsiteY9" fmla="*/ 2 h 10481"/>
                <a:gd name="connsiteX10" fmla="*/ 10362 w 38413"/>
                <a:gd name="connsiteY10" fmla="*/ 9929 h 10481"/>
                <a:gd name="connsiteX11" fmla="*/ 7563 w 38413"/>
                <a:gd name="connsiteY11" fmla="*/ 2 h 10481"/>
                <a:gd name="connsiteX12" fmla="*/ 4703 w 38413"/>
                <a:gd name="connsiteY12" fmla="*/ 10109 h 10481"/>
                <a:gd name="connsiteX13" fmla="*/ 0 w 38413"/>
                <a:gd name="connsiteY13" fmla="*/ 5477 h 10481"/>
                <a:gd name="connsiteX0" fmla="*/ 36078 w 38412"/>
                <a:gd name="connsiteY0" fmla="*/ 3383 h 10481"/>
                <a:gd name="connsiteX1" fmla="*/ 38356 w 38412"/>
                <a:gd name="connsiteY1" fmla="*/ 4365 h 10481"/>
                <a:gd name="connsiteX2" fmla="*/ 33224 w 38412"/>
                <a:gd name="connsiteY2" fmla="*/ 10205 h 10481"/>
                <a:gd name="connsiteX3" fmla="*/ 30427 w 38412"/>
                <a:gd name="connsiteY3" fmla="*/ 370 h 10481"/>
                <a:gd name="connsiteX4" fmla="*/ 27508 w 38412"/>
                <a:gd name="connsiteY4" fmla="*/ 10389 h 10481"/>
                <a:gd name="connsiteX5" fmla="*/ 24684 w 38412"/>
                <a:gd name="connsiteY5" fmla="*/ 370 h 10481"/>
                <a:gd name="connsiteX6" fmla="*/ 21860 w 38412"/>
                <a:gd name="connsiteY6" fmla="*/ 10481 h 10481"/>
                <a:gd name="connsiteX7" fmla="*/ 18995 w 38412"/>
                <a:gd name="connsiteY7" fmla="*/ 186 h 10481"/>
                <a:gd name="connsiteX8" fmla="*/ 16117 w 38412"/>
                <a:gd name="connsiteY8" fmla="*/ 10114 h 10481"/>
                <a:gd name="connsiteX9" fmla="*/ 13308 w 38412"/>
                <a:gd name="connsiteY9" fmla="*/ 2 h 10481"/>
                <a:gd name="connsiteX10" fmla="*/ 10362 w 38412"/>
                <a:gd name="connsiteY10" fmla="*/ 9929 h 10481"/>
                <a:gd name="connsiteX11" fmla="*/ 7563 w 38412"/>
                <a:gd name="connsiteY11" fmla="*/ 2 h 10481"/>
                <a:gd name="connsiteX12" fmla="*/ 4703 w 38412"/>
                <a:gd name="connsiteY12" fmla="*/ 10109 h 10481"/>
                <a:gd name="connsiteX13" fmla="*/ 0 w 38412"/>
                <a:gd name="connsiteY13" fmla="*/ 5477 h 10481"/>
                <a:gd name="connsiteX0" fmla="*/ 36078 w 36331"/>
                <a:gd name="connsiteY0" fmla="*/ 3542 h 10640"/>
                <a:gd name="connsiteX1" fmla="*/ 36129 w 36331"/>
                <a:gd name="connsiteY1" fmla="*/ 334 h 10640"/>
                <a:gd name="connsiteX2" fmla="*/ 33224 w 36331"/>
                <a:gd name="connsiteY2" fmla="*/ 10364 h 10640"/>
                <a:gd name="connsiteX3" fmla="*/ 30427 w 36331"/>
                <a:gd name="connsiteY3" fmla="*/ 529 h 10640"/>
                <a:gd name="connsiteX4" fmla="*/ 27508 w 36331"/>
                <a:gd name="connsiteY4" fmla="*/ 10548 h 10640"/>
                <a:gd name="connsiteX5" fmla="*/ 24684 w 36331"/>
                <a:gd name="connsiteY5" fmla="*/ 529 h 10640"/>
                <a:gd name="connsiteX6" fmla="*/ 21860 w 36331"/>
                <a:gd name="connsiteY6" fmla="*/ 10640 h 10640"/>
                <a:gd name="connsiteX7" fmla="*/ 18995 w 36331"/>
                <a:gd name="connsiteY7" fmla="*/ 345 h 10640"/>
                <a:gd name="connsiteX8" fmla="*/ 16117 w 36331"/>
                <a:gd name="connsiteY8" fmla="*/ 10273 h 10640"/>
                <a:gd name="connsiteX9" fmla="*/ 13308 w 36331"/>
                <a:gd name="connsiteY9" fmla="*/ 161 h 10640"/>
                <a:gd name="connsiteX10" fmla="*/ 10362 w 36331"/>
                <a:gd name="connsiteY10" fmla="*/ 10088 h 10640"/>
                <a:gd name="connsiteX11" fmla="*/ 7563 w 36331"/>
                <a:gd name="connsiteY11" fmla="*/ 161 h 10640"/>
                <a:gd name="connsiteX12" fmla="*/ 4703 w 36331"/>
                <a:gd name="connsiteY12" fmla="*/ 10268 h 10640"/>
                <a:gd name="connsiteX13" fmla="*/ 0 w 36331"/>
                <a:gd name="connsiteY13" fmla="*/ 5636 h 10640"/>
                <a:gd name="connsiteX0" fmla="*/ 42657 w 42657"/>
                <a:gd name="connsiteY0" fmla="*/ 6980 h 10516"/>
                <a:gd name="connsiteX1" fmla="*/ 36129 w 42657"/>
                <a:gd name="connsiteY1" fmla="*/ 210 h 10516"/>
                <a:gd name="connsiteX2" fmla="*/ 33224 w 42657"/>
                <a:gd name="connsiteY2" fmla="*/ 10240 h 10516"/>
                <a:gd name="connsiteX3" fmla="*/ 30427 w 42657"/>
                <a:gd name="connsiteY3" fmla="*/ 405 h 10516"/>
                <a:gd name="connsiteX4" fmla="*/ 27508 w 42657"/>
                <a:gd name="connsiteY4" fmla="*/ 10424 h 10516"/>
                <a:gd name="connsiteX5" fmla="*/ 24684 w 42657"/>
                <a:gd name="connsiteY5" fmla="*/ 405 h 10516"/>
                <a:gd name="connsiteX6" fmla="*/ 21860 w 42657"/>
                <a:gd name="connsiteY6" fmla="*/ 10516 h 10516"/>
                <a:gd name="connsiteX7" fmla="*/ 18995 w 42657"/>
                <a:gd name="connsiteY7" fmla="*/ 221 h 10516"/>
                <a:gd name="connsiteX8" fmla="*/ 16117 w 42657"/>
                <a:gd name="connsiteY8" fmla="*/ 10149 h 10516"/>
                <a:gd name="connsiteX9" fmla="*/ 13308 w 42657"/>
                <a:gd name="connsiteY9" fmla="*/ 37 h 10516"/>
                <a:gd name="connsiteX10" fmla="*/ 10362 w 42657"/>
                <a:gd name="connsiteY10" fmla="*/ 9964 h 10516"/>
                <a:gd name="connsiteX11" fmla="*/ 7563 w 42657"/>
                <a:gd name="connsiteY11" fmla="*/ 37 h 10516"/>
                <a:gd name="connsiteX12" fmla="*/ 4703 w 42657"/>
                <a:gd name="connsiteY12" fmla="*/ 10144 h 10516"/>
                <a:gd name="connsiteX13" fmla="*/ 0 w 42657"/>
                <a:gd name="connsiteY13" fmla="*/ 5512 h 10516"/>
                <a:gd name="connsiteX0" fmla="*/ 42657 w 42657"/>
                <a:gd name="connsiteY0" fmla="*/ 6980 h 10516"/>
                <a:gd name="connsiteX1" fmla="*/ 36129 w 42657"/>
                <a:gd name="connsiteY1" fmla="*/ 210 h 10516"/>
                <a:gd name="connsiteX2" fmla="*/ 33224 w 42657"/>
                <a:gd name="connsiteY2" fmla="*/ 10240 h 10516"/>
                <a:gd name="connsiteX3" fmla="*/ 30427 w 42657"/>
                <a:gd name="connsiteY3" fmla="*/ 405 h 10516"/>
                <a:gd name="connsiteX4" fmla="*/ 27508 w 42657"/>
                <a:gd name="connsiteY4" fmla="*/ 10424 h 10516"/>
                <a:gd name="connsiteX5" fmla="*/ 24684 w 42657"/>
                <a:gd name="connsiteY5" fmla="*/ 405 h 10516"/>
                <a:gd name="connsiteX6" fmla="*/ 21860 w 42657"/>
                <a:gd name="connsiteY6" fmla="*/ 10516 h 10516"/>
                <a:gd name="connsiteX7" fmla="*/ 18995 w 42657"/>
                <a:gd name="connsiteY7" fmla="*/ 221 h 10516"/>
                <a:gd name="connsiteX8" fmla="*/ 16117 w 42657"/>
                <a:gd name="connsiteY8" fmla="*/ 10149 h 10516"/>
                <a:gd name="connsiteX9" fmla="*/ 13308 w 42657"/>
                <a:gd name="connsiteY9" fmla="*/ 37 h 10516"/>
                <a:gd name="connsiteX10" fmla="*/ 10362 w 42657"/>
                <a:gd name="connsiteY10" fmla="*/ 9964 h 10516"/>
                <a:gd name="connsiteX11" fmla="*/ 7563 w 42657"/>
                <a:gd name="connsiteY11" fmla="*/ 37 h 10516"/>
                <a:gd name="connsiteX12" fmla="*/ 4703 w 42657"/>
                <a:gd name="connsiteY12" fmla="*/ 10144 h 10516"/>
                <a:gd name="connsiteX13" fmla="*/ 0 w 42657"/>
                <a:gd name="connsiteY13" fmla="*/ 5512 h 10516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7202 h 10738"/>
                <a:gd name="connsiteX1" fmla="*/ 36129 w 42657"/>
                <a:gd name="connsiteY1" fmla="*/ 13 h 10738"/>
                <a:gd name="connsiteX2" fmla="*/ 33224 w 42657"/>
                <a:gd name="connsiteY2" fmla="*/ 10462 h 10738"/>
                <a:gd name="connsiteX3" fmla="*/ 30427 w 42657"/>
                <a:gd name="connsiteY3" fmla="*/ 627 h 10738"/>
                <a:gd name="connsiteX4" fmla="*/ 27508 w 42657"/>
                <a:gd name="connsiteY4" fmla="*/ 10646 h 10738"/>
                <a:gd name="connsiteX5" fmla="*/ 24684 w 42657"/>
                <a:gd name="connsiteY5" fmla="*/ 627 h 10738"/>
                <a:gd name="connsiteX6" fmla="*/ 21860 w 42657"/>
                <a:gd name="connsiteY6" fmla="*/ 10738 h 10738"/>
                <a:gd name="connsiteX7" fmla="*/ 18995 w 42657"/>
                <a:gd name="connsiteY7" fmla="*/ 443 h 10738"/>
                <a:gd name="connsiteX8" fmla="*/ 16117 w 42657"/>
                <a:gd name="connsiteY8" fmla="*/ 10371 h 10738"/>
                <a:gd name="connsiteX9" fmla="*/ 13308 w 42657"/>
                <a:gd name="connsiteY9" fmla="*/ 259 h 10738"/>
                <a:gd name="connsiteX10" fmla="*/ 10362 w 42657"/>
                <a:gd name="connsiteY10" fmla="*/ 10186 h 10738"/>
                <a:gd name="connsiteX11" fmla="*/ 7563 w 42657"/>
                <a:gd name="connsiteY11" fmla="*/ 259 h 10738"/>
                <a:gd name="connsiteX12" fmla="*/ 4703 w 42657"/>
                <a:gd name="connsiteY12" fmla="*/ 10366 h 10738"/>
                <a:gd name="connsiteX13" fmla="*/ 0 w 42657"/>
                <a:gd name="connsiteY13" fmla="*/ 5734 h 10738"/>
                <a:gd name="connsiteX0" fmla="*/ 42657 w 42657"/>
                <a:gd name="connsiteY0" fmla="*/ 7194 h 10730"/>
                <a:gd name="connsiteX1" fmla="*/ 36129 w 42657"/>
                <a:gd name="connsiteY1" fmla="*/ 5 h 10730"/>
                <a:gd name="connsiteX2" fmla="*/ 33224 w 42657"/>
                <a:gd name="connsiteY2" fmla="*/ 10454 h 10730"/>
                <a:gd name="connsiteX3" fmla="*/ 30427 w 42657"/>
                <a:gd name="connsiteY3" fmla="*/ 619 h 10730"/>
                <a:gd name="connsiteX4" fmla="*/ 27508 w 42657"/>
                <a:gd name="connsiteY4" fmla="*/ 10638 h 10730"/>
                <a:gd name="connsiteX5" fmla="*/ 24684 w 42657"/>
                <a:gd name="connsiteY5" fmla="*/ 619 h 10730"/>
                <a:gd name="connsiteX6" fmla="*/ 21860 w 42657"/>
                <a:gd name="connsiteY6" fmla="*/ 10730 h 10730"/>
                <a:gd name="connsiteX7" fmla="*/ 18995 w 42657"/>
                <a:gd name="connsiteY7" fmla="*/ 435 h 10730"/>
                <a:gd name="connsiteX8" fmla="*/ 16117 w 42657"/>
                <a:gd name="connsiteY8" fmla="*/ 10363 h 10730"/>
                <a:gd name="connsiteX9" fmla="*/ 13308 w 42657"/>
                <a:gd name="connsiteY9" fmla="*/ 251 h 10730"/>
                <a:gd name="connsiteX10" fmla="*/ 10362 w 42657"/>
                <a:gd name="connsiteY10" fmla="*/ 10178 h 10730"/>
                <a:gd name="connsiteX11" fmla="*/ 7563 w 42657"/>
                <a:gd name="connsiteY11" fmla="*/ 251 h 10730"/>
                <a:gd name="connsiteX12" fmla="*/ 4703 w 42657"/>
                <a:gd name="connsiteY12" fmla="*/ 10358 h 10730"/>
                <a:gd name="connsiteX13" fmla="*/ 0 w 42657"/>
                <a:gd name="connsiteY13" fmla="*/ 5726 h 10730"/>
                <a:gd name="connsiteX0" fmla="*/ 42657 w 42657"/>
                <a:gd name="connsiteY0" fmla="*/ 7189 h 10725"/>
                <a:gd name="connsiteX1" fmla="*/ 36129 w 42657"/>
                <a:gd name="connsiteY1" fmla="*/ 0 h 10725"/>
                <a:gd name="connsiteX2" fmla="*/ 33224 w 42657"/>
                <a:gd name="connsiteY2" fmla="*/ 10449 h 10725"/>
                <a:gd name="connsiteX3" fmla="*/ 30427 w 42657"/>
                <a:gd name="connsiteY3" fmla="*/ 614 h 10725"/>
                <a:gd name="connsiteX4" fmla="*/ 27508 w 42657"/>
                <a:gd name="connsiteY4" fmla="*/ 10633 h 10725"/>
                <a:gd name="connsiteX5" fmla="*/ 24684 w 42657"/>
                <a:gd name="connsiteY5" fmla="*/ 614 h 10725"/>
                <a:gd name="connsiteX6" fmla="*/ 21860 w 42657"/>
                <a:gd name="connsiteY6" fmla="*/ 10725 h 10725"/>
                <a:gd name="connsiteX7" fmla="*/ 18995 w 42657"/>
                <a:gd name="connsiteY7" fmla="*/ 430 h 10725"/>
                <a:gd name="connsiteX8" fmla="*/ 16117 w 42657"/>
                <a:gd name="connsiteY8" fmla="*/ 10358 h 10725"/>
                <a:gd name="connsiteX9" fmla="*/ 13308 w 42657"/>
                <a:gd name="connsiteY9" fmla="*/ 246 h 10725"/>
                <a:gd name="connsiteX10" fmla="*/ 10362 w 42657"/>
                <a:gd name="connsiteY10" fmla="*/ 10173 h 10725"/>
                <a:gd name="connsiteX11" fmla="*/ 7563 w 42657"/>
                <a:gd name="connsiteY11" fmla="*/ 246 h 10725"/>
                <a:gd name="connsiteX12" fmla="*/ 4703 w 42657"/>
                <a:gd name="connsiteY12" fmla="*/ 10353 h 10725"/>
                <a:gd name="connsiteX13" fmla="*/ 0 w 42657"/>
                <a:gd name="connsiteY13" fmla="*/ 5721 h 10725"/>
                <a:gd name="connsiteX0" fmla="*/ 42657 w 42657"/>
                <a:gd name="connsiteY0" fmla="*/ 7191 h 10727"/>
                <a:gd name="connsiteX1" fmla="*/ 36129 w 42657"/>
                <a:gd name="connsiteY1" fmla="*/ 2 h 10727"/>
                <a:gd name="connsiteX2" fmla="*/ 33224 w 42657"/>
                <a:gd name="connsiteY2" fmla="*/ 10451 h 10727"/>
                <a:gd name="connsiteX3" fmla="*/ 30427 w 42657"/>
                <a:gd name="connsiteY3" fmla="*/ 616 h 10727"/>
                <a:gd name="connsiteX4" fmla="*/ 27508 w 42657"/>
                <a:gd name="connsiteY4" fmla="*/ 10635 h 10727"/>
                <a:gd name="connsiteX5" fmla="*/ 24684 w 42657"/>
                <a:gd name="connsiteY5" fmla="*/ 616 h 10727"/>
                <a:gd name="connsiteX6" fmla="*/ 21860 w 42657"/>
                <a:gd name="connsiteY6" fmla="*/ 10727 h 10727"/>
                <a:gd name="connsiteX7" fmla="*/ 18995 w 42657"/>
                <a:gd name="connsiteY7" fmla="*/ 432 h 10727"/>
                <a:gd name="connsiteX8" fmla="*/ 16117 w 42657"/>
                <a:gd name="connsiteY8" fmla="*/ 10360 h 10727"/>
                <a:gd name="connsiteX9" fmla="*/ 13308 w 42657"/>
                <a:gd name="connsiteY9" fmla="*/ 248 h 10727"/>
                <a:gd name="connsiteX10" fmla="*/ 10362 w 42657"/>
                <a:gd name="connsiteY10" fmla="*/ 10175 h 10727"/>
                <a:gd name="connsiteX11" fmla="*/ 7563 w 42657"/>
                <a:gd name="connsiteY11" fmla="*/ 248 h 10727"/>
                <a:gd name="connsiteX12" fmla="*/ 4703 w 42657"/>
                <a:gd name="connsiteY12" fmla="*/ 10355 h 10727"/>
                <a:gd name="connsiteX13" fmla="*/ 0 w 42657"/>
                <a:gd name="connsiteY13" fmla="*/ 5723 h 10727"/>
                <a:gd name="connsiteX0" fmla="*/ 42708 w 42708"/>
                <a:gd name="connsiteY0" fmla="*/ 5725 h 10728"/>
                <a:gd name="connsiteX1" fmla="*/ 36129 w 42708"/>
                <a:gd name="connsiteY1" fmla="*/ 3 h 10728"/>
                <a:gd name="connsiteX2" fmla="*/ 33224 w 42708"/>
                <a:gd name="connsiteY2" fmla="*/ 10452 h 10728"/>
                <a:gd name="connsiteX3" fmla="*/ 30427 w 42708"/>
                <a:gd name="connsiteY3" fmla="*/ 617 h 10728"/>
                <a:gd name="connsiteX4" fmla="*/ 27508 w 42708"/>
                <a:gd name="connsiteY4" fmla="*/ 10636 h 10728"/>
                <a:gd name="connsiteX5" fmla="*/ 24684 w 42708"/>
                <a:gd name="connsiteY5" fmla="*/ 617 h 10728"/>
                <a:gd name="connsiteX6" fmla="*/ 21860 w 42708"/>
                <a:gd name="connsiteY6" fmla="*/ 10728 h 10728"/>
                <a:gd name="connsiteX7" fmla="*/ 18995 w 42708"/>
                <a:gd name="connsiteY7" fmla="*/ 433 h 10728"/>
                <a:gd name="connsiteX8" fmla="*/ 16117 w 42708"/>
                <a:gd name="connsiteY8" fmla="*/ 10361 h 10728"/>
                <a:gd name="connsiteX9" fmla="*/ 13308 w 42708"/>
                <a:gd name="connsiteY9" fmla="*/ 249 h 10728"/>
                <a:gd name="connsiteX10" fmla="*/ 10362 w 42708"/>
                <a:gd name="connsiteY10" fmla="*/ 10176 h 10728"/>
                <a:gd name="connsiteX11" fmla="*/ 7563 w 42708"/>
                <a:gd name="connsiteY11" fmla="*/ 249 h 10728"/>
                <a:gd name="connsiteX12" fmla="*/ 4703 w 42708"/>
                <a:gd name="connsiteY12" fmla="*/ 10356 h 10728"/>
                <a:gd name="connsiteX13" fmla="*/ 0 w 42708"/>
                <a:gd name="connsiteY13" fmla="*/ 5724 h 10728"/>
                <a:gd name="connsiteX0" fmla="*/ 42708 w 42708"/>
                <a:gd name="connsiteY0" fmla="*/ 5725 h 10728"/>
                <a:gd name="connsiteX1" fmla="*/ 36129 w 42708"/>
                <a:gd name="connsiteY1" fmla="*/ 3 h 10728"/>
                <a:gd name="connsiteX2" fmla="*/ 33224 w 42708"/>
                <a:gd name="connsiteY2" fmla="*/ 10452 h 10728"/>
                <a:gd name="connsiteX3" fmla="*/ 30427 w 42708"/>
                <a:gd name="connsiteY3" fmla="*/ 617 h 10728"/>
                <a:gd name="connsiteX4" fmla="*/ 27508 w 42708"/>
                <a:gd name="connsiteY4" fmla="*/ 10636 h 10728"/>
                <a:gd name="connsiteX5" fmla="*/ 24684 w 42708"/>
                <a:gd name="connsiteY5" fmla="*/ 617 h 10728"/>
                <a:gd name="connsiteX6" fmla="*/ 21860 w 42708"/>
                <a:gd name="connsiteY6" fmla="*/ 10728 h 10728"/>
                <a:gd name="connsiteX7" fmla="*/ 18995 w 42708"/>
                <a:gd name="connsiteY7" fmla="*/ 433 h 10728"/>
                <a:gd name="connsiteX8" fmla="*/ 16117 w 42708"/>
                <a:gd name="connsiteY8" fmla="*/ 10361 h 10728"/>
                <a:gd name="connsiteX9" fmla="*/ 13308 w 42708"/>
                <a:gd name="connsiteY9" fmla="*/ 249 h 10728"/>
                <a:gd name="connsiteX10" fmla="*/ 10362 w 42708"/>
                <a:gd name="connsiteY10" fmla="*/ 10176 h 10728"/>
                <a:gd name="connsiteX11" fmla="*/ 7563 w 42708"/>
                <a:gd name="connsiteY11" fmla="*/ 249 h 10728"/>
                <a:gd name="connsiteX12" fmla="*/ 4703 w 42708"/>
                <a:gd name="connsiteY12" fmla="*/ 10356 h 10728"/>
                <a:gd name="connsiteX13" fmla="*/ 0 w 42708"/>
                <a:gd name="connsiteY13" fmla="*/ 5724 h 10728"/>
                <a:gd name="connsiteX0" fmla="*/ 42708 w 42708"/>
                <a:gd name="connsiteY0" fmla="*/ 5837 h 10840"/>
                <a:gd name="connsiteX1" fmla="*/ 41594 w 42708"/>
                <a:gd name="connsiteY1" fmla="*/ 5562 h 10840"/>
                <a:gd name="connsiteX2" fmla="*/ 36129 w 42708"/>
                <a:gd name="connsiteY2" fmla="*/ 115 h 10840"/>
                <a:gd name="connsiteX3" fmla="*/ 33224 w 42708"/>
                <a:gd name="connsiteY3" fmla="*/ 10564 h 10840"/>
                <a:gd name="connsiteX4" fmla="*/ 30427 w 42708"/>
                <a:gd name="connsiteY4" fmla="*/ 729 h 10840"/>
                <a:gd name="connsiteX5" fmla="*/ 27508 w 42708"/>
                <a:gd name="connsiteY5" fmla="*/ 10748 h 10840"/>
                <a:gd name="connsiteX6" fmla="*/ 24684 w 42708"/>
                <a:gd name="connsiteY6" fmla="*/ 729 h 10840"/>
                <a:gd name="connsiteX7" fmla="*/ 21860 w 42708"/>
                <a:gd name="connsiteY7" fmla="*/ 10840 h 10840"/>
                <a:gd name="connsiteX8" fmla="*/ 18995 w 42708"/>
                <a:gd name="connsiteY8" fmla="*/ 545 h 10840"/>
                <a:gd name="connsiteX9" fmla="*/ 16117 w 42708"/>
                <a:gd name="connsiteY9" fmla="*/ 10473 h 10840"/>
                <a:gd name="connsiteX10" fmla="*/ 13308 w 42708"/>
                <a:gd name="connsiteY10" fmla="*/ 361 h 10840"/>
                <a:gd name="connsiteX11" fmla="*/ 10362 w 42708"/>
                <a:gd name="connsiteY11" fmla="*/ 10288 h 10840"/>
                <a:gd name="connsiteX12" fmla="*/ 7563 w 42708"/>
                <a:gd name="connsiteY12" fmla="*/ 361 h 10840"/>
                <a:gd name="connsiteX13" fmla="*/ 4703 w 42708"/>
                <a:gd name="connsiteY13" fmla="*/ 10468 h 10840"/>
                <a:gd name="connsiteX14" fmla="*/ 0 w 42708"/>
                <a:gd name="connsiteY14" fmla="*/ 5836 h 10840"/>
                <a:gd name="connsiteX0" fmla="*/ 42708 w 42708"/>
                <a:gd name="connsiteY0" fmla="*/ 5855 h 10858"/>
                <a:gd name="connsiteX1" fmla="*/ 41594 w 42708"/>
                <a:gd name="connsiteY1" fmla="*/ 5580 h 10858"/>
                <a:gd name="connsiteX2" fmla="*/ 40734 w 42708"/>
                <a:gd name="connsiteY2" fmla="*/ 5371 h 10858"/>
                <a:gd name="connsiteX3" fmla="*/ 36129 w 42708"/>
                <a:gd name="connsiteY3" fmla="*/ 133 h 10858"/>
                <a:gd name="connsiteX4" fmla="*/ 33224 w 42708"/>
                <a:gd name="connsiteY4" fmla="*/ 10582 h 10858"/>
                <a:gd name="connsiteX5" fmla="*/ 30427 w 42708"/>
                <a:gd name="connsiteY5" fmla="*/ 747 h 10858"/>
                <a:gd name="connsiteX6" fmla="*/ 27508 w 42708"/>
                <a:gd name="connsiteY6" fmla="*/ 10766 h 10858"/>
                <a:gd name="connsiteX7" fmla="*/ 24684 w 42708"/>
                <a:gd name="connsiteY7" fmla="*/ 747 h 10858"/>
                <a:gd name="connsiteX8" fmla="*/ 21860 w 42708"/>
                <a:gd name="connsiteY8" fmla="*/ 10858 h 10858"/>
                <a:gd name="connsiteX9" fmla="*/ 18995 w 42708"/>
                <a:gd name="connsiteY9" fmla="*/ 563 h 10858"/>
                <a:gd name="connsiteX10" fmla="*/ 16117 w 42708"/>
                <a:gd name="connsiteY10" fmla="*/ 10491 h 10858"/>
                <a:gd name="connsiteX11" fmla="*/ 13308 w 42708"/>
                <a:gd name="connsiteY11" fmla="*/ 379 h 10858"/>
                <a:gd name="connsiteX12" fmla="*/ 10362 w 42708"/>
                <a:gd name="connsiteY12" fmla="*/ 10306 h 10858"/>
                <a:gd name="connsiteX13" fmla="*/ 7563 w 42708"/>
                <a:gd name="connsiteY13" fmla="*/ 379 h 10858"/>
                <a:gd name="connsiteX14" fmla="*/ 4703 w 42708"/>
                <a:gd name="connsiteY14" fmla="*/ 10486 h 10858"/>
                <a:gd name="connsiteX15" fmla="*/ 0 w 42708"/>
                <a:gd name="connsiteY15" fmla="*/ 5854 h 10858"/>
                <a:gd name="connsiteX0" fmla="*/ 42708 w 42708"/>
                <a:gd name="connsiteY0" fmla="*/ 5831 h 10834"/>
                <a:gd name="connsiteX1" fmla="*/ 41594 w 42708"/>
                <a:gd name="connsiteY1" fmla="*/ 5556 h 10834"/>
                <a:gd name="connsiteX2" fmla="*/ 40734 w 42708"/>
                <a:gd name="connsiteY2" fmla="*/ 5347 h 10834"/>
                <a:gd name="connsiteX3" fmla="*/ 36129 w 42708"/>
                <a:gd name="connsiteY3" fmla="*/ 109 h 10834"/>
                <a:gd name="connsiteX4" fmla="*/ 33224 w 42708"/>
                <a:gd name="connsiteY4" fmla="*/ 10558 h 10834"/>
                <a:gd name="connsiteX5" fmla="*/ 30427 w 42708"/>
                <a:gd name="connsiteY5" fmla="*/ 723 h 10834"/>
                <a:gd name="connsiteX6" fmla="*/ 27508 w 42708"/>
                <a:gd name="connsiteY6" fmla="*/ 10742 h 10834"/>
                <a:gd name="connsiteX7" fmla="*/ 24684 w 42708"/>
                <a:gd name="connsiteY7" fmla="*/ 723 h 10834"/>
                <a:gd name="connsiteX8" fmla="*/ 21860 w 42708"/>
                <a:gd name="connsiteY8" fmla="*/ 10834 h 10834"/>
                <a:gd name="connsiteX9" fmla="*/ 18995 w 42708"/>
                <a:gd name="connsiteY9" fmla="*/ 539 h 10834"/>
                <a:gd name="connsiteX10" fmla="*/ 16117 w 42708"/>
                <a:gd name="connsiteY10" fmla="*/ 10467 h 10834"/>
                <a:gd name="connsiteX11" fmla="*/ 13308 w 42708"/>
                <a:gd name="connsiteY11" fmla="*/ 355 h 10834"/>
                <a:gd name="connsiteX12" fmla="*/ 10362 w 42708"/>
                <a:gd name="connsiteY12" fmla="*/ 10282 h 10834"/>
                <a:gd name="connsiteX13" fmla="*/ 7563 w 42708"/>
                <a:gd name="connsiteY13" fmla="*/ 355 h 10834"/>
                <a:gd name="connsiteX14" fmla="*/ 4703 w 42708"/>
                <a:gd name="connsiteY14" fmla="*/ 10462 h 10834"/>
                <a:gd name="connsiteX15" fmla="*/ 0 w 42708"/>
                <a:gd name="connsiteY15" fmla="*/ 5830 h 10834"/>
                <a:gd name="connsiteX0" fmla="*/ 42708 w 42708"/>
                <a:gd name="connsiteY0" fmla="*/ 5831 h 10834"/>
                <a:gd name="connsiteX1" fmla="*/ 40734 w 42708"/>
                <a:gd name="connsiteY1" fmla="*/ 5347 h 10834"/>
                <a:gd name="connsiteX2" fmla="*/ 36129 w 42708"/>
                <a:gd name="connsiteY2" fmla="*/ 109 h 10834"/>
                <a:gd name="connsiteX3" fmla="*/ 33224 w 42708"/>
                <a:gd name="connsiteY3" fmla="*/ 10558 h 10834"/>
                <a:gd name="connsiteX4" fmla="*/ 30427 w 42708"/>
                <a:gd name="connsiteY4" fmla="*/ 723 h 10834"/>
                <a:gd name="connsiteX5" fmla="*/ 27508 w 42708"/>
                <a:gd name="connsiteY5" fmla="*/ 10742 h 10834"/>
                <a:gd name="connsiteX6" fmla="*/ 24684 w 42708"/>
                <a:gd name="connsiteY6" fmla="*/ 723 h 10834"/>
                <a:gd name="connsiteX7" fmla="*/ 21860 w 42708"/>
                <a:gd name="connsiteY7" fmla="*/ 10834 h 10834"/>
                <a:gd name="connsiteX8" fmla="*/ 18995 w 42708"/>
                <a:gd name="connsiteY8" fmla="*/ 539 h 10834"/>
                <a:gd name="connsiteX9" fmla="*/ 16117 w 42708"/>
                <a:gd name="connsiteY9" fmla="*/ 10467 h 10834"/>
                <a:gd name="connsiteX10" fmla="*/ 13308 w 42708"/>
                <a:gd name="connsiteY10" fmla="*/ 355 h 10834"/>
                <a:gd name="connsiteX11" fmla="*/ 10362 w 42708"/>
                <a:gd name="connsiteY11" fmla="*/ 10282 h 10834"/>
                <a:gd name="connsiteX12" fmla="*/ 7563 w 42708"/>
                <a:gd name="connsiteY12" fmla="*/ 355 h 10834"/>
                <a:gd name="connsiteX13" fmla="*/ 4703 w 42708"/>
                <a:gd name="connsiteY13" fmla="*/ 10462 h 10834"/>
                <a:gd name="connsiteX14" fmla="*/ 0 w 42708"/>
                <a:gd name="connsiteY14" fmla="*/ 5830 h 10834"/>
                <a:gd name="connsiteX0" fmla="*/ 40734 w 40734"/>
                <a:gd name="connsiteY0" fmla="*/ 5347 h 10834"/>
                <a:gd name="connsiteX1" fmla="*/ 36129 w 40734"/>
                <a:gd name="connsiteY1" fmla="*/ 109 h 10834"/>
                <a:gd name="connsiteX2" fmla="*/ 33224 w 40734"/>
                <a:gd name="connsiteY2" fmla="*/ 10558 h 10834"/>
                <a:gd name="connsiteX3" fmla="*/ 30427 w 40734"/>
                <a:gd name="connsiteY3" fmla="*/ 723 h 10834"/>
                <a:gd name="connsiteX4" fmla="*/ 27508 w 40734"/>
                <a:gd name="connsiteY4" fmla="*/ 10742 h 10834"/>
                <a:gd name="connsiteX5" fmla="*/ 24684 w 40734"/>
                <a:gd name="connsiteY5" fmla="*/ 723 h 10834"/>
                <a:gd name="connsiteX6" fmla="*/ 21860 w 40734"/>
                <a:gd name="connsiteY6" fmla="*/ 10834 h 10834"/>
                <a:gd name="connsiteX7" fmla="*/ 18995 w 40734"/>
                <a:gd name="connsiteY7" fmla="*/ 539 h 10834"/>
                <a:gd name="connsiteX8" fmla="*/ 16117 w 40734"/>
                <a:gd name="connsiteY8" fmla="*/ 10467 h 10834"/>
                <a:gd name="connsiteX9" fmla="*/ 13308 w 40734"/>
                <a:gd name="connsiteY9" fmla="*/ 355 h 10834"/>
                <a:gd name="connsiteX10" fmla="*/ 10362 w 40734"/>
                <a:gd name="connsiteY10" fmla="*/ 10282 h 10834"/>
                <a:gd name="connsiteX11" fmla="*/ 7563 w 40734"/>
                <a:gd name="connsiteY11" fmla="*/ 355 h 10834"/>
                <a:gd name="connsiteX12" fmla="*/ 4703 w 40734"/>
                <a:gd name="connsiteY12" fmla="*/ 10462 h 10834"/>
                <a:gd name="connsiteX13" fmla="*/ 0 w 40734"/>
                <a:gd name="connsiteY13" fmla="*/ 5830 h 10834"/>
                <a:gd name="connsiteX0" fmla="*/ 40734 w 40734"/>
                <a:gd name="connsiteY0" fmla="*/ 5356 h 10843"/>
                <a:gd name="connsiteX1" fmla="*/ 36129 w 40734"/>
                <a:gd name="connsiteY1" fmla="*/ 118 h 10843"/>
                <a:gd name="connsiteX2" fmla="*/ 33224 w 40734"/>
                <a:gd name="connsiteY2" fmla="*/ 10567 h 10843"/>
                <a:gd name="connsiteX3" fmla="*/ 30427 w 40734"/>
                <a:gd name="connsiteY3" fmla="*/ 732 h 10843"/>
                <a:gd name="connsiteX4" fmla="*/ 27508 w 40734"/>
                <a:gd name="connsiteY4" fmla="*/ 10751 h 10843"/>
                <a:gd name="connsiteX5" fmla="*/ 24684 w 40734"/>
                <a:gd name="connsiteY5" fmla="*/ 732 h 10843"/>
                <a:gd name="connsiteX6" fmla="*/ 21860 w 40734"/>
                <a:gd name="connsiteY6" fmla="*/ 10843 h 10843"/>
                <a:gd name="connsiteX7" fmla="*/ 18995 w 40734"/>
                <a:gd name="connsiteY7" fmla="*/ 548 h 10843"/>
                <a:gd name="connsiteX8" fmla="*/ 16117 w 40734"/>
                <a:gd name="connsiteY8" fmla="*/ 10476 h 10843"/>
                <a:gd name="connsiteX9" fmla="*/ 13308 w 40734"/>
                <a:gd name="connsiteY9" fmla="*/ 364 h 10843"/>
                <a:gd name="connsiteX10" fmla="*/ 10362 w 40734"/>
                <a:gd name="connsiteY10" fmla="*/ 10291 h 10843"/>
                <a:gd name="connsiteX11" fmla="*/ 7563 w 40734"/>
                <a:gd name="connsiteY11" fmla="*/ 364 h 10843"/>
                <a:gd name="connsiteX12" fmla="*/ 4703 w 40734"/>
                <a:gd name="connsiteY12" fmla="*/ 10471 h 10843"/>
                <a:gd name="connsiteX13" fmla="*/ 0 w 40734"/>
                <a:gd name="connsiteY13" fmla="*/ 5839 h 10843"/>
                <a:gd name="connsiteX0" fmla="*/ 44327 w 44327"/>
                <a:gd name="connsiteY0" fmla="*/ 5356 h 10843"/>
                <a:gd name="connsiteX1" fmla="*/ 36129 w 44327"/>
                <a:gd name="connsiteY1" fmla="*/ 118 h 10843"/>
                <a:gd name="connsiteX2" fmla="*/ 33224 w 44327"/>
                <a:gd name="connsiteY2" fmla="*/ 10567 h 10843"/>
                <a:gd name="connsiteX3" fmla="*/ 30427 w 44327"/>
                <a:gd name="connsiteY3" fmla="*/ 732 h 10843"/>
                <a:gd name="connsiteX4" fmla="*/ 27508 w 44327"/>
                <a:gd name="connsiteY4" fmla="*/ 10751 h 10843"/>
                <a:gd name="connsiteX5" fmla="*/ 24684 w 44327"/>
                <a:gd name="connsiteY5" fmla="*/ 732 h 10843"/>
                <a:gd name="connsiteX6" fmla="*/ 21860 w 44327"/>
                <a:gd name="connsiteY6" fmla="*/ 10843 h 10843"/>
                <a:gd name="connsiteX7" fmla="*/ 18995 w 44327"/>
                <a:gd name="connsiteY7" fmla="*/ 548 h 10843"/>
                <a:gd name="connsiteX8" fmla="*/ 16117 w 44327"/>
                <a:gd name="connsiteY8" fmla="*/ 10476 h 10843"/>
                <a:gd name="connsiteX9" fmla="*/ 13308 w 44327"/>
                <a:gd name="connsiteY9" fmla="*/ 364 h 10843"/>
                <a:gd name="connsiteX10" fmla="*/ 10362 w 44327"/>
                <a:gd name="connsiteY10" fmla="*/ 10291 h 10843"/>
                <a:gd name="connsiteX11" fmla="*/ 7563 w 44327"/>
                <a:gd name="connsiteY11" fmla="*/ 364 h 10843"/>
                <a:gd name="connsiteX12" fmla="*/ 4703 w 44327"/>
                <a:gd name="connsiteY12" fmla="*/ 10471 h 10843"/>
                <a:gd name="connsiteX13" fmla="*/ 0 w 44327"/>
                <a:gd name="connsiteY13" fmla="*/ 5839 h 10843"/>
                <a:gd name="connsiteX0" fmla="*/ 44327 w 44327"/>
                <a:gd name="connsiteY0" fmla="*/ 5356 h 10843"/>
                <a:gd name="connsiteX1" fmla="*/ 36129 w 44327"/>
                <a:gd name="connsiteY1" fmla="*/ 118 h 10843"/>
                <a:gd name="connsiteX2" fmla="*/ 33224 w 44327"/>
                <a:gd name="connsiteY2" fmla="*/ 10567 h 10843"/>
                <a:gd name="connsiteX3" fmla="*/ 30427 w 44327"/>
                <a:gd name="connsiteY3" fmla="*/ 732 h 10843"/>
                <a:gd name="connsiteX4" fmla="*/ 27508 w 44327"/>
                <a:gd name="connsiteY4" fmla="*/ 10751 h 10843"/>
                <a:gd name="connsiteX5" fmla="*/ 24684 w 44327"/>
                <a:gd name="connsiteY5" fmla="*/ 732 h 10843"/>
                <a:gd name="connsiteX6" fmla="*/ 21860 w 44327"/>
                <a:gd name="connsiteY6" fmla="*/ 10843 h 10843"/>
                <a:gd name="connsiteX7" fmla="*/ 18995 w 44327"/>
                <a:gd name="connsiteY7" fmla="*/ 548 h 10843"/>
                <a:gd name="connsiteX8" fmla="*/ 16117 w 44327"/>
                <a:gd name="connsiteY8" fmla="*/ 10476 h 10843"/>
                <a:gd name="connsiteX9" fmla="*/ 13308 w 44327"/>
                <a:gd name="connsiteY9" fmla="*/ 364 h 10843"/>
                <a:gd name="connsiteX10" fmla="*/ 10362 w 44327"/>
                <a:gd name="connsiteY10" fmla="*/ 10291 h 10843"/>
                <a:gd name="connsiteX11" fmla="*/ 7563 w 44327"/>
                <a:gd name="connsiteY11" fmla="*/ 364 h 10843"/>
                <a:gd name="connsiteX12" fmla="*/ 4703 w 44327"/>
                <a:gd name="connsiteY12" fmla="*/ 10471 h 10843"/>
                <a:gd name="connsiteX13" fmla="*/ 0 w 44327"/>
                <a:gd name="connsiteY13" fmla="*/ 5839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7717" h="10843">
                  <a:moveTo>
                    <a:pt x="47717" y="5356"/>
                  </a:moveTo>
                  <a:cubicBezTo>
                    <a:pt x="40127" y="5286"/>
                    <a:pt x="40762" y="-925"/>
                    <a:pt x="39519" y="118"/>
                  </a:cubicBezTo>
                  <a:cubicBezTo>
                    <a:pt x="37973" y="277"/>
                    <a:pt x="37564" y="10569"/>
                    <a:pt x="36614" y="10567"/>
                  </a:cubicBezTo>
                  <a:cubicBezTo>
                    <a:pt x="35200" y="10629"/>
                    <a:pt x="35217" y="670"/>
                    <a:pt x="33817" y="732"/>
                  </a:cubicBezTo>
                  <a:cubicBezTo>
                    <a:pt x="32317" y="763"/>
                    <a:pt x="32317" y="10720"/>
                    <a:pt x="30898" y="10751"/>
                  </a:cubicBezTo>
                  <a:cubicBezTo>
                    <a:pt x="29459" y="10875"/>
                    <a:pt x="29495" y="748"/>
                    <a:pt x="28074" y="732"/>
                  </a:cubicBezTo>
                  <a:cubicBezTo>
                    <a:pt x="26667" y="900"/>
                    <a:pt x="26621" y="10766"/>
                    <a:pt x="25250" y="10843"/>
                  </a:cubicBezTo>
                  <a:cubicBezTo>
                    <a:pt x="23777" y="10692"/>
                    <a:pt x="23772" y="594"/>
                    <a:pt x="22385" y="548"/>
                  </a:cubicBezTo>
                  <a:cubicBezTo>
                    <a:pt x="20908" y="580"/>
                    <a:pt x="20873" y="10414"/>
                    <a:pt x="19507" y="10476"/>
                  </a:cubicBezTo>
                  <a:cubicBezTo>
                    <a:pt x="18075" y="10536"/>
                    <a:pt x="18084" y="394"/>
                    <a:pt x="16698" y="364"/>
                  </a:cubicBezTo>
                  <a:cubicBezTo>
                    <a:pt x="15243" y="426"/>
                    <a:pt x="15158" y="10445"/>
                    <a:pt x="13752" y="10291"/>
                  </a:cubicBezTo>
                  <a:cubicBezTo>
                    <a:pt x="12292" y="10413"/>
                    <a:pt x="12330" y="518"/>
                    <a:pt x="10953" y="364"/>
                  </a:cubicBezTo>
                  <a:cubicBezTo>
                    <a:pt x="9520" y="210"/>
                    <a:pt x="9542" y="10410"/>
                    <a:pt x="8093" y="10471"/>
                  </a:cubicBezTo>
                  <a:cubicBezTo>
                    <a:pt x="6669" y="10504"/>
                    <a:pt x="7971" y="5286"/>
                    <a:pt x="0" y="5630"/>
                  </a:cubicBezTo>
                </a:path>
              </a:pathLst>
            </a:custGeom>
            <a:ln>
              <a:tailEnd type="arrow" w="lg" len="lg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89" name="Straight Arrow Connector 88"/>
            <p:cNvCxnSpPr/>
            <p:nvPr/>
          </p:nvCxnSpPr>
          <p:spPr>
            <a:xfrm flipV="1">
              <a:off x="1949907" y="2342778"/>
              <a:ext cx="0" cy="652387"/>
            </a:xfrm>
            <a:prstGeom prst="straightConnector1">
              <a:avLst/>
            </a:prstGeom>
            <a:ln w="38100" cmpd="sng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3" name="Rounded Rectangle 92"/>
          <p:cNvSpPr/>
          <p:nvPr/>
        </p:nvSpPr>
        <p:spPr>
          <a:xfrm>
            <a:off x="612775" y="1554378"/>
            <a:ext cx="1195388" cy="403225"/>
          </a:xfrm>
          <a:prstGeom prst="roundRect">
            <a:avLst>
              <a:gd name="adj" fmla="val 17238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err="1">
                <a:solidFill>
                  <a:schemeClr val="tx1"/>
                </a:solidFill>
              </a:rPr>
              <a:t>cPES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03" name="Rounded Rectangle 102"/>
          <p:cNvSpPr/>
          <p:nvPr/>
        </p:nvSpPr>
        <p:spPr>
          <a:xfrm>
            <a:off x="612775" y="2022205"/>
            <a:ext cx="1195388" cy="403225"/>
          </a:xfrm>
          <a:prstGeom prst="roundRect">
            <a:avLst>
              <a:gd name="adj" fmla="val 17238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tx1"/>
                </a:solidFill>
              </a:rPr>
              <a:t>XPS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2292350" y="1085850"/>
            <a:ext cx="1196975" cy="403225"/>
          </a:xfrm>
          <a:prstGeom prst="roundRect">
            <a:avLst>
              <a:gd name="adj" fmla="val 17238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tx1"/>
                </a:solidFill>
              </a:rPr>
              <a:t>XAS</a:t>
            </a:r>
          </a:p>
        </p:txBody>
      </p:sp>
      <p:sp>
        <p:nvSpPr>
          <p:cNvPr id="105" name="Rounded Rectangle 104"/>
          <p:cNvSpPr/>
          <p:nvPr/>
        </p:nvSpPr>
        <p:spPr>
          <a:xfrm>
            <a:off x="2292350" y="1554378"/>
            <a:ext cx="1196975" cy="403225"/>
          </a:xfrm>
          <a:prstGeom prst="roundRect">
            <a:avLst>
              <a:gd name="adj" fmla="val 17238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tx1"/>
                </a:solidFill>
              </a:rPr>
              <a:t>NEXAFS</a:t>
            </a:r>
          </a:p>
        </p:txBody>
      </p:sp>
      <p:sp>
        <p:nvSpPr>
          <p:cNvPr id="109" name="Rounded Rectangle 108"/>
          <p:cNvSpPr/>
          <p:nvPr/>
        </p:nvSpPr>
        <p:spPr>
          <a:xfrm>
            <a:off x="2292350" y="2022205"/>
            <a:ext cx="1196975" cy="403225"/>
          </a:xfrm>
          <a:prstGeom prst="roundRect">
            <a:avLst>
              <a:gd name="adj" fmla="val 17238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tx1"/>
                </a:solidFill>
              </a:rPr>
              <a:t>XAFS</a:t>
            </a:r>
          </a:p>
        </p:txBody>
      </p:sp>
      <p:sp>
        <p:nvSpPr>
          <p:cNvPr id="111" name="Rounded Rectangle 110"/>
          <p:cNvSpPr/>
          <p:nvPr/>
        </p:nvSpPr>
        <p:spPr>
          <a:xfrm>
            <a:off x="5654675" y="1539994"/>
            <a:ext cx="1196975" cy="403225"/>
          </a:xfrm>
          <a:prstGeom prst="roundRect">
            <a:avLst>
              <a:gd name="adj" fmla="val 17238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tx1"/>
                </a:solidFill>
              </a:rPr>
              <a:t>XES</a:t>
            </a:r>
          </a:p>
        </p:txBody>
      </p:sp>
      <p:sp>
        <p:nvSpPr>
          <p:cNvPr id="112" name="Rounded Rectangle 111"/>
          <p:cNvSpPr/>
          <p:nvPr/>
        </p:nvSpPr>
        <p:spPr>
          <a:xfrm>
            <a:off x="5654675" y="1994895"/>
            <a:ext cx="1196975" cy="403225"/>
          </a:xfrm>
          <a:prstGeom prst="roundRect">
            <a:avLst>
              <a:gd name="adj" fmla="val 17238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tx1"/>
                </a:solidFill>
              </a:rPr>
              <a:t>FY</a:t>
            </a:r>
          </a:p>
        </p:txBody>
      </p:sp>
      <p:sp>
        <p:nvSpPr>
          <p:cNvPr id="113" name="Rounded Rectangle 112"/>
          <p:cNvSpPr/>
          <p:nvPr/>
        </p:nvSpPr>
        <p:spPr>
          <a:xfrm>
            <a:off x="7335838" y="1539994"/>
            <a:ext cx="1195387" cy="403225"/>
          </a:xfrm>
          <a:prstGeom prst="roundRect">
            <a:avLst>
              <a:gd name="adj" fmla="val 17238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tx1"/>
                </a:solidFill>
              </a:rPr>
              <a:t>X-Raman</a:t>
            </a:r>
          </a:p>
        </p:txBody>
      </p:sp>
    </p:spTree>
    <p:extLst>
      <p:ext uri="{BB962C8B-B14F-4D97-AF65-F5344CB8AC3E}">
        <p14:creationId xmlns:p14="http://schemas.microsoft.com/office/powerpoint/2010/main" val="957723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8" grpId="0" animBg="1"/>
      <p:bldP spid="105" grpId="0" animBg="1"/>
      <p:bldP spid="109" grpId="0" animBg="1"/>
      <p:bldP spid="111" grpId="0" animBg="1"/>
      <p:bldP spid="112" grpId="0" animBg="1"/>
      <p:bldP spid="1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ie 36"/>
          <p:cNvSpPr/>
          <p:nvPr/>
        </p:nvSpPr>
        <p:spPr bwMode="auto">
          <a:xfrm>
            <a:off x="-80963" y="2686050"/>
            <a:ext cx="1485900" cy="1531938"/>
          </a:xfrm>
          <a:prstGeom prst="pie">
            <a:avLst>
              <a:gd name="adj1" fmla="val 67035"/>
              <a:gd name="adj2" fmla="val 5400000"/>
            </a:avLst>
          </a:prstGeom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8" name="Arc 37"/>
          <p:cNvSpPr/>
          <p:nvPr/>
        </p:nvSpPr>
        <p:spPr bwMode="auto">
          <a:xfrm>
            <a:off x="-93663" y="2714625"/>
            <a:ext cx="1498600" cy="1503363"/>
          </a:xfrm>
          <a:prstGeom prst="arc">
            <a:avLst>
              <a:gd name="adj1" fmla="val 16200000"/>
              <a:gd name="adj2" fmla="val 5384515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40" name="Straight Connector 39"/>
          <p:cNvCxnSpPr/>
          <p:nvPr/>
        </p:nvCxnSpPr>
        <p:spPr bwMode="auto">
          <a:xfrm>
            <a:off x="655637" y="5426075"/>
            <a:ext cx="1389063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 bwMode="auto">
          <a:xfrm>
            <a:off x="655637" y="5856288"/>
            <a:ext cx="1389063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 bwMode="auto">
          <a:xfrm flipV="1">
            <a:off x="655637" y="2520950"/>
            <a:ext cx="0" cy="349091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 bwMode="auto">
          <a:xfrm flipV="1">
            <a:off x="1482725" y="5068888"/>
            <a:ext cx="0" cy="652462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 bwMode="auto">
          <a:xfrm flipV="1">
            <a:off x="1677987" y="5530850"/>
            <a:ext cx="0" cy="652463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 bwMode="auto">
          <a:xfrm flipV="1">
            <a:off x="1893887" y="5076825"/>
            <a:ext cx="0" cy="652463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 bwMode="auto">
          <a:xfrm>
            <a:off x="855662" y="5068888"/>
            <a:ext cx="0" cy="652462"/>
          </a:xfrm>
          <a:prstGeom prst="straightConnector1">
            <a:avLst/>
          </a:prstGeom>
          <a:ln w="38100" cmpd="sng">
            <a:solidFill>
              <a:schemeClr val="accent3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 bwMode="auto">
          <a:xfrm>
            <a:off x="1266825" y="5068888"/>
            <a:ext cx="0" cy="652462"/>
          </a:xfrm>
          <a:prstGeom prst="straightConnector1">
            <a:avLst/>
          </a:prstGeom>
          <a:ln w="38100" cmpd="sng">
            <a:solidFill>
              <a:schemeClr val="accent3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 bwMode="auto">
          <a:xfrm>
            <a:off x="1049337" y="5522913"/>
            <a:ext cx="0" cy="652462"/>
          </a:xfrm>
          <a:prstGeom prst="straightConnector1">
            <a:avLst/>
          </a:prstGeom>
          <a:ln w="38100" cmpd="sng">
            <a:solidFill>
              <a:schemeClr val="accent3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 bwMode="auto">
          <a:xfrm flipH="1" flipV="1">
            <a:off x="701675" y="3217863"/>
            <a:ext cx="307975" cy="773112"/>
          </a:xfrm>
          <a:prstGeom prst="straightConnector1">
            <a:avLst/>
          </a:prstGeom>
          <a:ln>
            <a:prstDash val="solid"/>
            <a:tailEnd type="arrow" w="lg" len="lg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 bwMode="auto">
          <a:xfrm flipV="1">
            <a:off x="1060450" y="3600450"/>
            <a:ext cx="0" cy="469900"/>
          </a:xfrm>
          <a:prstGeom prst="straightConnector1">
            <a:avLst/>
          </a:prstGeom>
          <a:ln w="38100" cmpd="sng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 bwMode="auto">
          <a:xfrm flipV="1">
            <a:off x="865187" y="2846388"/>
            <a:ext cx="0" cy="5222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Delay 46"/>
          <p:cNvSpPr/>
          <p:nvPr/>
        </p:nvSpPr>
        <p:spPr bwMode="auto">
          <a:xfrm rot="16663366">
            <a:off x="186531" y="2624931"/>
            <a:ext cx="2324100" cy="122238"/>
          </a:xfrm>
          <a:custGeom>
            <a:avLst/>
            <a:gdLst>
              <a:gd name="connsiteX0" fmla="*/ 0 w 822960"/>
              <a:gd name="connsiteY0" fmla="*/ 0 h 822960"/>
              <a:gd name="connsiteX1" fmla="*/ 411480 w 822960"/>
              <a:gd name="connsiteY1" fmla="*/ 0 h 822960"/>
              <a:gd name="connsiteX2" fmla="*/ 822960 w 822960"/>
              <a:gd name="connsiteY2" fmla="*/ 411480 h 822960"/>
              <a:gd name="connsiteX3" fmla="*/ 411480 w 822960"/>
              <a:gd name="connsiteY3" fmla="*/ 822960 h 822960"/>
              <a:gd name="connsiteX4" fmla="*/ 0 w 822960"/>
              <a:gd name="connsiteY4" fmla="*/ 822960 h 822960"/>
              <a:gd name="connsiteX5" fmla="*/ 0 w 822960"/>
              <a:gd name="connsiteY5" fmla="*/ 0 h 822960"/>
              <a:gd name="connsiteX0" fmla="*/ 0 w 935151"/>
              <a:gd name="connsiteY0" fmla="*/ 0 h 822960"/>
              <a:gd name="connsiteX1" fmla="*/ 411480 w 935151"/>
              <a:gd name="connsiteY1" fmla="*/ 0 h 822960"/>
              <a:gd name="connsiteX2" fmla="*/ 822960 w 935151"/>
              <a:gd name="connsiteY2" fmla="*/ 411480 h 822960"/>
              <a:gd name="connsiteX3" fmla="*/ 814705 w 935151"/>
              <a:gd name="connsiteY3" fmla="*/ 816610 h 822960"/>
              <a:gd name="connsiteX4" fmla="*/ 0 w 935151"/>
              <a:gd name="connsiteY4" fmla="*/ 822960 h 822960"/>
              <a:gd name="connsiteX5" fmla="*/ 0 w 935151"/>
              <a:gd name="connsiteY5" fmla="*/ 0 h 822960"/>
              <a:gd name="connsiteX0" fmla="*/ 0 w 935151"/>
              <a:gd name="connsiteY0" fmla="*/ 0 h 822960"/>
              <a:gd name="connsiteX1" fmla="*/ 411480 w 935151"/>
              <a:gd name="connsiteY1" fmla="*/ 0 h 822960"/>
              <a:gd name="connsiteX2" fmla="*/ 822960 w 935151"/>
              <a:gd name="connsiteY2" fmla="*/ 411480 h 822960"/>
              <a:gd name="connsiteX3" fmla="*/ 814705 w 935151"/>
              <a:gd name="connsiteY3" fmla="*/ 816610 h 822960"/>
              <a:gd name="connsiteX4" fmla="*/ 0 w 935151"/>
              <a:gd name="connsiteY4" fmla="*/ 822960 h 822960"/>
              <a:gd name="connsiteX5" fmla="*/ 0 w 935151"/>
              <a:gd name="connsiteY5" fmla="*/ 0 h 822960"/>
              <a:gd name="connsiteX0" fmla="*/ 0 w 934064"/>
              <a:gd name="connsiteY0" fmla="*/ 0 h 822960"/>
              <a:gd name="connsiteX1" fmla="*/ 411480 w 934064"/>
              <a:gd name="connsiteY1" fmla="*/ 0 h 822960"/>
              <a:gd name="connsiteX2" fmla="*/ 819785 w 934064"/>
              <a:gd name="connsiteY2" fmla="*/ 478155 h 822960"/>
              <a:gd name="connsiteX3" fmla="*/ 814705 w 934064"/>
              <a:gd name="connsiteY3" fmla="*/ 816610 h 822960"/>
              <a:gd name="connsiteX4" fmla="*/ 0 w 934064"/>
              <a:gd name="connsiteY4" fmla="*/ 822960 h 822960"/>
              <a:gd name="connsiteX5" fmla="*/ 0 w 934064"/>
              <a:gd name="connsiteY5" fmla="*/ 0 h 822960"/>
              <a:gd name="connsiteX0" fmla="*/ 0 w 944312"/>
              <a:gd name="connsiteY0" fmla="*/ 0 h 822960"/>
              <a:gd name="connsiteX1" fmla="*/ 411480 w 944312"/>
              <a:gd name="connsiteY1" fmla="*/ 0 h 822960"/>
              <a:gd name="connsiteX2" fmla="*/ 819785 w 944312"/>
              <a:gd name="connsiteY2" fmla="*/ 478155 h 822960"/>
              <a:gd name="connsiteX3" fmla="*/ 814705 w 944312"/>
              <a:gd name="connsiteY3" fmla="*/ 816610 h 822960"/>
              <a:gd name="connsiteX4" fmla="*/ 0 w 944312"/>
              <a:gd name="connsiteY4" fmla="*/ 822960 h 822960"/>
              <a:gd name="connsiteX5" fmla="*/ 0 w 944312"/>
              <a:gd name="connsiteY5" fmla="*/ 0 h 822960"/>
              <a:gd name="connsiteX0" fmla="*/ 0 w 938492"/>
              <a:gd name="connsiteY0" fmla="*/ 0 h 822960"/>
              <a:gd name="connsiteX1" fmla="*/ 411480 w 938492"/>
              <a:gd name="connsiteY1" fmla="*/ 0 h 822960"/>
              <a:gd name="connsiteX2" fmla="*/ 803910 w 938492"/>
              <a:gd name="connsiteY2" fmla="*/ 614680 h 822960"/>
              <a:gd name="connsiteX3" fmla="*/ 814705 w 938492"/>
              <a:gd name="connsiteY3" fmla="*/ 816610 h 822960"/>
              <a:gd name="connsiteX4" fmla="*/ 0 w 938492"/>
              <a:gd name="connsiteY4" fmla="*/ 822960 h 822960"/>
              <a:gd name="connsiteX5" fmla="*/ 0 w 938492"/>
              <a:gd name="connsiteY5" fmla="*/ 0 h 822960"/>
              <a:gd name="connsiteX0" fmla="*/ 0 w 937579"/>
              <a:gd name="connsiteY0" fmla="*/ 0 h 822960"/>
              <a:gd name="connsiteX1" fmla="*/ 411480 w 937579"/>
              <a:gd name="connsiteY1" fmla="*/ 0 h 822960"/>
              <a:gd name="connsiteX2" fmla="*/ 803910 w 937579"/>
              <a:gd name="connsiteY2" fmla="*/ 614680 h 822960"/>
              <a:gd name="connsiteX3" fmla="*/ 814705 w 937579"/>
              <a:gd name="connsiteY3" fmla="*/ 816610 h 822960"/>
              <a:gd name="connsiteX4" fmla="*/ 0 w 937579"/>
              <a:gd name="connsiteY4" fmla="*/ 822960 h 822960"/>
              <a:gd name="connsiteX5" fmla="*/ 0 w 937579"/>
              <a:gd name="connsiteY5" fmla="*/ 0 h 822960"/>
              <a:gd name="connsiteX0" fmla="*/ 0 w 969381"/>
              <a:gd name="connsiteY0" fmla="*/ 0 h 822960"/>
              <a:gd name="connsiteX1" fmla="*/ 411480 w 969381"/>
              <a:gd name="connsiteY1" fmla="*/ 0 h 822960"/>
              <a:gd name="connsiteX2" fmla="*/ 803910 w 969381"/>
              <a:gd name="connsiteY2" fmla="*/ 614680 h 822960"/>
              <a:gd name="connsiteX3" fmla="*/ 814705 w 969381"/>
              <a:gd name="connsiteY3" fmla="*/ 816610 h 822960"/>
              <a:gd name="connsiteX4" fmla="*/ 0 w 969381"/>
              <a:gd name="connsiteY4" fmla="*/ 822960 h 822960"/>
              <a:gd name="connsiteX5" fmla="*/ 0 w 969381"/>
              <a:gd name="connsiteY5" fmla="*/ 0 h 822960"/>
              <a:gd name="connsiteX0" fmla="*/ 0 w 965809"/>
              <a:gd name="connsiteY0" fmla="*/ 0 h 822960"/>
              <a:gd name="connsiteX1" fmla="*/ 411480 w 965809"/>
              <a:gd name="connsiteY1" fmla="*/ 0 h 822960"/>
              <a:gd name="connsiteX2" fmla="*/ 803910 w 965809"/>
              <a:gd name="connsiteY2" fmla="*/ 614680 h 822960"/>
              <a:gd name="connsiteX3" fmla="*/ 821055 w 965809"/>
              <a:gd name="connsiteY3" fmla="*/ 816610 h 822960"/>
              <a:gd name="connsiteX4" fmla="*/ 0 w 965809"/>
              <a:gd name="connsiteY4" fmla="*/ 822960 h 822960"/>
              <a:gd name="connsiteX5" fmla="*/ 0 w 965809"/>
              <a:gd name="connsiteY5" fmla="*/ 0 h 822960"/>
              <a:gd name="connsiteX0" fmla="*/ 0 w 977388"/>
              <a:gd name="connsiteY0" fmla="*/ 0 h 822960"/>
              <a:gd name="connsiteX1" fmla="*/ 411480 w 977388"/>
              <a:gd name="connsiteY1" fmla="*/ 0 h 822960"/>
              <a:gd name="connsiteX2" fmla="*/ 803910 w 977388"/>
              <a:gd name="connsiteY2" fmla="*/ 614680 h 822960"/>
              <a:gd name="connsiteX3" fmla="*/ 821055 w 977388"/>
              <a:gd name="connsiteY3" fmla="*/ 816610 h 822960"/>
              <a:gd name="connsiteX4" fmla="*/ 0 w 977388"/>
              <a:gd name="connsiteY4" fmla="*/ 822960 h 822960"/>
              <a:gd name="connsiteX5" fmla="*/ 0 w 977388"/>
              <a:gd name="connsiteY5" fmla="*/ 0 h 822960"/>
              <a:gd name="connsiteX0" fmla="*/ 0 w 966844"/>
              <a:gd name="connsiteY0" fmla="*/ 0 h 822960"/>
              <a:gd name="connsiteX1" fmla="*/ 386538 w 966844"/>
              <a:gd name="connsiteY1" fmla="*/ 0 h 822960"/>
              <a:gd name="connsiteX2" fmla="*/ 803910 w 966844"/>
              <a:gd name="connsiteY2" fmla="*/ 614680 h 822960"/>
              <a:gd name="connsiteX3" fmla="*/ 821055 w 966844"/>
              <a:gd name="connsiteY3" fmla="*/ 816610 h 822960"/>
              <a:gd name="connsiteX4" fmla="*/ 0 w 966844"/>
              <a:gd name="connsiteY4" fmla="*/ 822960 h 822960"/>
              <a:gd name="connsiteX5" fmla="*/ 0 w 966844"/>
              <a:gd name="connsiteY5" fmla="*/ 0 h 822960"/>
              <a:gd name="connsiteX0" fmla="*/ 0 w 966844"/>
              <a:gd name="connsiteY0" fmla="*/ 0 h 822960"/>
              <a:gd name="connsiteX1" fmla="*/ 386538 w 966844"/>
              <a:gd name="connsiteY1" fmla="*/ 0 h 822960"/>
              <a:gd name="connsiteX2" fmla="*/ 803910 w 966844"/>
              <a:gd name="connsiteY2" fmla="*/ 614680 h 822960"/>
              <a:gd name="connsiteX3" fmla="*/ 821055 w 966844"/>
              <a:gd name="connsiteY3" fmla="*/ 816610 h 822960"/>
              <a:gd name="connsiteX4" fmla="*/ 0 w 966844"/>
              <a:gd name="connsiteY4" fmla="*/ 822960 h 822960"/>
              <a:gd name="connsiteX5" fmla="*/ 0 w 966844"/>
              <a:gd name="connsiteY5" fmla="*/ 0 h 822960"/>
              <a:gd name="connsiteX0" fmla="*/ 0 w 973811"/>
              <a:gd name="connsiteY0" fmla="*/ 0 h 822960"/>
              <a:gd name="connsiteX1" fmla="*/ 386538 w 973811"/>
              <a:gd name="connsiteY1" fmla="*/ 0 h 822960"/>
              <a:gd name="connsiteX2" fmla="*/ 803910 w 973811"/>
              <a:gd name="connsiteY2" fmla="*/ 614680 h 822960"/>
              <a:gd name="connsiteX3" fmla="*/ 821055 w 973811"/>
              <a:gd name="connsiteY3" fmla="*/ 816610 h 822960"/>
              <a:gd name="connsiteX4" fmla="*/ 0 w 973811"/>
              <a:gd name="connsiteY4" fmla="*/ 822960 h 822960"/>
              <a:gd name="connsiteX5" fmla="*/ 0 w 973811"/>
              <a:gd name="connsiteY5" fmla="*/ 0 h 822960"/>
              <a:gd name="connsiteX0" fmla="*/ 0 w 976603"/>
              <a:gd name="connsiteY0" fmla="*/ 0 h 822960"/>
              <a:gd name="connsiteX1" fmla="*/ 386538 w 976603"/>
              <a:gd name="connsiteY1" fmla="*/ 0 h 822960"/>
              <a:gd name="connsiteX2" fmla="*/ 803910 w 976603"/>
              <a:gd name="connsiteY2" fmla="*/ 614680 h 822960"/>
              <a:gd name="connsiteX3" fmla="*/ 821055 w 976603"/>
              <a:gd name="connsiteY3" fmla="*/ 816610 h 822960"/>
              <a:gd name="connsiteX4" fmla="*/ 0 w 976603"/>
              <a:gd name="connsiteY4" fmla="*/ 822960 h 822960"/>
              <a:gd name="connsiteX5" fmla="*/ 0 w 976603"/>
              <a:gd name="connsiteY5" fmla="*/ 0 h 822960"/>
              <a:gd name="connsiteX0" fmla="*/ 0 w 969946"/>
              <a:gd name="connsiteY0" fmla="*/ 0 h 822960"/>
              <a:gd name="connsiteX1" fmla="*/ 386538 w 969946"/>
              <a:gd name="connsiteY1" fmla="*/ 0 h 822960"/>
              <a:gd name="connsiteX2" fmla="*/ 803910 w 969946"/>
              <a:gd name="connsiteY2" fmla="*/ 614680 h 822960"/>
              <a:gd name="connsiteX3" fmla="*/ 825212 w 969946"/>
              <a:gd name="connsiteY3" fmla="*/ 816610 h 822960"/>
              <a:gd name="connsiteX4" fmla="*/ 0 w 969946"/>
              <a:gd name="connsiteY4" fmla="*/ 822960 h 822960"/>
              <a:gd name="connsiteX5" fmla="*/ 0 w 969946"/>
              <a:gd name="connsiteY5" fmla="*/ 0 h 822960"/>
              <a:gd name="connsiteX0" fmla="*/ 0 w 975746"/>
              <a:gd name="connsiteY0" fmla="*/ 0 h 822960"/>
              <a:gd name="connsiteX1" fmla="*/ 386538 w 975746"/>
              <a:gd name="connsiteY1" fmla="*/ 0 h 822960"/>
              <a:gd name="connsiteX2" fmla="*/ 803910 w 975746"/>
              <a:gd name="connsiteY2" fmla="*/ 614680 h 822960"/>
              <a:gd name="connsiteX3" fmla="*/ 825212 w 975746"/>
              <a:gd name="connsiteY3" fmla="*/ 816610 h 822960"/>
              <a:gd name="connsiteX4" fmla="*/ 0 w 975746"/>
              <a:gd name="connsiteY4" fmla="*/ 822960 h 822960"/>
              <a:gd name="connsiteX5" fmla="*/ 0 w 975746"/>
              <a:gd name="connsiteY5" fmla="*/ 0 h 822960"/>
              <a:gd name="connsiteX0" fmla="*/ 386538 w 975746"/>
              <a:gd name="connsiteY0" fmla="*/ 0 h 822960"/>
              <a:gd name="connsiteX1" fmla="*/ 803910 w 975746"/>
              <a:gd name="connsiteY1" fmla="*/ 614680 h 822960"/>
              <a:gd name="connsiteX2" fmla="*/ 825212 w 975746"/>
              <a:gd name="connsiteY2" fmla="*/ 816610 h 822960"/>
              <a:gd name="connsiteX3" fmla="*/ 0 w 975746"/>
              <a:gd name="connsiteY3" fmla="*/ 822960 h 822960"/>
              <a:gd name="connsiteX4" fmla="*/ 59860 w 975746"/>
              <a:gd name="connsiteY4" fmla="*/ 119946 h 822960"/>
              <a:gd name="connsiteX0" fmla="*/ 386538 w 975746"/>
              <a:gd name="connsiteY0" fmla="*/ 0 h 822960"/>
              <a:gd name="connsiteX1" fmla="*/ 803910 w 975746"/>
              <a:gd name="connsiteY1" fmla="*/ 614680 h 822960"/>
              <a:gd name="connsiteX2" fmla="*/ 825212 w 975746"/>
              <a:gd name="connsiteY2" fmla="*/ 816610 h 822960"/>
              <a:gd name="connsiteX3" fmla="*/ 0 w 975746"/>
              <a:gd name="connsiteY3" fmla="*/ 822960 h 822960"/>
              <a:gd name="connsiteX4" fmla="*/ 1663 w 975746"/>
              <a:gd name="connsiteY4" fmla="*/ 7497 h 822960"/>
              <a:gd name="connsiteX0" fmla="*/ 386538 w 975746"/>
              <a:gd name="connsiteY0" fmla="*/ 0 h 822960"/>
              <a:gd name="connsiteX1" fmla="*/ 803910 w 975746"/>
              <a:gd name="connsiteY1" fmla="*/ 614680 h 822960"/>
              <a:gd name="connsiteX2" fmla="*/ 825212 w 975746"/>
              <a:gd name="connsiteY2" fmla="*/ 816610 h 822960"/>
              <a:gd name="connsiteX3" fmla="*/ 0 w 975746"/>
              <a:gd name="connsiteY3" fmla="*/ 822960 h 822960"/>
              <a:gd name="connsiteX4" fmla="*/ 1663 w 975746"/>
              <a:gd name="connsiteY4" fmla="*/ 7497 h 822960"/>
              <a:gd name="connsiteX0" fmla="*/ 386538 w 932530"/>
              <a:gd name="connsiteY0" fmla="*/ 0 h 822960"/>
              <a:gd name="connsiteX1" fmla="*/ 614365 w 932530"/>
              <a:gd name="connsiteY1" fmla="*/ 535550 h 822960"/>
              <a:gd name="connsiteX2" fmla="*/ 825212 w 932530"/>
              <a:gd name="connsiteY2" fmla="*/ 816610 h 822960"/>
              <a:gd name="connsiteX3" fmla="*/ 0 w 932530"/>
              <a:gd name="connsiteY3" fmla="*/ 822960 h 822960"/>
              <a:gd name="connsiteX4" fmla="*/ 1663 w 932530"/>
              <a:gd name="connsiteY4" fmla="*/ 7497 h 822960"/>
              <a:gd name="connsiteX0" fmla="*/ 386538 w 689638"/>
              <a:gd name="connsiteY0" fmla="*/ 0 h 822960"/>
              <a:gd name="connsiteX1" fmla="*/ 614365 w 689638"/>
              <a:gd name="connsiteY1" fmla="*/ 535550 h 822960"/>
              <a:gd name="connsiteX2" fmla="*/ 519025 w 689638"/>
              <a:gd name="connsiteY2" fmla="*/ 820775 h 822960"/>
              <a:gd name="connsiteX3" fmla="*/ 0 w 689638"/>
              <a:gd name="connsiteY3" fmla="*/ 822960 h 822960"/>
              <a:gd name="connsiteX4" fmla="*/ 1663 w 689638"/>
              <a:gd name="connsiteY4" fmla="*/ 7497 h 822960"/>
              <a:gd name="connsiteX0" fmla="*/ 386538 w 708160"/>
              <a:gd name="connsiteY0" fmla="*/ 0 h 822960"/>
              <a:gd name="connsiteX1" fmla="*/ 614365 w 708160"/>
              <a:gd name="connsiteY1" fmla="*/ 535550 h 822960"/>
              <a:gd name="connsiteX2" fmla="*/ 519025 w 708160"/>
              <a:gd name="connsiteY2" fmla="*/ 820775 h 822960"/>
              <a:gd name="connsiteX3" fmla="*/ 0 w 708160"/>
              <a:gd name="connsiteY3" fmla="*/ 822960 h 822960"/>
              <a:gd name="connsiteX4" fmla="*/ 1663 w 708160"/>
              <a:gd name="connsiteY4" fmla="*/ 7497 h 822960"/>
              <a:gd name="connsiteX0" fmla="*/ 386538 w 708160"/>
              <a:gd name="connsiteY0" fmla="*/ 0 h 822960"/>
              <a:gd name="connsiteX1" fmla="*/ 614365 w 708160"/>
              <a:gd name="connsiteY1" fmla="*/ 535550 h 822960"/>
              <a:gd name="connsiteX2" fmla="*/ 519025 w 708160"/>
              <a:gd name="connsiteY2" fmla="*/ 820775 h 822960"/>
              <a:gd name="connsiteX3" fmla="*/ 0 w 708160"/>
              <a:gd name="connsiteY3" fmla="*/ 822960 h 822960"/>
              <a:gd name="connsiteX4" fmla="*/ 1663 w 708160"/>
              <a:gd name="connsiteY4" fmla="*/ 7497 h 822960"/>
              <a:gd name="connsiteX0" fmla="*/ 386538 w 745430"/>
              <a:gd name="connsiteY0" fmla="*/ 0 h 822960"/>
              <a:gd name="connsiteX1" fmla="*/ 614365 w 745430"/>
              <a:gd name="connsiteY1" fmla="*/ 535550 h 822960"/>
              <a:gd name="connsiteX2" fmla="*/ 519025 w 745430"/>
              <a:gd name="connsiteY2" fmla="*/ 820775 h 822960"/>
              <a:gd name="connsiteX3" fmla="*/ 0 w 745430"/>
              <a:gd name="connsiteY3" fmla="*/ 822960 h 822960"/>
              <a:gd name="connsiteX4" fmla="*/ 1663 w 745430"/>
              <a:gd name="connsiteY4" fmla="*/ 7497 h 822960"/>
              <a:gd name="connsiteX0" fmla="*/ 346963 w 691795"/>
              <a:gd name="connsiteY0" fmla="*/ 0 h 968727"/>
              <a:gd name="connsiteX1" fmla="*/ 614365 w 691795"/>
              <a:gd name="connsiteY1" fmla="*/ 681317 h 968727"/>
              <a:gd name="connsiteX2" fmla="*/ 519025 w 691795"/>
              <a:gd name="connsiteY2" fmla="*/ 966542 h 968727"/>
              <a:gd name="connsiteX3" fmla="*/ 0 w 691795"/>
              <a:gd name="connsiteY3" fmla="*/ 968727 h 968727"/>
              <a:gd name="connsiteX4" fmla="*/ 1663 w 691795"/>
              <a:gd name="connsiteY4" fmla="*/ 153264 h 968727"/>
              <a:gd name="connsiteX0" fmla="*/ 346963 w 691795"/>
              <a:gd name="connsiteY0" fmla="*/ 9163 h 977890"/>
              <a:gd name="connsiteX1" fmla="*/ 614365 w 691795"/>
              <a:gd name="connsiteY1" fmla="*/ 690480 h 977890"/>
              <a:gd name="connsiteX2" fmla="*/ 519025 w 691795"/>
              <a:gd name="connsiteY2" fmla="*/ 975705 h 977890"/>
              <a:gd name="connsiteX3" fmla="*/ 0 w 691795"/>
              <a:gd name="connsiteY3" fmla="*/ 977890 h 977890"/>
              <a:gd name="connsiteX4" fmla="*/ 1663 w 691795"/>
              <a:gd name="connsiteY4" fmla="*/ 0 h 977890"/>
              <a:gd name="connsiteX0" fmla="*/ 346963 w 691795"/>
              <a:gd name="connsiteY0" fmla="*/ 9163 h 977890"/>
              <a:gd name="connsiteX1" fmla="*/ 614365 w 691795"/>
              <a:gd name="connsiteY1" fmla="*/ 690480 h 977890"/>
              <a:gd name="connsiteX2" fmla="*/ 519025 w 691795"/>
              <a:gd name="connsiteY2" fmla="*/ 975705 h 977890"/>
              <a:gd name="connsiteX3" fmla="*/ 0 w 691795"/>
              <a:gd name="connsiteY3" fmla="*/ 977890 h 977890"/>
              <a:gd name="connsiteX4" fmla="*/ 1663 w 691795"/>
              <a:gd name="connsiteY4" fmla="*/ 0 h 977890"/>
              <a:gd name="connsiteX0" fmla="*/ 346963 w 673753"/>
              <a:gd name="connsiteY0" fmla="*/ 9163 h 977890"/>
              <a:gd name="connsiteX1" fmla="*/ 566458 w 673753"/>
              <a:gd name="connsiteY1" fmla="*/ 732127 h 977890"/>
              <a:gd name="connsiteX2" fmla="*/ 519025 w 673753"/>
              <a:gd name="connsiteY2" fmla="*/ 975705 h 977890"/>
              <a:gd name="connsiteX3" fmla="*/ 0 w 673753"/>
              <a:gd name="connsiteY3" fmla="*/ 977890 h 977890"/>
              <a:gd name="connsiteX4" fmla="*/ 1663 w 673753"/>
              <a:gd name="connsiteY4" fmla="*/ 0 h 977890"/>
              <a:gd name="connsiteX0" fmla="*/ 346963 w 680947"/>
              <a:gd name="connsiteY0" fmla="*/ 9163 h 977890"/>
              <a:gd name="connsiteX1" fmla="*/ 566458 w 680947"/>
              <a:gd name="connsiteY1" fmla="*/ 732127 h 977890"/>
              <a:gd name="connsiteX2" fmla="*/ 519025 w 680947"/>
              <a:gd name="connsiteY2" fmla="*/ 975705 h 977890"/>
              <a:gd name="connsiteX3" fmla="*/ 0 w 680947"/>
              <a:gd name="connsiteY3" fmla="*/ 977890 h 977890"/>
              <a:gd name="connsiteX4" fmla="*/ 1663 w 680947"/>
              <a:gd name="connsiteY4" fmla="*/ 0 h 977890"/>
              <a:gd name="connsiteX0" fmla="*/ 346963 w 730933"/>
              <a:gd name="connsiteY0" fmla="*/ 9163 h 977890"/>
              <a:gd name="connsiteX1" fmla="*/ 566458 w 730933"/>
              <a:gd name="connsiteY1" fmla="*/ 732127 h 977890"/>
              <a:gd name="connsiteX2" fmla="*/ 519025 w 730933"/>
              <a:gd name="connsiteY2" fmla="*/ 975705 h 977890"/>
              <a:gd name="connsiteX3" fmla="*/ 0 w 730933"/>
              <a:gd name="connsiteY3" fmla="*/ 977890 h 977890"/>
              <a:gd name="connsiteX4" fmla="*/ 1663 w 730933"/>
              <a:gd name="connsiteY4" fmla="*/ 0 h 977890"/>
              <a:gd name="connsiteX0" fmla="*/ 346963 w 813803"/>
              <a:gd name="connsiteY0" fmla="*/ 9163 h 977890"/>
              <a:gd name="connsiteX1" fmla="*/ 566458 w 813803"/>
              <a:gd name="connsiteY1" fmla="*/ 732127 h 977890"/>
              <a:gd name="connsiteX2" fmla="*/ 519025 w 813803"/>
              <a:gd name="connsiteY2" fmla="*/ 975705 h 977890"/>
              <a:gd name="connsiteX3" fmla="*/ 0 w 813803"/>
              <a:gd name="connsiteY3" fmla="*/ 977890 h 977890"/>
              <a:gd name="connsiteX4" fmla="*/ 1663 w 813803"/>
              <a:gd name="connsiteY4" fmla="*/ 0 h 977890"/>
              <a:gd name="connsiteX0" fmla="*/ 346963 w 815467"/>
              <a:gd name="connsiteY0" fmla="*/ 9163 h 977890"/>
              <a:gd name="connsiteX1" fmla="*/ 570624 w 815467"/>
              <a:gd name="connsiteY1" fmla="*/ 757116 h 977890"/>
              <a:gd name="connsiteX2" fmla="*/ 519025 w 815467"/>
              <a:gd name="connsiteY2" fmla="*/ 975705 h 977890"/>
              <a:gd name="connsiteX3" fmla="*/ 0 w 815467"/>
              <a:gd name="connsiteY3" fmla="*/ 977890 h 977890"/>
              <a:gd name="connsiteX4" fmla="*/ 1663 w 815467"/>
              <a:gd name="connsiteY4" fmla="*/ 0 h 977890"/>
              <a:gd name="connsiteX0" fmla="*/ 346963 w 846834"/>
              <a:gd name="connsiteY0" fmla="*/ 9163 h 977890"/>
              <a:gd name="connsiteX1" fmla="*/ 570624 w 846834"/>
              <a:gd name="connsiteY1" fmla="*/ 757116 h 977890"/>
              <a:gd name="connsiteX2" fmla="*/ 519025 w 846834"/>
              <a:gd name="connsiteY2" fmla="*/ 975705 h 977890"/>
              <a:gd name="connsiteX3" fmla="*/ 0 w 846834"/>
              <a:gd name="connsiteY3" fmla="*/ 977890 h 977890"/>
              <a:gd name="connsiteX4" fmla="*/ 1663 w 846834"/>
              <a:gd name="connsiteY4" fmla="*/ 0 h 977890"/>
              <a:gd name="connsiteX0" fmla="*/ 346963 w 846834"/>
              <a:gd name="connsiteY0" fmla="*/ 9163 h 977890"/>
              <a:gd name="connsiteX1" fmla="*/ 570624 w 846834"/>
              <a:gd name="connsiteY1" fmla="*/ 757116 h 977890"/>
              <a:gd name="connsiteX2" fmla="*/ 519025 w 846834"/>
              <a:gd name="connsiteY2" fmla="*/ 975705 h 977890"/>
              <a:gd name="connsiteX3" fmla="*/ 0 w 846834"/>
              <a:gd name="connsiteY3" fmla="*/ 977890 h 977890"/>
              <a:gd name="connsiteX4" fmla="*/ 1663 w 846834"/>
              <a:gd name="connsiteY4" fmla="*/ 0 h 977890"/>
              <a:gd name="connsiteX0" fmla="*/ 349046 w 765461"/>
              <a:gd name="connsiteY0" fmla="*/ 13327 h 977890"/>
              <a:gd name="connsiteX1" fmla="*/ 570624 w 765461"/>
              <a:gd name="connsiteY1" fmla="*/ 757116 h 977890"/>
              <a:gd name="connsiteX2" fmla="*/ 519025 w 765461"/>
              <a:gd name="connsiteY2" fmla="*/ 975705 h 977890"/>
              <a:gd name="connsiteX3" fmla="*/ 0 w 765461"/>
              <a:gd name="connsiteY3" fmla="*/ 977890 h 977890"/>
              <a:gd name="connsiteX4" fmla="*/ 1663 w 765461"/>
              <a:gd name="connsiteY4" fmla="*/ 0 h 977890"/>
              <a:gd name="connsiteX0" fmla="*/ 349046 w 781069"/>
              <a:gd name="connsiteY0" fmla="*/ 13327 h 977890"/>
              <a:gd name="connsiteX1" fmla="*/ 570624 w 781069"/>
              <a:gd name="connsiteY1" fmla="*/ 757116 h 977890"/>
              <a:gd name="connsiteX2" fmla="*/ 519025 w 781069"/>
              <a:gd name="connsiteY2" fmla="*/ 975705 h 977890"/>
              <a:gd name="connsiteX3" fmla="*/ 0 w 781069"/>
              <a:gd name="connsiteY3" fmla="*/ 977890 h 977890"/>
              <a:gd name="connsiteX4" fmla="*/ 1663 w 781069"/>
              <a:gd name="connsiteY4" fmla="*/ 0 h 977890"/>
              <a:gd name="connsiteX0" fmla="*/ 2107021 w 2107021"/>
              <a:gd name="connsiteY0" fmla="*/ 0 h 2555057"/>
              <a:gd name="connsiteX1" fmla="*/ 570624 w 2107021"/>
              <a:gd name="connsiteY1" fmla="*/ 2293086 h 2555057"/>
              <a:gd name="connsiteX2" fmla="*/ 519025 w 2107021"/>
              <a:gd name="connsiteY2" fmla="*/ 2511675 h 2555057"/>
              <a:gd name="connsiteX3" fmla="*/ 0 w 2107021"/>
              <a:gd name="connsiteY3" fmla="*/ 2513860 h 2555057"/>
              <a:gd name="connsiteX4" fmla="*/ 1663 w 2107021"/>
              <a:gd name="connsiteY4" fmla="*/ 1535970 h 2555057"/>
              <a:gd name="connsiteX0" fmla="*/ 2107021 w 2107021"/>
              <a:gd name="connsiteY0" fmla="*/ 0 h 2513860"/>
              <a:gd name="connsiteX1" fmla="*/ 570624 w 2107021"/>
              <a:gd name="connsiteY1" fmla="*/ 2293086 h 2513860"/>
              <a:gd name="connsiteX2" fmla="*/ 952270 w 2107021"/>
              <a:gd name="connsiteY2" fmla="*/ 1395514 h 2513860"/>
              <a:gd name="connsiteX3" fmla="*/ 0 w 2107021"/>
              <a:gd name="connsiteY3" fmla="*/ 2513860 h 2513860"/>
              <a:gd name="connsiteX4" fmla="*/ 1663 w 2107021"/>
              <a:gd name="connsiteY4" fmla="*/ 1535970 h 2513860"/>
              <a:gd name="connsiteX0" fmla="*/ 2107021 w 2107021"/>
              <a:gd name="connsiteY0" fmla="*/ 0 h 2513860"/>
              <a:gd name="connsiteX1" fmla="*/ 570624 w 2107021"/>
              <a:gd name="connsiteY1" fmla="*/ 2293086 h 2513860"/>
              <a:gd name="connsiteX2" fmla="*/ 952270 w 2107021"/>
              <a:gd name="connsiteY2" fmla="*/ 1395514 h 2513860"/>
              <a:gd name="connsiteX3" fmla="*/ 0 w 2107021"/>
              <a:gd name="connsiteY3" fmla="*/ 2513860 h 2513860"/>
              <a:gd name="connsiteX4" fmla="*/ 1663 w 2107021"/>
              <a:gd name="connsiteY4" fmla="*/ 1535970 h 2513860"/>
              <a:gd name="connsiteX0" fmla="*/ 2107021 w 2107021"/>
              <a:gd name="connsiteY0" fmla="*/ 0 h 2513860"/>
              <a:gd name="connsiteX1" fmla="*/ 1403787 w 2107021"/>
              <a:gd name="connsiteY1" fmla="*/ 960357 h 2513860"/>
              <a:gd name="connsiteX2" fmla="*/ 952270 w 2107021"/>
              <a:gd name="connsiteY2" fmla="*/ 1395514 h 2513860"/>
              <a:gd name="connsiteX3" fmla="*/ 0 w 2107021"/>
              <a:gd name="connsiteY3" fmla="*/ 2513860 h 2513860"/>
              <a:gd name="connsiteX4" fmla="*/ 1663 w 2107021"/>
              <a:gd name="connsiteY4" fmla="*/ 1535970 h 2513860"/>
              <a:gd name="connsiteX0" fmla="*/ 2107021 w 2107021"/>
              <a:gd name="connsiteY0" fmla="*/ 0 h 2513860"/>
              <a:gd name="connsiteX1" fmla="*/ 1403787 w 2107021"/>
              <a:gd name="connsiteY1" fmla="*/ 960357 h 2513860"/>
              <a:gd name="connsiteX2" fmla="*/ 952270 w 2107021"/>
              <a:gd name="connsiteY2" fmla="*/ 1395514 h 2513860"/>
              <a:gd name="connsiteX3" fmla="*/ 0 w 2107021"/>
              <a:gd name="connsiteY3" fmla="*/ 2513860 h 2513860"/>
              <a:gd name="connsiteX0" fmla="*/ 1154751 w 1154751"/>
              <a:gd name="connsiteY0" fmla="*/ 0 h 1395514"/>
              <a:gd name="connsiteX1" fmla="*/ 451517 w 1154751"/>
              <a:gd name="connsiteY1" fmla="*/ 960357 h 1395514"/>
              <a:gd name="connsiteX2" fmla="*/ 0 w 1154751"/>
              <a:gd name="connsiteY2" fmla="*/ 1395514 h 1395514"/>
              <a:gd name="connsiteX0" fmla="*/ 2187874 w 2187874"/>
              <a:gd name="connsiteY0" fmla="*/ 0 h 2295106"/>
              <a:gd name="connsiteX1" fmla="*/ 1484640 w 2187874"/>
              <a:gd name="connsiteY1" fmla="*/ 960357 h 2295106"/>
              <a:gd name="connsiteX2" fmla="*/ 0 w 2187874"/>
              <a:gd name="connsiteY2" fmla="*/ 2295106 h 2295106"/>
              <a:gd name="connsiteX0" fmla="*/ 2187874 w 2187874"/>
              <a:gd name="connsiteY0" fmla="*/ 0 h 2295465"/>
              <a:gd name="connsiteX1" fmla="*/ 1484640 w 2187874"/>
              <a:gd name="connsiteY1" fmla="*/ 960357 h 2295465"/>
              <a:gd name="connsiteX2" fmla="*/ 0 w 2187874"/>
              <a:gd name="connsiteY2" fmla="*/ 2295106 h 2295465"/>
              <a:gd name="connsiteX0" fmla="*/ 2187874 w 2187982"/>
              <a:gd name="connsiteY0" fmla="*/ 0 h 2295466"/>
              <a:gd name="connsiteX1" fmla="*/ 1484640 w 2187982"/>
              <a:gd name="connsiteY1" fmla="*/ 960357 h 2295466"/>
              <a:gd name="connsiteX2" fmla="*/ 0 w 2187982"/>
              <a:gd name="connsiteY2" fmla="*/ 2295106 h 2295466"/>
              <a:gd name="connsiteX0" fmla="*/ 2187874 w 2187952"/>
              <a:gd name="connsiteY0" fmla="*/ 0 h 2295943"/>
              <a:gd name="connsiteX1" fmla="*/ 1351334 w 2187952"/>
              <a:gd name="connsiteY1" fmla="*/ 1526766 h 2295943"/>
              <a:gd name="connsiteX2" fmla="*/ 0 w 2187952"/>
              <a:gd name="connsiteY2" fmla="*/ 2295106 h 2295943"/>
              <a:gd name="connsiteX0" fmla="*/ 2187874 w 2187874"/>
              <a:gd name="connsiteY0" fmla="*/ 0 h 2295106"/>
              <a:gd name="connsiteX1" fmla="*/ 0 w 2187874"/>
              <a:gd name="connsiteY1" fmla="*/ 2295106 h 2295106"/>
              <a:gd name="connsiteX0" fmla="*/ 2187874 w 2187874"/>
              <a:gd name="connsiteY0" fmla="*/ 0 h 2295106"/>
              <a:gd name="connsiteX1" fmla="*/ 0 w 2187874"/>
              <a:gd name="connsiteY1" fmla="*/ 2295106 h 2295106"/>
              <a:gd name="connsiteX0" fmla="*/ 2187874 w 2187874"/>
              <a:gd name="connsiteY0" fmla="*/ 0 h 2295106"/>
              <a:gd name="connsiteX1" fmla="*/ 0 w 2187874"/>
              <a:gd name="connsiteY1" fmla="*/ 2295106 h 2295106"/>
              <a:gd name="connsiteX0" fmla="*/ 2281605 w 2281605"/>
              <a:gd name="connsiteY0" fmla="*/ 0 h 2157668"/>
              <a:gd name="connsiteX1" fmla="*/ 0 w 2281605"/>
              <a:gd name="connsiteY1" fmla="*/ 2157668 h 2157668"/>
              <a:gd name="connsiteX0" fmla="*/ 2286225 w 2286225"/>
              <a:gd name="connsiteY0" fmla="*/ 0 h 369997"/>
              <a:gd name="connsiteX1" fmla="*/ 0 w 2286225"/>
              <a:gd name="connsiteY1" fmla="*/ 315 h 369997"/>
              <a:gd name="connsiteX0" fmla="*/ 2286225 w 2286225"/>
              <a:gd name="connsiteY0" fmla="*/ 0 h 3535"/>
              <a:gd name="connsiteX1" fmla="*/ 0 w 2286225"/>
              <a:gd name="connsiteY1" fmla="*/ 315 h 3535"/>
              <a:gd name="connsiteX0" fmla="*/ 10000 w 10000"/>
              <a:gd name="connsiteY0" fmla="*/ 4965 h 10824"/>
              <a:gd name="connsiteX1" fmla="*/ 0 w 10000"/>
              <a:gd name="connsiteY1" fmla="*/ 5856 h 10824"/>
              <a:gd name="connsiteX0" fmla="*/ 10439 w 10439"/>
              <a:gd name="connsiteY0" fmla="*/ 45652 h 51511"/>
              <a:gd name="connsiteX1" fmla="*/ 439 w 10439"/>
              <a:gd name="connsiteY1" fmla="*/ 46543 h 51511"/>
              <a:gd name="connsiteX2" fmla="*/ 1810 w 10439"/>
              <a:gd name="connsiteY2" fmla="*/ 0 h 51511"/>
              <a:gd name="connsiteX0" fmla="*/ 10506 w 10506"/>
              <a:gd name="connsiteY0" fmla="*/ 45652 h 852596"/>
              <a:gd name="connsiteX1" fmla="*/ 506 w 10506"/>
              <a:gd name="connsiteY1" fmla="*/ 46543 h 852596"/>
              <a:gd name="connsiteX2" fmla="*/ 1877 w 10506"/>
              <a:gd name="connsiteY2" fmla="*/ 0 h 852596"/>
              <a:gd name="connsiteX0" fmla="*/ 10657 w 10657"/>
              <a:gd name="connsiteY0" fmla="*/ 4969 h 1599840"/>
              <a:gd name="connsiteX1" fmla="*/ 657 w 10657"/>
              <a:gd name="connsiteY1" fmla="*/ 5860 h 1599840"/>
              <a:gd name="connsiteX2" fmla="*/ 1280 w 10657"/>
              <a:gd name="connsiteY2" fmla="*/ 948943 h 1599840"/>
              <a:gd name="connsiteX0" fmla="*/ 10657 w 10657"/>
              <a:gd name="connsiteY0" fmla="*/ 77119 h 1671990"/>
              <a:gd name="connsiteX1" fmla="*/ 2210 w 10657"/>
              <a:gd name="connsiteY1" fmla="*/ 55025 h 1671990"/>
              <a:gd name="connsiteX2" fmla="*/ 657 w 10657"/>
              <a:gd name="connsiteY2" fmla="*/ 78010 h 1671990"/>
              <a:gd name="connsiteX3" fmla="*/ 1280 w 10657"/>
              <a:gd name="connsiteY3" fmla="*/ 1021093 h 1671990"/>
              <a:gd name="connsiteX0" fmla="*/ 10657 w 10657"/>
              <a:gd name="connsiteY0" fmla="*/ 776095 h 2370966"/>
              <a:gd name="connsiteX1" fmla="*/ 2493 w 10657"/>
              <a:gd name="connsiteY1" fmla="*/ 0 h 2370966"/>
              <a:gd name="connsiteX2" fmla="*/ 657 w 10657"/>
              <a:gd name="connsiteY2" fmla="*/ 776986 h 2370966"/>
              <a:gd name="connsiteX3" fmla="*/ 1280 w 10657"/>
              <a:gd name="connsiteY3" fmla="*/ 1720069 h 2370966"/>
              <a:gd name="connsiteX0" fmla="*/ 10657 w 10657"/>
              <a:gd name="connsiteY0" fmla="*/ 806771 h 2401642"/>
              <a:gd name="connsiteX1" fmla="*/ 4837 w 10657"/>
              <a:gd name="connsiteY1" fmla="*/ 219180 h 2401642"/>
              <a:gd name="connsiteX2" fmla="*/ 2493 w 10657"/>
              <a:gd name="connsiteY2" fmla="*/ 30676 h 2401642"/>
              <a:gd name="connsiteX3" fmla="*/ 657 w 10657"/>
              <a:gd name="connsiteY3" fmla="*/ 807662 h 2401642"/>
              <a:gd name="connsiteX4" fmla="*/ 1280 w 10657"/>
              <a:gd name="connsiteY4" fmla="*/ 1750745 h 2401642"/>
              <a:gd name="connsiteX0" fmla="*/ 10657 w 10657"/>
              <a:gd name="connsiteY0" fmla="*/ 784949 h 2379820"/>
              <a:gd name="connsiteX1" fmla="*/ 4413 w 10657"/>
              <a:gd name="connsiteY1" fmla="*/ 786421 h 2379820"/>
              <a:gd name="connsiteX2" fmla="*/ 2493 w 10657"/>
              <a:gd name="connsiteY2" fmla="*/ 8854 h 2379820"/>
              <a:gd name="connsiteX3" fmla="*/ 657 w 10657"/>
              <a:gd name="connsiteY3" fmla="*/ 785840 h 2379820"/>
              <a:gd name="connsiteX4" fmla="*/ 1280 w 10657"/>
              <a:gd name="connsiteY4" fmla="*/ 1728923 h 2379820"/>
              <a:gd name="connsiteX0" fmla="*/ 10657 w 10657"/>
              <a:gd name="connsiteY0" fmla="*/ 785034 h 2379905"/>
              <a:gd name="connsiteX1" fmla="*/ 6252 w 10657"/>
              <a:gd name="connsiteY1" fmla="*/ 833631 h 2379905"/>
              <a:gd name="connsiteX2" fmla="*/ 4413 w 10657"/>
              <a:gd name="connsiteY2" fmla="*/ 786506 h 2379905"/>
              <a:gd name="connsiteX3" fmla="*/ 2493 w 10657"/>
              <a:gd name="connsiteY3" fmla="*/ 8939 h 2379905"/>
              <a:gd name="connsiteX4" fmla="*/ 657 w 10657"/>
              <a:gd name="connsiteY4" fmla="*/ 785925 h 2379905"/>
              <a:gd name="connsiteX5" fmla="*/ 1280 w 10657"/>
              <a:gd name="connsiteY5" fmla="*/ 1729008 h 2379905"/>
              <a:gd name="connsiteX0" fmla="*/ 10657 w 10657"/>
              <a:gd name="connsiteY0" fmla="*/ 785038 h 2379909"/>
              <a:gd name="connsiteX1" fmla="*/ 7788 w 10657"/>
              <a:gd name="connsiteY1" fmla="*/ 810073 h 2379909"/>
              <a:gd name="connsiteX2" fmla="*/ 6252 w 10657"/>
              <a:gd name="connsiteY2" fmla="*/ 833635 h 2379909"/>
              <a:gd name="connsiteX3" fmla="*/ 4413 w 10657"/>
              <a:gd name="connsiteY3" fmla="*/ 786510 h 2379909"/>
              <a:gd name="connsiteX4" fmla="*/ 2493 w 10657"/>
              <a:gd name="connsiteY4" fmla="*/ 8943 h 2379909"/>
              <a:gd name="connsiteX5" fmla="*/ 657 w 10657"/>
              <a:gd name="connsiteY5" fmla="*/ 785929 h 2379909"/>
              <a:gd name="connsiteX6" fmla="*/ 1280 w 10657"/>
              <a:gd name="connsiteY6" fmla="*/ 1729012 h 2379909"/>
              <a:gd name="connsiteX0" fmla="*/ 10657 w 10657"/>
              <a:gd name="connsiteY0" fmla="*/ 785038 h 2379909"/>
              <a:gd name="connsiteX1" fmla="*/ 8980 w 10657"/>
              <a:gd name="connsiteY1" fmla="*/ 786514 h 2379909"/>
              <a:gd name="connsiteX2" fmla="*/ 7788 w 10657"/>
              <a:gd name="connsiteY2" fmla="*/ 810073 h 2379909"/>
              <a:gd name="connsiteX3" fmla="*/ 6252 w 10657"/>
              <a:gd name="connsiteY3" fmla="*/ 833635 h 2379909"/>
              <a:gd name="connsiteX4" fmla="*/ 4413 w 10657"/>
              <a:gd name="connsiteY4" fmla="*/ 786510 h 2379909"/>
              <a:gd name="connsiteX5" fmla="*/ 2493 w 10657"/>
              <a:gd name="connsiteY5" fmla="*/ 8943 h 2379909"/>
              <a:gd name="connsiteX6" fmla="*/ 657 w 10657"/>
              <a:gd name="connsiteY6" fmla="*/ 785929 h 2379909"/>
              <a:gd name="connsiteX7" fmla="*/ 1280 w 10657"/>
              <a:gd name="connsiteY7" fmla="*/ 1729012 h 2379909"/>
              <a:gd name="connsiteX0" fmla="*/ 15988 w 15988"/>
              <a:gd name="connsiteY0" fmla="*/ 8975855 h 9052345"/>
              <a:gd name="connsiteX1" fmla="*/ 14311 w 15988"/>
              <a:gd name="connsiteY1" fmla="*/ 8977331 h 9052345"/>
              <a:gd name="connsiteX2" fmla="*/ 13119 w 15988"/>
              <a:gd name="connsiteY2" fmla="*/ 9000890 h 9052345"/>
              <a:gd name="connsiteX3" fmla="*/ 11583 w 15988"/>
              <a:gd name="connsiteY3" fmla="*/ 9024452 h 9052345"/>
              <a:gd name="connsiteX4" fmla="*/ 9744 w 15988"/>
              <a:gd name="connsiteY4" fmla="*/ 8977327 h 9052345"/>
              <a:gd name="connsiteX5" fmla="*/ 7824 w 15988"/>
              <a:gd name="connsiteY5" fmla="*/ 8199760 h 9052345"/>
              <a:gd name="connsiteX6" fmla="*/ 5988 w 15988"/>
              <a:gd name="connsiteY6" fmla="*/ 8976746 h 9052345"/>
              <a:gd name="connsiteX7" fmla="*/ 84 w 15988"/>
              <a:gd name="connsiteY7" fmla="*/ 0 h 9052345"/>
              <a:gd name="connsiteX0" fmla="*/ 16315 w 16315"/>
              <a:gd name="connsiteY0" fmla="*/ 8975855 h 9052345"/>
              <a:gd name="connsiteX1" fmla="*/ 14638 w 16315"/>
              <a:gd name="connsiteY1" fmla="*/ 8977331 h 9052345"/>
              <a:gd name="connsiteX2" fmla="*/ 13446 w 16315"/>
              <a:gd name="connsiteY2" fmla="*/ 9000890 h 9052345"/>
              <a:gd name="connsiteX3" fmla="*/ 11910 w 16315"/>
              <a:gd name="connsiteY3" fmla="*/ 9024452 h 9052345"/>
              <a:gd name="connsiteX4" fmla="*/ 10071 w 16315"/>
              <a:gd name="connsiteY4" fmla="*/ 8977327 h 9052345"/>
              <a:gd name="connsiteX5" fmla="*/ 8151 w 16315"/>
              <a:gd name="connsiteY5" fmla="*/ 8199760 h 9052345"/>
              <a:gd name="connsiteX6" fmla="*/ 1445 w 16315"/>
              <a:gd name="connsiteY6" fmla="*/ 22980 h 9052345"/>
              <a:gd name="connsiteX7" fmla="*/ 411 w 16315"/>
              <a:gd name="connsiteY7" fmla="*/ 0 h 9052345"/>
              <a:gd name="connsiteX0" fmla="*/ 16315 w 16315"/>
              <a:gd name="connsiteY0" fmla="*/ 9542113 h 9618603"/>
              <a:gd name="connsiteX1" fmla="*/ 14638 w 16315"/>
              <a:gd name="connsiteY1" fmla="*/ 9543589 h 9618603"/>
              <a:gd name="connsiteX2" fmla="*/ 13446 w 16315"/>
              <a:gd name="connsiteY2" fmla="*/ 9567148 h 9618603"/>
              <a:gd name="connsiteX3" fmla="*/ 11910 w 16315"/>
              <a:gd name="connsiteY3" fmla="*/ 9590710 h 9618603"/>
              <a:gd name="connsiteX4" fmla="*/ 10071 w 16315"/>
              <a:gd name="connsiteY4" fmla="*/ 9543585 h 9618603"/>
              <a:gd name="connsiteX5" fmla="*/ 2533 w 16315"/>
              <a:gd name="connsiteY5" fmla="*/ 753 h 9618603"/>
              <a:gd name="connsiteX6" fmla="*/ 1445 w 16315"/>
              <a:gd name="connsiteY6" fmla="*/ 589238 h 9618603"/>
              <a:gd name="connsiteX7" fmla="*/ 411 w 16315"/>
              <a:gd name="connsiteY7" fmla="*/ 566258 h 9618603"/>
              <a:gd name="connsiteX0" fmla="*/ 16315 w 16315"/>
              <a:gd name="connsiteY0" fmla="*/ 9547011 h 9596120"/>
              <a:gd name="connsiteX1" fmla="*/ 14638 w 16315"/>
              <a:gd name="connsiteY1" fmla="*/ 9548487 h 9596120"/>
              <a:gd name="connsiteX2" fmla="*/ 13446 w 16315"/>
              <a:gd name="connsiteY2" fmla="*/ 9572046 h 9596120"/>
              <a:gd name="connsiteX3" fmla="*/ 11910 w 16315"/>
              <a:gd name="connsiteY3" fmla="*/ 9595608 h 9596120"/>
              <a:gd name="connsiteX4" fmla="*/ 3645 w 16315"/>
              <a:gd name="connsiteY4" fmla="*/ 1254470 h 9596120"/>
              <a:gd name="connsiteX5" fmla="*/ 2533 w 16315"/>
              <a:gd name="connsiteY5" fmla="*/ 5651 h 9596120"/>
              <a:gd name="connsiteX6" fmla="*/ 1445 w 16315"/>
              <a:gd name="connsiteY6" fmla="*/ 594136 h 9596120"/>
              <a:gd name="connsiteX7" fmla="*/ 411 w 16315"/>
              <a:gd name="connsiteY7" fmla="*/ 571156 h 9596120"/>
              <a:gd name="connsiteX0" fmla="*/ 16315 w 16315"/>
              <a:gd name="connsiteY0" fmla="*/ 9564926 h 9589964"/>
              <a:gd name="connsiteX1" fmla="*/ 14638 w 16315"/>
              <a:gd name="connsiteY1" fmla="*/ 9566402 h 9589964"/>
              <a:gd name="connsiteX2" fmla="*/ 13446 w 16315"/>
              <a:gd name="connsiteY2" fmla="*/ 9589961 h 9589964"/>
              <a:gd name="connsiteX3" fmla="*/ 4757 w 16315"/>
              <a:gd name="connsiteY3" fmla="*/ 7 h 9589964"/>
              <a:gd name="connsiteX4" fmla="*/ 3645 w 16315"/>
              <a:gd name="connsiteY4" fmla="*/ 1272385 h 9589964"/>
              <a:gd name="connsiteX5" fmla="*/ 2533 w 16315"/>
              <a:gd name="connsiteY5" fmla="*/ 23566 h 9589964"/>
              <a:gd name="connsiteX6" fmla="*/ 1445 w 16315"/>
              <a:gd name="connsiteY6" fmla="*/ 612051 h 9589964"/>
              <a:gd name="connsiteX7" fmla="*/ 411 w 16315"/>
              <a:gd name="connsiteY7" fmla="*/ 589071 h 9589964"/>
              <a:gd name="connsiteX0" fmla="*/ 16315 w 16315"/>
              <a:gd name="connsiteY0" fmla="*/ 9564926 h 9566401"/>
              <a:gd name="connsiteX1" fmla="*/ 14638 w 16315"/>
              <a:gd name="connsiteY1" fmla="*/ 9566402 h 9566401"/>
              <a:gd name="connsiteX2" fmla="*/ 5767 w 16315"/>
              <a:gd name="connsiteY2" fmla="*/ 1225259 h 9566401"/>
              <a:gd name="connsiteX3" fmla="*/ 4757 w 16315"/>
              <a:gd name="connsiteY3" fmla="*/ 7 h 9566401"/>
              <a:gd name="connsiteX4" fmla="*/ 3645 w 16315"/>
              <a:gd name="connsiteY4" fmla="*/ 1272385 h 9566401"/>
              <a:gd name="connsiteX5" fmla="*/ 2533 w 16315"/>
              <a:gd name="connsiteY5" fmla="*/ 23566 h 9566401"/>
              <a:gd name="connsiteX6" fmla="*/ 1445 w 16315"/>
              <a:gd name="connsiteY6" fmla="*/ 612051 h 9566401"/>
              <a:gd name="connsiteX7" fmla="*/ 411 w 16315"/>
              <a:gd name="connsiteY7" fmla="*/ 589071 h 9566401"/>
              <a:gd name="connsiteX0" fmla="*/ 16315 w 16315"/>
              <a:gd name="connsiteY0" fmla="*/ 9564926 h 9564924"/>
              <a:gd name="connsiteX1" fmla="*/ 6858 w 16315"/>
              <a:gd name="connsiteY1" fmla="*/ 11 h 9564924"/>
              <a:gd name="connsiteX2" fmla="*/ 5767 w 16315"/>
              <a:gd name="connsiteY2" fmla="*/ 1225259 h 9564924"/>
              <a:gd name="connsiteX3" fmla="*/ 4757 w 16315"/>
              <a:gd name="connsiteY3" fmla="*/ 7 h 9564924"/>
              <a:gd name="connsiteX4" fmla="*/ 3645 w 16315"/>
              <a:gd name="connsiteY4" fmla="*/ 1272385 h 9564924"/>
              <a:gd name="connsiteX5" fmla="*/ 2533 w 16315"/>
              <a:gd name="connsiteY5" fmla="*/ 23566 h 9564924"/>
              <a:gd name="connsiteX6" fmla="*/ 1445 w 16315"/>
              <a:gd name="connsiteY6" fmla="*/ 612051 h 9564924"/>
              <a:gd name="connsiteX7" fmla="*/ 411 w 16315"/>
              <a:gd name="connsiteY7" fmla="*/ 589071 h 9564924"/>
              <a:gd name="connsiteX0" fmla="*/ 7909 w 7909"/>
              <a:gd name="connsiteY0" fmla="*/ 1247352 h 1435448"/>
              <a:gd name="connsiteX1" fmla="*/ 6858 w 7909"/>
              <a:gd name="connsiteY1" fmla="*/ 11 h 1435448"/>
              <a:gd name="connsiteX2" fmla="*/ 5767 w 7909"/>
              <a:gd name="connsiteY2" fmla="*/ 1225259 h 1435448"/>
              <a:gd name="connsiteX3" fmla="*/ 4757 w 7909"/>
              <a:gd name="connsiteY3" fmla="*/ 7 h 1435448"/>
              <a:gd name="connsiteX4" fmla="*/ 3645 w 7909"/>
              <a:gd name="connsiteY4" fmla="*/ 1272385 h 1435448"/>
              <a:gd name="connsiteX5" fmla="*/ 2533 w 7909"/>
              <a:gd name="connsiteY5" fmla="*/ 23566 h 1435448"/>
              <a:gd name="connsiteX6" fmla="*/ 1445 w 7909"/>
              <a:gd name="connsiteY6" fmla="*/ 612051 h 1435448"/>
              <a:gd name="connsiteX7" fmla="*/ 411 w 7909"/>
              <a:gd name="connsiteY7" fmla="*/ 589071 h 1435448"/>
              <a:gd name="connsiteX0" fmla="*/ 9480 w 9480"/>
              <a:gd name="connsiteY0" fmla="*/ 8690 h 8929"/>
              <a:gd name="connsiteX1" fmla="*/ 8151 w 9480"/>
              <a:gd name="connsiteY1" fmla="*/ 0 h 8929"/>
              <a:gd name="connsiteX2" fmla="*/ 6772 w 9480"/>
              <a:gd name="connsiteY2" fmla="*/ 8536 h 8929"/>
              <a:gd name="connsiteX3" fmla="*/ 5495 w 9480"/>
              <a:gd name="connsiteY3" fmla="*/ 0 h 8929"/>
              <a:gd name="connsiteX4" fmla="*/ 4089 w 9480"/>
              <a:gd name="connsiteY4" fmla="*/ 8864 h 8929"/>
              <a:gd name="connsiteX5" fmla="*/ 2683 w 9480"/>
              <a:gd name="connsiteY5" fmla="*/ 164 h 8929"/>
              <a:gd name="connsiteX6" fmla="*/ 1307 w 9480"/>
              <a:gd name="connsiteY6" fmla="*/ 4264 h 8929"/>
              <a:gd name="connsiteX7" fmla="*/ 0 w 9480"/>
              <a:gd name="connsiteY7" fmla="*/ 4104 h 8929"/>
              <a:gd name="connsiteX0" fmla="*/ 9973 w 9973"/>
              <a:gd name="connsiteY0" fmla="*/ 9732 h 10000"/>
              <a:gd name="connsiteX1" fmla="*/ 8571 w 9973"/>
              <a:gd name="connsiteY1" fmla="*/ 0 h 10000"/>
              <a:gd name="connsiteX2" fmla="*/ 7116 w 9973"/>
              <a:gd name="connsiteY2" fmla="*/ 9560 h 10000"/>
              <a:gd name="connsiteX3" fmla="*/ 5769 w 9973"/>
              <a:gd name="connsiteY3" fmla="*/ 0 h 10000"/>
              <a:gd name="connsiteX4" fmla="*/ 4286 w 9973"/>
              <a:gd name="connsiteY4" fmla="*/ 9927 h 10000"/>
              <a:gd name="connsiteX5" fmla="*/ 2803 w 9973"/>
              <a:gd name="connsiteY5" fmla="*/ 184 h 10000"/>
              <a:gd name="connsiteX6" fmla="*/ 1352 w 9973"/>
              <a:gd name="connsiteY6" fmla="*/ 4775 h 10000"/>
              <a:gd name="connsiteX7" fmla="*/ 0 w 9973"/>
              <a:gd name="connsiteY7" fmla="*/ 5148 h 10000"/>
              <a:gd name="connsiteX0" fmla="*/ 10000 w 10000"/>
              <a:gd name="connsiteY0" fmla="*/ 9732 h 10000"/>
              <a:gd name="connsiteX1" fmla="*/ 8594 w 10000"/>
              <a:gd name="connsiteY1" fmla="*/ 0 h 10000"/>
              <a:gd name="connsiteX2" fmla="*/ 7135 w 10000"/>
              <a:gd name="connsiteY2" fmla="*/ 9560 h 10000"/>
              <a:gd name="connsiteX3" fmla="*/ 5785 w 10000"/>
              <a:gd name="connsiteY3" fmla="*/ 0 h 10000"/>
              <a:gd name="connsiteX4" fmla="*/ 4298 w 10000"/>
              <a:gd name="connsiteY4" fmla="*/ 9927 h 10000"/>
              <a:gd name="connsiteX5" fmla="*/ 2811 w 10000"/>
              <a:gd name="connsiteY5" fmla="*/ 184 h 10000"/>
              <a:gd name="connsiteX6" fmla="*/ 1356 w 10000"/>
              <a:gd name="connsiteY6" fmla="*/ 4775 h 10000"/>
              <a:gd name="connsiteX7" fmla="*/ 0 w 10000"/>
              <a:gd name="connsiteY7" fmla="*/ 5148 h 10000"/>
              <a:gd name="connsiteX0" fmla="*/ 10878 w 10878"/>
              <a:gd name="connsiteY0" fmla="*/ 9732 h 10000"/>
              <a:gd name="connsiteX1" fmla="*/ 9472 w 10878"/>
              <a:gd name="connsiteY1" fmla="*/ 0 h 10000"/>
              <a:gd name="connsiteX2" fmla="*/ 8013 w 10878"/>
              <a:gd name="connsiteY2" fmla="*/ 9560 h 10000"/>
              <a:gd name="connsiteX3" fmla="*/ 6663 w 10878"/>
              <a:gd name="connsiteY3" fmla="*/ 0 h 10000"/>
              <a:gd name="connsiteX4" fmla="*/ 5176 w 10878"/>
              <a:gd name="connsiteY4" fmla="*/ 9927 h 10000"/>
              <a:gd name="connsiteX5" fmla="*/ 3689 w 10878"/>
              <a:gd name="connsiteY5" fmla="*/ 184 h 10000"/>
              <a:gd name="connsiteX6" fmla="*/ 2234 w 10878"/>
              <a:gd name="connsiteY6" fmla="*/ 4775 h 10000"/>
              <a:gd name="connsiteX7" fmla="*/ 0 w 10878"/>
              <a:gd name="connsiteY7" fmla="*/ 5883 h 10000"/>
              <a:gd name="connsiteX0" fmla="*/ 10878 w 10878"/>
              <a:gd name="connsiteY0" fmla="*/ 9732 h 10000"/>
              <a:gd name="connsiteX1" fmla="*/ 9472 w 10878"/>
              <a:gd name="connsiteY1" fmla="*/ 0 h 10000"/>
              <a:gd name="connsiteX2" fmla="*/ 8013 w 10878"/>
              <a:gd name="connsiteY2" fmla="*/ 9560 h 10000"/>
              <a:gd name="connsiteX3" fmla="*/ 6663 w 10878"/>
              <a:gd name="connsiteY3" fmla="*/ 0 h 10000"/>
              <a:gd name="connsiteX4" fmla="*/ 5176 w 10878"/>
              <a:gd name="connsiteY4" fmla="*/ 9927 h 10000"/>
              <a:gd name="connsiteX5" fmla="*/ 3689 w 10878"/>
              <a:gd name="connsiteY5" fmla="*/ 184 h 10000"/>
              <a:gd name="connsiteX6" fmla="*/ 2234 w 10878"/>
              <a:gd name="connsiteY6" fmla="*/ 4775 h 10000"/>
              <a:gd name="connsiteX7" fmla="*/ 0 w 10878"/>
              <a:gd name="connsiteY7" fmla="*/ 5883 h 10000"/>
              <a:gd name="connsiteX0" fmla="*/ 15188 w 15188"/>
              <a:gd name="connsiteY0" fmla="*/ 9916 h 10000"/>
              <a:gd name="connsiteX1" fmla="*/ 9472 w 15188"/>
              <a:gd name="connsiteY1" fmla="*/ 0 h 10000"/>
              <a:gd name="connsiteX2" fmla="*/ 8013 w 15188"/>
              <a:gd name="connsiteY2" fmla="*/ 9560 h 10000"/>
              <a:gd name="connsiteX3" fmla="*/ 6663 w 15188"/>
              <a:gd name="connsiteY3" fmla="*/ 0 h 10000"/>
              <a:gd name="connsiteX4" fmla="*/ 5176 w 15188"/>
              <a:gd name="connsiteY4" fmla="*/ 9927 h 10000"/>
              <a:gd name="connsiteX5" fmla="*/ 3689 w 15188"/>
              <a:gd name="connsiteY5" fmla="*/ 184 h 10000"/>
              <a:gd name="connsiteX6" fmla="*/ 2234 w 15188"/>
              <a:gd name="connsiteY6" fmla="*/ 4775 h 10000"/>
              <a:gd name="connsiteX7" fmla="*/ 0 w 15188"/>
              <a:gd name="connsiteY7" fmla="*/ 5883 h 10000"/>
              <a:gd name="connsiteX0" fmla="*/ 15188 w 15188"/>
              <a:gd name="connsiteY0" fmla="*/ 9916 h 10000"/>
              <a:gd name="connsiteX1" fmla="*/ 9472 w 15188"/>
              <a:gd name="connsiteY1" fmla="*/ 0 h 10000"/>
              <a:gd name="connsiteX2" fmla="*/ 8013 w 15188"/>
              <a:gd name="connsiteY2" fmla="*/ 9560 h 10000"/>
              <a:gd name="connsiteX3" fmla="*/ 6663 w 15188"/>
              <a:gd name="connsiteY3" fmla="*/ 0 h 10000"/>
              <a:gd name="connsiteX4" fmla="*/ 5176 w 15188"/>
              <a:gd name="connsiteY4" fmla="*/ 9927 h 10000"/>
              <a:gd name="connsiteX5" fmla="*/ 3689 w 15188"/>
              <a:gd name="connsiteY5" fmla="*/ 184 h 10000"/>
              <a:gd name="connsiteX6" fmla="*/ 3788 w 15188"/>
              <a:gd name="connsiteY6" fmla="*/ 5143 h 10000"/>
              <a:gd name="connsiteX7" fmla="*/ 0 w 15188"/>
              <a:gd name="connsiteY7" fmla="*/ 5883 h 10000"/>
              <a:gd name="connsiteX0" fmla="*/ 15188 w 15188"/>
              <a:gd name="connsiteY0" fmla="*/ 9916 h 10000"/>
              <a:gd name="connsiteX1" fmla="*/ 9472 w 15188"/>
              <a:gd name="connsiteY1" fmla="*/ 0 h 10000"/>
              <a:gd name="connsiteX2" fmla="*/ 8013 w 15188"/>
              <a:gd name="connsiteY2" fmla="*/ 9560 h 10000"/>
              <a:gd name="connsiteX3" fmla="*/ 6663 w 15188"/>
              <a:gd name="connsiteY3" fmla="*/ 0 h 10000"/>
              <a:gd name="connsiteX4" fmla="*/ 5176 w 15188"/>
              <a:gd name="connsiteY4" fmla="*/ 9927 h 10000"/>
              <a:gd name="connsiteX5" fmla="*/ 5756 w 15188"/>
              <a:gd name="connsiteY5" fmla="*/ 92 h 10000"/>
              <a:gd name="connsiteX6" fmla="*/ 3788 w 15188"/>
              <a:gd name="connsiteY6" fmla="*/ 5143 h 10000"/>
              <a:gd name="connsiteX7" fmla="*/ 0 w 15188"/>
              <a:gd name="connsiteY7" fmla="*/ 5883 h 10000"/>
              <a:gd name="connsiteX0" fmla="*/ 15188 w 15188"/>
              <a:gd name="connsiteY0" fmla="*/ 9916 h 10000"/>
              <a:gd name="connsiteX1" fmla="*/ 12350 w 15188"/>
              <a:gd name="connsiteY1" fmla="*/ 184 h 10000"/>
              <a:gd name="connsiteX2" fmla="*/ 8013 w 15188"/>
              <a:gd name="connsiteY2" fmla="*/ 9560 h 10000"/>
              <a:gd name="connsiteX3" fmla="*/ 6663 w 15188"/>
              <a:gd name="connsiteY3" fmla="*/ 0 h 10000"/>
              <a:gd name="connsiteX4" fmla="*/ 5176 w 15188"/>
              <a:gd name="connsiteY4" fmla="*/ 9927 h 10000"/>
              <a:gd name="connsiteX5" fmla="*/ 5756 w 15188"/>
              <a:gd name="connsiteY5" fmla="*/ 92 h 10000"/>
              <a:gd name="connsiteX6" fmla="*/ 3788 w 15188"/>
              <a:gd name="connsiteY6" fmla="*/ 5143 h 10000"/>
              <a:gd name="connsiteX7" fmla="*/ 0 w 15188"/>
              <a:gd name="connsiteY7" fmla="*/ 5883 h 10000"/>
              <a:gd name="connsiteX0" fmla="*/ 15188 w 15188"/>
              <a:gd name="connsiteY0" fmla="*/ 9916 h 10000"/>
              <a:gd name="connsiteX1" fmla="*/ 12350 w 15188"/>
              <a:gd name="connsiteY1" fmla="*/ 184 h 10000"/>
              <a:gd name="connsiteX2" fmla="*/ 9445 w 15188"/>
              <a:gd name="connsiteY2" fmla="*/ 9836 h 10000"/>
              <a:gd name="connsiteX3" fmla="*/ 6663 w 15188"/>
              <a:gd name="connsiteY3" fmla="*/ 0 h 10000"/>
              <a:gd name="connsiteX4" fmla="*/ 5176 w 15188"/>
              <a:gd name="connsiteY4" fmla="*/ 9927 h 10000"/>
              <a:gd name="connsiteX5" fmla="*/ 5756 w 15188"/>
              <a:gd name="connsiteY5" fmla="*/ 92 h 10000"/>
              <a:gd name="connsiteX6" fmla="*/ 3788 w 15188"/>
              <a:gd name="connsiteY6" fmla="*/ 5143 h 10000"/>
              <a:gd name="connsiteX7" fmla="*/ 0 w 15188"/>
              <a:gd name="connsiteY7" fmla="*/ 5883 h 10000"/>
              <a:gd name="connsiteX0" fmla="*/ 15188 w 15188"/>
              <a:gd name="connsiteY0" fmla="*/ 9916 h 10112"/>
              <a:gd name="connsiteX1" fmla="*/ 12350 w 15188"/>
              <a:gd name="connsiteY1" fmla="*/ 184 h 10112"/>
              <a:gd name="connsiteX2" fmla="*/ 9472 w 15188"/>
              <a:gd name="connsiteY2" fmla="*/ 10112 h 10112"/>
              <a:gd name="connsiteX3" fmla="*/ 6663 w 15188"/>
              <a:gd name="connsiteY3" fmla="*/ 0 h 10112"/>
              <a:gd name="connsiteX4" fmla="*/ 5176 w 15188"/>
              <a:gd name="connsiteY4" fmla="*/ 9927 h 10112"/>
              <a:gd name="connsiteX5" fmla="*/ 5756 w 15188"/>
              <a:gd name="connsiteY5" fmla="*/ 92 h 10112"/>
              <a:gd name="connsiteX6" fmla="*/ 3788 w 15188"/>
              <a:gd name="connsiteY6" fmla="*/ 5143 h 10112"/>
              <a:gd name="connsiteX7" fmla="*/ 0 w 15188"/>
              <a:gd name="connsiteY7" fmla="*/ 5883 h 10112"/>
              <a:gd name="connsiteX0" fmla="*/ 15188 w 15188"/>
              <a:gd name="connsiteY0" fmla="*/ 9916 h 10112"/>
              <a:gd name="connsiteX1" fmla="*/ 12350 w 15188"/>
              <a:gd name="connsiteY1" fmla="*/ 184 h 10112"/>
              <a:gd name="connsiteX2" fmla="*/ 9472 w 15188"/>
              <a:gd name="connsiteY2" fmla="*/ 10112 h 10112"/>
              <a:gd name="connsiteX3" fmla="*/ 6663 w 15188"/>
              <a:gd name="connsiteY3" fmla="*/ 0 h 10112"/>
              <a:gd name="connsiteX4" fmla="*/ 5176 w 15188"/>
              <a:gd name="connsiteY4" fmla="*/ 9927 h 10112"/>
              <a:gd name="connsiteX5" fmla="*/ 5756 w 15188"/>
              <a:gd name="connsiteY5" fmla="*/ 92 h 10112"/>
              <a:gd name="connsiteX6" fmla="*/ 3788 w 15188"/>
              <a:gd name="connsiteY6" fmla="*/ 5143 h 10112"/>
              <a:gd name="connsiteX7" fmla="*/ 0 w 15188"/>
              <a:gd name="connsiteY7" fmla="*/ 5883 h 10112"/>
              <a:gd name="connsiteX0" fmla="*/ 15188 w 15188"/>
              <a:gd name="connsiteY0" fmla="*/ 9916 h 10112"/>
              <a:gd name="connsiteX1" fmla="*/ 12350 w 15188"/>
              <a:gd name="connsiteY1" fmla="*/ 184 h 10112"/>
              <a:gd name="connsiteX2" fmla="*/ 9472 w 15188"/>
              <a:gd name="connsiteY2" fmla="*/ 10112 h 10112"/>
              <a:gd name="connsiteX3" fmla="*/ 6663 w 15188"/>
              <a:gd name="connsiteY3" fmla="*/ 0 h 10112"/>
              <a:gd name="connsiteX4" fmla="*/ 5176 w 15188"/>
              <a:gd name="connsiteY4" fmla="*/ 9927 h 10112"/>
              <a:gd name="connsiteX5" fmla="*/ 5756 w 15188"/>
              <a:gd name="connsiteY5" fmla="*/ 92 h 10112"/>
              <a:gd name="connsiteX6" fmla="*/ 3788 w 15188"/>
              <a:gd name="connsiteY6" fmla="*/ 5143 h 10112"/>
              <a:gd name="connsiteX7" fmla="*/ 0 w 15188"/>
              <a:gd name="connsiteY7" fmla="*/ 5883 h 10112"/>
              <a:gd name="connsiteX0" fmla="*/ 15188 w 15188"/>
              <a:gd name="connsiteY0" fmla="*/ 9916 h 10112"/>
              <a:gd name="connsiteX1" fmla="*/ 12350 w 15188"/>
              <a:gd name="connsiteY1" fmla="*/ 184 h 10112"/>
              <a:gd name="connsiteX2" fmla="*/ 9472 w 15188"/>
              <a:gd name="connsiteY2" fmla="*/ 10112 h 10112"/>
              <a:gd name="connsiteX3" fmla="*/ 6663 w 15188"/>
              <a:gd name="connsiteY3" fmla="*/ 0 h 10112"/>
              <a:gd name="connsiteX4" fmla="*/ 5176 w 15188"/>
              <a:gd name="connsiteY4" fmla="*/ 9927 h 10112"/>
              <a:gd name="connsiteX5" fmla="*/ 5756 w 15188"/>
              <a:gd name="connsiteY5" fmla="*/ 92 h 10112"/>
              <a:gd name="connsiteX6" fmla="*/ 3788 w 15188"/>
              <a:gd name="connsiteY6" fmla="*/ 5143 h 10112"/>
              <a:gd name="connsiteX7" fmla="*/ 0 w 15188"/>
              <a:gd name="connsiteY7" fmla="*/ 5883 h 10112"/>
              <a:gd name="connsiteX0" fmla="*/ 15188 w 15188"/>
              <a:gd name="connsiteY0" fmla="*/ 9916 h 10112"/>
              <a:gd name="connsiteX1" fmla="*/ 12350 w 15188"/>
              <a:gd name="connsiteY1" fmla="*/ 184 h 10112"/>
              <a:gd name="connsiteX2" fmla="*/ 9472 w 15188"/>
              <a:gd name="connsiteY2" fmla="*/ 10112 h 10112"/>
              <a:gd name="connsiteX3" fmla="*/ 6663 w 15188"/>
              <a:gd name="connsiteY3" fmla="*/ 0 h 10112"/>
              <a:gd name="connsiteX4" fmla="*/ 5176 w 15188"/>
              <a:gd name="connsiteY4" fmla="*/ 9927 h 10112"/>
              <a:gd name="connsiteX5" fmla="*/ 5756 w 15188"/>
              <a:gd name="connsiteY5" fmla="*/ 92 h 10112"/>
              <a:gd name="connsiteX6" fmla="*/ 3788 w 15188"/>
              <a:gd name="connsiteY6" fmla="*/ 5143 h 10112"/>
              <a:gd name="connsiteX7" fmla="*/ 0 w 15188"/>
              <a:gd name="connsiteY7" fmla="*/ 5883 h 10112"/>
              <a:gd name="connsiteX0" fmla="*/ 15188 w 15188"/>
              <a:gd name="connsiteY0" fmla="*/ 9916 h 10112"/>
              <a:gd name="connsiteX1" fmla="*/ 12350 w 15188"/>
              <a:gd name="connsiteY1" fmla="*/ 184 h 10112"/>
              <a:gd name="connsiteX2" fmla="*/ 9472 w 15188"/>
              <a:gd name="connsiteY2" fmla="*/ 10112 h 10112"/>
              <a:gd name="connsiteX3" fmla="*/ 6663 w 15188"/>
              <a:gd name="connsiteY3" fmla="*/ 0 h 10112"/>
              <a:gd name="connsiteX4" fmla="*/ 5176 w 15188"/>
              <a:gd name="connsiteY4" fmla="*/ 9927 h 10112"/>
              <a:gd name="connsiteX5" fmla="*/ 5756 w 15188"/>
              <a:gd name="connsiteY5" fmla="*/ 92 h 10112"/>
              <a:gd name="connsiteX6" fmla="*/ 3788 w 15188"/>
              <a:gd name="connsiteY6" fmla="*/ 5143 h 10112"/>
              <a:gd name="connsiteX7" fmla="*/ 0 w 15188"/>
              <a:gd name="connsiteY7" fmla="*/ 5883 h 10112"/>
              <a:gd name="connsiteX0" fmla="*/ 15188 w 15188"/>
              <a:gd name="connsiteY0" fmla="*/ 9916 h 10112"/>
              <a:gd name="connsiteX1" fmla="*/ 12350 w 15188"/>
              <a:gd name="connsiteY1" fmla="*/ 184 h 10112"/>
              <a:gd name="connsiteX2" fmla="*/ 9472 w 15188"/>
              <a:gd name="connsiteY2" fmla="*/ 10112 h 10112"/>
              <a:gd name="connsiteX3" fmla="*/ 6663 w 15188"/>
              <a:gd name="connsiteY3" fmla="*/ 0 h 10112"/>
              <a:gd name="connsiteX4" fmla="*/ 5176 w 15188"/>
              <a:gd name="connsiteY4" fmla="*/ 9927 h 10112"/>
              <a:gd name="connsiteX5" fmla="*/ 3783 w 15188"/>
              <a:gd name="connsiteY5" fmla="*/ 92 h 10112"/>
              <a:gd name="connsiteX6" fmla="*/ 3788 w 15188"/>
              <a:gd name="connsiteY6" fmla="*/ 5143 h 10112"/>
              <a:gd name="connsiteX7" fmla="*/ 0 w 15188"/>
              <a:gd name="connsiteY7" fmla="*/ 5883 h 10112"/>
              <a:gd name="connsiteX0" fmla="*/ 17269 w 17269"/>
              <a:gd name="connsiteY0" fmla="*/ 9916 h 10112"/>
              <a:gd name="connsiteX1" fmla="*/ 14431 w 17269"/>
              <a:gd name="connsiteY1" fmla="*/ 184 h 10112"/>
              <a:gd name="connsiteX2" fmla="*/ 11553 w 17269"/>
              <a:gd name="connsiteY2" fmla="*/ 10112 h 10112"/>
              <a:gd name="connsiteX3" fmla="*/ 8744 w 17269"/>
              <a:gd name="connsiteY3" fmla="*/ 0 h 10112"/>
              <a:gd name="connsiteX4" fmla="*/ 7257 w 17269"/>
              <a:gd name="connsiteY4" fmla="*/ 9927 h 10112"/>
              <a:gd name="connsiteX5" fmla="*/ 5864 w 17269"/>
              <a:gd name="connsiteY5" fmla="*/ 92 h 10112"/>
              <a:gd name="connsiteX6" fmla="*/ 5869 w 17269"/>
              <a:gd name="connsiteY6" fmla="*/ 5143 h 10112"/>
              <a:gd name="connsiteX7" fmla="*/ 0 w 17269"/>
              <a:gd name="connsiteY7" fmla="*/ 5607 h 10112"/>
              <a:gd name="connsiteX0" fmla="*/ 17269 w 17269"/>
              <a:gd name="connsiteY0" fmla="*/ 9916 h 10112"/>
              <a:gd name="connsiteX1" fmla="*/ 14431 w 17269"/>
              <a:gd name="connsiteY1" fmla="*/ 184 h 10112"/>
              <a:gd name="connsiteX2" fmla="*/ 11553 w 17269"/>
              <a:gd name="connsiteY2" fmla="*/ 10112 h 10112"/>
              <a:gd name="connsiteX3" fmla="*/ 8744 w 17269"/>
              <a:gd name="connsiteY3" fmla="*/ 0 h 10112"/>
              <a:gd name="connsiteX4" fmla="*/ 7257 w 17269"/>
              <a:gd name="connsiteY4" fmla="*/ 9927 h 10112"/>
              <a:gd name="connsiteX5" fmla="*/ 5864 w 17269"/>
              <a:gd name="connsiteY5" fmla="*/ 92 h 10112"/>
              <a:gd name="connsiteX6" fmla="*/ 4369 w 17269"/>
              <a:gd name="connsiteY6" fmla="*/ 5419 h 10112"/>
              <a:gd name="connsiteX7" fmla="*/ 0 w 17269"/>
              <a:gd name="connsiteY7" fmla="*/ 5607 h 10112"/>
              <a:gd name="connsiteX0" fmla="*/ 17269 w 17269"/>
              <a:gd name="connsiteY0" fmla="*/ 9916 h 10112"/>
              <a:gd name="connsiteX1" fmla="*/ 14431 w 17269"/>
              <a:gd name="connsiteY1" fmla="*/ 184 h 10112"/>
              <a:gd name="connsiteX2" fmla="*/ 11553 w 17269"/>
              <a:gd name="connsiteY2" fmla="*/ 10112 h 10112"/>
              <a:gd name="connsiteX3" fmla="*/ 8744 w 17269"/>
              <a:gd name="connsiteY3" fmla="*/ 0 h 10112"/>
              <a:gd name="connsiteX4" fmla="*/ 7257 w 17269"/>
              <a:gd name="connsiteY4" fmla="*/ 9927 h 10112"/>
              <a:gd name="connsiteX5" fmla="*/ 5864 w 17269"/>
              <a:gd name="connsiteY5" fmla="*/ 92 h 10112"/>
              <a:gd name="connsiteX6" fmla="*/ 3031 w 17269"/>
              <a:gd name="connsiteY6" fmla="*/ 5511 h 10112"/>
              <a:gd name="connsiteX7" fmla="*/ 0 w 17269"/>
              <a:gd name="connsiteY7" fmla="*/ 5607 h 10112"/>
              <a:gd name="connsiteX0" fmla="*/ 17269 w 17269"/>
              <a:gd name="connsiteY0" fmla="*/ 9916 h 10112"/>
              <a:gd name="connsiteX1" fmla="*/ 14431 w 17269"/>
              <a:gd name="connsiteY1" fmla="*/ 184 h 10112"/>
              <a:gd name="connsiteX2" fmla="*/ 11553 w 17269"/>
              <a:gd name="connsiteY2" fmla="*/ 10112 h 10112"/>
              <a:gd name="connsiteX3" fmla="*/ 8744 w 17269"/>
              <a:gd name="connsiteY3" fmla="*/ 0 h 10112"/>
              <a:gd name="connsiteX4" fmla="*/ 7257 w 17269"/>
              <a:gd name="connsiteY4" fmla="*/ 9927 h 10112"/>
              <a:gd name="connsiteX5" fmla="*/ 4418 w 17269"/>
              <a:gd name="connsiteY5" fmla="*/ 92 h 10112"/>
              <a:gd name="connsiteX6" fmla="*/ 3031 w 17269"/>
              <a:gd name="connsiteY6" fmla="*/ 5511 h 10112"/>
              <a:gd name="connsiteX7" fmla="*/ 0 w 17269"/>
              <a:gd name="connsiteY7" fmla="*/ 5607 h 10112"/>
              <a:gd name="connsiteX0" fmla="*/ 17269 w 17269"/>
              <a:gd name="connsiteY0" fmla="*/ 9916 h 10112"/>
              <a:gd name="connsiteX1" fmla="*/ 14431 w 17269"/>
              <a:gd name="connsiteY1" fmla="*/ 184 h 10112"/>
              <a:gd name="connsiteX2" fmla="*/ 11553 w 17269"/>
              <a:gd name="connsiteY2" fmla="*/ 10112 h 10112"/>
              <a:gd name="connsiteX3" fmla="*/ 8744 w 17269"/>
              <a:gd name="connsiteY3" fmla="*/ 0 h 10112"/>
              <a:gd name="connsiteX4" fmla="*/ 7257 w 17269"/>
              <a:gd name="connsiteY4" fmla="*/ 9927 h 10112"/>
              <a:gd name="connsiteX5" fmla="*/ 4418 w 17269"/>
              <a:gd name="connsiteY5" fmla="*/ 92 h 10112"/>
              <a:gd name="connsiteX6" fmla="*/ 3031 w 17269"/>
              <a:gd name="connsiteY6" fmla="*/ 5511 h 10112"/>
              <a:gd name="connsiteX7" fmla="*/ 0 w 17269"/>
              <a:gd name="connsiteY7" fmla="*/ 5607 h 10112"/>
              <a:gd name="connsiteX0" fmla="*/ 17269 w 17269"/>
              <a:gd name="connsiteY0" fmla="*/ 9916 h 10112"/>
              <a:gd name="connsiteX1" fmla="*/ 14431 w 17269"/>
              <a:gd name="connsiteY1" fmla="*/ 184 h 10112"/>
              <a:gd name="connsiteX2" fmla="*/ 11553 w 17269"/>
              <a:gd name="connsiteY2" fmla="*/ 10112 h 10112"/>
              <a:gd name="connsiteX3" fmla="*/ 8744 w 17269"/>
              <a:gd name="connsiteY3" fmla="*/ 0 h 10112"/>
              <a:gd name="connsiteX4" fmla="*/ 7257 w 17269"/>
              <a:gd name="connsiteY4" fmla="*/ 9927 h 10112"/>
              <a:gd name="connsiteX5" fmla="*/ 4418 w 17269"/>
              <a:gd name="connsiteY5" fmla="*/ 92 h 10112"/>
              <a:gd name="connsiteX6" fmla="*/ 3031 w 17269"/>
              <a:gd name="connsiteY6" fmla="*/ 5511 h 10112"/>
              <a:gd name="connsiteX7" fmla="*/ 0 w 17269"/>
              <a:gd name="connsiteY7" fmla="*/ 5607 h 10112"/>
              <a:gd name="connsiteX0" fmla="*/ 17269 w 17269"/>
              <a:gd name="connsiteY0" fmla="*/ 9916 h 10112"/>
              <a:gd name="connsiteX1" fmla="*/ 14431 w 17269"/>
              <a:gd name="connsiteY1" fmla="*/ 184 h 10112"/>
              <a:gd name="connsiteX2" fmla="*/ 11553 w 17269"/>
              <a:gd name="connsiteY2" fmla="*/ 10112 h 10112"/>
              <a:gd name="connsiteX3" fmla="*/ 8744 w 17269"/>
              <a:gd name="connsiteY3" fmla="*/ 0 h 10112"/>
              <a:gd name="connsiteX4" fmla="*/ 7257 w 17269"/>
              <a:gd name="connsiteY4" fmla="*/ 9927 h 10112"/>
              <a:gd name="connsiteX5" fmla="*/ 4418 w 17269"/>
              <a:gd name="connsiteY5" fmla="*/ 92 h 10112"/>
              <a:gd name="connsiteX6" fmla="*/ 3031 w 17269"/>
              <a:gd name="connsiteY6" fmla="*/ 5511 h 10112"/>
              <a:gd name="connsiteX7" fmla="*/ 0 w 17269"/>
              <a:gd name="connsiteY7" fmla="*/ 5607 h 10112"/>
              <a:gd name="connsiteX0" fmla="*/ 17269 w 17269"/>
              <a:gd name="connsiteY0" fmla="*/ 9916 h 10112"/>
              <a:gd name="connsiteX1" fmla="*/ 14431 w 17269"/>
              <a:gd name="connsiteY1" fmla="*/ 184 h 10112"/>
              <a:gd name="connsiteX2" fmla="*/ 11553 w 17269"/>
              <a:gd name="connsiteY2" fmla="*/ 10112 h 10112"/>
              <a:gd name="connsiteX3" fmla="*/ 8744 w 17269"/>
              <a:gd name="connsiteY3" fmla="*/ 0 h 10112"/>
              <a:gd name="connsiteX4" fmla="*/ 7257 w 17269"/>
              <a:gd name="connsiteY4" fmla="*/ 9927 h 10112"/>
              <a:gd name="connsiteX5" fmla="*/ 4418 w 17269"/>
              <a:gd name="connsiteY5" fmla="*/ 92 h 10112"/>
              <a:gd name="connsiteX6" fmla="*/ 3031 w 17269"/>
              <a:gd name="connsiteY6" fmla="*/ 5511 h 10112"/>
              <a:gd name="connsiteX7" fmla="*/ 0 w 17269"/>
              <a:gd name="connsiteY7" fmla="*/ 5607 h 10112"/>
              <a:gd name="connsiteX0" fmla="*/ 17269 w 17269"/>
              <a:gd name="connsiteY0" fmla="*/ 9916 h 10112"/>
              <a:gd name="connsiteX1" fmla="*/ 14431 w 17269"/>
              <a:gd name="connsiteY1" fmla="*/ 184 h 10112"/>
              <a:gd name="connsiteX2" fmla="*/ 11553 w 17269"/>
              <a:gd name="connsiteY2" fmla="*/ 10112 h 10112"/>
              <a:gd name="connsiteX3" fmla="*/ 8744 w 17269"/>
              <a:gd name="connsiteY3" fmla="*/ 0 h 10112"/>
              <a:gd name="connsiteX4" fmla="*/ 5798 w 17269"/>
              <a:gd name="connsiteY4" fmla="*/ 9927 h 10112"/>
              <a:gd name="connsiteX5" fmla="*/ 4418 w 17269"/>
              <a:gd name="connsiteY5" fmla="*/ 92 h 10112"/>
              <a:gd name="connsiteX6" fmla="*/ 3031 w 17269"/>
              <a:gd name="connsiteY6" fmla="*/ 5511 h 10112"/>
              <a:gd name="connsiteX7" fmla="*/ 0 w 17269"/>
              <a:gd name="connsiteY7" fmla="*/ 5607 h 10112"/>
              <a:gd name="connsiteX0" fmla="*/ 17269 w 17269"/>
              <a:gd name="connsiteY0" fmla="*/ 9916 h 10112"/>
              <a:gd name="connsiteX1" fmla="*/ 14431 w 17269"/>
              <a:gd name="connsiteY1" fmla="*/ 184 h 10112"/>
              <a:gd name="connsiteX2" fmla="*/ 11553 w 17269"/>
              <a:gd name="connsiteY2" fmla="*/ 10112 h 10112"/>
              <a:gd name="connsiteX3" fmla="*/ 8744 w 17269"/>
              <a:gd name="connsiteY3" fmla="*/ 0 h 10112"/>
              <a:gd name="connsiteX4" fmla="*/ 5798 w 17269"/>
              <a:gd name="connsiteY4" fmla="*/ 9927 h 10112"/>
              <a:gd name="connsiteX5" fmla="*/ 4418 w 17269"/>
              <a:gd name="connsiteY5" fmla="*/ 92 h 10112"/>
              <a:gd name="connsiteX6" fmla="*/ 3031 w 17269"/>
              <a:gd name="connsiteY6" fmla="*/ 5511 h 10112"/>
              <a:gd name="connsiteX7" fmla="*/ 0 w 17269"/>
              <a:gd name="connsiteY7" fmla="*/ 5607 h 10112"/>
              <a:gd name="connsiteX0" fmla="*/ 17269 w 17269"/>
              <a:gd name="connsiteY0" fmla="*/ 9919 h 10115"/>
              <a:gd name="connsiteX1" fmla="*/ 14431 w 17269"/>
              <a:gd name="connsiteY1" fmla="*/ 187 h 10115"/>
              <a:gd name="connsiteX2" fmla="*/ 11553 w 17269"/>
              <a:gd name="connsiteY2" fmla="*/ 10115 h 10115"/>
              <a:gd name="connsiteX3" fmla="*/ 8744 w 17269"/>
              <a:gd name="connsiteY3" fmla="*/ 3 h 10115"/>
              <a:gd name="connsiteX4" fmla="*/ 5798 w 17269"/>
              <a:gd name="connsiteY4" fmla="*/ 9930 h 10115"/>
              <a:gd name="connsiteX5" fmla="*/ 2999 w 17269"/>
              <a:gd name="connsiteY5" fmla="*/ 3 h 10115"/>
              <a:gd name="connsiteX6" fmla="*/ 3031 w 17269"/>
              <a:gd name="connsiteY6" fmla="*/ 5514 h 10115"/>
              <a:gd name="connsiteX7" fmla="*/ 0 w 17269"/>
              <a:gd name="connsiteY7" fmla="*/ 5610 h 10115"/>
              <a:gd name="connsiteX0" fmla="*/ 17269 w 17269"/>
              <a:gd name="connsiteY0" fmla="*/ 9919 h 10115"/>
              <a:gd name="connsiteX1" fmla="*/ 14431 w 17269"/>
              <a:gd name="connsiteY1" fmla="*/ 187 h 10115"/>
              <a:gd name="connsiteX2" fmla="*/ 11553 w 17269"/>
              <a:gd name="connsiteY2" fmla="*/ 10115 h 10115"/>
              <a:gd name="connsiteX3" fmla="*/ 8744 w 17269"/>
              <a:gd name="connsiteY3" fmla="*/ 3 h 10115"/>
              <a:gd name="connsiteX4" fmla="*/ 5798 w 17269"/>
              <a:gd name="connsiteY4" fmla="*/ 9930 h 10115"/>
              <a:gd name="connsiteX5" fmla="*/ 2999 w 17269"/>
              <a:gd name="connsiteY5" fmla="*/ 3 h 10115"/>
              <a:gd name="connsiteX6" fmla="*/ 1585 w 17269"/>
              <a:gd name="connsiteY6" fmla="*/ 5698 h 10115"/>
              <a:gd name="connsiteX7" fmla="*/ 0 w 17269"/>
              <a:gd name="connsiteY7" fmla="*/ 5610 h 10115"/>
              <a:gd name="connsiteX0" fmla="*/ 20025 w 20025"/>
              <a:gd name="connsiteY0" fmla="*/ 9919 h 10115"/>
              <a:gd name="connsiteX1" fmla="*/ 17187 w 20025"/>
              <a:gd name="connsiteY1" fmla="*/ 187 h 10115"/>
              <a:gd name="connsiteX2" fmla="*/ 14309 w 20025"/>
              <a:gd name="connsiteY2" fmla="*/ 10115 h 10115"/>
              <a:gd name="connsiteX3" fmla="*/ 11500 w 20025"/>
              <a:gd name="connsiteY3" fmla="*/ 3 h 10115"/>
              <a:gd name="connsiteX4" fmla="*/ 8554 w 20025"/>
              <a:gd name="connsiteY4" fmla="*/ 9930 h 10115"/>
              <a:gd name="connsiteX5" fmla="*/ 5755 w 20025"/>
              <a:gd name="connsiteY5" fmla="*/ 3 h 10115"/>
              <a:gd name="connsiteX6" fmla="*/ 4341 w 20025"/>
              <a:gd name="connsiteY6" fmla="*/ 5698 h 10115"/>
              <a:gd name="connsiteX7" fmla="*/ 0 w 20025"/>
              <a:gd name="connsiteY7" fmla="*/ 5702 h 10115"/>
              <a:gd name="connsiteX0" fmla="*/ 20025 w 20025"/>
              <a:gd name="connsiteY0" fmla="*/ 9919 h 10115"/>
              <a:gd name="connsiteX1" fmla="*/ 17187 w 20025"/>
              <a:gd name="connsiteY1" fmla="*/ 187 h 10115"/>
              <a:gd name="connsiteX2" fmla="*/ 14309 w 20025"/>
              <a:gd name="connsiteY2" fmla="*/ 10115 h 10115"/>
              <a:gd name="connsiteX3" fmla="*/ 11500 w 20025"/>
              <a:gd name="connsiteY3" fmla="*/ 3 h 10115"/>
              <a:gd name="connsiteX4" fmla="*/ 8554 w 20025"/>
              <a:gd name="connsiteY4" fmla="*/ 9930 h 10115"/>
              <a:gd name="connsiteX5" fmla="*/ 5755 w 20025"/>
              <a:gd name="connsiteY5" fmla="*/ 3 h 10115"/>
              <a:gd name="connsiteX6" fmla="*/ 4341 w 20025"/>
              <a:gd name="connsiteY6" fmla="*/ 5698 h 10115"/>
              <a:gd name="connsiteX7" fmla="*/ 0 w 20025"/>
              <a:gd name="connsiteY7" fmla="*/ 5702 h 10115"/>
              <a:gd name="connsiteX0" fmla="*/ 20011 w 20011"/>
              <a:gd name="connsiteY0" fmla="*/ 9919 h 10115"/>
              <a:gd name="connsiteX1" fmla="*/ 17173 w 20011"/>
              <a:gd name="connsiteY1" fmla="*/ 187 h 10115"/>
              <a:gd name="connsiteX2" fmla="*/ 14295 w 20011"/>
              <a:gd name="connsiteY2" fmla="*/ 10115 h 10115"/>
              <a:gd name="connsiteX3" fmla="*/ 11486 w 20011"/>
              <a:gd name="connsiteY3" fmla="*/ 3 h 10115"/>
              <a:gd name="connsiteX4" fmla="*/ 8540 w 20011"/>
              <a:gd name="connsiteY4" fmla="*/ 9930 h 10115"/>
              <a:gd name="connsiteX5" fmla="*/ 5741 w 20011"/>
              <a:gd name="connsiteY5" fmla="*/ 3 h 10115"/>
              <a:gd name="connsiteX6" fmla="*/ 4327 w 20011"/>
              <a:gd name="connsiteY6" fmla="*/ 5698 h 10115"/>
              <a:gd name="connsiteX7" fmla="*/ 0 w 20011"/>
              <a:gd name="connsiteY7" fmla="*/ 5059 h 10115"/>
              <a:gd name="connsiteX0" fmla="*/ 20011 w 20011"/>
              <a:gd name="connsiteY0" fmla="*/ 9918 h 10115"/>
              <a:gd name="connsiteX1" fmla="*/ 17173 w 20011"/>
              <a:gd name="connsiteY1" fmla="*/ 186 h 10115"/>
              <a:gd name="connsiteX2" fmla="*/ 14295 w 20011"/>
              <a:gd name="connsiteY2" fmla="*/ 10114 h 10115"/>
              <a:gd name="connsiteX3" fmla="*/ 11486 w 20011"/>
              <a:gd name="connsiteY3" fmla="*/ 2 h 10115"/>
              <a:gd name="connsiteX4" fmla="*/ 8540 w 20011"/>
              <a:gd name="connsiteY4" fmla="*/ 9929 h 10115"/>
              <a:gd name="connsiteX5" fmla="*/ 5741 w 20011"/>
              <a:gd name="connsiteY5" fmla="*/ 2 h 10115"/>
              <a:gd name="connsiteX6" fmla="*/ 2881 w 20011"/>
              <a:gd name="connsiteY6" fmla="*/ 10109 h 10115"/>
              <a:gd name="connsiteX7" fmla="*/ 0 w 20011"/>
              <a:gd name="connsiteY7" fmla="*/ 5058 h 10115"/>
              <a:gd name="connsiteX0" fmla="*/ 20011 w 20011"/>
              <a:gd name="connsiteY0" fmla="*/ 9918 h 10115"/>
              <a:gd name="connsiteX1" fmla="*/ 17173 w 20011"/>
              <a:gd name="connsiteY1" fmla="*/ 186 h 10115"/>
              <a:gd name="connsiteX2" fmla="*/ 14295 w 20011"/>
              <a:gd name="connsiteY2" fmla="*/ 10114 h 10115"/>
              <a:gd name="connsiteX3" fmla="*/ 11486 w 20011"/>
              <a:gd name="connsiteY3" fmla="*/ 2 h 10115"/>
              <a:gd name="connsiteX4" fmla="*/ 8540 w 20011"/>
              <a:gd name="connsiteY4" fmla="*/ 9929 h 10115"/>
              <a:gd name="connsiteX5" fmla="*/ 5741 w 20011"/>
              <a:gd name="connsiteY5" fmla="*/ 2 h 10115"/>
              <a:gd name="connsiteX6" fmla="*/ 2881 w 20011"/>
              <a:gd name="connsiteY6" fmla="*/ 10109 h 10115"/>
              <a:gd name="connsiteX7" fmla="*/ 0 w 20011"/>
              <a:gd name="connsiteY7" fmla="*/ 5058 h 10115"/>
              <a:gd name="connsiteX0" fmla="*/ 20011 w 20011"/>
              <a:gd name="connsiteY0" fmla="*/ 9918 h 10114"/>
              <a:gd name="connsiteX1" fmla="*/ 17173 w 20011"/>
              <a:gd name="connsiteY1" fmla="*/ 186 h 10114"/>
              <a:gd name="connsiteX2" fmla="*/ 14295 w 20011"/>
              <a:gd name="connsiteY2" fmla="*/ 10114 h 10114"/>
              <a:gd name="connsiteX3" fmla="*/ 11486 w 20011"/>
              <a:gd name="connsiteY3" fmla="*/ 2 h 10114"/>
              <a:gd name="connsiteX4" fmla="*/ 8540 w 20011"/>
              <a:gd name="connsiteY4" fmla="*/ 9929 h 10114"/>
              <a:gd name="connsiteX5" fmla="*/ 5741 w 20011"/>
              <a:gd name="connsiteY5" fmla="*/ 2 h 10114"/>
              <a:gd name="connsiteX6" fmla="*/ 2881 w 20011"/>
              <a:gd name="connsiteY6" fmla="*/ 10109 h 10114"/>
              <a:gd name="connsiteX7" fmla="*/ 0 w 20011"/>
              <a:gd name="connsiteY7" fmla="*/ 5058 h 10114"/>
              <a:gd name="connsiteX0" fmla="*/ 20011 w 20011"/>
              <a:gd name="connsiteY0" fmla="*/ 9918 h 10114"/>
              <a:gd name="connsiteX1" fmla="*/ 17173 w 20011"/>
              <a:gd name="connsiteY1" fmla="*/ 186 h 10114"/>
              <a:gd name="connsiteX2" fmla="*/ 14295 w 20011"/>
              <a:gd name="connsiteY2" fmla="*/ 10114 h 10114"/>
              <a:gd name="connsiteX3" fmla="*/ 11486 w 20011"/>
              <a:gd name="connsiteY3" fmla="*/ 2 h 10114"/>
              <a:gd name="connsiteX4" fmla="*/ 8540 w 20011"/>
              <a:gd name="connsiteY4" fmla="*/ 9929 h 10114"/>
              <a:gd name="connsiteX5" fmla="*/ 5741 w 20011"/>
              <a:gd name="connsiteY5" fmla="*/ 2 h 10114"/>
              <a:gd name="connsiteX6" fmla="*/ 2881 w 20011"/>
              <a:gd name="connsiteY6" fmla="*/ 10109 h 10114"/>
              <a:gd name="connsiteX7" fmla="*/ 0 w 20011"/>
              <a:gd name="connsiteY7" fmla="*/ 5058 h 10114"/>
              <a:gd name="connsiteX0" fmla="*/ 20011 w 20011"/>
              <a:gd name="connsiteY0" fmla="*/ 9918 h 10114"/>
              <a:gd name="connsiteX1" fmla="*/ 17173 w 20011"/>
              <a:gd name="connsiteY1" fmla="*/ 186 h 10114"/>
              <a:gd name="connsiteX2" fmla="*/ 14295 w 20011"/>
              <a:gd name="connsiteY2" fmla="*/ 10114 h 10114"/>
              <a:gd name="connsiteX3" fmla="*/ 11486 w 20011"/>
              <a:gd name="connsiteY3" fmla="*/ 2 h 10114"/>
              <a:gd name="connsiteX4" fmla="*/ 8540 w 20011"/>
              <a:gd name="connsiteY4" fmla="*/ 9929 h 10114"/>
              <a:gd name="connsiteX5" fmla="*/ 5741 w 20011"/>
              <a:gd name="connsiteY5" fmla="*/ 2 h 10114"/>
              <a:gd name="connsiteX6" fmla="*/ 2881 w 20011"/>
              <a:gd name="connsiteY6" fmla="*/ 10109 h 10114"/>
              <a:gd name="connsiteX7" fmla="*/ 0 w 20011"/>
              <a:gd name="connsiteY7" fmla="*/ 5058 h 10114"/>
              <a:gd name="connsiteX0" fmla="*/ 20011 w 20011"/>
              <a:gd name="connsiteY0" fmla="*/ 9918 h 10114"/>
              <a:gd name="connsiteX1" fmla="*/ 17173 w 20011"/>
              <a:gd name="connsiteY1" fmla="*/ 186 h 10114"/>
              <a:gd name="connsiteX2" fmla="*/ 14295 w 20011"/>
              <a:gd name="connsiteY2" fmla="*/ 10114 h 10114"/>
              <a:gd name="connsiteX3" fmla="*/ 11486 w 20011"/>
              <a:gd name="connsiteY3" fmla="*/ 2 h 10114"/>
              <a:gd name="connsiteX4" fmla="*/ 8540 w 20011"/>
              <a:gd name="connsiteY4" fmla="*/ 9929 h 10114"/>
              <a:gd name="connsiteX5" fmla="*/ 5741 w 20011"/>
              <a:gd name="connsiteY5" fmla="*/ 2 h 10114"/>
              <a:gd name="connsiteX6" fmla="*/ 2881 w 20011"/>
              <a:gd name="connsiteY6" fmla="*/ 10109 h 10114"/>
              <a:gd name="connsiteX7" fmla="*/ 0 w 20011"/>
              <a:gd name="connsiteY7" fmla="*/ 5058 h 10114"/>
              <a:gd name="connsiteX0" fmla="*/ 20011 w 20231"/>
              <a:gd name="connsiteY0" fmla="*/ 9918 h 10576"/>
              <a:gd name="connsiteX1" fmla="*/ 20024 w 20231"/>
              <a:gd name="connsiteY1" fmla="*/ 9837 h 10576"/>
              <a:gd name="connsiteX2" fmla="*/ 17173 w 20231"/>
              <a:gd name="connsiteY2" fmla="*/ 186 h 10576"/>
              <a:gd name="connsiteX3" fmla="*/ 14295 w 20231"/>
              <a:gd name="connsiteY3" fmla="*/ 10114 h 10576"/>
              <a:gd name="connsiteX4" fmla="*/ 11486 w 20231"/>
              <a:gd name="connsiteY4" fmla="*/ 2 h 10576"/>
              <a:gd name="connsiteX5" fmla="*/ 8540 w 20231"/>
              <a:gd name="connsiteY5" fmla="*/ 9929 h 10576"/>
              <a:gd name="connsiteX6" fmla="*/ 5741 w 20231"/>
              <a:gd name="connsiteY6" fmla="*/ 2 h 10576"/>
              <a:gd name="connsiteX7" fmla="*/ 2881 w 20231"/>
              <a:gd name="connsiteY7" fmla="*/ 10109 h 10576"/>
              <a:gd name="connsiteX8" fmla="*/ 0 w 20231"/>
              <a:gd name="connsiteY8" fmla="*/ 5058 h 10576"/>
              <a:gd name="connsiteX0" fmla="*/ 20011 w 20688"/>
              <a:gd name="connsiteY0" fmla="*/ 9918 h 10114"/>
              <a:gd name="connsiteX1" fmla="*/ 20564 w 20688"/>
              <a:gd name="connsiteY1" fmla="*/ 7539 h 10114"/>
              <a:gd name="connsiteX2" fmla="*/ 17173 w 20688"/>
              <a:gd name="connsiteY2" fmla="*/ 186 h 10114"/>
              <a:gd name="connsiteX3" fmla="*/ 14295 w 20688"/>
              <a:gd name="connsiteY3" fmla="*/ 10114 h 10114"/>
              <a:gd name="connsiteX4" fmla="*/ 11486 w 20688"/>
              <a:gd name="connsiteY4" fmla="*/ 2 h 10114"/>
              <a:gd name="connsiteX5" fmla="*/ 8540 w 20688"/>
              <a:gd name="connsiteY5" fmla="*/ 9929 h 10114"/>
              <a:gd name="connsiteX6" fmla="*/ 5741 w 20688"/>
              <a:gd name="connsiteY6" fmla="*/ 2 h 10114"/>
              <a:gd name="connsiteX7" fmla="*/ 2881 w 20688"/>
              <a:gd name="connsiteY7" fmla="*/ 10109 h 10114"/>
              <a:gd name="connsiteX8" fmla="*/ 0 w 20688"/>
              <a:gd name="connsiteY8" fmla="*/ 5058 h 10114"/>
              <a:gd name="connsiteX0" fmla="*/ 29091 w 29091"/>
              <a:gd name="connsiteY0" fmla="*/ 7252 h 10114"/>
              <a:gd name="connsiteX1" fmla="*/ 20564 w 29091"/>
              <a:gd name="connsiteY1" fmla="*/ 7539 h 10114"/>
              <a:gd name="connsiteX2" fmla="*/ 17173 w 29091"/>
              <a:gd name="connsiteY2" fmla="*/ 186 h 10114"/>
              <a:gd name="connsiteX3" fmla="*/ 14295 w 29091"/>
              <a:gd name="connsiteY3" fmla="*/ 10114 h 10114"/>
              <a:gd name="connsiteX4" fmla="*/ 11486 w 29091"/>
              <a:gd name="connsiteY4" fmla="*/ 2 h 10114"/>
              <a:gd name="connsiteX5" fmla="*/ 8540 w 29091"/>
              <a:gd name="connsiteY5" fmla="*/ 9929 h 10114"/>
              <a:gd name="connsiteX6" fmla="*/ 5741 w 29091"/>
              <a:gd name="connsiteY6" fmla="*/ 2 h 10114"/>
              <a:gd name="connsiteX7" fmla="*/ 2881 w 29091"/>
              <a:gd name="connsiteY7" fmla="*/ 10109 h 10114"/>
              <a:gd name="connsiteX8" fmla="*/ 0 w 29091"/>
              <a:gd name="connsiteY8" fmla="*/ 5058 h 10114"/>
              <a:gd name="connsiteX0" fmla="*/ 29091 w 29091"/>
              <a:gd name="connsiteY0" fmla="*/ 7252 h 10465"/>
              <a:gd name="connsiteX1" fmla="*/ 20024 w 29091"/>
              <a:gd name="connsiteY1" fmla="*/ 10113 h 10465"/>
              <a:gd name="connsiteX2" fmla="*/ 17173 w 29091"/>
              <a:gd name="connsiteY2" fmla="*/ 186 h 10465"/>
              <a:gd name="connsiteX3" fmla="*/ 14295 w 29091"/>
              <a:gd name="connsiteY3" fmla="*/ 10114 h 10465"/>
              <a:gd name="connsiteX4" fmla="*/ 11486 w 29091"/>
              <a:gd name="connsiteY4" fmla="*/ 2 h 10465"/>
              <a:gd name="connsiteX5" fmla="*/ 8540 w 29091"/>
              <a:gd name="connsiteY5" fmla="*/ 9929 h 10465"/>
              <a:gd name="connsiteX6" fmla="*/ 5741 w 29091"/>
              <a:gd name="connsiteY6" fmla="*/ 2 h 10465"/>
              <a:gd name="connsiteX7" fmla="*/ 2881 w 29091"/>
              <a:gd name="connsiteY7" fmla="*/ 10109 h 10465"/>
              <a:gd name="connsiteX8" fmla="*/ 0 w 29091"/>
              <a:gd name="connsiteY8" fmla="*/ 5058 h 10465"/>
              <a:gd name="connsiteX0" fmla="*/ 29091 w 29091"/>
              <a:gd name="connsiteY0" fmla="*/ 7252 h 10465"/>
              <a:gd name="connsiteX1" fmla="*/ 20024 w 29091"/>
              <a:gd name="connsiteY1" fmla="*/ 10113 h 10465"/>
              <a:gd name="connsiteX2" fmla="*/ 17173 w 29091"/>
              <a:gd name="connsiteY2" fmla="*/ 186 h 10465"/>
              <a:gd name="connsiteX3" fmla="*/ 14295 w 29091"/>
              <a:gd name="connsiteY3" fmla="*/ 10114 h 10465"/>
              <a:gd name="connsiteX4" fmla="*/ 11486 w 29091"/>
              <a:gd name="connsiteY4" fmla="*/ 2 h 10465"/>
              <a:gd name="connsiteX5" fmla="*/ 8540 w 29091"/>
              <a:gd name="connsiteY5" fmla="*/ 9929 h 10465"/>
              <a:gd name="connsiteX6" fmla="*/ 5741 w 29091"/>
              <a:gd name="connsiteY6" fmla="*/ 2 h 10465"/>
              <a:gd name="connsiteX7" fmla="*/ 2881 w 29091"/>
              <a:gd name="connsiteY7" fmla="*/ 10109 h 10465"/>
              <a:gd name="connsiteX8" fmla="*/ 0 w 29091"/>
              <a:gd name="connsiteY8" fmla="*/ 5058 h 10465"/>
              <a:gd name="connsiteX0" fmla="*/ 29091 w 29091"/>
              <a:gd name="connsiteY0" fmla="*/ 7252 h 11004"/>
              <a:gd name="connsiteX1" fmla="*/ 22322 w 29091"/>
              <a:gd name="connsiteY1" fmla="*/ 10205 h 11004"/>
              <a:gd name="connsiteX2" fmla="*/ 20024 w 29091"/>
              <a:gd name="connsiteY2" fmla="*/ 10113 h 11004"/>
              <a:gd name="connsiteX3" fmla="*/ 17173 w 29091"/>
              <a:gd name="connsiteY3" fmla="*/ 186 h 11004"/>
              <a:gd name="connsiteX4" fmla="*/ 14295 w 29091"/>
              <a:gd name="connsiteY4" fmla="*/ 10114 h 11004"/>
              <a:gd name="connsiteX5" fmla="*/ 11486 w 29091"/>
              <a:gd name="connsiteY5" fmla="*/ 2 h 11004"/>
              <a:gd name="connsiteX6" fmla="*/ 8540 w 29091"/>
              <a:gd name="connsiteY6" fmla="*/ 9929 h 11004"/>
              <a:gd name="connsiteX7" fmla="*/ 5741 w 29091"/>
              <a:gd name="connsiteY7" fmla="*/ 2 h 11004"/>
              <a:gd name="connsiteX8" fmla="*/ 2881 w 29091"/>
              <a:gd name="connsiteY8" fmla="*/ 10109 h 11004"/>
              <a:gd name="connsiteX9" fmla="*/ 0 w 29091"/>
              <a:gd name="connsiteY9" fmla="*/ 5058 h 11004"/>
              <a:gd name="connsiteX0" fmla="*/ 29091 w 29091"/>
              <a:gd name="connsiteY0" fmla="*/ 7252 h 10920"/>
              <a:gd name="connsiteX1" fmla="*/ 24659 w 29091"/>
              <a:gd name="connsiteY1" fmla="*/ 9102 h 10920"/>
              <a:gd name="connsiteX2" fmla="*/ 22322 w 29091"/>
              <a:gd name="connsiteY2" fmla="*/ 10205 h 10920"/>
              <a:gd name="connsiteX3" fmla="*/ 20024 w 29091"/>
              <a:gd name="connsiteY3" fmla="*/ 10113 h 10920"/>
              <a:gd name="connsiteX4" fmla="*/ 17173 w 29091"/>
              <a:gd name="connsiteY4" fmla="*/ 186 h 10920"/>
              <a:gd name="connsiteX5" fmla="*/ 14295 w 29091"/>
              <a:gd name="connsiteY5" fmla="*/ 10114 h 10920"/>
              <a:gd name="connsiteX6" fmla="*/ 11486 w 29091"/>
              <a:gd name="connsiteY6" fmla="*/ 2 h 10920"/>
              <a:gd name="connsiteX7" fmla="*/ 8540 w 29091"/>
              <a:gd name="connsiteY7" fmla="*/ 9929 h 10920"/>
              <a:gd name="connsiteX8" fmla="*/ 5741 w 29091"/>
              <a:gd name="connsiteY8" fmla="*/ 2 h 10920"/>
              <a:gd name="connsiteX9" fmla="*/ 2881 w 29091"/>
              <a:gd name="connsiteY9" fmla="*/ 10109 h 10920"/>
              <a:gd name="connsiteX10" fmla="*/ 0 w 29091"/>
              <a:gd name="connsiteY10" fmla="*/ 5058 h 10920"/>
              <a:gd name="connsiteX0" fmla="*/ 29091 w 29091"/>
              <a:gd name="connsiteY0" fmla="*/ 7252 h 10920"/>
              <a:gd name="connsiteX1" fmla="*/ 26659 w 29091"/>
              <a:gd name="connsiteY1" fmla="*/ 8275 h 10920"/>
              <a:gd name="connsiteX2" fmla="*/ 24659 w 29091"/>
              <a:gd name="connsiteY2" fmla="*/ 9102 h 10920"/>
              <a:gd name="connsiteX3" fmla="*/ 22322 w 29091"/>
              <a:gd name="connsiteY3" fmla="*/ 10205 h 10920"/>
              <a:gd name="connsiteX4" fmla="*/ 20024 w 29091"/>
              <a:gd name="connsiteY4" fmla="*/ 10113 h 10920"/>
              <a:gd name="connsiteX5" fmla="*/ 17173 w 29091"/>
              <a:gd name="connsiteY5" fmla="*/ 186 h 10920"/>
              <a:gd name="connsiteX6" fmla="*/ 14295 w 29091"/>
              <a:gd name="connsiteY6" fmla="*/ 10114 h 10920"/>
              <a:gd name="connsiteX7" fmla="*/ 11486 w 29091"/>
              <a:gd name="connsiteY7" fmla="*/ 2 h 10920"/>
              <a:gd name="connsiteX8" fmla="*/ 8540 w 29091"/>
              <a:gd name="connsiteY8" fmla="*/ 9929 h 10920"/>
              <a:gd name="connsiteX9" fmla="*/ 5741 w 29091"/>
              <a:gd name="connsiteY9" fmla="*/ 2 h 10920"/>
              <a:gd name="connsiteX10" fmla="*/ 2881 w 29091"/>
              <a:gd name="connsiteY10" fmla="*/ 10109 h 10920"/>
              <a:gd name="connsiteX11" fmla="*/ 0 w 29091"/>
              <a:gd name="connsiteY11" fmla="*/ 5058 h 10920"/>
              <a:gd name="connsiteX0" fmla="*/ 29091 w 29091"/>
              <a:gd name="connsiteY0" fmla="*/ 7252 h 10920"/>
              <a:gd name="connsiteX1" fmla="*/ 28010 w 29091"/>
              <a:gd name="connsiteY1" fmla="*/ 7631 h 10920"/>
              <a:gd name="connsiteX2" fmla="*/ 26659 w 29091"/>
              <a:gd name="connsiteY2" fmla="*/ 8275 h 10920"/>
              <a:gd name="connsiteX3" fmla="*/ 24659 w 29091"/>
              <a:gd name="connsiteY3" fmla="*/ 9102 h 10920"/>
              <a:gd name="connsiteX4" fmla="*/ 22322 w 29091"/>
              <a:gd name="connsiteY4" fmla="*/ 10205 h 10920"/>
              <a:gd name="connsiteX5" fmla="*/ 20024 w 29091"/>
              <a:gd name="connsiteY5" fmla="*/ 10113 h 10920"/>
              <a:gd name="connsiteX6" fmla="*/ 17173 w 29091"/>
              <a:gd name="connsiteY6" fmla="*/ 186 h 10920"/>
              <a:gd name="connsiteX7" fmla="*/ 14295 w 29091"/>
              <a:gd name="connsiteY7" fmla="*/ 10114 h 10920"/>
              <a:gd name="connsiteX8" fmla="*/ 11486 w 29091"/>
              <a:gd name="connsiteY8" fmla="*/ 2 h 10920"/>
              <a:gd name="connsiteX9" fmla="*/ 8540 w 29091"/>
              <a:gd name="connsiteY9" fmla="*/ 9929 h 10920"/>
              <a:gd name="connsiteX10" fmla="*/ 5741 w 29091"/>
              <a:gd name="connsiteY10" fmla="*/ 2 h 10920"/>
              <a:gd name="connsiteX11" fmla="*/ 2881 w 29091"/>
              <a:gd name="connsiteY11" fmla="*/ 10109 h 10920"/>
              <a:gd name="connsiteX12" fmla="*/ 0 w 29091"/>
              <a:gd name="connsiteY12" fmla="*/ 5058 h 10920"/>
              <a:gd name="connsiteX0" fmla="*/ 29091 w 29091"/>
              <a:gd name="connsiteY0" fmla="*/ 7252 h 10920"/>
              <a:gd name="connsiteX1" fmla="*/ 28010 w 29091"/>
              <a:gd name="connsiteY1" fmla="*/ 7631 h 10920"/>
              <a:gd name="connsiteX2" fmla="*/ 26659 w 29091"/>
              <a:gd name="connsiteY2" fmla="*/ 8275 h 10920"/>
              <a:gd name="connsiteX3" fmla="*/ 24659 w 29091"/>
              <a:gd name="connsiteY3" fmla="*/ 9102 h 10920"/>
              <a:gd name="connsiteX4" fmla="*/ 22322 w 29091"/>
              <a:gd name="connsiteY4" fmla="*/ 10205 h 10920"/>
              <a:gd name="connsiteX5" fmla="*/ 20024 w 29091"/>
              <a:gd name="connsiteY5" fmla="*/ 10113 h 10920"/>
              <a:gd name="connsiteX6" fmla="*/ 17173 w 29091"/>
              <a:gd name="connsiteY6" fmla="*/ 186 h 10920"/>
              <a:gd name="connsiteX7" fmla="*/ 14295 w 29091"/>
              <a:gd name="connsiteY7" fmla="*/ 10114 h 10920"/>
              <a:gd name="connsiteX8" fmla="*/ 11486 w 29091"/>
              <a:gd name="connsiteY8" fmla="*/ 2 h 10920"/>
              <a:gd name="connsiteX9" fmla="*/ 8540 w 29091"/>
              <a:gd name="connsiteY9" fmla="*/ 9929 h 10920"/>
              <a:gd name="connsiteX10" fmla="*/ 5741 w 29091"/>
              <a:gd name="connsiteY10" fmla="*/ 2 h 10920"/>
              <a:gd name="connsiteX11" fmla="*/ 2881 w 29091"/>
              <a:gd name="connsiteY11" fmla="*/ 10109 h 10920"/>
              <a:gd name="connsiteX12" fmla="*/ 0 w 29091"/>
              <a:gd name="connsiteY12" fmla="*/ 5058 h 10920"/>
              <a:gd name="connsiteX0" fmla="*/ 29091 w 29091"/>
              <a:gd name="connsiteY0" fmla="*/ 7252 h 10282"/>
              <a:gd name="connsiteX1" fmla="*/ 28010 w 29091"/>
              <a:gd name="connsiteY1" fmla="*/ 7631 h 10282"/>
              <a:gd name="connsiteX2" fmla="*/ 26659 w 29091"/>
              <a:gd name="connsiteY2" fmla="*/ 8275 h 10282"/>
              <a:gd name="connsiteX3" fmla="*/ 24659 w 29091"/>
              <a:gd name="connsiteY3" fmla="*/ 9102 h 10282"/>
              <a:gd name="connsiteX4" fmla="*/ 22903 w 29091"/>
              <a:gd name="connsiteY4" fmla="*/ 370 h 10282"/>
              <a:gd name="connsiteX5" fmla="*/ 20024 w 29091"/>
              <a:gd name="connsiteY5" fmla="*/ 10113 h 10282"/>
              <a:gd name="connsiteX6" fmla="*/ 17173 w 29091"/>
              <a:gd name="connsiteY6" fmla="*/ 186 h 10282"/>
              <a:gd name="connsiteX7" fmla="*/ 14295 w 29091"/>
              <a:gd name="connsiteY7" fmla="*/ 10114 h 10282"/>
              <a:gd name="connsiteX8" fmla="*/ 11486 w 29091"/>
              <a:gd name="connsiteY8" fmla="*/ 2 h 10282"/>
              <a:gd name="connsiteX9" fmla="*/ 8540 w 29091"/>
              <a:gd name="connsiteY9" fmla="*/ 9929 h 10282"/>
              <a:gd name="connsiteX10" fmla="*/ 5741 w 29091"/>
              <a:gd name="connsiteY10" fmla="*/ 2 h 10282"/>
              <a:gd name="connsiteX11" fmla="*/ 2881 w 29091"/>
              <a:gd name="connsiteY11" fmla="*/ 10109 h 10282"/>
              <a:gd name="connsiteX12" fmla="*/ 0 w 29091"/>
              <a:gd name="connsiteY12" fmla="*/ 5058 h 10282"/>
              <a:gd name="connsiteX0" fmla="*/ 29091 w 29091"/>
              <a:gd name="connsiteY0" fmla="*/ 7252 h 10282"/>
              <a:gd name="connsiteX1" fmla="*/ 28010 w 29091"/>
              <a:gd name="connsiteY1" fmla="*/ 7631 h 10282"/>
              <a:gd name="connsiteX2" fmla="*/ 26659 w 29091"/>
              <a:gd name="connsiteY2" fmla="*/ 8275 h 10282"/>
              <a:gd name="connsiteX3" fmla="*/ 25686 w 29091"/>
              <a:gd name="connsiteY3" fmla="*/ 10113 h 10282"/>
              <a:gd name="connsiteX4" fmla="*/ 22903 w 29091"/>
              <a:gd name="connsiteY4" fmla="*/ 370 h 10282"/>
              <a:gd name="connsiteX5" fmla="*/ 20024 w 29091"/>
              <a:gd name="connsiteY5" fmla="*/ 10113 h 10282"/>
              <a:gd name="connsiteX6" fmla="*/ 17173 w 29091"/>
              <a:gd name="connsiteY6" fmla="*/ 186 h 10282"/>
              <a:gd name="connsiteX7" fmla="*/ 14295 w 29091"/>
              <a:gd name="connsiteY7" fmla="*/ 10114 h 10282"/>
              <a:gd name="connsiteX8" fmla="*/ 11486 w 29091"/>
              <a:gd name="connsiteY8" fmla="*/ 2 h 10282"/>
              <a:gd name="connsiteX9" fmla="*/ 8540 w 29091"/>
              <a:gd name="connsiteY9" fmla="*/ 9929 h 10282"/>
              <a:gd name="connsiteX10" fmla="*/ 5741 w 29091"/>
              <a:gd name="connsiteY10" fmla="*/ 2 h 10282"/>
              <a:gd name="connsiteX11" fmla="*/ 2881 w 29091"/>
              <a:gd name="connsiteY11" fmla="*/ 10109 h 10282"/>
              <a:gd name="connsiteX12" fmla="*/ 0 w 29091"/>
              <a:gd name="connsiteY12" fmla="*/ 5058 h 10282"/>
              <a:gd name="connsiteX0" fmla="*/ 29091 w 29091"/>
              <a:gd name="connsiteY0" fmla="*/ 7252 h 10282"/>
              <a:gd name="connsiteX1" fmla="*/ 28010 w 29091"/>
              <a:gd name="connsiteY1" fmla="*/ 7631 h 10282"/>
              <a:gd name="connsiteX2" fmla="*/ 28591 w 29091"/>
              <a:gd name="connsiteY2" fmla="*/ 646 h 10282"/>
              <a:gd name="connsiteX3" fmla="*/ 25686 w 29091"/>
              <a:gd name="connsiteY3" fmla="*/ 10113 h 10282"/>
              <a:gd name="connsiteX4" fmla="*/ 22903 w 29091"/>
              <a:gd name="connsiteY4" fmla="*/ 370 h 10282"/>
              <a:gd name="connsiteX5" fmla="*/ 20024 w 29091"/>
              <a:gd name="connsiteY5" fmla="*/ 10113 h 10282"/>
              <a:gd name="connsiteX6" fmla="*/ 17173 w 29091"/>
              <a:gd name="connsiteY6" fmla="*/ 186 h 10282"/>
              <a:gd name="connsiteX7" fmla="*/ 14295 w 29091"/>
              <a:gd name="connsiteY7" fmla="*/ 10114 h 10282"/>
              <a:gd name="connsiteX8" fmla="*/ 11486 w 29091"/>
              <a:gd name="connsiteY8" fmla="*/ 2 h 10282"/>
              <a:gd name="connsiteX9" fmla="*/ 8540 w 29091"/>
              <a:gd name="connsiteY9" fmla="*/ 9929 h 10282"/>
              <a:gd name="connsiteX10" fmla="*/ 5741 w 29091"/>
              <a:gd name="connsiteY10" fmla="*/ 2 h 10282"/>
              <a:gd name="connsiteX11" fmla="*/ 2881 w 29091"/>
              <a:gd name="connsiteY11" fmla="*/ 10109 h 10282"/>
              <a:gd name="connsiteX12" fmla="*/ 0 w 29091"/>
              <a:gd name="connsiteY12" fmla="*/ 5058 h 10282"/>
              <a:gd name="connsiteX0" fmla="*/ 34307 w 34307"/>
              <a:gd name="connsiteY0" fmla="*/ 450 h 10282"/>
              <a:gd name="connsiteX1" fmla="*/ 28010 w 34307"/>
              <a:gd name="connsiteY1" fmla="*/ 7631 h 10282"/>
              <a:gd name="connsiteX2" fmla="*/ 28591 w 34307"/>
              <a:gd name="connsiteY2" fmla="*/ 646 h 10282"/>
              <a:gd name="connsiteX3" fmla="*/ 25686 w 34307"/>
              <a:gd name="connsiteY3" fmla="*/ 10113 h 10282"/>
              <a:gd name="connsiteX4" fmla="*/ 22903 w 34307"/>
              <a:gd name="connsiteY4" fmla="*/ 370 h 10282"/>
              <a:gd name="connsiteX5" fmla="*/ 20024 w 34307"/>
              <a:gd name="connsiteY5" fmla="*/ 10113 h 10282"/>
              <a:gd name="connsiteX6" fmla="*/ 17173 w 34307"/>
              <a:gd name="connsiteY6" fmla="*/ 186 h 10282"/>
              <a:gd name="connsiteX7" fmla="*/ 14295 w 34307"/>
              <a:gd name="connsiteY7" fmla="*/ 10114 h 10282"/>
              <a:gd name="connsiteX8" fmla="*/ 11486 w 34307"/>
              <a:gd name="connsiteY8" fmla="*/ 2 h 10282"/>
              <a:gd name="connsiteX9" fmla="*/ 8540 w 34307"/>
              <a:gd name="connsiteY9" fmla="*/ 9929 h 10282"/>
              <a:gd name="connsiteX10" fmla="*/ 5741 w 34307"/>
              <a:gd name="connsiteY10" fmla="*/ 2 h 10282"/>
              <a:gd name="connsiteX11" fmla="*/ 2881 w 34307"/>
              <a:gd name="connsiteY11" fmla="*/ 10109 h 10282"/>
              <a:gd name="connsiteX12" fmla="*/ 0 w 34307"/>
              <a:gd name="connsiteY12" fmla="*/ 5058 h 10282"/>
              <a:gd name="connsiteX0" fmla="*/ 34307 w 34307"/>
              <a:gd name="connsiteY0" fmla="*/ 450 h 10282"/>
              <a:gd name="connsiteX1" fmla="*/ 31402 w 34307"/>
              <a:gd name="connsiteY1" fmla="*/ 10205 h 10282"/>
              <a:gd name="connsiteX2" fmla="*/ 28591 w 34307"/>
              <a:gd name="connsiteY2" fmla="*/ 646 h 10282"/>
              <a:gd name="connsiteX3" fmla="*/ 25686 w 34307"/>
              <a:gd name="connsiteY3" fmla="*/ 10113 h 10282"/>
              <a:gd name="connsiteX4" fmla="*/ 22903 w 34307"/>
              <a:gd name="connsiteY4" fmla="*/ 370 h 10282"/>
              <a:gd name="connsiteX5" fmla="*/ 20024 w 34307"/>
              <a:gd name="connsiteY5" fmla="*/ 10113 h 10282"/>
              <a:gd name="connsiteX6" fmla="*/ 17173 w 34307"/>
              <a:gd name="connsiteY6" fmla="*/ 186 h 10282"/>
              <a:gd name="connsiteX7" fmla="*/ 14295 w 34307"/>
              <a:gd name="connsiteY7" fmla="*/ 10114 h 10282"/>
              <a:gd name="connsiteX8" fmla="*/ 11486 w 34307"/>
              <a:gd name="connsiteY8" fmla="*/ 2 h 10282"/>
              <a:gd name="connsiteX9" fmla="*/ 8540 w 34307"/>
              <a:gd name="connsiteY9" fmla="*/ 9929 h 10282"/>
              <a:gd name="connsiteX10" fmla="*/ 5741 w 34307"/>
              <a:gd name="connsiteY10" fmla="*/ 2 h 10282"/>
              <a:gd name="connsiteX11" fmla="*/ 2881 w 34307"/>
              <a:gd name="connsiteY11" fmla="*/ 10109 h 10282"/>
              <a:gd name="connsiteX12" fmla="*/ 0 w 34307"/>
              <a:gd name="connsiteY12" fmla="*/ 5058 h 10282"/>
              <a:gd name="connsiteX0" fmla="*/ 34307 w 34307"/>
              <a:gd name="connsiteY0" fmla="*/ 450 h 10282"/>
              <a:gd name="connsiteX1" fmla="*/ 31402 w 34307"/>
              <a:gd name="connsiteY1" fmla="*/ 10205 h 10282"/>
              <a:gd name="connsiteX2" fmla="*/ 28591 w 34307"/>
              <a:gd name="connsiteY2" fmla="*/ 646 h 10282"/>
              <a:gd name="connsiteX3" fmla="*/ 25686 w 34307"/>
              <a:gd name="connsiteY3" fmla="*/ 10113 h 10282"/>
              <a:gd name="connsiteX4" fmla="*/ 22903 w 34307"/>
              <a:gd name="connsiteY4" fmla="*/ 370 h 10282"/>
              <a:gd name="connsiteX5" fmla="*/ 20024 w 34307"/>
              <a:gd name="connsiteY5" fmla="*/ 10113 h 10282"/>
              <a:gd name="connsiteX6" fmla="*/ 17173 w 34307"/>
              <a:gd name="connsiteY6" fmla="*/ 186 h 10282"/>
              <a:gd name="connsiteX7" fmla="*/ 14295 w 34307"/>
              <a:gd name="connsiteY7" fmla="*/ 10114 h 10282"/>
              <a:gd name="connsiteX8" fmla="*/ 11486 w 34307"/>
              <a:gd name="connsiteY8" fmla="*/ 2 h 10282"/>
              <a:gd name="connsiteX9" fmla="*/ 8540 w 34307"/>
              <a:gd name="connsiteY9" fmla="*/ 9929 h 10282"/>
              <a:gd name="connsiteX10" fmla="*/ 5741 w 34307"/>
              <a:gd name="connsiteY10" fmla="*/ 2 h 10282"/>
              <a:gd name="connsiteX11" fmla="*/ 2881 w 34307"/>
              <a:gd name="connsiteY11" fmla="*/ 10109 h 10282"/>
              <a:gd name="connsiteX12" fmla="*/ 0 w 34307"/>
              <a:gd name="connsiteY12" fmla="*/ 5058 h 10282"/>
              <a:gd name="connsiteX0" fmla="*/ 34307 w 34307"/>
              <a:gd name="connsiteY0" fmla="*/ 450 h 10282"/>
              <a:gd name="connsiteX1" fmla="*/ 31402 w 34307"/>
              <a:gd name="connsiteY1" fmla="*/ 10205 h 10282"/>
              <a:gd name="connsiteX2" fmla="*/ 28591 w 34307"/>
              <a:gd name="connsiteY2" fmla="*/ 646 h 10282"/>
              <a:gd name="connsiteX3" fmla="*/ 25686 w 34307"/>
              <a:gd name="connsiteY3" fmla="*/ 10113 h 10282"/>
              <a:gd name="connsiteX4" fmla="*/ 22903 w 34307"/>
              <a:gd name="connsiteY4" fmla="*/ 370 h 10282"/>
              <a:gd name="connsiteX5" fmla="*/ 20024 w 34307"/>
              <a:gd name="connsiteY5" fmla="*/ 10113 h 10282"/>
              <a:gd name="connsiteX6" fmla="*/ 17173 w 34307"/>
              <a:gd name="connsiteY6" fmla="*/ 186 h 10282"/>
              <a:gd name="connsiteX7" fmla="*/ 14295 w 34307"/>
              <a:gd name="connsiteY7" fmla="*/ 10114 h 10282"/>
              <a:gd name="connsiteX8" fmla="*/ 11486 w 34307"/>
              <a:gd name="connsiteY8" fmla="*/ 2 h 10282"/>
              <a:gd name="connsiteX9" fmla="*/ 8540 w 34307"/>
              <a:gd name="connsiteY9" fmla="*/ 9929 h 10282"/>
              <a:gd name="connsiteX10" fmla="*/ 5741 w 34307"/>
              <a:gd name="connsiteY10" fmla="*/ 2 h 10282"/>
              <a:gd name="connsiteX11" fmla="*/ 2881 w 34307"/>
              <a:gd name="connsiteY11" fmla="*/ 10109 h 10282"/>
              <a:gd name="connsiteX12" fmla="*/ 0 w 34307"/>
              <a:gd name="connsiteY12" fmla="*/ 5058 h 10282"/>
              <a:gd name="connsiteX0" fmla="*/ 34307 w 34307"/>
              <a:gd name="connsiteY0" fmla="*/ 450 h 10282"/>
              <a:gd name="connsiteX1" fmla="*/ 31402 w 34307"/>
              <a:gd name="connsiteY1" fmla="*/ 10205 h 10282"/>
              <a:gd name="connsiteX2" fmla="*/ 28591 w 34307"/>
              <a:gd name="connsiteY2" fmla="*/ 646 h 10282"/>
              <a:gd name="connsiteX3" fmla="*/ 25686 w 34307"/>
              <a:gd name="connsiteY3" fmla="*/ 10113 h 10282"/>
              <a:gd name="connsiteX4" fmla="*/ 22903 w 34307"/>
              <a:gd name="connsiteY4" fmla="*/ 370 h 10282"/>
              <a:gd name="connsiteX5" fmla="*/ 20024 w 34307"/>
              <a:gd name="connsiteY5" fmla="*/ 10113 h 10282"/>
              <a:gd name="connsiteX6" fmla="*/ 17173 w 34307"/>
              <a:gd name="connsiteY6" fmla="*/ 186 h 10282"/>
              <a:gd name="connsiteX7" fmla="*/ 14295 w 34307"/>
              <a:gd name="connsiteY7" fmla="*/ 10114 h 10282"/>
              <a:gd name="connsiteX8" fmla="*/ 11486 w 34307"/>
              <a:gd name="connsiteY8" fmla="*/ 2 h 10282"/>
              <a:gd name="connsiteX9" fmla="*/ 8540 w 34307"/>
              <a:gd name="connsiteY9" fmla="*/ 9929 h 10282"/>
              <a:gd name="connsiteX10" fmla="*/ 5741 w 34307"/>
              <a:gd name="connsiteY10" fmla="*/ 2 h 10282"/>
              <a:gd name="connsiteX11" fmla="*/ 2881 w 34307"/>
              <a:gd name="connsiteY11" fmla="*/ 10109 h 10282"/>
              <a:gd name="connsiteX12" fmla="*/ 0 w 34307"/>
              <a:gd name="connsiteY12" fmla="*/ 5058 h 10282"/>
              <a:gd name="connsiteX0" fmla="*/ 34307 w 34307"/>
              <a:gd name="connsiteY0" fmla="*/ 450 h 10282"/>
              <a:gd name="connsiteX1" fmla="*/ 31402 w 34307"/>
              <a:gd name="connsiteY1" fmla="*/ 10205 h 10282"/>
              <a:gd name="connsiteX2" fmla="*/ 28591 w 34307"/>
              <a:gd name="connsiteY2" fmla="*/ 646 h 10282"/>
              <a:gd name="connsiteX3" fmla="*/ 25686 w 34307"/>
              <a:gd name="connsiteY3" fmla="*/ 10113 h 10282"/>
              <a:gd name="connsiteX4" fmla="*/ 22903 w 34307"/>
              <a:gd name="connsiteY4" fmla="*/ 370 h 10282"/>
              <a:gd name="connsiteX5" fmla="*/ 20024 w 34307"/>
              <a:gd name="connsiteY5" fmla="*/ 10113 h 10282"/>
              <a:gd name="connsiteX6" fmla="*/ 17173 w 34307"/>
              <a:gd name="connsiteY6" fmla="*/ 186 h 10282"/>
              <a:gd name="connsiteX7" fmla="*/ 14295 w 34307"/>
              <a:gd name="connsiteY7" fmla="*/ 10114 h 10282"/>
              <a:gd name="connsiteX8" fmla="*/ 11486 w 34307"/>
              <a:gd name="connsiteY8" fmla="*/ 2 h 10282"/>
              <a:gd name="connsiteX9" fmla="*/ 8540 w 34307"/>
              <a:gd name="connsiteY9" fmla="*/ 9929 h 10282"/>
              <a:gd name="connsiteX10" fmla="*/ 5741 w 34307"/>
              <a:gd name="connsiteY10" fmla="*/ 2 h 10282"/>
              <a:gd name="connsiteX11" fmla="*/ 2881 w 34307"/>
              <a:gd name="connsiteY11" fmla="*/ 10109 h 10282"/>
              <a:gd name="connsiteX12" fmla="*/ 0 w 34307"/>
              <a:gd name="connsiteY12" fmla="*/ 5058 h 10282"/>
              <a:gd name="connsiteX0" fmla="*/ 34307 w 34307"/>
              <a:gd name="connsiteY0" fmla="*/ 450 h 10282"/>
              <a:gd name="connsiteX1" fmla="*/ 31402 w 34307"/>
              <a:gd name="connsiteY1" fmla="*/ 10205 h 10282"/>
              <a:gd name="connsiteX2" fmla="*/ 28605 w 34307"/>
              <a:gd name="connsiteY2" fmla="*/ 370 h 10282"/>
              <a:gd name="connsiteX3" fmla="*/ 25686 w 34307"/>
              <a:gd name="connsiteY3" fmla="*/ 10113 h 10282"/>
              <a:gd name="connsiteX4" fmla="*/ 22903 w 34307"/>
              <a:gd name="connsiteY4" fmla="*/ 370 h 10282"/>
              <a:gd name="connsiteX5" fmla="*/ 20024 w 34307"/>
              <a:gd name="connsiteY5" fmla="*/ 10113 h 10282"/>
              <a:gd name="connsiteX6" fmla="*/ 17173 w 34307"/>
              <a:gd name="connsiteY6" fmla="*/ 186 h 10282"/>
              <a:gd name="connsiteX7" fmla="*/ 14295 w 34307"/>
              <a:gd name="connsiteY7" fmla="*/ 10114 h 10282"/>
              <a:gd name="connsiteX8" fmla="*/ 11486 w 34307"/>
              <a:gd name="connsiteY8" fmla="*/ 2 h 10282"/>
              <a:gd name="connsiteX9" fmla="*/ 8540 w 34307"/>
              <a:gd name="connsiteY9" fmla="*/ 9929 h 10282"/>
              <a:gd name="connsiteX10" fmla="*/ 5741 w 34307"/>
              <a:gd name="connsiteY10" fmla="*/ 2 h 10282"/>
              <a:gd name="connsiteX11" fmla="*/ 2881 w 34307"/>
              <a:gd name="connsiteY11" fmla="*/ 10109 h 10282"/>
              <a:gd name="connsiteX12" fmla="*/ 0 w 34307"/>
              <a:gd name="connsiteY12" fmla="*/ 5058 h 10282"/>
              <a:gd name="connsiteX0" fmla="*/ 34307 w 34307"/>
              <a:gd name="connsiteY0" fmla="*/ 450 h 10282"/>
              <a:gd name="connsiteX1" fmla="*/ 31402 w 34307"/>
              <a:gd name="connsiteY1" fmla="*/ 10205 h 10282"/>
              <a:gd name="connsiteX2" fmla="*/ 28605 w 34307"/>
              <a:gd name="connsiteY2" fmla="*/ 370 h 10282"/>
              <a:gd name="connsiteX3" fmla="*/ 25686 w 34307"/>
              <a:gd name="connsiteY3" fmla="*/ 10113 h 10282"/>
              <a:gd name="connsiteX4" fmla="*/ 22903 w 34307"/>
              <a:gd name="connsiteY4" fmla="*/ 370 h 10282"/>
              <a:gd name="connsiteX5" fmla="*/ 20024 w 34307"/>
              <a:gd name="connsiteY5" fmla="*/ 10113 h 10282"/>
              <a:gd name="connsiteX6" fmla="*/ 17173 w 34307"/>
              <a:gd name="connsiteY6" fmla="*/ 186 h 10282"/>
              <a:gd name="connsiteX7" fmla="*/ 14295 w 34307"/>
              <a:gd name="connsiteY7" fmla="*/ 10114 h 10282"/>
              <a:gd name="connsiteX8" fmla="*/ 11486 w 34307"/>
              <a:gd name="connsiteY8" fmla="*/ 2 h 10282"/>
              <a:gd name="connsiteX9" fmla="*/ 8540 w 34307"/>
              <a:gd name="connsiteY9" fmla="*/ 9929 h 10282"/>
              <a:gd name="connsiteX10" fmla="*/ 5741 w 34307"/>
              <a:gd name="connsiteY10" fmla="*/ 2 h 10282"/>
              <a:gd name="connsiteX11" fmla="*/ 2881 w 34307"/>
              <a:gd name="connsiteY11" fmla="*/ 10109 h 10282"/>
              <a:gd name="connsiteX12" fmla="*/ 0 w 34307"/>
              <a:gd name="connsiteY12" fmla="*/ 5058 h 10282"/>
              <a:gd name="connsiteX0" fmla="*/ 34307 w 34307"/>
              <a:gd name="connsiteY0" fmla="*/ 450 h 10282"/>
              <a:gd name="connsiteX1" fmla="*/ 31402 w 34307"/>
              <a:gd name="connsiteY1" fmla="*/ 10205 h 10282"/>
              <a:gd name="connsiteX2" fmla="*/ 28605 w 34307"/>
              <a:gd name="connsiteY2" fmla="*/ 370 h 10282"/>
              <a:gd name="connsiteX3" fmla="*/ 25686 w 34307"/>
              <a:gd name="connsiteY3" fmla="*/ 10113 h 10282"/>
              <a:gd name="connsiteX4" fmla="*/ 22903 w 34307"/>
              <a:gd name="connsiteY4" fmla="*/ 370 h 10282"/>
              <a:gd name="connsiteX5" fmla="*/ 20024 w 34307"/>
              <a:gd name="connsiteY5" fmla="*/ 10113 h 10282"/>
              <a:gd name="connsiteX6" fmla="*/ 17173 w 34307"/>
              <a:gd name="connsiteY6" fmla="*/ 186 h 10282"/>
              <a:gd name="connsiteX7" fmla="*/ 14295 w 34307"/>
              <a:gd name="connsiteY7" fmla="*/ 10114 h 10282"/>
              <a:gd name="connsiteX8" fmla="*/ 11486 w 34307"/>
              <a:gd name="connsiteY8" fmla="*/ 2 h 10282"/>
              <a:gd name="connsiteX9" fmla="*/ 8540 w 34307"/>
              <a:gd name="connsiteY9" fmla="*/ 9929 h 10282"/>
              <a:gd name="connsiteX10" fmla="*/ 5741 w 34307"/>
              <a:gd name="connsiteY10" fmla="*/ 2 h 10282"/>
              <a:gd name="connsiteX11" fmla="*/ 2881 w 34307"/>
              <a:gd name="connsiteY11" fmla="*/ 10109 h 10282"/>
              <a:gd name="connsiteX12" fmla="*/ 0 w 34307"/>
              <a:gd name="connsiteY12" fmla="*/ 5058 h 10282"/>
              <a:gd name="connsiteX0" fmla="*/ 34307 w 34307"/>
              <a:gd name="connsiteY0" fmla="*/ 450 h 10282"/>
              <a:gd name="connsiteX1" fmla="*/ 31402 w 34307"/>
              <a:gd name="connsiteY1" fmla="*/ 10205 h 10282"/>
              <a:gd name="connsiteX2" fmla="*/ 28605 w 34307"/>
              <a:gd name="connsiteY2" fmla="*/ 370 h 10282"/>
              <a:gd name="connsiteX3" fmla="*/ 25686 w 34307"/>
              <a:gd name="connsiteY3" fmla="*/ 10113 h 10282"/>
              <a:gd name="connsiteX4" fmla="*/ 22903 w 34307"/>
              <a:gd name="connsiteY4" fmla="*/ 370 h 10282"/>
              <a:gd name="connsiteX5" fmla="*/ 20024 w 34307"/>
              <a:gd name="connsiteY5" fmla="*/ 10113 h 10282"/>
              <a:gd name="connsiteX6" fmla="*/ 17173 w 34307"/>
              <a:gd name="connsiteY6" fmla="*/ 186 h 10282"/>
              <a:gd name="connsiteX7" fmla="*/ 14295 w 34307"/>
              <a:gd name="connsiteY7" fmla="*/ 10114 h 10282"/>
              <a:gd name="connsiteX8" fmla="*/ 11486 w 34307"/>
              <a:gd name="connsiteY8" fmla="*/ 2 h 10282"/>
              <a:gd name="connsiteX9" fmla="*/ 8540 w 34307"/>
              <a:gd name="connsiteY9" fmla="*/ 9929 h 10282"/>
              <a:gd name="connsiteX10" fmla="*/ 5741 w 34307"/>
              <a:gd name="connsiteY10" fmla="*/ 2 h 10282"/>
              <a:gd name="connsiteX11" fmla="*/ 2881 w 34307"/>
              <a:gd name="connsiteY11" fmla="*/ 10109 h 10282"/>
              <a:gd name="connsiteX12" fmla="*/ 0 w 34307"/>
              <a:gd name="connsiteY12" fmla="*/ 5058 h 10282"/>
              <a:gd name="connsiteX0" fmla="*/ 34307 w 34307"/>
              <a:gd name="connsiteY0" fmla="*/ 450 h 10282"/>
              <a:gd name="connsiteX1" fmla="*/ 31402 w 34307"/>
              <a:gd name="connsiteY1" fmla="*/ 10205 h 10282"/>
              <a:gd name="connsiteX2" fmla="*/ 28605 w 34307"/>
              <a:gd name="connsiteY2" fmla="*/ 370 h 10282"/>
              <a:gd name="connsiteX3" fmla="*/ 25686 w 34307"/>
              <a:gd name="connsiteY3" fmla="*/ 10113 h 10282"/>
              <a:gd name="connsiteX4" fmla="*/ 22903 w 34307"/>
              <a:gd name="connsiteY4" fmla="*/ 370 h 10282"/>
              <a:gd name="connsiteX5" fmla="*/ 20024 w 34307"/>
              <a:gd name="connsiteY5" fmla="*/ 10113 h 10282"/>
              <a:gd name="connsiteX6" fmla="*/ 17173 w 34307"/>
              <a:gd name="connsiteY6" fmla="*/ 186 h 10282"/>
              <a:gd name="connsiteX7" fmla="*/ 14295 w 34307"/>
              <a:gd name="connsiteY7" fmla="*/ 10114 h 10282"/>
              <a:gd name="connsiteX8" fmla="*/ 11486 w 34307"/>
              <a:gd name="connsiteY8" fmla="*/ 2 h 10282"/>
              <a:gd name="connsiteX9" fmla="*/ 8540 w 34307"/>
              <a:gd name="connsiteY9" fmla="*/ 9929 h 10282"/>
              <a:gd name="connsiteX10" fmla="*/ 5741 w 34307"/>
              <a:gd name="connsiteY10" fmla="*/ 2 h 10282"/>
              <a:gd name="connsiteX11" fmla="*/ 2881 w 34307"/>
              <a:gd name="connsiteY11" fmla="*/ 10109 h 10282"/>
              <a:gd name="connsiteX12" fmla="*/ 0 w 34307"/>
              <a:gd name="connsiteY12" fmla="*/ 5058 h 10282"/>
              <a:gd name="connsiteX0" fmla="*/ 34307 w 34307"/>
              <a:gd name="connsiteY0" fmla="*/ 450 h 10405"/>
              <a:gd name="connsiteX1" fmla="*/ 31402 w 34307"/>
              <a:gd name="connsiteY1" fmla="*/ 10205 h 10405"/>
              <a:gd name="connsiteX2" fmla="*/ 28605 w 34307"/>
              <a:gd name="connsiteY2" fmla="*/ 370 h 10405"/>
              <a:gd name="connsiteX3" fmla="*/ 25686 w 34307"/>
              <a:gd name="connsiteY3" fmla="*/ 10389 h 10405"/>
              <a:gd name="connsiteX4" fmla="*/ 22903 w 34307"/>
              <a:gd name="connsiteY4" fmla="*/ 370 h 10405"/>
              <a:gd name="connsiteX5" fmla="*/ 20024 w 34307"/>
              <a:gd name="connsiteY5" fmla="*/ 10113 h 10405"/>
              <a:gd name="connsiteX6" fmla="*/ 17173 w 34307"/>
              <a:gd name="connsiteY6" fmla="*/ 186 h 10405"/>
              <a:gd name="connsiteX7" fmla="*/ 14295 w 34307"/>
              <a:gd name="connsiteY7" fmla="*/ 10114 h 10405"/>
              <a:gd name="connsiteX8" fmla="*/ 11486 w 34307"/>
              <a:gd name="connsiteY8" fmla="*/ 2 h 10405"/>
              <a:gd name="connsiteX9" fmla="*/ 8540 w 34307"/>
              <a:gd name="connsiteY9" fmla="*/ 9929 h 10405"/>
              <a:gd name="connsiteX10" fmla="*/ 5741 w 34307"/>
              <a:gd name="connsiteY10" fmla="*/ 2 h 10405"/>
              <a:gd name="connsiteX11" fmla="*/ 2881 w 34307"/>
              <a:gd name="connsiteY11" fmla="*/ 10109 h 10405"/>
              <a:gd name="connsiteX12" fmla="*/ 0 w 34307"/>
              <a:gd name="connsiteY12" fmla="*/ 5058 h 10405"/>
              <a:gd name="connsiteX0" fmla="*/ 34307 w 34307"/>
              <a:gd name="connsiteY0" fmla="*/ 450 h 10405"/>
              <a:gd name="connsiteX1" fmla="*/ 31402 w 34307"/>
              <a:gd name="connsiteY1" fmla="*/ 10205 h 10405"/>
              <a:gd name="connsiteX2" fmla="*/ 28605 w 34307"/>
              <a:gd name="connsiteY2" fmla="*/ 370 h 10405"/>
              <a:gd name="connsiteX3" fmla="*/ 25686 w 34307"/>
              <a:gd name="connsiteY3" fmla="*/ 10389 h 10405"/>
              <a:gd name="connsiteX4" fmla="*/ 22903 w 34307"/>
              <a:gd name="connsiteY4" fmla="*/ 370 h 10405"/>
              <a:gd name="connsiteX5" fmla="*/ 20024 w 34307"/>
              <a:gd name="connsiteY5" fmla="*/ 10113 h 10405"/>
              <a:gd name="connsiteX6" fmla="*/ 17173 w 34307"/>
              <a:gd name="connsiteY6" fmla="*/ 186 h 10405"/>
              <a:gd name="connsiteX7" fmla="*/ 14295 w 34307"/>
              <a:gd name="connsiteY7" fmla="*/ 10114 h 10405"/>
              <a:gd name="connsiteX8" fmla="*/ 11486 w 34307"/>
              <a:gd name="connsiteY8" fmla="*/ 2 h 10405"/>
              <a:gd name="connsiteX9" fmla="*/ 8540 w 34307"/>
              <a:gd name="connsiteY9" fmla="*/ 9929 h 10405"/>
              <a:gd name="connsiteX10" fmla="*/ 5741 w 34307"/>
              <a:gd name="connsiteY10" fmla="*/ 2 h 10405"/>
              <a:gd name="connsiteX11" fmla="*/ 2881 w 34307"/>
              <a:gd name="connsiteY11" fmla="*/ 10109 h 10405"/>
              <a:gd name="connsiteX12" fmla="*/ 0 w 34307"/>
              <a:gd name="connsiteY12" fmla="*/ 5058 h 10405"/>
              <a:gd name="connsiteX0" fmla="*/ 34307 w 34307"/>
              <a:gd name="connsiteY0" fmla="*/ 450 h 10390"/>
              <a:gd name="connsiteX1" fmla="*/ 31402 w 34307"/>
              <a:gd name="connsiteY1" fmla="*/ 10205 h 10390"/>
              <a:gd name="connsiteX2" fmla="*/ 28605 w 34307"/>
              <a:gd name="connsiteY2" fmla="*/ 370 h 10390"/>
              <a:gd name="connsiteX3" fmla="*/ 25686 w 34307"/>
              <a:gd name="connsiteY3" fmla="*/ 10389 h 10390"/>
              <a:gd name="connsiteX4" fmla="*/ 22903 w 34307"/>
              <a:gd name="connsiteY4" fmla="*/ 370 h 10390"/>
              <a:gd name="connsiteX5" fmla="*/ 20024 w 34307"/>
              <a:gd name="connsiteY5" fmla="*/ 10113 h 10390"/>
              <a:gd name="connsiteX6" fmla="*/ 17173 w 34307"/>
              <a:gd name="connsiteY6" fmla="*/ 186 h 10390"/>
              <a:gd name="connsiteX7" fmla="*/ 14295 w 34307"/>
              <a:gd name="connsiteY7" fmla="*/ 10114 h 10390"/>
              <a:gd name="connsiteX8" fmla="*/ 11486 w 34307"/>
              <a:gd name="connsiteY8" fmla="*/ 2 h 10390"/>
              <a:gd name="connsiteX9" fmla="*/ 8540 w 34307"/>
              <a:gd name="connsiteY9" fmla="*/ 9929 h 10390"/>
              <a:gd name="connsiteX10" fmla="*/ 5741 w 34307"/>
              <a:gd name="connsiteY10" fmla="*/ 2 h 10390"/>
              <a:gd name="connsiteX11" fmla="*/ 2881 w 34307"/>
              <a:gd name="connsiteY11" fmla="*/ 10109 h 10390"/>
              <a:gd name="connsiteX12" fmla="*/ 0 w 34307"/>
              <a:gd name="connsiteY12" fmla="*/ 5058 h 10390"/>
              <a:gd name="connsiteX0" fmla="*/ 34307 w 34307"/>
              <a:gd name="connsiteY0" fmla="*/ 450 h 10390"/>
              <a:gd name="connsiteX1" fmla="*/ 31402 w 34307"/>
              <a:gd name="connsiteY1" fmla="*/ 10205 h 10390"/>
              <a:gd name="connsiteX2" fmla="*/ 28605 w 34307"/>
              <a:gd name="connsiteY2" fmla="*/ 370 h 10390"/>
              <a:gd name="connsiteX3" fmla="*/ 25686 w 34307"/>
              <a:gd name="connsiteY3" fmla="*/ 10389 h 10390"/>
              <a:gd name="connsiteX4" fmla="*/ 22862 w 34307"/>
              <a:gd name="connsiteY4" fmla="*/ 370 h 10390"/>
              <a:gd name="connsiteX5" fmla="*/ 20024 w 34307"/>
              <a:gd name="connsiteY5" fmla="*/ 10113 h 10390"/>
              <a:gd name="connsiteX6" fmla="*/ 17173 w 34307"/>
              <a:gd name="connsiteY6" fmla="*/ 186 h 10390"/>
              <a:gd name="connsiteX7" fmla="*/ 14295 w 34307"/>
              <a:gd name="connsiteY7" fmla="*/ 10114 h 10390"/>
              <a:gd name="connsiteX8" fmla="*/ 11486 w 34307"/>
              <a:gd name="connsiteY8" fmla="*/ 2 h 10390"/>
              <a:gd name="connsiteX9" fmla="*/ 8540 w 34307"/>
              <a:gd name="connsiteY9" fmla="*/ 9929 h 10390"/>
              <a:gd name="connsiteX10" fmla="*/ 5741 w 34307"/>
              <a:gd name="connsiteY10" fmla="*/ 2 h 10390"/>
              <a:gd name="connsiteX11" fmla="*/ 2881 w 34307"/>
              <a:gd name="connsiteY11" fmla="*/ 10109 h 10390"/>
              <a:gd name="connsiteX12" fmla="*/ 0 w 34307"/>
              <a:gd name="connsiteY12" fmla="*/ 5058 h 10390"/>
              <a:gd name="connsiteX0" fmla="*/ 34307 w 34307"/>
              <a:gd name="connsiteY0" fmla="*/ 450 h 10390"/>
              <a:gd name="connsiteX1" fmla="*/ 31402 w 34307"/>
              <a:gd name="connsiteY1" fmla="*/ 10205 h 10390"/>
              <a:gd name="connsiteX2" fmla="*/ 28605 w 34307"/>
              <a:gd name="connsiteY2" fmla="*/ 370 h 10390"/>
              <a:gd name="connsiteX3" fmla="*/ 25686 w 34307"/>
              <a:gd name="connsiteY3" fmla="*/ 10389 h 10390"/>
              <a:gd name="connsiteX4" fmla="*/ 22862 w 34307"/>
              <a:gd name="connsiteY4" fmla="*/ 370 h 10390"/>
              <a:gd name="connsiteX5" fmla="*/ 20024 w 34307"/>
              <a:gd name="connsiteY5" fmla="*/ 10113 h 10390"/>
              <a:gd name="connsiteX6" fmla="*/ 17173 w 34307"/>
              <a:gd name="connsiteY6" fmla="*/ 186 h 10390"/>
              <a:gd name="connsiteX7" fmla="*/ 14295 w 34307"/>
              <a:gd name="connsiteY7" fmla="*/ 10114 h 10390"/>
              <a:gd name="connsiteX8" fmla="*/ 11486 w 34307"/>
              <a:gd name="connsiteY8" fmla="*/ 2 h 10390"/>
              <a:gd name="connsiteX9" fmla="*/ 8540 w 34307"/>
              <a:gd name="connsiteY9" fmla="*/ 9929 h 10390"/>
              <a:gd name="connsiteX10" fmla="*/ 5741 w 34307"/>
              <a:gd name="connsiteY10" fmla="*/ 2 h 10390"/>
              <a:gd name="connsiteX11" fmla="*/ 2881 w 34307"/>
              <a:gd name="connsiteY11" fmla="*/ 10109 h 10390"/>
              <a:gd name="connsiteX12" fmla="*/ 0 w 34307"/>
              <a:gd name="connsiteY12" fmla="*/ 5058 h 10390"/>
              <a:gd name="connsiteX0" fmla="*/ 34307 w 34307"/>
              <a:gd name="connsiteY0" fmla="*/ 450 h 10390"/>
              <a:gd name="connsiteX1" fmla="*/ 31402 w 34307"/>
              <a:gd name="connsiteY1" fmla="*/ 10205 h 10390"/>
              <a:gd name="connsiteX2" fmla="*/ 28605 w 34307"/>
              <a:gd name="connsiteY2" fmla="*/ 370 h 10390"/>
              <a:gd name="connsiteX3" fmla="*/ 25686 w 34307"/>
              <a:gd name="connsiteY3" fmla="*/ 10389 h 10390"/>
              <a:gd name="connsiteX4" fmla="*/ 22862 w 34307"/>
              <a:gd name="connsiteY4" fmla="*/ 370 h 10390"/>
              <a:gd name="connsiteX5" fmla="*/ 20024 w 34307"/>
              <a:gd name="connsiteY5" fmla="*/ 10113 h 10390"/>
              <a:gd name="connsiteX6" fmla="*/ 17173 w 34307"/>
              <a:gd name="connsiteY6" fmla="*/ 186 h 10390"/>
              <a:gd name="connsiteX7" fmla="*/ 14295 w 34307"/>
              <a:gd name="connsiteY7" fmla="*/ 10114 h 10390"/>
              <a:gd name="connsiteX8" fmla="*/ 11486 w 34307"/>
              <a:gd name="connsiteY8" fmla="*/ 2 h 10390"/>
              <a:gd name="connsiteX9" fmla="*/ 8540 w 34307"/>
              <a:gd name="connsiteY9" fmla="*/ 9929 h 10390"/>
              <a:gd name="connsiteX10" fmla="*/ 5741 w 34307"/>
              <a:gd name="connsiteY10" fmla="*/ 2 h 10390"/>
              <a:gd name="connsiteX11" fmla="*/ 2881 w 34307"/>
              <a:gd name="connsiteY11" fmla="*/ 10109 h 10390"/>
              <a:gd name="connsiteX12" fmla="*/ 0 w 34307"/>
              <a:gd name="connsiteY12" fmla="*/ 5058 h 10390"/>
              <a:gd name="connsiteX0" fmla="*/ 34307 w 34307"/>
              <a:gd name="connsiteY0" fmla="*/ 450 h 10390"/>
              <a:gd name="connsiteX1" fmla="*/ 31402 w 34307"/>
              <a:gd name="connsiteY1" fmla="*/ 10205 h 10390"/>
              <a:gd name="connsiteX2" fmla="*/ 28605 w 34307"/>
              <a:gd name="connsiteY2" fmla="*/ 370 h 10390"/>
              <a:gd name="connsiteX3" fmla="*/ 25686 w 34307"/>
              <a:gd name="connsiteY3" fmla="*/ 10389 h 10390"/>
              <a:gd name="connsiteX4" fmla="*/ 22862 w 34307"/>
              <a:gd name="connsiteY4" fmla="*/ 370 h 10390"/>
              <a:gd name="connsiteX5" fmla="*/ 20024 w 34307"/>
              <a:gd name="connsiteY5" fmla="*/ 10113 h 10390"/>
              <a:gd name="connsiteX6" fmla="*/ 17173 w 34307"/>
              <a:gd name="connsiteY6" fmla="*/ 186 h 10390"/>
              <a:gd name="connsiteX7" fmla="*/ 14295 w 34307"/>
              <a:gd name="connsiteY7" fmla="*/ 10114 h 10390"/>
              <a:gd name="connsiteX8" fmla="*/ 11486 w 34307"/>
              <a:gd name="connsiteY8" fmla="*/ 2 h 10390"/>
              <a:gd name="connsiteX9" fmla="*/ 8540 w 34307"/>
              <a:gd name="connsiteY9" fmla="*/ 9929 h 10390"/>
              <a:gd name="connsiteX10" fmla="*/ 5741 w 34307"/>
              <a:gd name="connsiteY10" fmla="*/ 2 h 10390"/>
              <a:gd name="connsiteX11" fmla="*/ 2881 w 34307"/>
              <a:gd name="connsiteY11" fmla="*/ 10109 h 10390"/>
              <a:gd name="connsiteX12" fmla="*/ 0 w 34307"/>
              <a:gd name="connsiteY12" fmla="*/ 5058 h 10390"/>
              <a:gd name="connsiteX0" fmla="*/ 34307 w 34307"/>
              <a:gd name="connsiteY0" fmla="*/ 450 h 10483"/>
              <a:gd name="connsiteX1" fmla="*/ 31402 w 34307"/>
              <a:gd name="connsiteY1" fmla="*/ 10205 h 10483"/>
              <a:gd name="connsiteX2" fmla="*/ 28605 w 34307"/>
              <a:gd name="connsiteY2" fmla="*/ 370 h 10483"/>
              <a:gd name="connsiteX3" fmla="*/ 25686 w 34307"/>
              <a:gd name="connsiteY3" fmla="*/ 10389 h 10483"/>
              <a:gd name="connsiteX4" fmla="*/ 22862 w 34307"/>
              <a:gd name="connsiteY4" fmla="*/ 370 h 10483"/>
              <a:gd name="connsiteX5" fmla="*/ 20038 w 34307"/>
              <a:gd name="connsiteY5" fmla="*/ 10481 h 10483"/>
              <a:gd name="connsiteX6" fmla="*/ 17173 w 34307"/>
              <a:gd name="connsiteY6" fmla="*/ 186 h 10483"/>
              <a:gd name="connsiteX7" fmla="*/ 14295 w 34307"/>
              <a:gd name="connsiteY7" fmla="*/ 10114 h 10483"/>
              <a:gd name="connsiteX8" fmla="*/ 11486 w 34307"/>
              <a:gd name="connsiteY8" fmla="*/ 2 h 10483"/>
              <a:gd name="connsiteX9" fmla="*/ 8540 w 34307"/>
              <a:gd name="connsiteY9" fmla="*/ 9929 h 10483"/>
              <a:gd name="connsiteX10" fmla="*/ 5741 w 34307"/>
              <a:gd name="connsiteY10" fmla="*/ 2 h 10483"/>
              <a:gd name="connsiteX11" fmla="*/ 2881 w 34307"/>
              <a:gd name="connsiteY11" fmla="*/ 10109 h 10483"/>
              <a:gd name="connsiteX12" fmla="*/ 0 w 34307"/>
              <a:gd name="connsiteY12" fmla="*/ 5058 h 10483"/>
              <a:gd name="connsiteX0" fmla="*/ 34307 w 34307"/>
              <a:gd name="connsiteY0" fmla="*/ 450 h 10481"/>
              <a:gd name="connsiteX1" fmla="*/ 31402 w 34307"/>
              <a:gd name="connsiteY1" fmla="*/ 10205 h 10481"/>
              <a:gd name="connsiteX2" fmla="*/ 28605 w 34307"/>
              <a:gd name="connsiteY2" fmla="*/ 370 h 10481"/>
              <a:gd name="connsiteX3" fmla="*/ 25686 w 34307"/>
              <a:gd name="connsiteY3" fmla="*/ 10389 h 10481"/>
              <a:gd name="connsiteX4" fmla="*/ 22862 w 34307"/>
              <a:gd name="connsiteY4" fmla="*/ 370 h 10481"/>
              <a:gd name="connsiteX5" fmla="*/ 20038 w 34307"/>
              <a:gd name="connsiteY5" fmla="*/ 10481 h 10481"/>
              <a:gd name="connsiteX6" fmla="*/ 17173 w 34307"/>
              <a:gd name="connsiteY6" fmla="*/ 186 h 10481"/>
              <a:gd name="connsiteX7" fmla="*/ 14295 w 34307"/>
              <a:gd name="connsiteY7" fmla="*/ 10114 h 10481"/>
              <a:gd name="connsiteX8" fmla="*/ 11486 w 34307"/>
              <a:gd name="connsiteY8" fmla="*/ 2 h 10481"/>
              <a:gd name="connsiteX9" fmla="*/ 8540 w 34307"/>
              <a:gd name="connsiteY9" fmla="*/ 9929 h 10481"/>
              <a:gd name="connsiteX10" fmla="*/ 5741 w 34307"/>
              <a:gd name="connsiteY10" fmla="*/ 2 h 10481"/>
              <a:gd name="connsiteX11" fmla="*/ 2881 w 34307"/>
              <a:gd name="connsiteY11" fmla="*/ 10109 h 10481"/>
              <a:gd name="connsiteX12" fmla="*/ 0 w 34307"/>
              <a:gd name="connsiteY12" fmla="*/ 5058 h 10481"/>
              <a:gd name="connsiteX0" fmla="*/ 34307 w 34307"/>
              <a:gd name="connsiteY0" fmla="*/ 450 h 10481"/>
              <a:gd name="connsiteX1" fmla="*/ 31402 w 34307"/>
              <a:gd name="connsiteY1" fmla="*/ 10205 h 10481"/>
              <a:gd name="connsiteX2" fmla="*/ 28605 w 34307"/>
              <a:gd name="connsiteY2" fmla="*/ 370 h 10481"/>
              <a:gd name="connsiteX3" fmla="*/ 25686 w 34307"/>
              <a:gd name="connsiteY3" fmla="*/ 10389 h 10481"/>
              <a:gd name="connsiteX4" fmla="*/ 22862 w 34307"/>
              <a:gd name="connsiteY4" fmla="*/ 370 h 10481"/>
              <a:gd name="connsiteX5" fmla="*/ 20038 w 34307"/>
              <a:gd name="connsiteY5" fmla="*/ 10481 h 10481"/>
              <a:gd name="connsiteX6" fmla="*/ 17173 w 34307"/>
              <a:gd name="connsiteY6" fmla="*/ 186 h 10481"/>
              <a:gd name="connsiteX7" fmla="*/ 14295 w 34307"/>
              <a:gd name="connsiteY7" fmla="*/ 10114 h 10481"/>
              <a:gd name="connsiteX8" fmla="*/ 11486 w 34307"/>
              <a:gd name="connsiteY8" fmla="*/ 2 h 10481"/>
              <a:gd name="connsiteX9" fmla="*/ 8540 w 34307"/>
              <a:gd name="connsiteY9" fmla="*/ 9929 h 10481"/>
              <a:gd name="connsiteX10" fmla="*/ 5741 w 34307"/>
              <a:gd name="connsiteY10" fmla="*/ 2 h 10481"/>
              <a:gd name="connsiteX11" fmla="*/ 2881 w 34307"/>
              <a:gd name="connsiteY11" fmla="*/ 10109 h 10481"/>
              <a:gd name="connsiteX12" fmla="*/ 0 w 34307"/>
              <a:gd name="connsiteY12" fmla="*/ 5058 h 10481"/>
              <a:gd name="connsiteX0" fmla="*/ 34307 w 34307"/>
              <a:gd name="connsiteY0" fmla="*/ 450 h 10481"/>
              <a:gd name="connsiteX1" fmla="*/ 31402 w 34307"/>
              <a:gd name="connsiteY1" fmla="*/ 10205 h 10481"/>
              <a:gd name="connsiteX2" fmla="*/ 28605 w 34307"/>
              <a:gd name="connsiteY2" fmla="*/ 370 h 10481"/>
              <a:gd name="connsiteX3" fmla="*/ 25686 w 34307"/>
              <a:gd name="connsiteY3" fmla="*/ 10389 h 10481"/>
              <a:gd name="connsiteX4" fmla="*/ 22862 w 34307"/>
              <a:gd name="connsiteY4" fmla="*/ 370 h 10481"/>
              <a:gd name="connsiteX5" fmla="*/ 20038 w 34307"/>
              <a:gd name="connsiteY5" fmla="*/ 10481 h 10481"/>
              <a:gd name="connsiteX6" fmla="*/ 17173 w 34307"/>
              <a:gd name="connsiteY6" fmla="*/ 186 h 10481"/>
              <a:gd name="connsiteX7" fmla="*/ 14295 w 34307"/>
              <a:gd name="connsiteY7" fmla="*/ 10114 h 10481"/>
              <a:gd name="connsiteX8" fmla="*/ 11486 w 34307"/>
              <a:gd name="connsiteY8" fmla="*/ 2 h 10481"/>
              <a:gd name="connsiteX9" fmla="*/ 8540 w 34307"/>
              <a:gd name="connsiteY9" fmla="*/ 9929 h 10481"/>
              <a:gd name="connsiteX10" fmla="*/ 5741 w 34307"/>
              <a:gd name="connsiteY10" fmla="*/ 2 h 10481"/>
              <a:gd name="connsiteX11" fmla="*/ 2881 w 34307"/>
              <a:gd name="connsiteY11" fmla="*/ 10109 h 10481"/>
              <a:gd name="connsiteX12" fmla="*/ 0 w 34307"/>
              <a:gd name="connsiteY12" fmla="*/ 5058 h 10481"/>
              <a:gd name="connsiteX0" fmla="*/ 36129 w 36129"/>
              <a:gd name="connsiteY0" fmla="*/ 450 h 10481"/>
              <a:gd name="connsiteX1" fmla="*/ 33224 w 36129"/>
              <a:gd name="connsiteY1" fmla="*/ 10205 h 10481"/>
              <a:gd name="connsiteX2" fmla="*/ 30427 w 36129"/>
              <a:gd name="connsiteY2" fmla="*/ 370 h 10481"/>
              <a:gd name="connsiteX3" fmla="*/ 27508 w 36129"/>
              <a:gd name="connsiteY3" fmla="*/ 10389 h 10481"/>
              <a:gd name="connsiteX4" fmla="*/ 24684 w 36129"/>
              <a:gd name="connsiteY4" fmla="*/ 370 h 10481"/>
              <a:gd name="connsiteX5" fmla="*/ 21860 w 36129"/>
              <a:gd name="connsiteY5" fmla="*/ 10481 h 10481"/>
              <a:gd name="connsiteX6" fmla="*/ 18995 w 36129"/>
              <a:gd name="connsiteY6" fmla="*/ 186 h 10481"/>
              <a:gd name="connsiteX7" fmla="*/ 16117 w 36129"/>
              <a:gd name="connsiteY7" fmla="*/ 10114 h 10481"/>
              <a:gd name="connsiteX8" fmla="*/ 13308 w 36129"/>
              <a:gd name="connsiteY8" fmla="*/ 2 h 10481"/>
              <a:gd name="connsiteX9" fmla="*/ 10362 w 36129"/>
              <a:gd name="connsiteY9" fmla="*/ 9929 h 10481"/>
              <a:gd name="connsiteX10" fmla="*/ 7563 w 36129"/>
              <a:gd name="connsiteY10" fmla="*/ 2 h 10481"/>
              <a:gd name="connsiteX11" fmla="*/ 4703 w 36129"/>
              <a:gd name="connsiteY11" fmla="*/ 10109 h 10481"/>
              <a:gd name="connsiteX12" fmla="*/ 0 w 36129"/>
              <a:gd name="connsiteY12" fmla="*/ 4639 h 10481"/>
              <a:gd name="connsiteX0" fmla="*/ 36129 w 36129"/>
              <a:gd name="connsiteY0" fmla="*/ 450 h 10481"/>
              <a:gd name="connsiteX1" fmla="*/ 33224 w 36129"/>
              <a:gd name="connsiteY1" fmla="*/ 10205 h 10481"/>
              <a:gd name="connsiteX2" fmla="*/ 30427 w 36129"/>
              <a:gd name="connsiteY2" fmla="*/ 370 h 10481"/>
              <a:gd name="connsiteX3" fmla="*/ 27508 w 36129"/>
              <a:gd name="connsiteY3" fmla="*/ 10389 h 10481"/>
              <a:gd name="connsiteX4" fmla="*/ 24684 w 36129"/>
              <a:gd name="connsiteY4" fmla="*/ 370 h 10481"/>
              <a:gd name="connsiteX5" fmla="*/ 21860 w 36129"/>
              <a:gd name="connsiteY5" fmla="*/ 10481 h 10481"/>
              <a:gd name="connsiteX6" fmla="*/ 18995 w 36129"/>
              <a:gd name="connsiteY6" fmla="*/ 186 h 10481"/>
              <a:gd name="connsiteX7" fmla="*/ 16117 w 36129"/>
              <a:gd name="connsiteY7" fmla="*/ 10114 h 10481"/>
              <a:gd name="connsiteX8" fmla="*/ 13308 w 36129"/>
              <a:gd name="connsiteY8" fmla="*/ 2 h 10481"/>
              <a:gd name="connsiteX9" fmla="*/ 10362 w 36129"/>
              <a:gd name="connsiteY9" fmla="*/ 9929 h 10481"/>
              <a:gd name="connsiteX10" fmla="*/ 7563 w 36129"/>
              <a:gd name="connsiteY10" fmla="*/ 2 h 10481"/>
              <a:gd name="connsiteX11" fmla="*/ 4703 w 36129"/>
              <a:gd name="connsiteY11" fmla="*/ 10109 h 10481"/>
              <a:gd name="connsiteX12" fmla="*/ 0 w 36129"/>
              <a:gd name="connsiteY12" fmla="*/ 4639 h 10481"/>
              <a:gd name="connsiteX0" fmla="*/ 36129 w 36129"/>
              <a:gd name="connsiteY0" fmla="*/ 450 h 10481"/>
              <a:gd name="connsiteX1" fmla="*/ 33224 w 36129"/>
              <a:gd name="connsiteY1" fmla="*/ 10205 h 10481"/>
              <a:gd name="connsiteX2" fmla="*/ 30427 w 36129"/>
              <a:gd name="connsiteY2" fmla="*/ 370 h 10481"/>
              <a:gd name="connsiteX3" fmla="*/ 27508 w 36129"/>
              <a:gd name="connsiteY3" fmla="*/ 10389 h 10481"/>
              <a:gd name="connsiteX4" fmla="*/ 24684 w 36129"/>
              <a:gd name="connsiteY4" fmla="*/ 370 h 10481"/>
              <a:gd name="connsiteX5" fmla="*/ 21860 w 36129"/>
              <a:gd name="connsiteY5" fmla="*/ 10481 h 10481"/>
              <a:gd name="connsiteX6" fmla="*/ 18995 w 36129"/>
              <a:gd name="connsiteY6" fmla="*/ 186 h 10481"/>
              <a:gd name="connsiteX7" fmla="*/ 16117 w 36129"/>
              <a:gd name="connsiteY7" fmla="*/ 10114 h 10481"/>
              <a:gd name="connsiteX8" fmla="*/ 13308 w 36129"/>
              <a:gd name="connsiteY8" fmla="*/ 2 h 10481"/>
              <a:gd name="connsiteX9" fmla="*/ 10362 w 36129"/>
              <a:gd name="connsiteY9" fmla="*/ 9929 h 10481"/>
              <a:gd name="connsiteX10" fmla="*/ 7563 w 36129"/>
              <a:gd name="connsiteY10" fmla="*/ 2 h 10481"/>
              <a:gd name="connsiteX11" fmla="*/ 4703 w 36129"/>
              <a:gd name="connsiteY11" fmla="*/ 10109 h 10481"/>
              <a:gd name="connsiteX12" fmla="*/ 0 w 36129"/>
              <a:gd name="connsiteY12" fmla="*/ 5477 h 10481"/>
              <a:gd name="connsiteX0" fmla="*/ 36129 w 36129"/>
              <a:gd name="connsiteY0" fmla="*/ 450 h 10481"/>
              <a:gd name="connsiteX1" fmla="*/ 33224 w 36129"/>
              <a:gd name="connsiteY1" fmla="*/ 10205 h 10481"/>
              <a:gd name="connsiteX2" fmla="*/ 30427 w 36129"/>
              <a:gd name="connsiteY2" fmla="*/ 370 h 10481"/>
              <a:gd name="connsiteX3" fmla="*/ 27508 w 36129"/>
              <a:gd name="connsiteY3" fmla="*/ 10389 h 10481"/>
              <a:gd name="connsiteX4" fmla="*/ 24684 w 36129"/>
              <a:gd name="connsiteY4" fmla="*/ 370 h 10481"/>
              <a:gd name="connsiteX5" fmla="*/ 21860 w 36129"/>
              <a:gd name="connsiteY5" fmla="*/ 10481 h 10481"/>
              <a:gd name="connsiteX6" fmla="*/ 18995 w 36129"/>
              <a:gd name="connsiteY6" fmla="*/ 186 h 10481"/>
              <a:gd name="connsiteX7" fmla="*/ 16117 w 36129"/>
              <a:gd name="connsiteY7" fmla="*/ 10114 h 10481"/>
              <a:gd name="connsiteX8" fmla="*/ 13308 w 36129"/>
              <a:gd name="connsiteY8" fmla="*/ 2 h 10481"/>
              <a:gd name="connsiteX9" fmla="*/ 10362 w 36129"/>
              <a:gd name="connsiteY9" fmla="*/ 9929 h 10481"/>
              <a:gd name="connsiteX10" fmla="*/ 7563 w 36129"/>
              <a:gd name="connsiteY10" fmla="*/ 2 h 10481"/>
              <a:gd name="connsiteX11" fmla="*/ 4703 w 36129"/>
              <a:gd name="connsiteY11" fmla="*/ 10109 h 10481"/>
              <a:gd name="connsiteX12" fmla="*/ 0 w 36129"/>
              <a:gd name="connsiteY12" fmla="*/ 5477 h 10481"/>
              <a:gd name="connsiteX0" fmla="*/ 36129 w 36344"/>
              <a:gd name="connsiteY0" fmla="*/ 774 h 10805"/>
              <a:gd name="connsiteX1" fmla="*/ 36129 w 36344"/>
              <a:gd name="connsiteY1" fmla="*/ 708 h 10805"/>
              <a:gd name="connsiteX2" fmla="*/ 33224 w 36344"/>
              <a:gd name="connsiteY2" fmla="*/ 10529 h 10805"/>
              <a:gd name="connsiteX3" fmla="*/ 30427 w 36344"/>
              <a:gd name="connsiteY3" fmla="*/ 694 h 10805"/>
              <a:gd name="connsiteX4" fmla="*/ 27508 w 36344"/>
              <a:gd name="connsiteY4" fmla="*/ 10713 h 10805"/>
              <a:gd name="connsiteX5" fmla="*/ 24684 w 36344"/>
              <a:gd name="connsiteY5" fmla="*/ 694 h 10805"/>
              <a:gd name="connsiteX6" fmla="*/ 21860 w 36344"/>
              <a:gd name="connsiteY6" fmla="*/ 10805 h 10805"/>
              <a:gd name="connsiteX7" fmla="*/ 18995 w 36344"/>
              <a:gd name="connsiteY7" fmla="*/ 510 h 10805"/>
              <a:gd name="connsiteX8" fmla="*/ 16117 w 36344"/>
              <a:gd name="connsiteY8" fmla="*/ 10438 h 10805"/>
              <a:gd name="connsiteX9" fmla="*/ 13308 w 36344"/>
              <a:gd name="connsiteY9" fmla="*/ 326 h 10805"/>
              <a:gd name="connsiteX10" fmla="*/ 10362 w 36344"/>
              <a:gd name="connsiteY10" fmla="*/ 10253 h 10805"/>
              <a:gd name="connsiteX11" fmla="*/ 7563 w 36344"/>
              <a:gd name="connsiteY11" fmla="*/ 326 h 10805"/>
              <a:gd name="connsiteX12" fmla="*/ 4703 w 36344"/>
              <a:gd name="connsiteY12" fmla="*/ 10433 h 10805"/>
              <a:gd name="connsiteX13" fmla="*/ 0 w 36344"/>
              <a:gd name="connsiteY13" fmla="*/ 5801 h 10805"/>
              <a:gd name="connsiteX0" fmla="*/ 36129 w 38413"/>
              <a:gd name="connsiteY0" fmla="*/ 450 h 10481"/>
              <a:gd name="connsiteX1" fmla="*/ 38356 w 38413"/>
              <a:gd name="connsiteY1" fmla="*/ 4365 h 10481"/>
              <a:gd name="connsiteX2" fmla="*/ 33224 w 38413"/>
              <a:gd name="connsiteY2" fmla="*/ 10205 h 10481"/>
              <a:gd name="connsiteX3" fmla="*/ 30427 w 38413"/>
              <a:gd name="connsiteY3" fmla="*/ 370 h 10481"/>
              <a:gd name="connsiteX4" fmla="*/ 27508 w 38413"/>
              <a:gd name="connsiteY4" fmla="*/ 10389 h 10481"/>
              <a:gd name="connsiteX5" fmla="*/ 24684 w 38413"/>
              <a:gd name="connsiteY5" fmla="*/ 370 h 10481"/>
              <a:gd name="connsiteX6" fmla="*/ 21860 w 38413"/>
              <a:gd name="connsiteY6" fmla="*/ 10481 h 10481"/>
              <a:gd name="connsiteX7" fmla="*/ 18995 w 38413"/>
              <a:gd name="connsiteY7" fmla="*/ 186 h 10481"/>
              <a:gd name="connsiteX8" fmla="*/ 16117 w 38413"/>
              <a:gd name="connsiteY8" fmla="*/ 10114 h 10481"/>
              <a:gd name="connsiteX9" fmla="*/ 13308 w 38413"/>
              <a:gd name="connsiteY9" fmla="*/ 2 h 10481"/>
              <a:gd name="connsiteX10" fmla="*/ 10362 w 38413"/>
              <a:gd name="connsiteY10" fmla="*/ 9929 h 10481"/>
              <a:gd name="connsiteX11" fmla="*/ 7563 w 38413"/>
              <a:gd name="connsiteY11" fmla="*/ 2 h 10481"/>
              <a:gd name="connsiteX12" fmla="*/ 4703 w 38413"/>
              <a:gd name="connsiteY12" fmla="*/ 10109 h 10481"/>
              <a:gd name="connsiteX13" fmla="*/ 0 w 38413"/>
              <a:gd name="connsiteY13" fmla="*/ 5477 h 10481"/>
              <a:gd name="connsiteX0" fmla="*/ 36078 w 38412"/>
              <a:gd name="connsiteY0" fmla="*/ 3383 h 10481"/>
              <a:gd name="connsiteX1" fmla="*/ 38356 w 38412"/>
              <a:gd name="connsiteY1" fmla="*/ 4365 h 10481"/>
              <a:gd name="connsiteX2" fmla="*/ 33224 w 38412"/>
              <a:gd name="connsiteY2" fmla="*/ 10205 h 10481"/>
              <a:gd name="connsiteX3" fmla="*/ 30427 w 38412"/>
              <a:gd name="connsiteY3" fmla="*/ 370 h 10481"/>
              <a:gd name="connsiteX4" fmla="*/ 27508 w 38412"/>
              <a:gd name="connsiteY4" fmla="*/ 10389 h 10481"/>
              <a:gd name="connsiteX5" fmla="*/ 24684 w 38412"/>
              <a:gd name="connsiteY5" fmla="*/ 370 h 10481"/>
              <a:gd name="connsiteX6" fmla="*/ 21860 w 38412"/>
              <a:gd name="connsiteY6" fmla="*/ 10481 h 10481"/>
              <a:gd name="connsiteX7" fmla="*/ 18995 w 38412"/>
              <a:gd name="connsiteY7" fmla="*/ 186 h 10481"/>
              <a:gd name="connsiteX8" fmla="*/ 16117 w 38412"/>
              <a:gd name="connsiteY8" fmla="*/ 10114 h 10481"/>
              <a:gd name="connsiteX9" fmla="*/ 13308 w 38412"/>
              <a:gd name="connsiteY9" fmla="*/ 2 h 10481"/>
              <a:gd name="connsiteX10" fmla="*/ 10362 w 38412"/>
              <a:gd name="connsiteY10" fmla="*/ 9929 h 10481"/>
              <a:gd name="connsiteX11" fmla="*/ 7563 w 38412"/>
              <a:gd name="connsiteY11" fmla="*/ 2 h 10481"/>
              <a:gd name="connsiteX12" fmla="*/ 4703 w 38412"/>
              <a:gd name="connsiteY12" fmla="*/ 10109 h 10481"/>
              <a:gd name="connsiteX13" fmla="*/ 0 w 38412"/>
              <a:gd name="connsiteY13" fmla="*/ 5477 h 10481"/>
              <a:gd name="connsiteX0" fmla="*/ 36078 w 36331"/>
              <a:gd name="connsiteY0" fmla="*/ 3542 h 10640"/>
              <a:gd name="connsiteX1" fmla="*/ 36129 w 36331"/>
              <a:gd name="connsiteY1" fmla="*/ 334 h 10640"/>
              <a:gd name="connsiteX2" fmla="*/ 33224 w 36331"/>
              <a:gd name="connsiteY2" fmla="*/ 10364 h 10640"/>
              <a:gd name="connsiteX3" fmla="*/ 30427 w 36331"/>
              <a:gd name="connsiteY3" fmla="*/ 529 h 10640"/>
              <a:gd name="connsiteX4" fmla="*/ 27508 w 36331"/>
              <a:gd name="connsiteY4" fmla="*/ 10548 h 10640"/>
              <a:gd name="connsiteX5" fmla="*/ 24684 w 36331"/>
              <a:gd name="connsiteY5" fmla="*/ 529 h 10640"/>
              <a:gd name="connsiteX6" fmla="*/ 21860 w 36331"/>
              <a:gd name="connsiteY6" fmla="*/ 10640 h 10640"/>
              <a:gd name="connsiteX7" fmla="*/ 18995 w 36331"/>
              <a:gd name="connsiteY7" fmla="*/ 345 h 10640"/>
              <a:gd name="connsiteX8" fmla="*/ 16117 w 36331"/>
              <a:gd name="connsiteY8" fmla="*/ 10273 h 10640"/>
              <a:gd name="connsiteX9" fmla="*/ 13308 w 36331"/>
              <a:gd name="connsiteY9" fmla="*/ 161 h 10640"/>
              <a:gd name="connsiteX10" fmla="*/ 10362 w 36331"/>
              <a:gd name="connsiteY10" fmla="*/ 10088 h 10640"/>
              <a:gd name="connsiteX11" fmla="*/ 7563 w 36331"/>
              <a:gd name="connsiteY11" fmla="*/ 161 h 10640"/>
              <a:gd name="connsiteX12" fmla="*/ 4703 w 36331"/>
              <a:gd name="connsiteY12" fmla="*/ 10268 h 10640"/>
              <a:gd name="connsiteX13" fmla="*/ 0 w 36331"/>
              <a:gd name="connsiteY13" fmla="*/ 5636 h 10640"/>
              <a:gd name="connsiteX0" fmla="*/ 42657 w 42657"/>
              <a:gd name="connsiteY0" fmla="*/ 6980 h 10516"/>
              <a:gd name="connsiteX1" fmla="*/ 36129 w 42657"/>
              <a:gd name="connsiteY1" fmla="*/ 210 h 10516"/>
              <a:gd name="connsiteX2" fmla="*/ 33224 w 42657"/>
              <a:gd name="connsiteY2" fmla="*/ 10240 h 10516"/>
              <a:gd name="connsiteX3" fmla="*/ 30427 w 42657"/>
              <a:gd name="connsiteY3" fmla="*/ 405 h 10516"/>
              <a:gd name="connsiteX4" fmla="*/ 27508 w 42657"/>
              <a:gd name="connsiteY4" fmla="*/ 10424 h 10516"/>
              <a:gd name="connsiteX5" fmla="*/ 24684 w 42657"/>
              <a:gd name="connsiteY5" fmla="*/ 405 h 10516"/>
              <a:gd name="connsiteX6" fmla="*/ 21860 w 42657"/>
              <a:gd name="connsiteY6" fmla="*/ 10516 h 10516"/>
              <a:gd name="connsiteX7" fmla="*/ 18995 w 42657"/>
              <a:gd name="connsiteY7" fmla="*/ 221 h 10516"/>
              <a:gd name="connsiteX8" fmla="*/ 16117 w 42657"/>
              <a:gd name="connsiteY8" fmla="*/ 10149 h 10516"/>
              <a:gd name="connsiteX9" fmla="*/ 13308 w 42657"/>
              <a:gd name="connsiteY9" fmla="*/ 37 h 10516"/>
              <a:gd name="connsiteX10" fmla="*/ 10362 w 42657"/>
              <a:gd name="connsiteY10" fmla="*/ 9964 h 10516"/>
              <a:gd name="connsiteX11" fmla="*/ 7563 w 42657"/>
              <a:gd name="connsiteY11" fmla="*/ 37 h 10516"/>
              <a:gd name="connsiteX12" fmla="*/ 4703 w 42657"/>
              <a:gd name="connsiteY12" fmla="*/ 10144 h 10516"/>
              <a:gd name="connsiteX13" fmla="*/ 0 w 42657"/>
              <a:gd name="connsiteY13" fmla="*/ 5512 h 10516"/>
              <a:gd name="connsiteX0" fmla="*/ 42657 w 42657"/>
              <a:gd name="connsiteY0" fmla="*/ 6980 h 10516"/>
              <a:gd name="connsiteX1" fmla="*/ 36129 w 42657"/>
              <a:gd name="connsiteY1" fmla="*/ 210 h 10516"/>
              <a:gd name="connsiteX2" fmla="*/ 33224 w 42657"/>
              <a:gd name="connsiteY2" fmla="*/ 10240 h 10516"/>
              <a:gd name="connsiteX3" fmla="*/ 30427 w 42657"/>
              <a:gd name="connsiteY3" fmla="*/ 405 h 10516"/>
              <a:gd name="connsiteX4" fmla="*/ 27508 w 42657"/>
              <a:gd name="connsiteY4" fmla="*/ 10424 h 10516"/>
              <a:gd name="connsiteX5" fmla="*/ 24684 w 42657"/>
              <a:gd name="connsiteY5" fmla="*/ 405 h 10516"/>
              <a:gd name="connsiteX6" fmla="*/ 21860 w 42657"/>
              <a:gd name="connsiteY6" fmla="*/ 10516 h 10516"/>
              <a:gd name="connsiteX7" fmla="*/ 18995 w 42657"/>
              <a:gd name="connsiteY7" fmla="*/ 221 h 10516"/>
              <a:gd name="connsiteX8" fmla="*/ 16117 w 42657"/>
              <a:gd name="connsiteY8" fmla="*/ 10149 h 10516"/>
              <a:gd name="connsiteX9" fmla="*/ 13308 w 42657"/>
              <a:gd name="connsiteY9" fmla="*/ 37 h 10516"/>
              <a:gd name="connsiteX10" fmla="*/ 10362 w 42657"/>
              <a:gd name="connsiteY10" fmla="*/ 9964 h 10516"/>
              <a:gd name="connsiteX11" fmla="*/ 7563 w 42657"/>
              <a:gd name="connsiteY11" fmla="*/ 37 h 10516"/>
              <a:gd name="connsiteX12" fmla="*/ 4703 w 42657"/>
              <a:gd name="connsiteY12" fmla="*/ 10144 h 10516"/>
              <a:gd name="connsiteX13" fmla="*/ 0 w 42657"/>
              <a:gd name="connsiteY13" fmla="*/ 5512 h 10516"/>
              <a:gd name="connsiteX0" fmla="*/ 42657 w 42657"/>
              <a:gd name="connsiteY0" fmla="*/ 6945 h 10481"/>
              <a:gd name="connsiteX1" fmla="*/ 36129 w 42657"/>
              <a:gd name="connsiteY1" fmla="*/ 175 h 10481"/>
              <a:gd name="connsiteX2" fmla="*/ 33224 w 42657"/>
              <a:gd name="connsiteY2" fmla="*/ 10205 h 10481"/>
              <a:gd name="connsiteX3" fmla="*/ 30427 w 42657"/>
              <a:gd name="connsiteY3" fmla="*/ 370 h 10481"/>
              <a:gd name="connsiteX4" fmla="*/ 27508 w 42657"/>
              <a:gd name="connsiteY4" fmla="*/ 10389 h 10481"/>
              <a:gd name="connsiteX5" fmla="*/ 24684 w 42657"/>
              <a:gd name="connsiteY5" fmla="*/ 370 h 10481"/>
              <a:gd name="connsiteX6" fmla="*/ 21860 w 42657"/>
              <a:gd name="connsiteY6" fmla="*/ 10481 h 10481"/>
              <a:gd name="connsiteX7" fmla="*/ 18995 w 42657"/>
              <a:gd name="connsiteY7" fmla="*/ 186 h 10481"/>
              <a:gd name="connsiteX8" fmla="*/ 16117 w 42657"/>
              <a:gd name="connsiteY8" fmla="*/ 10114 h 10481"/>
              <a:gd name="connsiteX9" fmla="*/ 13308 w 42657"/>
              <a:gd name="connsiteY9" fmla="*/ 2 h 10481"/>
              <a:gd name="connsiteX10" fmla="*/ 10362 w 42657"/>
              <a:gd name="connsiteY10" fmla="*/ 9929 h 10481"/>
              <a:gd name="connsiteX11" fmla="*/ 7563 w 42657"/>
              <a:gd name="connsiteY11" fmla="*/ 2 h 10481"/>
              <a:gd name="connsiteX12" fmla="*/ 4703 w 42657"/>
              <a:gd name="connsiteY12" fmla="*/ 10109 h 10481"/>
              <a:gd name="connsiteX13" fmla="*/ 0 w 42657"/>
              <a:gd name="connsiteY13" fmla="*/ 5477 h 10481"/>
              <a:gd name="connsiteX0" fmla="*/ 42657 w 42657"/>
              <a:gd name="connsiteY0" fmla="*/ 6945 h 10481"/>
              <a:gd name="connsiteX1" fmla="*/ 36129 w 42657"/>
              <a:gd name="connsiteY1" fmla="*/ 175 h 10481"/>
              <a:gd name="connsiteX2" fmla="*/ 33224 w 42657"/>
              <a:gd name="connsiteY2" fmla="*/ 10205 h 10481"/>
              <a:gd name="connsiteX3" fmla="*/ 30427 w 42657"/>
              <a:gd name="connsiteY3" fmla="*/ 370 h 10481"/>
              <a:gd name="connsiteX4" fmla="*/ 27508 w 42657"/>
              <a:gd name="connsiteY4" fmla="*/ 10389 h 10481"/>
              <a:gd name="connsiteX5" fmla="*/ 24684 w 42657"/>
              <a:gd name="connsiteY5" fmla="*/ 370 h 10481"/>
              <a:gd name="connsiteX6" fmla="*/ 21860 w 42657"/>
              <a:gd name="connsiteY6" fmla="*/ 10481 h 10481"/>
              <a:gd name="connsiteX7" fmla="*/ 18995 w 42657"/>
              <a:gd name="connsiteY7" fmla="*/ 186 h 10481"/>
              <a:gd name="connsiteX8" fmla="*/ 16117 w 42657"/>
              <a:gd name="connsiteY8" fmla="*/ 10114 h 10481"/>
              <a:gd name="connsiteX9" fmla="*/ 13308 w 42657"/>
              <a:gd name="connsiteY9" fmla="*/ 2 h 10481"/>
              <a:gd name="connsiteX10" fmla="*/ 10362 w 42657"/>
              <a:gd name="connsiteY10" fmla="*/ 9929 h 10481"/>
              <a:gd name="connsiteX11" fmla="*/ 7563 w 42657"/>
              <a:gd name="connsiteY11" fmla="*/ 2 h 10481"/>
              <a:gd name="connsiteX12" fmla="*/ 4703 w 42657"/>
              <a:gd name="connsiteY12" fmla="*/ 10109 h 10481"/>
              <a:gd name="connsiteX13" fmla="*/ 0 w 42657"/>
              <a:gd name="connsiteY13" fmla="*/ 5477 h 10481"/>
              <a:gd name="connsiteX0" fmla="*/ 42657 w 42657"/>
              <a:gd name="connsiteY0" fmla="*/ 6945 h 10481"/>
              <a:gd name="connsiteX1" fmla="*/ 36129 w 42657"/>
              <a:gd name="connsiteY1" fmla="*/ 175 h 10481"/>
              <a:gd name="connsiteX2" fmla="*/ 33224 w 42657"/>
              <a:gd name="connsiteY2" fmla="*/ 10205 h 10481"/>
              <a:gd name="connsiteX3" fmla="*/ 30427 w 42657"/>
              <a:gd name="connsiteY3" fmla="*/ 370 h 10481"/>
              <a:gd name="connsiteX4" fmla="*/ 27508 w 42657"/>
              <a:gd name="connsiteY4" fmla="*/ 10389 h 10481"/>
              <a:gd name="connsiteX5" fmla="*/ 24684 w 42657"/>
              <a:gd name="connsiteY5" fmla="*/ 370 h 10481"/>
              <a:gd name="connsiteX6" fmla="*/ 21860 w 42657"/>
              <a:gd name="connsiteY6" fmla="*/ 10481 h 10481"/>
              <a:gd name="connsiteX7" fmla="*/ 18995 w 42657"/>
              <a:gd name="connsiteY7" fmla="*/ 186 h 10481"/>
              <a:gd name="connsiteX8" fmla="*/ 16117 w 42657"/>
              <a:gd name="connsiteY8" fmla="*/ 10114 h 10481"/>
              <a:gd name="connsiteX9" fmla="*/ 13308 w 42657"/>
              <a:gd name="connsiteY9" fmla="*/ 2 h 10481"/>
              <a:gd name="connsiteX10" fmla="*/ 10362 w 42657"/>
              <a:gd name="connsiteY10" fmla="*/ 9929 h 10481"/>
              <a:gd name="connsiteX11" fmla="*/ 7563 w 42657"/>
              <a:gd name="connsiteY11" fmla="*/ 2 h 10481"/>
              <a:gd name="connsiteX12" fmla="*/ 4703 w 42657"/>
              <a:gd name="connsiteY12" fmla="*/ 10109 h 10481"/>
              <a:gd name="connsiteX13" fmla="*/ 0 w 42657"/>
              <a:gd name="connsiteY13" fmla="*/ 5477 h 10481"/>
              <a:gd name="connsiteX0" fmla="*/ 42657 w 42657"/>
              <a:gd name="connsiteY0" fmla="*/ 7202 h 10738"/>
              <a:gd name="connsiteX1" fmla="*/ 36129 w 42657"/>
              <a:gd name="connsiteY1" fmla="*/ 13 h 10738"/>
              <a:gd name="connsiteX2" fmla="*/ 33224 w 42657"/>
              <a:gd name="connsiteY2" fmla="*/ 10462 h 10738"/>
              <a:gd name="connsiteX3" fmla="*/ 30427 w 42657"/>
              <a:gd name="connsiteY3" fmla="*/ 627 h 10738"/>
              <a:gd name="connsiteX4" fmla="*/ 27508 w 42657"/>
              <a:gd name="connsiteY4" fmla="*/ 10646 h 10738"/>
              <a:gd name="connsiteX5" fmla="*/ 24684 w 42657"/>
              <a:gd name="connsiteY5" fmla="*/ 627 h 10738"/>
              <a:gd name="connsiteX6" fmla="*/ 21860 w 42657"/>
              <a:gd name="connsiteY6" fmla="*/ 10738 h 10738"/>
              <a:gd name="connsiteX7" fmla="*/ 18995 w 42657"/>
              <a:gd name="connsiteY7" fmla="*/ 443 h 10738"/>
              <a:gd name="connsiteX8" fmla="*/ 16117 w 42657"/>
              <a:gd name="connsiteY8" fmla="*/ 10371 h 10738"/>
              <a:gd name="connsiteX9" fmla="*/ 13308 w 42657"/>
              <a:gd name="connsiteY9" fmla="*/ 259 h 10738"/>
              <a:gd name="connsiteX10" fmla="*/ 10362 w 42657"/>
              <a:gd name="connsiteY10" fmla="*/ 10186 h 10738"/>
              <a:gd name="connsiteX11" fmla="*/ 7563 w 42657"/>
              <a:gd name="connsiteY11" fmla="*/ 259 h 10738"/>
              <a:gd name="connsiteX12" fmla="*/ 4703 w 42657"/>
              <a:gd name="connsiteY12" fmla="*/ 10366 h 10738"/>
              <a:gd name="connsiteX13" fmla="*/ 0 w 42657"/>
              <a:gd name="connsiteY13" fmla="*/ 5734 h 10738"/>
              <a:gd name="connsiteX0" fmla="*/ 42657 w 42657"/>
              <a:gd name="connsiteY0" fmla="*/ 7194 h 10730"/>
              <a:gd name="connsiteX1" fmla="*/ 36129 w 42657"/>
              <a:gd name="connsiteY1" fmla="*/ 5 h 10730"/>
              <a:gd name="connsiteX2" fmla="*/ 33224 w 42657"/>
              <a:gd name="connsiteY2" fmla="*/ 10454 h 10730"/>
              <a:gd name="connsiteX3" fmla="*/ 30427 w 42657"/>
              <a:gd name="connsiteY3" fmla="*/ 619 h 10730"/>
              <a:gd name="connsiteX4" fmla="*/ 27508 w 42657"/>
              <a:gd name="connsiteY4" fmla="*/ 10638 h 10730"/>
              <a:gd name="connsiteX5" fmla="*/ 24684 w 42657"/>
              <a:gd name="connsiteY5" fmla="*/ 619 h 10730"/>
              <a:gd name="connsiteX6" fmla="*/ 21860 w 42657"/>
              <a:gd name="connsiteY6" fmla="*/ 10730 h 10730"/>
              <a:gd name="connsiteX7" fmla="*/ 18995 w 42657"/>
              <a:gd name="connsiteY7" fmla="*/ 435 h 10730"/>
              <a:gd name="connsiteX8" fmla="*/ 16117 w 42657"/>
              <a:gd name="connsiteY8" fmla="*/ 10363 h 10730"/>
              <a:gd name="connsiteX9" fmla="*/ 13308 w 42657"/>
              <a:gd name="connsiteY9" fmla="*/ 251 h 10730"/>
              <a:gd name="connsiteX10" fmla="*/ 10362 w 42657"/>
              <a:gd name="connsiteY10" fmla="*/ 10178 h 10730"/>
              <a:gd name="connsiteX11" fmla="*/ 7563 w 42657"/>
              <a:gd name="connsiteY11" fmla="*/ 251 h 10730"/>
              <a:gd name="connsiteX12" fmla="*/ 4703 w 42657"/>
              <a:gd name="connsiteY12" fmla="*/ 10358 h 10730"/>
              <a:gd name="connsiteX13" fmla="*/ 0 w 42657"/>
              <a:gd name="connsiteY13" fmla="*/ 5726 h 10730"/>
              <a:gd name="connsiteX0" fmla="*/ 42657 w 42657"/>
              <a:gd name="connsiteY0" fmla="*/ 7189 h 10725"/>
              <a:gd name="connsiteX1" fmla="*/ 36129 w 42657"/>
              <a:gd name="connsiteY1" fmla="*/ 0 h 10725"/>
              <a:gd name="connsiteX2" fmla="*/ 33224 w 42657"/>
              <a:gd name="connsiteY2" fmla="*/ 10449 h 10725"/>
              <a:gd name="connsiteX3" fmla="*/ 30427 w 42657"/>
              <a:gd name="connsiteY3" fmla="*/ 614 h 10725"/>
              <a:gd name="connsiteX4" fmla="*/ 27508 w 42657"/>
              <a:gd name="connsiteY4" fmla="*/ 10633 h 10725"/>
              <a:gd name="connsiteX5" fmla="*/ 24684 w 42657"/>
              <a:gd name="connsiteY5" fmla="*/ 614 h 10725"/>
              <a:gd name="connsiteX6" fmla="*/ 21860 w 42657"/>
              <a:gd name="connsiteY6" fmla="*/ 10725 h 10725"/>
              <a:gd name="connsiteX7" fmla="*/ 18995 w 42657"/>
              <a:gd name="connsiteY7" fmla="*/ 430 h 10725"/>
              <a:gd name="connsiteX8" fmla="*/ 16117 w 42657"/>
              <a:gd name="connsiteY8" fmla="*/ 10358 h 10725"/>
              <a:gd name="connsiteX9" fmla="*/ 13308 w 42657"/>
              <a:gd name="connsiteY9" fmla="*/ 246 h 10725"/>
              <a:gd name="connsiteX10" fmla="*/ 10362 w 42657"/>
              <a:gd name="connsiteY10" fmla="*/ 10173 h 10725"/>
              <a:gd name="connsiteX11" fmla="*/ 7563 w 42657"/>
              <a:gd name="connsiteY11" fmla="*/ 246 h 10725"/>
              <a:gd name="connsiteX12" fmla="*/ 4703 w 42657"/>
              <a:gd name="connsiteY12" fmla="*/ 10353 h 10725"/>
              <a:gd name="connsiteX13" fmla="*/ 0 w 42657"/>
              <a:gd name="connsiteY13" fmla="*/ 5721 h 10725"/>
              <a:gd name="connsiteX0" fmla="*/ 42657 w 42657"/>
              <a:gd name="connsiteY0" fmla="*/ 7191 h 10727"/>
              <a:gd name="connsiteX1" fmla="*/ 36129 w 42657"/>
              <a:gd name="connsiteY1" fmla="*/ 2 h 10727"/>
              <a:gd name="connsiteX2" fmla="*/ 33224 w 42657"/>
              <a:gd name="connsiteY2" fmla="*/ 10451 h 10727"/>
              <a:gd name="connsiteX3" fmla="*/ 30427 w 42657"/>
              <a:gd name="connsiteY3" fmla="*/ 616 h 10727"/>
              <a:gd name="connsiteX4" fmla="*/ 27508 w 42657"/>
              <a:gd name="connsiteY4" fmla="*/ 10635 h 10727"/>
              <a:gd name="connsiteX5" fmla="*/ 24684 w 42657"/>
              <a:gd name="connsiteY5" fmla="*/ 616 h 10727"/>
              <a:gd name="connsiteX6" fmla="*/ 21860 w 42657"/>
              <a:gd name="connsiteY6" fmla="*/ 10727 h 10727"/>
              <a:gd name="connsiteX7" fmla="*/ 18995 w 42657"/>
              <a:gd name="connsiteY7" fmla="*/ 432 h 10727"/>
              <a:gd name="connsiteX8" fmla="*/ 16117 w 42657"/>
              <a:gd name="connsiteY8" fmla="*/ 10360 h 10727"/>
              <a:gd name="connsiteX9" fmla="*/ 13308 w 42657"/>
              <a:gd name="connsiteY9" fmla="*/ 248 h 10727"/>
              <a:gd name="connsiteX10" fmla="*/ 10362 w 42657"/>
              <a:gd name="connsiteY10" fmla="*/ 10175 h 10727"/>
              <a:gd name="connsiteX11" fmla="*/ 7563 w 42657"/>
              <a:gd name="connsiteY11" fmla="*/ 248 h 10727"/>
              <a:gd name="connsiteX12" fmla="*/ 4703 w 42657"/>
              <a:gd name="connsiteY12" fmla="*/ 10355 h 10727"/>
              <a:gd name="connsiteX13" fmla="*/ 0 w 42657"/>
              <a:gd name="connsiteY13" fmla="*/ 5723 h 10727"/>
              <a:gd name="connsiteX0" fmla="*/ 42708 w 42708"/>
              <a:gd name="connsiteY0" fmla="*/ 5725 h 10728"/>
              <a:gd name="connsiteX1" fmla="*/ 36129 w 42708"/>
              <a:gd name="connsiteY1" fmla="*/ 3 h 10728"/>
              <a:gd name="connsiteX2" fmla="*/ 33224 w 42708"/>
              <a:gd name="connsiteY2" fmla="*/ 10452 h 10728"/>
              <a:gd name="connsiteX3" fmla="*/ 30427 w 42708"/>
              <a:gd name="connsiteY3" fmla="*/ 617 h 10728"/>
              <a:gd name="connsiteX4" fmla="*/ 27508 w 42708"/>
              <a:gd name="connsiteY4" fmla="*/ 10636 h 10728"/>
              <a:gd name="connsiteX5" fmla="*/ 24684 w 42708"/>
              <a:gd name="connsiteY5" fmla="*/ 617 h 10728"/>
              <a:gd name="connsiteX6" fmla="*/ 21860 w 42708"/>
              <a:gd name="connsiteY6" fmla="*/ 10728 h 10728"/>
              <a:gd name="connsiteX7" fmla="*/ 18995 w 42708"/>
              <a:gd name="connsiteY7" fmla="*/ 433 h 10728"/>
              <a:gd name="connsiteX8" fmla="*/ 16117 w 42708"/>
              <a:gd name="connsiteY8" fmla="*/ 10361 h 10728"/>
              <a:gd name="connsiteX9" fmla="*/ 13308 w 42708"/>
              <a:gd name="connsiteY9" fmla="*/ 249 h 10728"/>
              <a:gd name="connsiteX10" fmla="*/ 10362 w 42708"/>
              <a:gd name="connsiteY10" fmla="*/ 10176 h 10728"/>
              <a:gd name="connsiteX11" fmla="*/ 7563 w 42708"/>
              <a:gd name="connsiteY11" fmla="*/ 249 h 10728"/>
              <a:gd name="connsiteX12" fmla="*/ 4703 w 42708"/>
              <a:gd name="connsiteY12" fmla="*/ 10356 h 10728"/>
              <a:gd name="connsiteX13" fmla="*/ 0 w 42708"/>
              <a:gd name="connsiteY13" fmla="*/ 5724 h 10728"/>
              <a:gd name="connsiteX0" fmla="*/ 42708 w 42708"/>
              <a:gd name="connsiteY0" fmla="*/ 5725 h 10728"/>
              <a:gd name="connsiteX1" fmla="*/ 36129 w 42708"/>
              <a:gd name="connsiteY1" fmla="*/ 3 h 10728"/>
              <a:gd name="connsiteX2" fmla="*/ 33224 w 42708"/>
              <a:gd name="connsiteY2" fmla="*/ 10452 h 10728"/>
              <a:gd name="connsiteX3" fmla="*/ 30427 w 42708"/>
              <a:gd name="connsiteY3" fmla="*/ 617 h 10728"/>
              <a:gd name="connsiteX4" fmla="*/ 27508 w 42708"/>
              <a:gd name="connsiteY4" fmla="*/ 10636 h 10728"/>
              <a:gd name="connsiteX5" fmla="*/ 24684 w 42708"/>
              <a:gd name="connsiteY5" fmla="*/ 617 h 10728"/>
              <a:gd name="connsiteX6" fmla="*/ 21860 w 42708"/>
              <a:gd name="connsiteY6" fmla="*/ 10728 h 10728"/>
              <a:gd name="connsiteX7" fmla="*/ 18995 w 42708"/>
              <a:gd name="connsiteY7" fmla="*/ 433 h 10728"/>
              <a:gd name="connsiteX8" fmla="*/ 16117 w 42708"/>
              <a:gd name="connsiteY8" fmla="*/ 10361 h 10728"/>
              <a:gd name="connsiteX9" fmla="*/ 13308 w 42708"/>
              <a:gd name="connsiteY9" fmla="*/ 249 h 10728"/>
              <a:gd name="connsiteX10" fmla="*/ 10362 w 42708"/>
              <a:gd name="connsiteY10" fmla="*/ 10176 h 10728"/>
              <a:gd name="connsiteX11" fmla="*/ 7563 w 42708"/>
              <a:gd name="connsiteY11" fmla="*/ 249 h 10728"/>
              <a:gd name="connsiteX12" fmla="*/ 4703 w 42708"/>
              <a:gd name="connsiteY12" fmla="*/ 10356 h 10728"/>
              <a:gd name="connsiteX13" fmla="*/ 0 w 42708"/>
              <a:gd name="connsiteY13" fmla="*/ 5724 h 10728"/>
              <a:gd name="connsiteX0" fmla="*/ 42708 w 42708"/>
              <a:gd name="connsiteY0" fmla="*/ 5837 h 10840"/>
              <a:gd name="connsiteX1" fmla="*/ 41594 w 42708"/>
              <a:gd name="connsiteY1" fmla="*/ 5562 h 10840"/>
              <a:gd name="connsiteX2" fmla="*/ 36129 w 42708"/>
              <a:gd name="connsiteY2" fmla="*/ 115 h 10840"/>
              <a:gd name="connsiteX3" fmla="*/ 33224 w 42708"/>
              <a:gd name="connsiteY3" fmla="*/ 10564 h 10840"/>
              <a:gd name="connsiteX4" fmla="*/ 30427 w 42708"/>
              <a:gd name="connsiteY4" fmla="*/ 729 h 10840"/>
              <a:gd name="connsiteX5" fmla="*/ 27508 w 42708"/>
              <a:gd name="connsiteY5" fmla="*/ 10748 h 10840"/>
              <a:gd name="connsiteX6" fmla="*/ 24684 w 42708"/>
              <a:gd name="connsiteY6" fmla="*/ 729 h 10840"/>
              <a:gd name="connsiteX7" fmla="*/ 21860 w 42708"/>
              <a:gd name="connsiteY7" fmla="*/ 10840 h 10840"/>
              <a:gd name="connsiteX8" fmla="*/ 18995 w 42708"/>
              <a:gd name="connsiteY8" fmla="*/ 545 h 10840"/>
              <a:gd name="connsiteX9" fmla="*/ 16117 w 42708"/>
              <a:gd name="connsiteY9" fmla="*/ 10473 h 10840"/>
              <a:gd name="connsiteX10" fmla="*/ 13308 w 42708"/>
              <a:gd name="connsiteY10" fmla="*/ 361 h 10840"/>
              <a:gd name="connsiteX11" fmla="*/ 10362 w 42708"/>
              <a:gd name="connsiteY11" fmla="*/ 10288 h 10840"/>
              <a:gd name="connsiteX12" fmla="*/ 7563 w 42708"/>
              <a:gd name="connsiteY12" fmla="*/ 361 h 10840"/>
              <a:gd name="connsiteX13" fmla="*/ 4703 w 42708"/>
              <a:gd name="connsiteY13" fmla="*/ 10468 h 10840"/>
              <a:gd name="connsiteX14" fmla="*/ 0 w 42708"/>
              <a:gd name="connsiteY14" fmla="*/ 5836 h 10840"/>
              <a:gd name="connsiteX0" fmla="*/ 42708 w 42708"/>
              <a:gd name="connsiteY0" fmla="*/ 5855 h 10858"/>
              <a:gd name="connsiteX1" fmla="*/ 41594 w 42708"/>
              <a:gd name="connsiteY1" fmla="*/ 5580 h 10858"/>
              <a:gd name="connsiteX2" fmla="*/ 40734 w 42708"/>
              <a:gd name="connsiteY2" fmla="*/ 5371 h 10858"/>
              <a:gd name="connsiteX3" fmla="*/ 36129 w 42708"/>
              <a:gd name="connsiteY3" fmla="*/ 133 h 10858"/>
              <a:gd name="connsiteX4" fmla="*/ 33224 w 42708"/>
              <a:gd name="connsiteY4" fmla="*/ 10582 h 10858"/>
              <a:gd name="connsiteX5" fmla="*/ 30427 w 42708"/>
              <a:gd name="connsiteY5" fmla="*/ 747 h 10858"/>
              <a:gd name="connsiteX6" fmla="*/ 27508 w 42708"/>
              <a:gd name="connsiteY6" fmla="*/ 10766 h 10858"/>
              <a:gd name="connsiteX7" fmla="*/ 24684 w 42708"/>
              <a:gd name="connsiteY7" fmla="*/ 747 h 10858"/>
              <a:gd name="connsiteX8" fmla="*/ 21860 w 42708"/>
              <a:gd name="connsiteY8" fmla="*/ 10858 h 10858"/>
              <a:gd name="connsiteX9" fmla="*/ 18995 w 42708"/>
              <a:gd name="connsiteY9" fmla="*/ 563 h 10858"/>
              <a:gd name="connsiteX10" fmla="*/ 16117 w 42708"/>
              <a:gd name="connsiteY10" fmla="*/ 10491 h 10858"/>
              <a:gd name="connsiteX11" fmla="*/ 13308 w 42708"/>
              <a:gd name="connsiteY11" fmla="*/ 379 h 10858"/>
              <a:gd name="connsiteX12" fmla="*/ 10362 w 42708"/>
              <a:gd name="connsiteY12" fmla="*/ 10306 h 10858"/>
              <a:gd name="connsiteX13" fmla="*/ 7563 w 42708"/>
              <a:gd name="connsiteY13" fmla="*/ 379 h 10858"/>
              <a:gd name="connsiteX14" fmla="*/ 4703 w 42708"/>
              <a:gd name="connsiteY14" fmla="*/ 10486 h 10858"/>
              <a:gd name="connsiteX15" fmla="*/ 0 w 42708"/>
              <a:gd name="connsiteY15" fmla="*/ 5854 h 10858"/>
              <a:gd name="connsiteX0" fmla="*/ 42708 w 42708"/>
              <a:gd name="connsiteY0" fmla="*/ 5831 h 10834"/>
              <a:gd name="connsiteX1" fmla="*/ 41594 w 42708"/>
              <a:gd name="connsiteY1" fmla="*/ 5556 h 10834"/>
              <a:gd name="connsiteX2" fmla="*/ 40734 w 42708"/>
              <a:gd name="connsiteY2" fmla="*/ 5347 h 10834"/>
              <a:gd name="connsiteX3" fmla="*/ 36129 w 42708"/>
              <a:gd name="connsiteY3" fmla="*/ 109 h 10834"/>
              <a:gd name="connsiteX4" fmla="*/ 33224 w 42708"/>
              <a:gd name="connsiteY4" fmla="*/ 10558 h 10834"/>
              <a:gd name="connsiteX5" fmla="*/ 30427 w 42708"/>
              <a:gd name="connsiteY5" fmla="*/ 723 h 10834"/>
              <a:gd name="connsiteX6" fmla="*/ 27508 w 42708"/>
              <a:gd name="connsiteY6" fmla="*/ 10742 h 10834"/>
              <a:gd name="connsiteX7" fmla="*/ 24684 w 42708"/>
              <a:gd name="connsiteY7" fmla="*/ 723 h 10834"/>
              <a:gd name="connsiteX8" fmla="*/ 21860 w 42708"/>
              <a:gd name="connsiteY8" fmla="*/ 10834 h 10834"/>
              <a:gd name="connsiteX9" fmla="*/ 18995 w 42708"/>
              <a:gd name="connsiteY9" fmla="*/ 539 h 10834"/>
              <a:gd name="connsiteX10" fmla="*/ 16117 w 42708"/>
              <a:gd name="connsiteY10" fmla="*/ 10467 h 10834"/>
              <a:gd name="connsiteX11" fmla="*/ 13308 w 42708"/>
              <a:gd name="connsiteY11" fmla="*/ 355 h 10834"/>
              <a:gd name="connsiteX12" fmla="*/ 10362 w 42708"/>
              <a:gd name="connsiteY12" fmla="*/ 10282 h 10834"/>
              <a:gd name="connsiteX13" fmla="*/ 7563 w 42708"/>
              <a:gd name="connsiteY13" fmla="*/ 355 h 10834"/>
              <a:gd name="connsiteX14" fmla="*/ 4703 w 42708"/>
              <a:gd name="connsiteY14" fmla="*/ 10462 h 10834"/>
              <a:gd name="connsiteX15" fmla="*/ 0 w 42708"/>
              <a:gd name="connsiteY15" fmla="*/ 5830 h 10834"/>
              <a:gd name="connsiteX0" fmla="*/ 42708 w 42708"/>
              <a:gd name="connsiteY0" fmla="*/ 5831 h 10834"/>
              <a:gd name="connsiteX1" fmla="*/ 40734 w 42708"/>
              <a:gd name="connsiteY1" fmla="*/ 5347 h 10834"/>
              <a:gd name="connsiteX2" fmla="*/ 36129 w 42708"/>
              <a:gd name="connsiteY2" fmla="*/ 109 h 10834"/>
              <a:gd name="connsiteX3" fmla="*/ 33224 w 42708"/>
              <a:gd name="connsiteY3" fmla="*/ 10558 h 10834"/>
              <a:gd name="connsiteX4" fmla="*/ 30427 w 42708"/>
              <a:gd name="connsiteY4" fmla="*/ 723 h 10834"/>
              <a:gd name="connsiteX5" fmla="*/ 27508 w 42708"/>
              <a:gd name="connsiteY5" fmla="*/ 10742 h 10834"/>
              <a:gd name="connsiteX6" fmla="*/ 24684 w 42708"/>
              <a:gd name="connsiteY6" fmla="*/ 723 h 10834"/>
              <a:gd name="connsiteX7" fmla="*/ 21860 w 42708"/>
              <a:gd name="connsiteY7" fmla="*/ 10834 h 10834"/>
              <a:gd name="connsiteX8" fmla="*/ 18995 w 42708"/>
              <a:gd name="connsiteY8" fmla="*/ 539 h 10834"/>
              <a:gd name="connsiteX9" fmla="*/ 16117 w 42708"/>
              <a:gd name="connsiteY9" fmla="*/ 10467 h 10834"/>
              <a:gd name="connsiteX10" fmla="*/ 13308 w 42708"/>
              <a:gd name="connsiteY10" fmla="*/ 355 h 10834"/>
              <a:gd name="connsiteX11" fmla="*/ 10362 w 42708"/>
              <a:gd name="connsiteY11" fmla="*/ 10282 h 10834"/>
              <a:gd name="connsiteX12" fmla="*/ 7563 w 42708"/>
              <a:gd name="connsiteY12" fmla="*/ 355 h 10834"/>
              <a:gd name="connsiteX13" fmla="*/ 4703 w 42708"/>
              <a:gd name="connsiteY13" fmla="*/ 10462 h 10834"/>
              <a:gd name="connsiteX14" fmla="*/ 0 w 42708"/>
              <a:gd name="connsiteY14" fmla="*/ 5830 h 10834"/>
              <a:gd name="connsiteX0" fmla="*/ 40734 w 40734"/>
              <a:gd name="connsiteY0" fmla="*/ 5347 h 10834"/>
              <a:gd name="connsiteX1" fmla="*/ 36129 w 40734"/>
              <a:gd name="connsiteY1" fmla="*/ 109 h 10834"/>
              <a:gd name="connsiteX2" fmla="*/ 33224 w 40734"/>
              <a:gd name="connsiteY2" fmla="*/ 10558 h 10834"/>
              <a:gd name="connsiteX3" fmla="*/ 30427 w 40734"/>
              <a:gd name="connsiteY3" fmla="*/ 723 h 10834"/>
              <a:gd name="connsiteX4" fmla="*/ 27508 w 40734"/>
              <a:gd name="connsiteY4" fmla="*/ 10742 h 10834"/>
              <a:gd name="connsiteX5" fmla="*/ 24684 w 40734"/>
              <a:gd name="connsiteY5" fmla="*/ 723 h 10834"/>
              <a:gd name="connsiteX6" fmla="*/ 21860 w 40734"/>
              <a:gd name="connsiteY6" fmla="*/ 10834 h 10834"/>
              <a:gd name="connsiteX7" fmla="*/ 18995 w 40734"/>
              <a:gd name="connsiteY7" fmla="*/ 539 h 10834"/>
              <a:gd name="connsiteX8" fmla="*/ 16117 w 40734"/>
              <a:gd name="connsiteY8" fmla="*/ 10467 h 10834"/>
              <a:gd name="connsiteX9" fmla="*/ 13308 w 40734"/>
              <a:gd name="connsiteY9" fmla="*/ 355 h 10834"/>
              <a:gd name="connsiteX10" fmla="*/ 10362 w 40734"/>
              <a:gd name="connsiteY10" fmla="*/ 10282 h 10834"/>
              <a:gd name="connsiteX11" fmla="*/ 7563 w 40734"/>
              <a:gd name="connsiteY11" fmla="*/ 355 h 10834"/>
              <a:gd name="connsiteX12" fmla="*/ 4703 w 40734"/>
              <a:gd name="connsiteY12" fmla="*/ 10462 h 10834"/>
              <a:gd name="connsiteX13" fmla="*/ 0 w 40734"/>
              <a:gd name="connsiteY13" fmla="*/ 5830 h 10834"/>
              <a:gd name="connsiteX0" fmla="*/ 40734 w 40734"/>
              <a:gd name="connsiteY0" fmla="*/ 5356 h 10843"/>
              <a:gd name="connsiteX1" fmla="*/ 36129 w 40734"/>
              <a:gd name="connsiteY1" fmla="*/ 118 h 10843"/>
              <a:gd name="connsiteX2" fmla="*/ 33224 w 40734"/>
              <a:gd name="connsiteY2" fmla="*/ 10567 h 10843"/>
              <a:gd name="connsiteX3" fmla="*/ 30427 w 40734"/>
              <a:gd name="connsiteY3" fmla="*/ 732 h 10843"/>
              <a:gd name="connsiteX4" fmla="*/ 27508 w 40734"/>
              <a:gd name="connsiteY4" fmla="*/ 10751 h 10843"/>
              <a:gd name="connsiteX5" fmla="*/ 24684 w 40734"/>
              <a:gd name="connsiteY5" fmla="*/ 732 h 10843"/>
              <a:gd name="connsiteX6" fmla="*/ 21860 w 40734"/>
              <a:gd name="connsiteY6" fmla="*/ 10843 h 10843"/>
              <a:gd name="connsiteX7" fmla="*/ 18995 w 40734"/>
              <a:gd name="connsiteY7" fmla="*/ 548 h 10843"/>
              <a:gd name="connsiteX8" fmla="*/ 16117 w 40734"/>
              <a:gd name="connsiteY8" fmla="*/ 10476 h 10843"/>
              <a:gd name="connsiteX9" fmla="*/ 13308 w 40734"/>
              <a:gd name="connsiteY9" fmla="*/ 364 h 10843"/>
              <a:gd name="connsiteX10" fmla="*/ 10362 w 40734"/>
              <a:gd name="connsiteY10" fmla="*/ 10291 h 10843"/>
              <a:gd name="connsiteX11" fmla="*/ 7563 w 40734"/>
              <a:gd name="connsiteY11" fmla="*/ 364 h 10843"/>
              <a:gd name="connsiteX12" fmla="*/ 4703 w 40734"/>
              <a:gd name="connsiteY12" fmla="*/ 10471 h 10843"/>
              <a:gd name="connsiteX13" fmla="*/ 0 w 40734"/>
              <a:gd name="connsiteY13" fmla="*/ 5839 h 10843"/>
              <a:gd name="connsiteX0" fmla="*/ 44327 w 44327"/>
              <a:gd name="connsiteY0" fmla="*/ 5356 h 10843"/>
              <a:gd name="connsiteX1" fmla="*/ 36129 w 44327"/>
              <a:gd name="connsiteY1" fmla="*/ 118 h 10843"/>
              <a:gd name="connsiteX2" fmla="*/ 33224 w 44327"/>
              <a:gd name="connsiteY2" fmla="*/ 10567 h 10843"/>
              <a:gd name="connsiteX3" fmla="*/ 30427 w 44327"/>
              <a:gd name="connsiteY3" fmla="*/ 732 h 10843"/>
              <a:gd name="connsiteX4" fmla="*/ 27508 w 44327"/>
              <a:gd name="connsiteY4" fmla="*/ 10751 h 10843"/>
              <a:gd name="connsiteX5" fmla="*/ 24684 w 44327"/>
              <a:gd name="connsiteY5" fmla="*/ 732 h 10843"/>
              <a:gd name="connsiteX6" fmla="*/ 21860 w 44327"/>
              <a:gd name="connsiteY6" fmla="*/ 10843 h 10843"/>
              <a:gd name="connsiteX7" fmla="*/ 18995 w 44327"/>
              <a:gd name="connsiteY7" fmla="*/ 548 h 10843"/>
              <a:gd name="connsiteX8" fmla="*/ 16117 w 44327"/>
              <a:gd name="connsiteY8" fmla="*/ 10476 h 10843"/>
              <a:gd name="connsiteX9" fmla="*/ 13308 w 44327"/>
              <a:gd name="connsiteY9" fmla="*/ 364 h 10843"/>
              <a:gd name="connsiteX10" fmla="*/ 10362 w 44327"/>
              <a:gd name="connsiteY10" fmla="*/ 10291 h 10843"/>
              <a:gd name="connsiteX11" fmla="*/ 7563 w 44327"/>
              <a:gd name="connsiteY11" fmla="*/ 364 h 10843"/>
              <a:gd name="connsiteX12" fmla="*/ 4703 w 44327"/>
              <a:gd name="connsiteY12" fmla="*/ 10471 h 10843"/>
              <a:gd name="connsiteX13" fmla="*/ 0 w 44327"/>
              <a:gd name="connsiteY13" fmla="*/ 5839 h 10843"/>
              <a:gd name="connsiteX0" fmla="*/ 44327 w 44327"/>
              <a:gd name="connsiteY0" fmla="*/ 5356 h 10843"/>
              <a:gd name="connsiteX1" fmla="*/ 36129 w 44327"/>
              <a:gd name="connsiteY1" fmla="*/ 118 h 10843"/>
              <a:gd name="connsiteX2" fmla="*/ 33224 w 44327"/>
              <a:gd name="connsiteY2" fmla="*/ 10567 h 10843"/>
              <a:gd name="connsiteX3" fmla="*/ 30427 w 44327"/>
              <a:gd name="connsiteY3" fmla="*/ 732 h 10843"/>
              <a:gd name="connsiteX4" fmla="*/ 27508 w 44327"/>
              <a:gd name="connsiteY4" fmla="*/ 10751 h 10843"/>
              <a:gd name="connsiteX5" fmla="*/ 24684 w 44327"/>
              <a:gd name="connsiteY5" fmla="*/ 732 h 10843"/>
              <a:gd name="connsiteX6" fmla="*/ 21860 w 44327"/>
              <a:gd name="connsiteY6" fmla="*/ 10843 h 10843"/>
              <a:gd name="connsiteX7" fmla="*/ 18995 w 44327"/>
              <a:gd name="connsiteY7" fmla="*/ 548 h 10843"/>
              <a:gd name="connsiteX8" fmla="*/ 16117 w 44327"/>
              <a:gd name="connsiteY8" fmla="*/ 10476 h 10843"/>
              <a:gd name="connsiteX9" fmla="*/ 13308 w 44327"/>
              <a:gd name="connsiteY9" fmla="*/ 364 h 10843"/>
              <a:gd name="connsiteX10" fmla="*/ 10362 w 44327"/>
              <a:gd name="connsiteY10" fmla="*/ 10291 h 10843"/>
              <a:gd name="connsiteX11" fmla="*/ 7563 w 44327"/>
              <a:gd name="connsiteY11" fmla="*/ 364 h 10843"/>
              <a:gd name="connsiteX12" fmla="*/ 4703 w 44327"/>
              <a:gd name="connsiteY12" fmla="*/ 10471 h 10843"/>
              <a:gd name="connsiteX13" fmla="*/ 0 w 44327"/>
              <a:gd name="connsiteY13" fmla="*/ 5839 h 10843"/>
              <a:gd name="connsiteX0" fmla="*/ 47717 w 47717"/>
              <a:gd name="connsiteY0" fmla="*/ 5356 h 10843"/>
              <a:gd name="connsiteX1" fmla="*/ 39519 w 47717"/>
              <a:gd name="connsiteY1" fmla="*/ 118 h 10843"/>
              <a:gd name="connsiteX2" fmla="*/ 36614 w 47717"/>
              <a:gd name="connsiteY2" fmla="*/ 10567 h 10843"/>
              <a:gd name="connsiteX3" fmla="*/ 33817 w 47717"/>
              <a:gd name="connsiteY3" fmla="*/ 732 h 10843"/>
              <a:gd name="connsiteX4" fmla="*/ 30898 w 47717"/>
              <a:gd name="connsiteY4" fmla="*/ 10751 h 10843"/>
              <a:gd name="connsiteX5" fmla="*/ 28074 w 47717"/>
              <a:gd name="connsiteY5" fmla="*/ 732 h 10843"/>
              <a:gd name="connsiteX6" fmla="*/ 25250 w 47717"/>
              <a:gd name="connsiteY6" fmla="*/ 10843 h 10843"/>
              <a:gd name="connsiteX7" fmla="*/ 22385 w 47717"/>
              <a:gd name="connsiteY7" fmla="*/ 548 h 10843"/>
              <a:gd name="connsiteX8" fmla="*/ 19507 w 47717"/>
              <a:gd name="connsiteY8" fmla="*/ 10476 h 10843"/>
              <a:gd name="connsiteX9" fmla="*/ 16698 w 47717"/>
              <a:gd name="connsiteY9" fmla="*/ 364 h 10843"/>
              <a:gd name="connsiteX10" fmla="*/ 13752 w 47717"/>
              <a:gd name="connsiteY10" fmla="*/ 10291 h 10843"/>
              <a:gd name="connsiteX11" fmla="*/ 10953 w 47717"/>
              <a:gd name="connsiteY11" fmla="*/ 364 h 10843"/>
              <a:gd name="connsiteX12" fmla="*/ 8093 w 47717"/>
              <a:gd name="connsiteY12" fmla="*/ 10471 h 10843"/>
              <a:gd name="connsiteX13" fmla="*/ 0 w 47717"/>
              <a:gd name="connsiteY13" fmla="*/ 5630 h 10843"/>
              <a:gd name="connsiteX0" fmla="*/ 47717 w 47717"/>
              <a:gd name="connsiteY0" fmla="*/ 5356 h 10843"/>
              <a:gd name="connsiteX1" fmla="*/ 39519 w 47717"/>
              <a:gd name="connsiteY1" fmla="*/ 118 h 10843"/>
              <a:gd name="connsiteX2" fmla="*/ 36614 w 47717"/>
              <a:gd name="connsiteY2" fmla="*/ 10567 h 10843"/>
              <a:gd name="connsiteX3" fmla="*/ 33817 w 47717"/>
              <a:gd name="connsiteY3" fmla="*/ 732 h 10843"/>
              <a:gd name="connsiteX4" fmla="*/ 30898 w 47717"/>
              <a:gd name="connsiteY4" fmla="*/ 10751 h 10843"/>
              <a:gd name="connsiteX5" fmla="*/ 28074 w 47717"/>
              <a:gd name="connsiteY5" fmla="*/ 732 h 10843"/>
              <a:gd name="connsiteX6" fmla="*/ 25250 w 47717"/>
              <a:gd name="connsiteY6" fmla="*/ 10843 h 10843"/>
              <a:gd name="connsiteX7" fmla="*/ 22385 w 47717"/>
              <a:gd name="connsiteY7" fmla="*/ 548 h 10843"/>
              <a:gd name="connsiteX8" fmla="*/ 19507 w 47717"/>
              <a:gd name="connsiteY8" fmla="*/ 10476 h 10843"/>
              <a:gd name="connsiteX9" fmla="*/ 16698 w 47717"/>
              <a:gd name="connsiteY9" fmla="*/ 364 h 10843"/>
              <a:gd name="connsiteX10" fmla="*/ 13752 w 47717"/>
              <a:gd name="connsiteY10" fmla="*/ 10291 h 10843"/>
              <a:gd name="connsiteX11" fmla="*/ 10953 w 47717"/>
              <a:gd name="connsiteY11" fmla="*/ 364 h 10843"/>
              <a:gd name="connsiteX12" fmla="*/ 8093 w 47717"/>
              <a:gd name="connsiteY12" fmla="*/ 10471 h 10843"/>
              <a:gd name="connsiteX13" fmla="*/ 0 w 47717"/>
              <a:gd name="connsiteY13" fmla="*/ 5630 h 10843"/>
              <a:gd name="connsiteX0" fmla="*/ 47717 w 47717"/>
              <a:gd name="connsiteY0" fmla="*/ 5356 h 10843"/>
              <a:gd name="connsiteX1" fmla="*/ 39519 w 47717"/>
              <a:gd name="connsiteY1" fmla="*/ 118 h 10843"/>
              <a:gd name="connsiteX2" fmla="*/ 36614 w 47717"/>
              <a:gd name="connsiteY2" fmla="*/ 10567 h 10843"/>
              <a:gd name="connsiteX3" fmla="*/ 33817 w 47717"/>
              <a:gd name="connsiteY3" fmla="*/ 732 h 10843"/>
              <a:gd name="connsiteX4" fmla="*/ 30898 w 47717"/>
              <a:gd name="connsiteY4" fmla="*/ 10751 h 10843"/>
              <a:gd name="connsiteX5" fmla="*/ 28074 w 47717"/>
              <a:gd name="connsiteY5" fmla="*/ 732 h 10843"/>
              <a:gd name="connsiteX6" fmla="*/ 25250 w 47717"/>
              <a:gd name="connsiteY6" fmla="*/ 10843 h 10843"/>
              <a:gd name="connsiteX7" fmla="*/ 22385 w 47717"/>
              <a:gd name="connsiteY7" fmla="*/ 548 h 10843"/>
              <a:gd name="connsiteX8" fmla="*/ 19507 w 47717"/>
              <a:gd name="connsiteY8" fmla="*/ 10476 h 10843"/>
              <a:gd name="connsiteX9" fmla="*/ 16698 w 47717"/>
              <a:gd name="connsiteY9" fmla="*/ 364 h 10843"/>
              <a:gd name="connsiteX10" fmla="*/ 13752 w 47717"/>
              <a:gd name="connsiteY10" fmla="*/ 10291 h 10843"/>
              <a:gd name="connsiteX11" fmla="*/ 10953 w 47717"/>
              <a:gd name="connsiteY11" fmla="*/ 364 h 10843"/>
              <a:gd name="connsiteX12" fmla="*/ 8093 w 47717"/>
              <a:gd name="connsiteY12" fmla="*/ 10471 h 10843"/>
              <a:gd name="connsiteX13" fmla="*/ 0 w 47717"/>
              <a:gd name="connsiteY13" fmla="*/ 5630 h 10843"/>
              <a:gd name="connsiteX0" fmla="*/ 47717 w 47717"/>
              <a:gd name="connsiteY0" fmla="*/ 5356 h 10843"/>
              <a:gd name="connsiteX1" fmla="*/ 39519 w 47717"/>
              <a:gd name="connsiteY1" fmla="*/ 118 h 10843"/>
              <a:gd name="connsiteX2" fmla="*/ 36614 w 47717"/>
              <a:gd name="connsiteY2" fmla="*/ 10567 h 10843"/>
              <a:gd name="connsiteX3" fmla="*/ 33817 w 47717"/>
              <a:gd name="connsiteY3" fmla="*/ 732 h 10843"/>
              <a:gd name="connsiteX4" fmla="*/ 30898 w 47717"/>
              <a:gd name="connsiteY4" fmla="*/ 10751 h 10843"/>
              <a:gd name="connsiteX5" fmla="*/ 28074 w 47717"/>
              <a:gd name="connsiteY5" fmla="*/ 732 h 10843"/>
              <a:gd name="connsiteX6" fmla="*/ 25250 w 47717"/>
              <a:gd name="connsiteY6" fmla="*/ 10843 h 10843"/>
              <a:gd name="connsiteX7" fmla="*/ 22385 w 47717"/>
              <a:gd name="connsiteY7" fmla="*/ 548 h 10843"/>
              <a:gd name="connsiteX8" fmla="*/ 19507 w 47717"/>
              <a:gd name="connsiteY8" fmla="*/ 10476 h 10843"/>
              <a:gd name="connsiteX9" fmla="*/ 16698 w 47717"/>
              <a:gd name="connsiteY9" fmla="*/ 364 h 10843"/>
              <a:gd name="connsiteX10" fmla="*/ 13752 w 47717"/>
              <a:gd name="connsiteY10" fmla="*/ 10291 h 10843"/>
              <a:gd name="connsiteX11" fmla="*/ 10953 w 47717"/>
              <a:gd name="connsiteY11" fmla="*/ 364 h 10843"/>
              <a:gd name="connsiteX12" fmla="*/ 8093 w 47717"/>
              <a:gd name="connsiteY12" fmla="*/ 10471 h 10843"/>
              <a:gd name="connsiteX13" fmla="*/ 0 w 47717"/>
              <a:gd name="connsiteY13" fmla="*/ 5630 h 10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7717" h="10843">
                <a:moveTo>
                  <a:pt x="47717" y="5356"/>
                </a:moveTo>
                <a:cubicBezTo>
                  <a:pt x="40127" y="5286"/>
                  <a:pt x="40762" y="-925"/>
                  <a:pt x="39519" y="118"/>
                </a:cubicBezTo>
                <a:cubicBezTo>
                  <a:pt x="37973" y="277"/>
                  <a:pt x="37564" y="10569"/>
                  <a:pt x="36614" y="10567"/>
                </a:cubicBezTo>
                <a:cubicBezTo>
                  <a:pt x="35200" y="10629"/>
                  <a:pt x="35217" y="670"/>
                  <a:pt x="33817" y="732"/>
                </a:cubicBezTo>
                <a:cubicBezTo>
                  <a:pt x="32317" y="763"/>
                  <a:pt x="32317" y="10720"/>
                  <a:pt x="30898" y="10751"/>
                </a:cubicBezTo>
                <a:cubicBezTo>
                  <a:pt x="29459" y="10875"/>
                  <a:pt x="29495" y="748"/>
                  <a:pt x="28074" y="732"/>
                </a:cubicBezTo>
                <a:cubicBezTo>
                  <a:pt x="26667" y="900"/>
                  <a:pt x="26621" y="10766"/>
                  <a:pt x="25250" y="10843"/>
                </a:cubicBezTo>
                <a:cubicBezTo>
                  <a:pt x="23777" y="10692"/>
                  <a:pt x="23772" y="594"/>
                  <a:pt x="22385" y="548"/>
                </a:cubicBezTo>
                <a:cubicBezTo>
                  <a:pt x="20908" y="580"/>
                  <a:pt x="20873" y="10414"/>
                  <a:pt x="19507" y="10476"/>
                </a:cubicBezTo>
                <a:cubicBezTo>
                  <a:pt x="18075" y="10536"/>
                  <a:pt x="18084" y="394"/>
                  <a:pt x="16698" y="364"/>
                </a:cubicBezTo>
                <a:cubicBezTo>
                  <a:pt x="15243" y="426"/>
                  <a:pt x="15158" y="10445"/>
                  <a:pt x="13752" y="10291"/>
                </a:cubicBezTo>
                <a:cubicBezTo>
                  <a:pt x="12292" y="10413"/>
                  <a:pt x="12330" y="518"/>
                  <a:pt x="10953" y="364"/>
                </a:cubicBezTo>
                <a:cubicBezTo>
                  <a:pt x="9520" y="210"/>
                  <a:pt x="9542" y="10410"/>
                  <a:pt x="8093" y="10471"/>
                </a:cubicBezTo>
                <a:cubicBezTo>
                  <a:pt x="6669" y="10504"/>
                  <a:pt x="7971" y="5286"/>
                  <a:pt x="0" y="5630"/>
                </a:cubicBezTo>
              </a:path>
            </a:pathLst>
          </a:custGeom>
          <a:ln>
            <a:tailEnd type="arrow" w="lg" len="lg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612775" y="360363"/>
            <a:ext cx="7918450" cy="630237"/>
          </a:xfrm>
          <a:prstGeom prst="roundRect">
            <a:avLst>
              <a:gd name="adj" fmla="val 23816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Non-linear Spectroscopy – different T, same equations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2775" y="6480175"/>
            <a:ext cx="7918450" cy="90488"/>
          </a:xfrm>
          <a:prstGeom prst="roundRect">
            <a:avLst>
              <a:gd name="adj" fmla="val 37719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/>
          </a:p>
        </p:txBody>
      </p:sp>
      <p:sp>
        <p:nvSpPr>
          <p:cNvPr id="5" name="Rounded Rectangle 4"/>
          <p:cNvSpPr/>
          <p:nvPr/>
        </p:nvSpPr>
        <p:spPr>
          <a:xfrm>
            <a:off x="612775" y="1085850"/>
            <a:ext cx="1195388" cy="743860"/>
          </a:xfrm>
          <a:prstGeom prst="roundRect">
            <a:avLst>
              <a:gd name="adj" fmla="val 17238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tx1"/>
                </a:solidFill>
              </a:rPr>
              <a:t>Pump Probe</a:t>
            </a:r>
          </a:p>
        </p:txBody>
      </p:sp>
      <p:sp>
        <p:nvSpPr>
          <p:cNvPr id="115" name="Rounded Rectangle 114"/>
          <p:cNvSpPr/>
          <p:nvPr/>
        </p:nvSpPr>
        <p:spPr>
          <a:xfrm>
            <a:off x="2292350" y="1085850"/>
            <a:ext cx="1196975" cy="403225"/>
          </a:xfrm>
          <a:prstGeom prst="roundRect">
            <a:avLst>
              <a:gd name="adj" fmla="val 17238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tx1"/>
                </a:solidFill>
              </a:rPr>
              <a:t>XAS</a:t>
            </a:r>
          </a:p>
        </p:txBody>
      </p:sp>
      <p:sp>
        <p:nvSpPr>
          <p:cNvPr id="190" name="Rounded Rectangle 189"/>
          <p:cNvSpPr/>
          <p:nvPr/>
        </p:nvSpPr>
        <p:spPr>
          <a:xfrm>
            <a:off x="2306384" y="1085850"/>
            <a:ext cx="1195388" cy="403225"/>
          </a:xfrm>
          <a:prstGeom prst="roundRect">
            <a:avLst>
              <a:gd name="adj" fmla="val 17238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tx1"/>
                </a:solidFill>
              </a:rPr>
              <a:t>PES</a:t>
            </a:r>
          </a:p>
        </p:txBody>
      </p:sp>
      <p:sp>
        <p:nvSpPr>
          <p:cNvPr id="191" name="Rounded Rectangle 190"/>
          <p:cNvSpPr/>
          <p:nvPr/>
        </p:nvSpPr>
        <p:spPr>
          <a:xfrm>
            <a:off x="5667122" y="1085850"/>
            <a:ext cx="1196975" cy="403225"/>
          </a:xfrm>
          <a:prstGeom prst="roundRect">
            <a:avLst>
              <a:gd name="adj" fmla="val 17238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tx1"/>
                </a:solidFill>
              </a:rPr>
              <a:t>RXD</a:t>
            </a:r>
          </a:p>
        </p:txBody>
      </p:sp>
      <p:sp>
        <p:nvSpPr>
          <p:cNvPr id="192" name="Rounded Rectangle 191"/>
          <p:cNvSpPr/>
          <p:nvPr/>
        </p:nvSpPr>
        <p:spPr>
          <a:xfrm>
            <a:off x="7348284" y="1085850"/>
            <a:ext cx="1196975" cy="403225"/>
          </a:xfrm>
          <a:prstGeom prst="roundRect">
            <a:avLst>
              <a:gd name="adj" fmla="val 17238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tx1"/>
                </a:solidFill>
              </a:rPr>
              <a:t>RIXS</a:t>
            </a:r>
          </a:p>
        </p:txBody>
      </p:sp>
      <p:grpSp>
        <p:nvGrpSpPr>
          <p:cNvPr id="193" name="Group 192"/>
          <p:cNvGrpSpPr>
            <a:grpSpLocks/>
          </p:cNvGrpSpPr>
          <p:nvPr/>
        </p:nvGrpSpPr>
        <p:grpSpPr bwMode="auto">
          <a:xfrm>
            <a:off x="4954334" y="2184400"/>
            <a:ext cx="2138363" cy="4003675"/>
            <a:chOff x="2719492" y="2184214"/>
            <a:chExt cx="2139057" cy="4003354"/>
          </a:xfrm>
        </p:grpSpPr>
        <p:sp>
          <p:nvSpPr>
            <p:cNvPr id="194" name="Pie 193"/>
            <p:cNvSpPr/>
            <p:nvPr/>
          </p:nvSpPr>
          <p:spPr>
            <a:xfrm>
              <a:off x="2732196" y="2706460"/>
              <a:ext cx="1486382" cy="1531814"/>
            </a:xfrm>
            <a:prstGeom prst="pie">
              <a:avLst>
                <a:gd name="adj1" fmla="val 67035"/>
                <a:gd name="adj2" fmla="val 5400000"/>
              </a:avLst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95" name="Straight Connector 194"/>
            <p:cNvCxnSpPr/>
            <p:nvPr/>
          </p:nvCxnSpPr>
          <p:spPr>
            <a:xfrm>
              <a:off x="3469035" y="5430392"/>
              <a:ext cx="1389514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Straight Connector 195"/>
            <p:cNvCxnSpPr/>
            <p:nvPr/>
          </p:nvCxnSpPr>
          <p:spPr>
            <a:xfrm>
              <a:off x="3469035" y="5860569"/>
              <a:ext cx="1389514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7" name="Arc 196"/>
            <p:cNvSpPr/>
            <p:nvPr/>
          </p:nvSpPr>
          <p:spPr>
            <a:xfrm>
              <a:off x="2719492" y="2733445"/>
              <a:ext cx="1499086" cy="1504829"/>
            </a:xfrm>
            <a:prstGeom prst="arc">
              <a:avLst>
                <a:gd name="adj1" fmla="val 16200000"/>
                <a:gd name="adj2" fmla="val 5384515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98" name="Straight Connector 197"/>
            <p:cNvCxnSpPr/>
            <p:nvPr/>
          </p:nvCxnSpPr>
          <p:spPr>
            <a:xfrm flipV="1">
              <a:off x="3469035" y="2525500"/>
              <a:ext cx="0" cy="349063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Straight Arrow Connector 198"/>
            <p:cNvCxnSpPr/>
            <p:nvPr/>
          </p:nvCxnSpPr>
          <p:spPr>
            <a:xfrm flipV="1">
              <a:off x="4296392" y="5073232"/>
              <a:ext cx="0" cy="652411"/>
            </a:xfrm>
            <a:prstGeom prst="straightConnector1">
              <a:avLst/>
            </a:prstGeom>
            <a:ln w="38100" cmpd="sng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Straight Arrow Connector 199"/>
            <p:cNvCxnSpPr/>
            <p:nvPr/>
          </p:nvCxnSpPr>
          <p:spPr>
            <a:xfrm flipV="1">
              <a:off x="4491717" y="5535158"/>
              <a:ext cx="0" cy="652410"/>
            </a:xfrm>
            <a:prstGeom prst="straightConnector1">
              <a:avLst/>
            </a:prstGeom>
            <a:ln w="38100" cmpd="sng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Straight Arrow Connector 200"/>
            <p:cNvCxnSpPr/>
            <p:nvPr/>
          </p:nvCxnSpPr>
          <p:spPr>
            <a:xfrm flipV="1">
              <a:off x="4707687" y="5081170"/>
              <a:ext cx="0" cy="652410"/>
            </a:xfrm>
            <a:prstGeom prst="straightConnector1">
              <a:avLst/>
            </a:prstGeom>
            <a:ln w="38100" cmpd="sng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Straight Arrow Connector 201"/>
            <p:cNvCxnSpPr/>
            <p:nvPr/>
          </p:nvCxnSpPr>
          <p:spPr>
            <a:xfrm>
              <a:off x="3669125" y="5073232"/>
              <a:ext cx="0" cy="652411"/>
            </a:xfrm>
            <a:prstGeom prst="straightConnector1">
              <a:avLst/>
            </a:prstGeom>
            <a:ln w="38100" cmpd="sng">
              <a:solidFill>
                <a:schemeClr val="accent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Straight Arrow Connector 202"/>
            <p:cNvCxnSpPr/>
            <p:nvPr/>
          </p:nvCxnSpPr>
          <p:spPr>
            <a:xfrm>
              <a:off x="4080422" y="5073232"/>
              <a:ext cx="0" cy="652411"/>
            </a:xfrm>
            <a:prstGeom prst="straightConnector1">
              <a:avLst/>
            </a:prstGeom>
            <a:ln w="38100" cmpd="sng">
              <a:solidFill>
                <a:schemeClr val="accent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4" name="Delay 46"/>
            <p:cNvSpPr/>
            <p:nvPr/>
          </p:nvSpPr>
          <p:spPr>
            <a:xfrm rot="16028308">
              <a:off x="3200337" y="3285032"/>
              <a:ext cx="2323914" cy="122278"/>
            </a:xfrm>
            <a:custGeom>
              <a:avLst/>
              <a:gdLst>
                <a:gd name="connsiteX0" fmla="*/ 0 w 822960"/>
                <a:gd name="connsiteY0" fmla="*/ 0 h 822960"/>
                <a:gd name="connsiteX1" fmla="*/ 411480 w 822960"/>
                <a:gd name="connsiteY1" fmla="*/ 0 h 822960"/>
                <a:gd name="connsiteX2" fmla="*/ 822960 w 822960"/>
                <a:gd name="connsiteY2" fmla="*/ 411480 h 822960"/>
                <a:gd name="connsiteX3" fmla="*/ 411480 w 822960"/>
                <a:gd name="connsiteY3" fmla="*/ 822960 h 822960"/>
                <a:gd name="connsiteX4" fmla="*/ 0 w 822960"/>
                <a:gd name="connsiteY4" fmla="*/ 822960 h 822960"/>
                <a:gd name="connsiteX5" fmla="*/ 0 w 822960"/>
                <a:gd name="connsiteY5" fmla="*/ 0 h 822960"/>
                <a:gd name="connsiteX0" fmla="*/ 0 w 935151"/>
                <a:gd name="connsiteY0" fmla="*/ 0 h 822960"/>
                <a:gd name="connsiteX1" fmla="*/ 411480 w 935151"/>
                <a:gd name="connsiteY1" fmla="*/ 0 h 822960"/>
                <a:gd name="connsiteX2" fmla="*/ 822960 w 935151"/>
                <a:gd name="connsiteY2" fmla="*/ 411480 h 822960"/>
                <a:gd name="connsiteX3" fmla="*/ 814705 w 935151"/>
                <a:gd name="connsiteY3" fmla="*/ 816610 h 822960"/>
                <a:gd name="connsiteX4" fmla="*/ 0 w 935151"/>
                <a:gd name="connsiteY4" fmla="*/ 822960 h 822960"/>
                <a:gd name="connsiteX5" fmla="*/ 0 w 935151"/>
                <a:gd name="connsiteY5" fmla="*/ 0 h 822960"/>
                <a:gd name="connsiteX0" fmla="*/ 0 w 935151"/>
                <a:gd name="connsiteY0" fmla="*/ 0 h 822960"/>
                <a:gd name="connsiteX1" fmla="*/ 411480 w 935151"/>
                <a:gd name="connsiteY1" fmla="*/ 0 h 822960"/>
                <a:gd name="connsiteX2" fmla="*/ 822960 w 935151"/>
                <a:gd name="connsiteY2" fmla="*/ 411480 h 822960"/>
                <a:gd name="connsiteX3" fmla="*/ 814705 w 935151"/>
                <a:gd name="connsiteY3" fmla="*/ 816610 h 822960"/>
                <a:gd name="connsiteX4" fmla="*/ 0 w 935151"/>
                <a:gd name="connsiteY4" fmla="*/ 822960 h 822960"/>
                <a:gd name="connsiteX5" fmla="*/ 0 w 935151"/>
                <a:gd name="connsiteY5" fmla="*/ 0 h 822960"/>
                <a:gd name="connsiteX0" fmla="*/ 0 w 934064"/>
                <a:gd name="connsiteY0" fmla="*/ 0 h 822960"/>
                <a:gd name="connsiteX1" fmla="*/ 411480 w 934064"/>
                <a:gd name="connsiteY1" fmla="*/ 0 h 822960"/>
                <a:gd name="connsiteX2" fmla="*/ 819785 w 934064"/>
                <a:gd name="connsiteY2" fmla="*/ 478155 h 822960"/>
                <a:gd name="connsiteX3" fmla="*/ 814705 w 934064"/>
                <a:gd name="connsiteY3" fmla="*/ 816610 h 822960"/>
                <a:gd name="connsiteX4" fmla="*/ 0 w 934064"/>
                <a:gd name="connsiteY4" fmla="*/ 822960 h 822960"/>
                <a:gd name="connsiteX5" fmla="*/ 0 w 934064"/>
                <a:gd name="connsiteY5" fmla="*/ 0 h 822960"/>
                <a:gd name="connsiteX0" fmla="*/ 0 w 944312"/>
                <a:gd name="connsiteY0" fmla="*/ 0 h 822960"/>
                <a:gd name="connsiteX1" fmla="*/ 411480 w 944312"/>
                <a:gd name="connsiteY1" fmla="*/ 0 h 822960"/>
                <a:gd name="connsiteX2" fmla="*/ 819785 w 944312"/>
                <a:gd name="connsiteY2" fmla="*/ 478155 h 822960"/>
                <a:gd name="connsiteX3" fmla="*/ 814705 w 944312"/>
                <a:gd name="connsiteY3" fmla="*/ 816610 h 822960"/>
                <a:gd name="connsiteX4" fmla="*/ 0 w 944312"/>
                <a:gd name="connsiteY4" fmla="*/ 822960 h 822960"/>
                <a:gd name="connsiteX5" fmla="*/ 0 w 944312"/>
                <a:gd name="connsiteY5" fmla="*/ 0 h 822960"/>
                <a:gd name="connsiteX0" fmla="*/ 0 w 938492"/>
                <a:gd name="connsiteY0" fmla="*/ 0 h 822960"/>
                <a:gd name="connsiteX1" fmla="*/ 411480 w 938492"/>
                <a:gd name="connsiteY1" fmla="*/ 0 h 822960"/>
                <a:gd name="connsiteX2" fmla="*/ 803910 w 938492"/>
                <a:gd name="connsiteY2" fmla="*/ 614680 h 822960"/>
                <a:gd name="connsiteX3" fmla="*/ 814705 w 938492"/>
                <a:gd name="connsiteY3" fmla="*/ 816610 h 822960"/>
                <a:gd name="connsiteX4" fmla="*/ 0 w 938492"/>
                <a:gd name="connsiteY4" fmla="*/ 822960 h 822960"/>
                <a:gd name="connsiteX5" fmla="*/ 0 w 938492"/>
                <a:gd name="connsiteY5" fmla="*/ 0 h 822960"/>
                <a:gd name="connsiteX0" fmla="*/ 0 w 937579"/>
                <a:gd name="connsiteY0" fmla="*/ 0 h 822960"/>
                <a:gd name="connsiteX1" fmla="*/ 411480 w 937579"/>
                <a:gd name="connsiteY1" fmla="*/ 0 h 822960"/>
                <a:gd name="connsiteX2" fmla="*/ 803910 w 937579"/>
                <a:gd name="connsiteY2" fmla="*/ 614680 h 822960"/>
                <a:gd name="connsiteX3" fmla="*/ 814705 w 937579"/>
                <a:gd name="connsiteY3" fmla="*/ 816610 h 822960"/>
                <a:gd name="connsiteX4" fmla="*/ 0 w 937579"/>
                <a:gd name="connsiteY4" fmla="*/ 822960 h 822960"/>
                <a:gd name="connsiteX5" fmla="*/ 0 w 937579"/>
                <a:gd name="connsiteY5" fmla="*/ 0 h 822960"/>
                <a:gd name="connsiteX0" fmla="*/ 0 w 969381"/>
                <a:gd name="connsiteY0" fmla="*/ 0 h 822960"/>
                <a:gd name="connsiteX1" fmla="*/ 411480 w 969381"/>
                <a:gd name="connsiteY1" fmla="*/ 0 h 822960"/>
                <a:gd name="connsiteX2" fmla="*/ 803910 w 969381"/>
                <a:gd name="connsiteY2" fmla="*/ 614680 h 822960"/>
                <a:gd name="connsiteX3" fmla="*/ 814705 w 969381"/>
                <a:gd name="connsiteY3" fmla="*/ 816610 h 822960"/>
                <a:gd name="connsiteX4" fmla="*/ 0 w 969381"/>
                <a:gd name="connsiteY4" fmla="*/ 822960 h 822960"/>
                <a:gd name="connsiteX5" fmla="*/ 0 w 969381"/>
                <a:gd name="connsiteY5" fmla="*/ 0 h 822960"/>
                <a:gd name="connsiteX0" fmla="*/ 0 w 965809"/>
                <a:gd name="connsiteY0" fmla="*/ 0 h 822960"/>
                <a:gd name="connsiteX1" fmla="*/ 411480 w 965809"/>
                <a:gd name="connsiteY1" fmla="*/ 0 h 822960"/>
                <a:gd name="connsiteX2" fmla="*/ 803910 w 965809"/>
                <a:gd name="connsiteY2" fmla="*/ 614680 h 822960"/>
                <a:gd name="connsiteX3" fmla="*/ 821055 w 965809"/>
                <a:gd name="connsiteY3" fmla="*/ 816610 h 822960"/>
                <a:gd name="connsiteX4" fmla="*/ 0 w 965809"/>
                <a:gd name="connsiteY4" fmla="*/ 822960 h 822960"/>
                <a:gd name="connsiteX5" fmla="*/ 0 w 965809"/>
                <a:gd name="connsiteY5" fmla="*/ 0 h 822960"/>
                <a:gd name="connsiteX0" fmla="*/ 0 w 977388"/>
                <a:gd name="connsiteY0" fmla="*/ 0 h 822960"/>
                <a:gd name="connsiteX1" fmla="*/ 411480 w 977388"/>
                <a:gd name="connsiteY1" fmla="*/ 0 h 822960"/>
                <a:gd name="connsiteX2" fmla="*/ 803910 w 977388"/>
                <a:gd name="connsiteY2" fmla="*/ 614680 h 822960"/>
                <a:gd name="connsiteX3" fmla="*/ 821055 w 977388"/>
                <a:gd name="connsiteY3" fmla="*/ 816610 h 822960"/>
                <a:gd name="connsiteX4" fmla="*/ 0 w 977388"/>
                <a:gd name="connsiteY4" fmla="*/ 822960 h 822960"/>
                <a:gd name="connsiteX5" fmla="*/ 0 w 977388"/>
                <a:gd name="connsiteY5" fmla="*/ 0 h 822960"/>
                <a:gd name="connsiteX0" fmla="*/ 0 w 966844"/>
                <a:gd name="connsiteY0" fmla="*/ 0 h 822960"/>
                <a:gd name="connsiteX1" fmla="*/ 386538 w 966844"/>
                <a:gd name="connsiteY1" fmla="*/ 0 h 822960"/>
                <a:gd name="connsiteX2" fmla="*/ 803910 w 966844"/>
                <a:gd name="connsiteY2" fmla="*/ 614680 h 822960"/>
                <a:gd name="connsiteX3" fmla="*/ 821055 w 966844"/>
                <a:gd name="connsiteY3" fmla="*/ 816610 h 822960"/>
                <a:gd name="connsiteX4" fmla="*/ 0 w 966844"/>
                <a:gd name="connsiteY4" fmla="*/ 822960 h 822960"/>
                <a:gd name="connsiteX5" fmla="*/ 0 w 966844"/>
                <a:gd name="connsiteY5" fmla="*/ 0 h 822960"/>
                <a:gd name="connsiteX0" fmla="*/ 0 w 966844"/>
                <a:gd name="connsiteY0" fmla="*/ 0 h 822960"/>
                <a:gd name="connsiteX1" fmla="*/ 386538 w 966844"/>
                <a:gd name="connsiteY1" fmla="*/ 0 h 822960"/>
                <a:gd name="connsiteX2" fmla="*/ 803910 w 966844"/>
                <a:gd name="connsiteY2" fmla="*/ 614680 h 822960"/>
                <a:gd name="connsiteX3" fmla="*/ 821055 w 966844"/>
                <a:gd name="connsiteY3" fmla="*/ 816610 h 822960"/>
                <a:gd name="connsiteX4" fmla="*/ 0 w 966844"/>
                <a:gd name="connsiteY4" fmla="*/ 822960 h 822960"/>
                <a:gd name="connsiteX5" fmla="*/ 0 w 966844"/>
                <a:gd name="connsiteY5" fmla="*/ 0 h 822960"/>
                <a:gd name="connsiteX0" fmla="*/ 0 w 973811"/>
                <a:gd name="connsiteY0" fmla="*/ 0 h 822960"/>
                <a:gd name="connsiteX1" fmla="*/ 386538 w 973811"/>
                <a:gd name="connsiteY1" fmla="*/ 0 h 822960"/>
                <a:gd name="connsiteX2" fmla="*/ 803910 w 973811"/>
                <a:gd name="connsiteY2" fmla="*/ 614680 h 822960"/>
                <a:gd name="connsiteX3" fmla="*/ 821055 w 973811"/>
                <a:gd name="connsiteY3" fmla="*/ 816610 h 822960"/>
                <a:gd name="connsiteX4" fmla="*/ 0 w 973811"/>
                <a:gd name="connsiteY4" fmla="*/ 822960 h 822960"/>
                <a:gd name="connsiteX5" fmla="*/ 0 w 973811"/>
                <a:gd name="connsiteY5" fmla="*/ 0 h 822960"/>
                <a:gd name="connsiteX0" fmla="*/ 0 w 976603"/>
                <a:gd name="connsiteY0" fmla="*/ 0 h 822960"/>
                <a:gd name="connsiteX1" fmla="*/ 386538 w 976603"/>
                <a:gd name="connsiteY1" fmla="*/ 0 h 822960"/>
                <a:gd name="connsiteX2" fmla="*/ 803910 w 976603"/>
                <a:gd name="connsiteY2" fmla="*/ 614680 h 822960"/>
                <a:gd name="connsiteX3" fmla="*/ 821055 w 976603"/>
                <a:gd name="connsiteY3" fmla="*/ 816610 h 822960"/>
                <a:gd name="connsiteX4" fmla="*/ 0 w 976603"/>
                <a:gd name="connsiteY4" fmla="*/ 822960 h 822960"/>
                <a:gd name="connsiteX5" fmla="*/ 0 w 976603"/>
                <a:gd name="connsiteY5" fmla="*/ 0 h 822960"/>
                <a:gd name="connsiteX0" fmla="*/ 0 w 969946"/>
                <a:gd name="connsiteY0" fmla="*/ 0 h 822960"/>
                <a:gd name="connsiteX1" fmla="*/ 386538 w 969946"/>
                <a:gd name="connsiteY1" fmla="*/ 0 h 822960"/>
                <a:gd name="connsiteX2" fmla="*/ 803910 w 969946"/>
                <a:gd name="connsiteY2" fmla="*/ 614680 h 822960"/>
                <a:gd name="connsiteX3" fmla="*/ 825212 w 969946"/>
                <a:gd name="connsiteY3" fmla="*/ 816610 h 822960"/>
                <a:gd name="connsiteX4" fmla="*/ 0 w 969946"/>
                <a:gd name="connsiteY4" fmla="*/ 822960 h 822960"/>
                <a:gd name="connsiteX5" fmla="*/ 0 w 969946"/>
                <a:gd name="connsiteY5" fmla="*/ 0 h 822960"/>
                <a:gd name="connsiteX0" fmla="*/ 0 w 975746"/>
                <a:gd name="connsiteY0" fmla="*/ 0 h 822960"/>
                <a:gd name="connsiteX1" fmla="*/ 386538 w 975746"/>
                <a:gd name="connsiteY1" fmla="*/ 0 h 822960"/>
                <a:gd name="connsiteX2" fmla="*/ 803910 w 975746"/>
                <a:gd name="connsiteY2" fmla="*/ 614680 h 822960"/>
                <a:gd name="connsiteX3" fmla="*/ 825212 w 975746"/>
                <a:gd name="connsiteY3" fmla="*/ 816610 h 822960"/>
                <a:gd name="connsiteX4" fmla="*/ 0 w 975746"/>
                <a:gd name="connsiteY4" fmla="*/ 822960 h 822960"/>
                <a:gd name="connsiteX5" fmla="*/ 0 w 975746"/>
                <a:gd name="connsiteY5" fmla="*/ 0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59860 w 975746"/>
                <a:gd name="connsiteY4" fmla="*/ 119946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1663 w 975746"/>
                <a:gd name="connsiteY4" fmla="*/ 7497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1663 w 975746"/>
                <a:gd name="connsiteY4" fmla="*/ 7497 h 822960"/>
                <a:gd name="connsiteX0" fmla="*/ 386538 w 932530"/>
                <a:gd name="connsiteY0" fmla="*/ 0 h 822960"/>
                <a:gd name="connsiteX1" fmla="*/ 614365 w 932530"/>
                <a:gd name="connsiteY1" fmla="*/ 535550 h 822960"/>
                <a:gd name="connsiteX2" fmla="*/ 825212 w 932530"/>
                <a:gd name="connsiteY2" fmla="*/ 816610 h 822960"/>
                <a:gd name="connsiteX3" fmla="*/ 0 w 932530"/>
                <a:gd name="connsiteY3" fmla="*/ 822960 h 822960"/>
                <a:gd name="connsiteX4" fmla="*/ 1663 w 932530"/>
                <a:gd name="connsiteY4" fmla="*/ 7497 h 822960"/>
                <a:gd name="connsiteX0" fmla="*/ 386538 w 689638"/>
                <a:gd name="connsiteY0" fmla="*/ 0 h 822960"/>
                <a:gd name="connsiteX1" fmla="*/ 614365 w 689638"/>
                <a:gd name="connsiteY1" fmla="*/ 535550 h 822960"/>
                <a:gd name="connsiteX2" fmla="*/ 519025 w 689638"/>
                <a:gd name="connsiteY2" fmla="*/ 820775 h 822960"/>
                <a:gd name="connsiteX3" fmla="*/ 0 w 689638"/>
                <a:gd name="connsiteY3" fmla="*/ 822960 h 822960"/>
                <a:gd name="connsiteX4" fmla="*/ 1663 w 689638"/>
                <a:gd name="connsiteY4" fmla="*/ 7497 h 822960"/>
                <a:gd name="connsiteX0" fmla="*/ 386538 w 708160"/>
                <a:gd name="connsiteY0" fmla="*/ 0 h 822960"/>
                <a:gd name="connsiteX1" fmla="*/ 614365 w 708160"/>
                <a:gd name="connsiteY1" fmla="*/ 535550 h 822960"/>
                <a:gd name="connsiteX2" fmla="*/ 519025 w 708160"/>
                <a:gd name="connsiteY2" fmla="*/ 820775 h 822960"/>
                <a:gd name="connsiteX3" fmla="*/ 0 w 708160"/>
                <a:gd name="connsiteY3" fmla="*/ 822960 h 822960"/>
                <a:gd name="connsiteX4" fmla="*/ 1663 w 708160"/>
                <a:gd name="connsiteY4" fmla="*/ 7497 h 822960"/>
                <a:gd name="connsiteX0" fmla="*/ 386538 w 708160"/>
                <a:gd name="connsiteY0" fmla="*/ 0 h 822960"/>
                <a:gd name="connsiteX1" fmla="*/ 614365 w 708160"/>
                <a:gd name="connsiteY1" fmla="*/ 535550 h 822960"/>
                <a:gd name="connsiteX2" fmla="*/ 519025 w 708160"/>
                <a:gd name="connsiteY2" fmla="*/ 820775 h 822960"/>
                <a:gd name="connsiteX3" fmla="*/ 0 w 708160"/>
                <a:gd name="connsiteY3" fmla="*/ 822960 h 822960"/>
                <a:gd name="connsiteX4" fmla="*/ 1663 w 708160"/>
                <a:gd name="connsiteY4" fmla="*/ 7497 h 822960"/>
                <a:gd name="connsiteX0" fmla="*/ 386538 w 745430"/>
                <a:gd name="connsiteY0" fmla="*/ 0 h 822960"/>
                <a:gd name="connsiteX1" fmla="*/ 614365 w 745430"/>
                <a:gd name="connsiteY1" fmla="*/ 535550 h 822960"/>
                <a:gd name="connsiteX2" fmla="*/ 519025 w 745430"/>
                <a:gd name="connsiteY2" fmla="*/ 820775 h 822960"/>
                <a:gd name="connsiteX3" fmla="*/ 0 w 745430"/>
                <a:gd name="connsiteY3" fmla="*/ 822960 h 822960"/>
                <a:gd name="connsiteX4" fmla="*/ 1663 w 745430"/>
                <a:gd name="connsiteY4" fmla="*/ 7497 h 822960"/>
                <a:gd name="connsiteX0" fmla="*/ 346963 w 691795"/>
                <a:gd name="connsiteY0" fmla="*/ 0 h 968727"/>
                <a:gd name="connsiteX1" fmla="*/ 614365 w 691795"/>
                <a:gd name="connsiteY1" fmla="*/ 681317 h 968727"/>
                <a:gd name="connsiteX2" fmla="*/ 519025 w 691795"/>
                <a:gd name="connsiteY2" fmla="*/ 966542 h 968727"/>
                <a:gd name="connsiteX3" fmla="*/ 0 w 691795"/>
                <a:gd name="connsiteY3" fmla="*/ 968727 h 968727"/>
                <a:gd name="connsiteX4" fmla="*/ 1663 w 691795"/>
                <a:gd name="connsiteY4" fmla="*/ 153264 h 968727"/>
                <a:gd name="connsiteX0" fmla="*/ 346963 w 691795"/>
                <a:gd name="connsiteY0" fmla="*/ 9163 h 977890"/>
                <a:gd name="connsiteX1" fmla="*/ 614365 w 691795"/>
                <a:gd name="connsiteY1" fmla="*/ 690480 h 977890"/>
                <a:gd name="connsiteX2" fmla="*/ 519025 w 691795"/>
                <a:gd name="connsiteY2" fmla="*/ 975705 h 977890"/>
                <a:gd name="connsiteX3" fmla="*/ 0 w 691795"/>
                <a:gd name="connsiteY3" fmla="*/ 977890 h 977890"/>
                <a:gd name="connsiteX4" fmla="*/ 1663 w 691795"/>
                <a:gd name="connsiteY4" fmla="*/ 0 h 977890"/>
                <a:gd name="connsiteX0" fmla="*/ 346963 w 691795"/>
                <a:gd name="connsiteY0" fmla="*/ 9163 h 977890"/>
                <a:gd name="connsiteX1" fmla="*/ 614365 w 691795"/>
                <a:gd name="connsiteY1" fmla="*/ 690480 h 977890"/>
                <a:gd name="connsiteX2" fmla="*/ 519025 w 691795"/>
                <a:gd name="connsiteY2" fmla="*/ 975705 h 977890"/>
                <a:gd name="connsiteX3" fmla="*/ 0 w 691795"/>
                <a:gd name="connsiteY3" fmla="*/ 977890 h 977890"/>
                <a:gd name="connsiteX4" fmla="*/ 1663 w 691795"/>
                <a:gd name="connsiteY4" fmla="*/ 0 h 977890"/>
                <a:gd name="connsiteX0" fmla="*/ 346963 w 673753"/>
                <a:gd name="connsiteY0" fmla="*/ 9163 h 977890"/>
                <a:gd name="connsiteX1" fmla="*/ 566458 w 673753"/>
                <a:gd name="connsiteY1" fmla="*/ 732127 h 977890"/>
                <a:gd name="connsiteX2" fmla="*/ 519025 w 673753"/>
                <a:gd name="connsiteY2" fmla="*/ 975705 h 977890"/>
                <a:gd name="connsiteX3" fmla="*/ 0 w 673753"/>
                <a:gd name="connsiteY3" fmla="*/ 977890 h 977890"/>
                <a:gd name="connsiteX4" fmla="*/ 1663 w 673753"/>
                <a:gd name="connsiteY4" fmla="*/ 0 h 977890"/>
                <a:gd name="connsiteX0" fmla="*/ 346963 w 680947"/>
                <a:gd name="connsiteY0" fmla="*/ 9163 h 977890"/>
                <a:gd name="connsiteX1" fmla="*/ 566458 w 680947"/>
                <a:gd name="connsiteY1" fmla="*/ 732127 h 977890"/>
                <a:gd name="connsiteX2" fmla="*/ 519025 w 680947"/>
                <a:gd name="connsiteY2" fmla="*/ 975705 h 977890"/>
                <a:gd name="connsiteX3" fmla="*/ 0 w 680947"/>
                <a:gd name="connsiteY3" fmla="*/ 977890 h 977890"/>
                <a:gd name="connsiteX4" fmla="*/ 1663 w 680947"/>
                <a:gd name="connsiteY4" fmla="*/ 0 h 977890"/>
                <a:gd name="connsiteX0" fmla="*/ 346963 w 730933"/>
                <a:gd name="connsiteY0" fmla="*/ 9163 h 977890"/>
                <a:gd name="connsiteX1" fmla="*/ 566458 w 730933"/>
                <a:gd name="connsiteY1" fmla="*/ 732127 h 977890"/>
                <a:gd name="connsiteX2" fmla="*/ 519025 w 730933"/>
                <a:gd name="connsiteY2" fmla="*/ 975705 h 977890"/>
                <a:gd name="connsiteX3" fmla="*/ 0 w 730933"/>
                <a:gd name="connsiteY3" fmla="*/ 977890 h 977890"/>
                <a:gd name="connsiteX4" fmla="*/ 1663 w 730933"/>
                <a:gd name="connsiteY4" fmla="*/ 0 h 977890"/>
                <a:gd name="connsiteX0" fmla="*/ 346963 w 813803"/>
                <a:gd name="connsiteY0" fmla="*/ 9163 h 977890"/>
                <a:gd name="connsiteX1" fmla="*/ 566458 w 813803"/>
                <a:gd name="connsiteY1" fmla="*/ 732127 h 977890"/>
                <a:gd name="connsiteX2" fmla="*/ 519025 w 813803"/>
                <a:gd name="connsiteY2" fmla="*/ 975705 h 977890"/>
                <a:gd name="connsiteX3" fmla="*/ 0 w 813803"/>
                <a:gd name="connsiteY3" fmla="*/ 977890 h 977890"/>
                <a:gd name="connsiteX4" fmla="*/ 1663 w 813803"/>
                <a:gd name="connsiteY4" fmla="*/ 0 h 977890"/>
                <a:gd name="connsiteX0" fmla="*/ 346963 w 815467"/>
                <a:gd name="connsiteY0" fmla="*/ 9163 h 977890"/>
                <a:gd name="connsiteX1" fmla="*/ 570624 w 815467"/>
                <a:gd name="connsiteY1" fmla="*/ 757116 h 977890"/>
                <a:gd name="connsiteX2" fmla="*/ 519025 w 815467"/>
                <a:gd name="connsiteY2" fmla="*/ 975705 h 977890"/>
                <a:gd name="connsiteX3" fmla="*/ 0 w 815467"/>
                <a:gd name="connsiteY3" fmla="*/ 977890 h 977890"/>
                <a:gd name="connsiteX4" fmla="*/ 1663 w 815467"/>
                <a:gd name="connsiteY4" fmla="*/ 0 h 977890"/>
                <a:gd name="connsiteX0" fmla="*/ 346963 w 846834"/>
                <a:gd name="connsiteY0" fmla="*/ 9163 h 977890"/>
                <a:gd name="connsiteX1" fmla="*/ 570624 w 846834"/>
                <a:gd name="connsiteY1" fmla="*/ 757116 h 977890"/>
                <a:gd name="connsiteX2" fmla="*/ 519025 w 846834"/>
                <a:gd name="connsiteY2" fmla="*/ 975705 h 977890"/>
                <a:gd name="connsiteX3" fmla="*/ 0 w 846834"/>
                <a:gd name="connsiteY3" fmla="*/ 977890 h 977890"/>
                <a:gd name="connsiteX4" fmla="*/ 1663 w 846834"/>
                <a:gd name="connsiteY4" fmla="*/ 0 h 977890"/>
                <a:gd name="connsiteX0" fmla="*/ 346963 w 846834"/>
                <a:gd name="connsiteY0" fmla="*/ 9163 h 977890"/>
                <a:gd name="connsiteX1" fmla="*/ 570624 w 846834"/>
                <a:gd name="connsiteY1" fmla="*/ 757116 h 977890"/>
                <a:gd name="connsiteX2" fmla="*/ 519025 w 846834"/>
                <a:gd name="connsiteY2" fmla="*/ 975705 h 977890"/>
                <a:gd name="connsiteX3" fmla="*/ 0 w 846834"/>
                <a:gd name="connsiteY3" fmla="*/ 977890 h 977890"/>
                <a:gd name="connsiteX4" fmla="*/ 1663 w 846834"/>
                <a:gd name="connsiteY4" fmla="*/ 0 h 977890"/>
                <a:gd name="connsiteX0" fmla="*/ 349046 w 765461"/>
                <a:gd name="connsiteY0" fmla="*/ 13327 h 977890"/>
                <a:gd name="connsiteX1" fmla="*/ 570624 w 765461"/>
                <a:gd name="connsiteY1" fmla="*/ 757116 h 977890"/>
                <a:gd name="connsiteX2" fmla="*/ 519025 w 765461"/>
                <a:gd name="connsiteY2" fmla="*/ 975705 h 977890"/>
                <a:gd name="connsiteX3" fmla="*/ 0 w 765461"/>
                <a:gd name="connsiteY3" fmla="*/ 977890 h 977890"/>
                <a:gd name="connsiteX4" fmla="*/ 1663 w 765461"/>
                <a:gd name="connsiteY4" fmla="*/ 0 h 977890"/>
                <a:gd name="connsiteX0" fmla="*/ 349046 w 781069"/>
                <a:gd name="connsiteY0" fmla="*/ 13327 h 977890"/>
                <a:gd name="connsiteX1" fmla="*/ 570624 w 781069"/>
                <a:gd name="connsiteY1" fmla="*/ 757116 h 977890"/>
                <a:gd name="connsiteX2" fmla="*/ 519025 w 781069"/>
                <a:gd name="connsiteY2" fmla="*/ 975705 h 977890"/>
                <a:gd name="connsiteX3" fmla="*/ 0 w 781069"/>
                <a:gd name="connsiteY3" fmla="*/ 977890 h 977890"/>
                <a:gd name="connsiteX4" fmla="*/ 1663 w 781069"/>
                <a:gd name="connsiteY4" fmla="*/ 0 h 977890"/>
                <a:gd name="connsiteX0" fmla="*/ 2107021 w 2107021"/>
                <a:gd name="connsiteY0" fmla="*/ 0 h 2555057"/>
                <a:gd name="connsiteX1" fmla="*/ 570624 w 2107021"/>
                <a:gd name="connsiteY1" fmla="*/ 2293086 h 2555057"/>
                <a:gd name="connsiteX2" fmla="*/ 519025 w 2107021"/>
                <a:gd name="connsiteY2" fmla="*/ 2511675 h 2555057"/>
                <a:gd name="connsiteX3" fmla="*/ 0 w 2107021"/>
                <a:gd name="connsiteY3" fmla="*/ 2513860 h 2555057"/>
                <a:gd name="connsiteX4" fmla="*/ 1663 w 2107021"/>
                <a:gd name="connsiteY4" fmla="*/ 1535970 h 2555057"/>
                <a:gd name="connsiteX0" fmla="*/ 2107021 w 2107021"/>
                <a:gd name="connsiteY0" fmla="*/ 0 h 2513860"/>
                <a:gd name="connsiteX1" fmla="*/ 570624 w 2107021"/>
                <a:gd name="connsiteY1" fmla="*/ 2293086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570624 w 2107021"/>
                <a:gd name="connsiteY1" fmla="*/ 2293086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1403787 w 2107021"/>
                <a:gd name="connsiteY1" fmla="*/ 960357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1403787 w 2107021"/>
                <a:gd name="connsiteY1" fmla="*/ 960357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0" fmla="*/ 1154751 w 1154751"/>
                <a:gd name="connsiteY0" fmla="*/ 0 h 1395514"/>
                <a:gd name="connsiteX1" fmla="*/ 451517 w 1154751"/>
                <a:gd name="connsiteY1" fmla="*/ 960357 h 1395514"/>
                <a:gd name="connsiteX2" fmla="*/ 0 w 1154751"/>
                <a:gd name="connsiteY2" fmla="*/ 1395514 h 1395514"/>
                <a:gd name="connsiteX0" fmla="*/ 2187874 w 2187874"/>
                <a:gd name="connsiteY0" fmla="*/ 0 h 2295106"/>
                <a:gd name="connsiteX1" fmla="*/ 1484640 w 2187874"/>
                <a:gd name="connsiteY1" fmla="*/ 960357 h 2295106"/>
                <a:gd name="connsiteX2" fmla="*/ 0 w 2187874"/>
                <a:gd name="connsiteY2" fmla="*/ 2295106 h 2295106"/>
                <a:gd name="connsiteX0" fmla="*/ 2187874 w 2187874"/>
                <a:gd name="connsiteY0" fmla="*/ 0 h 2295465"/>
                <a:gd name="connsiteX1" fmla="*/ 1484640 w 2187874"/>
                <a:gd name="connsiteY1" fmla="*/ 960357 h 2295465"/>
                <a:gd name="connsiteX2" fmla="*/ 0 w 2187874"/>
                <a:gd name="connsiteY2" fmla="*/ 2295106 h 2295465"/>
                <a:gd name="connsiteX0" fmla="*/ 2187874 w 2187982"/>
                <a:gd name="connsiteY0" fmla="*/ 0 h 2295466"/>
                <a:gd name="connsiteX1" fmla="*/ 1484640 w 2187982"/>
                <a:gd name="connsiteY1" fmla="*/ 960357 h 2295466"/>
                <a:gd name="connsiteX2" fmla="*/ 0 w 2187982"/>
                <a:gd name="connsiteY2" fmla="*/ 2295106 h 2295466"/>
                <a:gd name="connsiteX0" fmla="*/ 2187874 w 2187952"/>
                <a:gd name="connsiteY0" fmla="*/ 0 h 2295943"/>
                <a:gd name="connsiteX1" fmla="*/ 1351334 w 2187952"/>
                <a:gd name="connsiteY1" fmla="*/ 1526766 h 2295943"/>
                <a:gd name="connsiteX2" fmla="*/ 0 w 2187952"/>
                <a:gd name="connsiteY2" fmla="*/ 2295106 h 2295943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281605 w 2281605"/>
                <a:gd name="connsiteY0" fmla="*/ 0 h 2157668"/>
                <a:gd name="connsiteX1" fmla="*/ 0 w 2281605"/>
                <a:gd name="connsiteY1" fmla="*/ 2157668 h 2157668"/>
                <a:gd name="connsiteX0" fmla="*/ 2286225 w 2286225"/>
                <a:gd name="connsiteY0" fmla="*/ 0 h 369997"/>
                <a:gd name="connsiteX1" fmla="*/ 0 w 2286225"/>
                <a:gd name="connsiteY1" fmla="*/ 315 h 369997"/>
                <a:gd name="connsiteX0" fmla="*/ 2286225 w 2286225"/>
                <a:gd name="connsiteY0" fmla="*/ 0 h 3535"/>
                <a:gd name="connsiteX1" fmla="*/ 0 w 2286225"/>
                <a:gd name="connsiteY1" fmla="*/ 315 h 3535"/>
                <a:gd name="connsiteX0" fmla="*/ 10000 w 10000"/>
                <a:gd name="connsiteY0" fmla="*/ 4965 h 10824"/>
                <a:gd name="connsiteX1" fmla="*/ 0 w 10000"/>
                <a:gd name="connsiteY1" fmla="*/ 5856 h 10824"/>
                <a:gd name="connsiteX0" fmla="*/ 10439 w 10439"/>
                <a:gd name="connsiteY0" fmla="*/ 45652 h 51511"/>
                <a:gd name="connsiteX1" fmla="*/ 439 w 10439"/>
                <a:gd name="connsiteY1" fmla="*/ 46543 h 51511"/>
                <a:gd name="connsiteX2" fmla="*/ 1810 w 10439"/>
                <a:gd name="connsiteY2" fmla="*/ 0 h 51511"/>
                <a:gd name="connsiteX0" fmla="*/ 10506 w 10506"/>
                <a:gd name="connsiteY0" fmla="*/ 45652 h 852596"/>
                <a:gd name="connsiteX1" fmla="*/ 506 w 10506"/>
                <a:gd name="connsiteY1" fmla="*/ 46543 h 852596"/>
                <a:gd name="connsiteX2" fmla="*/ 1877 w 10506"/>
                <a:gd name="connsiteY2" fmla="*/ 0 h 852596"/>
                <a:gd name="connsiteX0" fmla="*/ 10657 w 10657"/>
                <a:gd name="connsiteY0" fmla="*/ 4969 h 1599840"/>
                <a:gd name="connsiteX1" fmla="*/ 657 w 10657"/>
                <a:gd name="connsiteY1" fmla="*/ 5860 h 1599840"/>
                <a:gd name="connsiteX2" fmla="*/ 1280 w 10657"/>
                <a:gd name="connsiteY2" fmla="*/ 948943 h 1599840"/>
                <a:gd name="connsiteX0" fmla="*/ 10657 w 10657"/>
                <a:gd name="connsiteY0" fmla="*/ 77119 h 1671990"/>
                <a:gd name="connsiteX1" fmla="*/ 2210 w 10657"/>
                <a:gd name="connsiteY1" fmla="*/ 55025 h 1671990"/>
                <a:gd name="connsiteX2" fmla="*/ 657 w 10657"/>
                <a:gd name="connsiteY2" fmla="*/ 78010 h 1671990"/>
                <a:gd name="connsiteX3" fmla="*/ 1280 w 10657"/>
                <a:gd name="connsiteY3" fmla="*/ 1021093 h 1671990"/>
                <a:gd name="connsiteX0" fmla="*/ 10657 w 10657"/>
                <a:gd name="connsiteY0" fmla="*/ 776095 h 2370966"/>
                <a:gd name="connsiteX1" fmla="*/ 2493 w 10657"/>
                <a:gd name="connsiteY1" fmla="*/ 0 h 2370966"/>
                <a:gd name="connsiteX2" fmla="*/ 657 w 10657"/>
                <a:gd name="connsiteY2" fmla="*/ 776986 h 2370966"/>
                <a:gd name="connsiteX3" fmla="*/ 1280 w 10657"/>
                <a:gd name="connsiteY3" fmla="*/ 1720069 h 2370966"/>
                <a:gd name="connsiteX0" fmla="*/ 10657 w 10657"/>
                <a:gd name="connsiteY0" fmla="*/ 806771 h 2401642"/>
                <a:gd name="connsiteX1" fmla="*/ 4837 w 10657"/>
                <a:gd name="connsiteY1" fmla="*/ 219180 h 2401642"/>
                <a:gd name="connsiteX2" fmla="*/ 2493 w 10657"/>
                <a:gd name="connsiteY2" fmla="*/ 30676 h 2401642"/>
                <a:gd name="connsiteX3" fmla="*/ 657 w 10657"/>
                <a:gd name="connsiteY3" fmla="*/ 807662 h 2401642"/>
                <a:gd name="connsiteX4" fmla="*/ 1280 w 10657"/>
                <a:gd name="connsiteY4" fmla="*/ 1750745 h 2401642"/>
                <a:gd name="connsiteX0" fmla="*/ 10657 w 10657"/>
                <a:gd name="connsiteY0" fmla="*/ 784949 h 2379820"/>
                <a:gd name="connsiteX1" fmla="*/ 4413 w 10657"/>
                <a:gd name="connsiteY1" fmla="*/ 786421 h 2379820"/>
                <a:gd name="connsiteX2" fmla="*/ 2493 w 10657"/>
                <a:gd name="connsiteY2" fmla="*/ 8854 h 2379820"/>
                <a:gd name="connsiteX3" fmla="*/ 657 w 10657"/>
                <a:gd name="connsiteY3" fmla="*/ 785840 h 2379820"/>
                <a:gd name="connsiteX4" fmla="*/ 1280 w 10657"/>
                <a:gd name="connsiteY4" fmla="*/ 1728923 h 2379820"/>
                <a:gd name="connsiteX0" fmla="*/ 10657 w 10657"/>
                <a:gd name="connsiteY0" fmla="*/ 785034 h 2379905"/>
                <a:gd name="connsiteX1" fmla="*/ 6252 w 10657"/>
                <a:gd name="connsiteY1" fmla="*/ 833631 h 2379905"/>
                <a:gd name="connsiteX2" fmla="*/ 4413 w 10657"/>
                <a:gd name="connsiteY2" fmla="*/ 786506 h 2379905"/>
                <a:gd name="connsiteX3" fmla="*/ 2493 w 10657"/>
                <a:gd name="connsiteY3" fmla="*/ 8939 h 2379905"/>
                <a:gd name="connsiteX4" fmla="*/ 657 w 10657"/>
                <a:gd name="connsiteY4" fmla="*/ 785925 h 2379905"/>
                <a:gd name="connsiteX5" fmla="*/ 1280 w 10657"/>
                <a:gd name="connsiteY5" fmla="*/ 1729008 h 2379905"/>
                <a:gd name="connsiteX0" fmla="*/ 10657 w 10657"/>
                <a:gd name="connsiteY0" fmla="*/ 785038 h 2379909"/>
                <a:gd name="connsiteX1" fmla="*/ 7788 w 10657"/>
                <a:gd name="connsiteY1" fmla="*/ 810073 h 2379909"/>
                <a:gd name="connsiteX2" fmla="*/ 6252 w 10657"/>
                <a:gd name="connsiteY2" fmla="*/ 833635 h 2379909"/>
                <a:gd name="connsiteX3" fmla="*/ 4413 w 10657"/>
                <a:gd name="connsiteY3" fmla="*/ 786510 h 2379909"/>
                <a:gd name="connsiteX4" fmla="*/ 2493 w 10657"/>
                <a:gd name="connsiteY4" fmla="*/ 8943 h 2379909"/>
                <a:gd name="connsiteX5" fmla="*/ 657 w 10657"/>
                <a:gd name="connsiteY5" fmla="*/ 785929 h 2379909"/>
                <a:gd name="connsiteX6" fmla="*/ 1280 w 10657"/>
                <a:gd name="connsiteY6" fmla="*/ 1729012 h 2379909"/>
                <a:gd name="connsiteX0" fmla="*/ 10657 w 10657"/>
                <a:gd name="connsiteY0" fmla="*/ 785038 h 2379909"/>
                <a:gd name="connsiteX1" fmla="*/ 8980 w 10657"/>
                <a:gd name="connsiteY1" fmla="*/ 786514 h 2379909"/>
                <a:gd name="connsiteX2" fmla="*/ 7788 w 10657"/>
                <a:gd name="connsiteY2" fmla="*/ 810073 h 2379909"/>
                <a:gd name="connsiteX3" fmla="*/ 6252 w 10657"/>
                <a:gd name="connsiteY3" fmla="*/ 833635 h 2379909"/>
                <a:gd name="connsiteX4" fmla="*/ 4413 w 10657"/>
                <a:gd name="connsiteY4" fmla="*/ 786510 h 2379909"/>
                <a:gd name="connsiteX5" fmla="*/ 2493 w 10657"/>
                <a:gd name="connsiteY5" fmla="*/ 8943 h 2379909"/>
                <a:gd name="connsiteX6" fmla="*/ 657 w 10657"/>
                <a:gd name="connsiteY6" fmla="*/ 785929 h 2379909"/>
                <a:gd name="connsiteX7" fmla="*/ 1280 w 10657"/>
                <a:gd name="connsiteY7" fmla="*/ 1729012 h 2379909"/>
                <a:gd name="connsiteX0" fmla="*/ 15988 w 15988"/>
                <a:gd name="connsiteY0" fmla="*/ 8975855 h 9052345"/>
                <a:gd name="connsiteX1" fmla="*/ 14311 w 15988"/>
                <a:gd name="connsiteY1" fmla="*/ 8977331 h 9052345"/>
                <a:gd name="connsiteX2" fmla="*/ 13119 w 15988"/>
                <a:gd name="connsiteY2" fmla="*/ 9000890 h 9052345"/>
                <a:gd name="connsiteX3" fmla="*/ 11583 w 15988"/>
                <a:gd name="connsiteY3" fmla="*/ 9024452 h 9052345"/>
                <a:gd name="connsiteX4" fmla="*/ 9744 w 15988"/>
                <a:gd name="connsiteY4" fmla="*/ 8977327 h 9052345"/>
                <a:gd name="connsiteX5" fmla="*/ 7824 w 15988"/>
                <a:gd name="connsiteY5" fmla="*/ 8199760 h 9052345"/>
                <a:gd name="connsiteX6" fmla="*/ 5988 w 15988"/>
                <a:gd name="connsiteY6" fmla="*/ 8976746 h 9052345"/>
                <a:gd name="connsiteX7" fmla="*/ 84 w 15988"/>
                <a:gd name="connsiteY7" fmla="*/ 0 h 9052345"/>
                <a:gd name="connsiteX0" fmla="*/ 16315 w 16315"/>
                <a:gd name="connsiteY0" fmla="*/ 8975855 h 9052345"/>
                <a:gd name="connsiteX1" fmla="*/ 14638 w 16315"/>
                <a:gd name="connsiteY1" fmla="*/ 8977331 h 9052345"/>
                <a:gd name="connsiteX2" fmla="*/ 13446 w 16315"/>
                <a:gd name="connsiteY2" fmla="*/ 9000890 h 9052345"/>
                <a:gd name="connsiteX3" fmla="*/ 11910 w 16315"/>
                <a:gd name="connsiteY3" fmla="*/ 9024452 h 9052345"/>
                <a:gd name="connsiteX4" fmla="*/ 10071 w 16315"/>
                <a:gd name="connsiteY4" fmla="*/ 8977327 h 9052345"/>
                <a:gd name="connsiteX5" fmla="*/ 8151 w 16315"/>
                <a:gd name="connsiteY5" fmla="*/ 8199760 h 9052345"/>
                <a:gd name="connsiteX6" fmla="*/ 1445 w 16315"/>
                <a:gd name="connsiteY6" fmla="*/ 22980 h 9052345"/>
                <a:gd name="connsiteX7" fmla="*/ 411 w 16315"/>
                <a:gd name="connsiteY7" fmla="*/ 0 h 9052345"/>
                <a:gd name="connsiteX0" fmla="*/ 16315 w 16315"/>
                <a:gd name="connsiteY0" fmla="*/ 9542113 h 9618603"/>
                <a:gd name="connsiteX1" fmla="*/ 14638 w 16315"/>
                <a:gd name="connsiteY1" fmla="*/ 9543589 h 9618603"/>
                <a:gd name="connsiteX2" fmla="*/ 13446 w 16315"/>
                <a:gd name="connsiteY2" fmla="*/ 9567148 h 9618603"/>
                <a:gd name="connsiteX3" fmla="*/ 11910 w 16315"/>
                <a:gd name="connsiteY3" fmla="*/ 9590710 h 9618603"/>
                <a:gd name="connsiteX4" fmla="*/ 10071 w 16315"/>
                <a:gd name="connsiteY4" fmla="*/ 9543585 h 9618603"/>
                <a:gd name="connsiteX5" fmla="*/ 2533 w 16315"/>
                <a:gd name="connsiteY5" fmla="*/ 753 h 9618603"/>
                <a:gd name="connsiteX6" fmla="*/ 1445 w 16315"/>
                <a:gd name="connsiteY6" fmla="*/ 589238 h 9618603"/>
                <a:gd name="connsiteX7" fmla="*/ 411 w 16315"/>
                <a:gd name="connsiteY7" fmla="*/ 566258 h 9618603"/>
                <a:gd name="connsiteX0" fmla="*/ 16315 w 16315"/>
                <a:gd name="connsiteY0" fmla="*/ 9547011 h 9596120"/>
                <a:gd name="connsiteX1" fmla="*/ 14638 w 16315"/>
                <a:gd name="connsiteY1" fmla="*/ 9548487 h 9596120"/>
                <a:gd name="connsiteX2" fmla="*/ 13446 w 16315"/>
                <a:gd name="connsiteY2" fmla="*/ 9572046 h 9596120"/>
                <a:gd name="connsiteX3" fmla="*/ 11910 w 16315"/>
                <a:gd name="connsiteY3" fmla="*/ 9595608 h 9596120"/>
                <a:gd name="connsiteX4" fmla="*/ 3645 w 16315"/>
                <a:gd name="connsiteY4" fmla="*/ 1254470 h 9596120"/>
                <a:gd name="connsiteX5" fmla="*/ 2533 w 16315"/>
                <a:gd name="connsiteY5" fmla="*/ 5651 h 9596120"/>
                <a:gd name="connsiteX6" fmla="*/ 1445 w 16315"/>
                <a:gd name="connsiteY6" fmla="*/ 594136 h 9596120"/>
                <a:gd name="connsiteX7" fmla="*/ 411 w 16315"/>
                <a:gd name="connsiteY7" fmla="*/ 571156 h 9596120"/>
                <a:gd name="connsiteX0" fmla="*/ 16315 w 16315"/>
                <a:gd name="connsiteY0" fmla="*/ 9564926 h 9589964"/>
                <a:gd name="connsiteX1" fmla="*/ 14638 w 16315"/>
                <a:gd name="connsiteY1" fmla="*/ 9566402 h 9589964"/>
                <a:gd name="connsiteX2" fmla="*/ 13446 w 16315"/>
                <a:gd name="connsiteY2" fmla="*/ 9589961 h 9589964"/>
                <a:gd name="connsiteX3" fmla="*/ 4757 w 16315"/>
                <a:gd name="connsiteY3" fmla="*/ 7 h 9589964"/>
                <a:gd name="connsiteX4" fmla="*/ 3645 w 16315"/>
                <a:gd name="connsiteY4" fmla="*/ 1272385 h 9589964"/>
                <a:gd name="connsiteX5" fmla="*/ 2533 w 16315"/>
                <a:gd name="connsiteY5" fmla="*/ 23566 h 9589964"/>
                <a:gd name="connsiteX6" fmla="*/ 1445 w 16315"/>
                <a:gd name="connsiteY6" fmla="*/ 612051 h 9589964"/>
                <a:gd name="connsiteX7" fmla="*/ 411 w 16315"/>
                <a:gd name="connsiteY7" fmla="*/ 589071 h 9589964"/>
                <a:gd name="connsiteX0" fmla="*/ 16315 w 16315"/>
                <a:gd name="connsiteY0" fmla="*/ 9564926 h 9566401"/>
                <a:gd name="connsiteX1" fmla="*/ 14638 w 16315"/>
                <a:gd name="connsiteY1" fmla="*/ 9566402 h 9566401"/>
                <a:gd name="connsiteX2" fmla="*/ 5767 w 16315"/>
                <a:gd name="connsiteY2" fmla="*/ 1225259 h 9566401"/>
                <a:gd name="connsiteX3" fmla="*/ 4757 w 16315"/>
                <a:gd name="connsiteY3" fmla="*/ 7 h 9566401"/>
                <a:gd name="connsiteX4" fmla="*/ 3645 w 16315"/>
                <a:gd name="connsiteY4" fmla="*/ 1272385 h 9566401"/>
                <a:gd name="connsiteX5" fmla="*/ 2533 w 16315"/>
                <a:gd name="connsiteY5" fmla="*/ 23566 h 9566401"/>
                <a:gd name="connsiteX6" fmla="*/ 1445 w 16315"/>
                <a:gd name="connsiteY6" fmla="*/ 612051 h 9566401"/>
                <a:gd name="connsiteX7" fmla="*/ 411 w 16315"/>
                <a:gd name="connsiteY7" fmla="*/ 589071 h 9566401"/>
                <a:gd name="connsiteX0" fmla="*/ 16315 w 16315"/>
                <a:gd name="connsiteY0" fmla="*/ 9564926 h 9564924"/>
                <a:gd name="connsiteX1" fmla="*/ 6858 w 16315"/>
                <a:gd name="connsiteY1" fmla="*/ 11 h 9564924"/>
                <a:gd name="connsiteX2" fmla="*/ 5767 w 16315"/>
                <a:gd name="connsiteY2" fmla="*/ 1225259 h 9564924"/>
                <a:gd name="connsiteX3" fmla="*/ 4757 w 16315"/>
                <a:gd name="connsiteY3" fmla="*/ 7 h 9564924"/>
                <a:gd name="connsiteX4" fmla="*/ 3645 w 16315"/>
                <a:gd name="connsiteY4" fmla="*/ 1272385 h 9564924"/>
                <a:gd name="connsiteX5" fmla="*/ 2533 w 16315"/>
                <a:gd name="connsiteY5" fmla="*/ 23566 h 9564924"/>
                <a:gd name="connsiteX6" fmla="*/ 1445 w 16315"/>
                <a:gd name="connsiteY6" fmla="*/ 612051 h 9564924"/>
                <a:gd name="connsiteX7" fmla="*/ 411 w 16315"/>
                <a:gd name="connsiteY7" fmla="*/ 589071 h 9564924"/>
                <a:gd name="connsiteX0" fmla="*/ 7909 w 7909"/>
                <a:gd name="connsiteY0" fmla="*/ 1247352 h 1435448"/>
                <a:gd name="connsiteX1" fmla="*/ 6858 w 7909"/>
                <a:gd name="connsiteY1" fmla="*/ 11 h 1435448"/>
                <a:gd name="connsiteX2" fmla="*/ 5767 w 7909"/>
                <a:gd name="connsiteY2" fmla="*/ 1225259 h 1435448"/>
                <a:gd name="connsiteX3" fmla="*/ 4757 w 7909"/>
                <a:gd name="connsiteY3" fmla="*/ 7 h 1435448"/>
                <a:gd name="connsiteX4" fmla="*/ 3645 w 7909"/>
                <a:gd name="connsiteY4" fmla="*/ 1272385 h 1435448"/>
                <a:gd name="connsiteX5" fmla="*/ 2533 w 7909"/>
                <a:gd name="connsiteY5" fmla="*/ 23566 h 1435448"/>
                <a:gd name="connsiteX6" fmla="*/ 1445 w 7909"/>
                <a:gd name="connsiteY6" fmla="*/ 612051 h 1435448"/>
                <a:gd name="connsiteX7" fmla="*/ 411 w 7909"/>
                <a:gd name="connsiteY7" fmla="*/ 589071 h 1435448"/>
                <a:gd name="connsiteX0" fmla="*/ 9480 w 9480"/>
                <a:gd name="connsiteY0" fmla="*/ 8690 h 8929"/>
                <a:gd name="connsiteX1" fmla="*/ 8151 w 9480"/>
                <a:gd name="connsiteY1" fmla="*/ 0 h 8929"/>
                <a:gd name="connsiteX2" fmla="*/ 6772 w 9480"/>
                <a:gd name="connsiteY2" fmla="*/ 8536 h 8929"/>
                <a:gd name="connsiteX3" fmla="*/ 5495 w 9480"/>
                <a:gd name="connsiteY3" fmla="*/ 0 h 8929"/>
                <a:gd name="connsiteX4" fmla="*/ 4089 w 9480"/>
                <a:gd name="connsiteY4" fmla="*/ 8864 h 8929"/>
                <a:gd name="connsiteX5" fmla="*/ 2683 w 9480"/>
                <a:gd name="connsiteY5" fmla="*/ 164 h 8929"/>
                <a:gd name="connsiteX6" fmla="*/ 1307 w 9480"/>
                <a:gd name="connsiteY6" fmla="*/ 4264 h 8929"/>
                <a:gd name="connsiteX7" fmla="*/ 0 w 9480"/>
                <a:gd name="connsiteY7" fmla="*/ 4104 h 8929"/>
                <a:gd name="connsiteX0" fmla="*/ 9973 w 9973"/>
                <a:gd name="connsiteY0" fmla="*/ 9732 h 10000"/>
                <a:gd name="connsiteX1" fmla="*/ 8571 w 9973"/>
                <a:gd name="connsiteY1" fmla="*/ 0 h 10000"/>
                <a:gd name="connsiteX2" fmla="*/ 7116 w 9973"/>
                <a:gd name="connsiteY2" fmla="*/ 9560 h 10000"/>
                <a:gd name="connsiteX3" fmla="*/ 5769 w 9973"/>
                <a:gd name="connsiteY3" fmla="*/ 0 h 10000"/>
                <a:gd name="connsiteX4" fmla="*/ 4286 w 9973"/>
                <a:gd name="connsiteY4" fmla="*/ 9927 h 10000"/>
                <a:gd name="connsiteX5" fmla="*/ 2803 w 9973"/>
                <a:gd name="connsiteY5" fmla="*/ 184 h 10000"/>
                <a:gd name="connsiteX6" fmla="*/ 1352 w 9973"/>
                <a:gd name="connsiteY6" fmla="*/ 4775 h 10000"/>
                <a:gd name="connsiteX7" fmla="*/ 0 w 9973"/>
                <a:gd name="connsiteY7" fmla="*/ 5148 h 10000"/>
                <a:gd name="connsiteX0" fmla="*/ 10000 w 10000"/>
                <a:gd name="connsiteY0" fmla="*/ 9732 h 10000"/>
                <a:gd name="connsiteX1" fmla="*/ 8594 w 10000"/>
                <a:gd name="connsiteY1" fmla="*/ 0 h 10000"/>
                <a:gd name="connsiteX2" fmla="*/ 7135 w 10000"/>
                <a:gd name="connsiteY2" fmla="*/ 9560 h 10000"/>
                <a:gd name="connsiteX3" fmla="*/ 5785 w 10000"/>
                <a:gd name="connsiteY3" fmla="*/ 0 h 10000"/>
                <a:gd name="connsiteX4" fmla="*/ 4298 w 10000"/>
                <a:gd name="connsiteY4" fmla="*/ 9927 h 10000"/>
                <a:gd name="connsiteX5" fmla="*/ 2811 w 10000"/>
                <a:gd name="connsiteY5" fmla="*/ 184 h 10000"/>
                <a:gd name="connsiteX6" fmla="*/ 1356 w 10000"/>
                <a:gd name="connsiteY6" fmla="*/ 4775 h 10000"/>
                <a:gd name="connsiteX7" fmla="*/ 0 w 10000"/>
                <a:gd name="connsiteY7" fmla="*/ 5148 h 10000"/>
                <a:gd name="connsiteX0" fmla="*/ 10878 w 10878"/>
                <a:gd name="connsiteY0" fmla="*/ 9732 h 10000"/>
                <a:gd name="connsiteX1" fmla="*/ 9472 w 10878"/>
                <a:gd name="connsiteY1" fmla="*/ 0 h 10000"/>
                <a:gd name="connsiteX2" fmla="*/ 8013 w 10878"/>
                <a:gd name="connsiteY2" fmla="*/ 9560 h 10000"/>
                <a:gd name="connsiteX3" fmla="*/ 6663 w 10878"/>
                <a:gd name="connsiteY3" fmla="*/ 0 h 10000"/>
                <a:gd name="connsiteX4" fmla="*/ 5176 w 10878"/>
                <a:gd name="connsiteY4" fmla="*/ 9927 h 10000"/>
                <a:gd name="connsiteX5" fmla="*/ 3689 w 10878"/>
                <a:gd name="connsiteY5" fmla="*/ 184 h 10000"/>
                <a:gd name="connsiteX6" fmla="*/ 2234 w 10878"/>
                <a:gd name="connsiteY6" fmla="*/ 4775 h 10000"/>
                <a:gd name="connsiteX7" fmla="*/ 0 w 10878"/>
                <a:gd name="connsiteY7" fmla="*/ 5883 h 10000"/>
                <a:gd name="connsiteX0" fmla="*/ 10878 w 10878"/>
                <a:gd name="connsiteY0" fmla="*/ 9732 h 10000"/>
                <a:gd name="connsiteX1" fmla="*/ 9472 w 10878"/>
                <a:gd name="connsiteY1" fmla="*/ 0 h 10000"/>
                <a:gd name="connsiteX2" fmla="*/ 8013 w 10878"/>
                <a:gd name="connsiteY2" fmla="*/ 9560 h 10000"/>
                <a:gd name="connsiteX3" fmla="*/ 6663 w 10878"/>
                <a:gd name="connsiteY3" fmla="*/ 0 h 10000"/>
                <a:gd name="connsiteX4" fmla="*/ 5176 w 10878"/>
                <a:gd name="connsiteY4" fmla="*/ 9927 h 10000"/>
                <a:gd name="connsiteX5" fmla="*/ 3689 w 10878"/>
                <a:gd name="connsiteY5" fmla="*/ 184 h 10000"/>
                <a:gd name="connsiteX6" fmla="*/ 2234 w 10878"/>
                <a:gd name="connsiteY6" fmla="*/ 4775 h 10000"/>
                <a:gd name="connsiteX7" fmla="*/ 0 w 1087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3689 w 15188"/>
                <a:gd name="connsiteY5" fmla="*/ 184 h 10000"/>
                <a:gd name="connsiteX6" fmla="*/ 2234 w 15188"/>
                <a:gd name="connsiteY6" fmla="*/ 4775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3689 w 15188"/>
                <a:gd name="connsiteY5" fmla="*/ 184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12350 w 15188"/>
                <a:gd name="connsiteY1" fmla="*/ 184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12350 w 15188"/>
                <a:gd name="connsiteY1" fmla="*/ 184 h 10000"/>
                <a:gd name="connsiteX2" fmla="*/ 9445 w 15188"/>
                <a:gd name="connsiteY2" fmla="*/ 9836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3783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5869 w 17269"/>
                <a:gd name="connsiteY6" fmla="*/ 5143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4369 w 17269"/>
                <a:gd name="connsiteY6" fmla="*/ 5419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5798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5798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9 h 10115"/>
                <a:gd name="connsiteX1" fmla="*/ 14431 w 17269"/>
                <a:gd name="connsiteY1" fmla="*/ 187 h 10115"/>
                <a:gd name="connsiteX2" fmla="*/ 11553 w 17269"/>
                <a:gd name="connsiteY2" fmla="*/ 10115 h 10115"/>
                <a:gd name="connsiteX3" fmla="*/ 8744 w 17269"/>
                <a:gd name="connsiteY3" fmla="*/ 3 h 10115"/>
                <a:gd name="connsiteX4" fmla="*/ 5798 w 17269"/>
                <a:gd name="connsiteY4" fmla="*/ 9930 h 10115"/>
                <a:gd name="connsiteX5" fmla="*/ 2999 w 17269"/>
                <a:gd name="connsiteY5" fmla="*/ 3 h 10115"/>
                <a:gd name="connsiteX6" fmla="*/ 3031 w 17269"/>
                <a:gd name="connsiteY6" fmla="*/ 5514 h 10115"/>
                <a:gd name="connsiteX7" fmla="*/ 0 w 17269"/>
                <a:gd name="connsiteY7" fmla="*/ 5610 h 10115"/>
                <a:gd name="connsiteX0" fmla="*/ 17269 w 17269"/>
                <a:gd name="connsiteY0" fmla="*/ 9919 h 10115"/>
                <a:gd name="connsiteX1" fmla="*/ 14431 w 17269"/>
                <a:gd name="connsiteY1" fmla="*/ 187 h 10115"/>
                <a:gd name="connsiteX2" fmla="*/ 11553 w 17269"/>
                <a:gd name="connsiteY2" fmla="*/ 10115 h 10115"/>
                <a:gd name="connsiteX3" fmla="*/ 8744 w 17269"/>
                <a:gd name="connsiteY3" fmla="*/ 3 h 10115"/>
                <a:gd name="connsiteX4" fmla="*/ 5798 w 17269"/>
                <a:gd name="connsiteY4" fmla="*/ 9930 h 10115"/>
                <a:gd name="connsiteX5" fmla="*/ 2999 w 17269"/>
                <a:gd name="connsiteY5" fmla="*/ 3 h 10115"/>
                <a:gd name="connsiteX6" fmla="*/ 1585 w 17269"/>
                <a:gd name="connsiteY6" fmla="*/ 5698 h 10115"/>
                <a:gd name="connsiteX7" fmla="*/ 0 w 17269"/>
                <a:gd name="connsiteY7" fmla="*/ 5610 h 10115"/>
                <a:gd name="connsiteX0" fmla="*/ 20025 w 20025"/>
                <a:gd name="connsiteY0" fmla="*/ 9919 h 10115"/>
                <a:gd name="connsiteX1" fmla="*/ 17187 w 20025"/>
                <a:gd name="connsiteY1" fmla="*/ 187 h 10115"/>
                <a:gd name="connsiteX2" fmla="*/ 14309 w 20025"/>
                <a:gd name="connsiteY2" fmla="*/ 10115 h 10115"/>
                <a:gd name="connsiteX3" fmla="*/ 11500 w 20025"/>
                <a:gd name="connsiteY3" fmla="*/ 3 h 10115"/>
                <a:gd name="connsiteX4" fmla="*/ 8554 w 20025"/>
                <a:gd name="connsiteY4" fmla="*/ 9930 h 10115"/>
                <a:gd name="connsiteX5" fmla="*/ 5755 w 20025"/>
                <a:gd name="connsiteY5" fmla="*/ 3 h 10115"/>
                <a:gd name="connsiteX6" fmla="*/ 4341 w 20025"/>
                <a:gd name="connsiteY6" fmla="*/ 5698 h 10115"/>
                <a:gd name="connsiteX7" fmla="*/ 0 w 20025"/>
                <a:gd name="connsiteY7" fmla="*/ 5702 h 10115"/>
                <a:gd name="connsiteX0" fmla="*/ 20025 w 20025"/>
                <a:gd name="connsiteY0" fmla="*/ 9919 h 10115"/>
                <a:gd name="connsiteX1" fmla="*/ 17187 w 20025"/>
                <a:gd name="connsiteY1" fmla="*/ 187 h 10115"/>
                <a:gd name="connsiteX2" fmla="*/ 14309 w 20025"/>
                <a:gd name="connsiteY2" fmla="*/ 10115 h 10115"/>
                <a:gd name="connsiteX3" fmla="*/ 11500 w 20025"/>
                <a:gd name="connsiteY3" fmla="*/ 3 h 10115"/>
                <a:gd name="connsiteX4" fmla="*/ 8554 w 20025"/>
                <a:gd name="connsiteY4" fmla="*/ 9930 h 10115"/>
                <a:gd name="connsiteX5" fmla="*/ 5755 w 20025"/>
                <a:gd name="connsiteY5" fmla="*/ 3 h 10115"/>
                <a:gd name="connsiteX6" fmla="*/ 4341 w 20025"/>
                <a:gd name="connsiteY6" fmla="*/ 5698 h 10115"/>
                <a:gd name="connsiteX7" fmla="*/ 0 w 20025"/>
                <a:gd name="connsiteY7" fmla="*/ 5702 h 10115"/>
                <a:gd name="connsiteX0" fmla="*/ 20011 w 20011"/>
                <a:gd name="connsiteY0" fmla="*/ 9919 h 10115"/>
                <a:gd name="connsiteX1" fmla="*/ 17173 w 20011"/>
                <a:gd name="connsiteY1" fmla="*/ 187 h 10115"/>
                <a:gd name="connsiteX2" fmla="*/ 14295 w 20011"/>
                <a:gd name="connsiteY2" fmla="*/ 10115 h 10115"/>
                <a:gd name="connsiteX3" fmla="*/ 11486 w 20011"/>
                <a:gd name="connsiteY3" fmla="*/ 3 h 10115"/>
                <a:gd name="connsiteX4" fmla="*/ 8540 w 20011"/>
                <a:gd name="connsiteY4" fmla="*/ 9930 h 10115"/>
                <a:gd name="connsiteX5" fmla="*/ 5741 w 20011"/>
                <a:gd name="connsiteY5" fmla="*/ 3 h 10115"/>
                <a:gd name="connsiteX6" fmla="*/ 4327 w 20011"/>
                <a:gd name="connsiteY6" fmla="*/ 5698 h 10115"/>
                <a:gd name="connsiteX7" fmla="*/ 0 w 20011"/>
                <a:gd name="connsiteY7" fmla="*/ 5059 h 10115"/>
                <a:gd name="connsiteX0" fmla="*/ 20011 w 20011"/>
                <a:gd name="connsiteY0" fmla="*/ 9918 h 10115"/>
                <a:gd name="connsiteX1" fmla="*/ 17173 w 20011"/>
                <a:gd name="connsiteY1" fmla="*/ 186 h 10115"/>
                <a:gd name="connsiteX2" fmla="*/ 14295 w 20011"/>
                <a:gd name="connsiteY2" fmla="*/ 10114 h 10115"/>
                <a:gd name="connsiteX3" fmla="*/ 11486 w 20011"/>
                <a:gd name="connsiteY3" fmla="*/ 2 h 10115"/>
                <a:gd name="connsiteX4" fmla="*/ 8540 w 20011"/>
                <a:gd name="connsiteY4" fmla="*/ 9929 h 10115"/>
                <a:gd name="connsiteX5" fmla="*/ 5741 w 20011"/>
                <a:gd name="connsiteY5" fmla="*/ 2 h 10115"/>
                <a:gd name="connsiteX6" fmla="*/ 2881 w 20011"/>
                <a:gd name="connsiteY6" fmla="*/ 10109 h 10115"/>
                <a:gd name="connsiteX7" fmla="*/ 0 w 20011"/>
                <a:gd name="connsiteY7" fmla="*/ 5058 h 10115"/>
                <a:gd name="connsiteX0" fmla="*/ 20011 w 20011"/>
                <a:gd name="connsiteY0" fmla="*/ 9918 h 10115"/>
                <a:gd name="connsiteX1" fmla="*/ 17173 w 20011"/>
                <a:gd name="connsiteY1" fmla="*/ 186 h 10115"/>
                <a:gd name="connsiteX2" fmla="*/ 14295 w 20011"/>
                <a:gd name="connsiteY2" fmla="*/ 10114 h 10115"/>
                <a:gd name="connsiteX3" fmla="*/ 11486 w 20011"/>
                <a:gd name="connsiteY3" fmla="*/ 2 h 10115"/>
                <a:gd name="connsiteX4" fmla="*/ 8540 w 20011"/>
                <a:gd name="connsiteY4" fmla="*/ 9929 h 10115"/>
                <a:gd name="connsiteX5" fmla="*/ 5741 w 20011"/>
                <a:gd name="connsiteY5" fmla="*/ 2 h 10115"/>
                <a:gd name="connsiteX6" fmla="*/ 2881 w 20011"/>
                <a:gd name="connsiteY6" fmla="*/ 10109 h 10115"/>
                <a:gd name="connsiteX7" fmla="*/ 0 w 20011"/>
                <a:gd name="connsiteY7" fmla="*/ 5058 h 10115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231"/>
                <a:gd name="connsiteY0" fmla="*/ 9918 h 10576"/>
                <a:gd name="connsiteX1" fmla="*/ 20024 w 20231"/>
                <a:gd name="connsiteY1" fmla="*/ 9837 h 10576"/>
                <a:gd name="connsiteX2" fmla="*/ 17173 w 20231"/>
                <a:gd name="connsiteY2" fmla="*/ 186 h 10576"/>
                <a:gd name="connsiteX3" fmla="*/ 14295 w 20231"/>
                <a:gd name="connsiteY3" fmla="*/ 10114 h 10576"/>
                <a:gd name="connsiteX4" fmla="*/ 11486 w 20231"/>
                <a:gd name="connsiteY4" fmla="*/ 2 h 10576"/>
                <a:gd name="connsiteX5" fmla="*/ 8540 w 20231"/>
                <a:gd name="connsiteY5" fmla="*/ 9929 h 10576"/>
                <a:gd name="connsiteX6" fmla="*/ 5741 w 20231"/>
                <a:gd name="connsiteY6" fmla="*/ 2 h 10576"/>
                <a:gd name="connsiteX7" fmla="*/ 2881 w 20231"/>
                <a:gd name="connsiteY7" fmla="*/ 10109 h 10576"/>
                <a:gd name="connsiteX8" fmla="*/ 0 w 20231"/>
                <a:gd name="connsiteY8" fmla="*/ 5058 h 10576"/>
                <a:gd name="connsiteX0" fmla="*/ 20011 w 20688"/>
                <a:gd name="connsiteY0" fmla="*/ 9918 h 10114"/>
                <a:gd name="connsiteX1" fmla="*/ 20564 w 20688"/>
                <a:gd name="connsiteY1" fmla="*/ 7539 h 10114"/>
                <a:gd name="connsiteX2" fmla="*/ 17173 w 20688"/>
                <a:gd name="connsiteY2" fmla="*/ 186 h 10114"/>
                <a:gd name="connsiteX3" fmla="*/ 14295 w 20688"/>
                <a:gd name="connsiteY3" fmla="*/ 10114 h 10114"/>
                <a:gd name="connsiteX4" fmla="*/ 11486 w 20688"/>
                <a:gd name="connsiteY4" fmla="*/ 2 h 10114"/>
                <a:gd name="connsiteX5" fmla="*/ 8540 w 20688"/>
                <a:gd name="connsiteY5" fmla="*/ 9929 h 10114"/>
                <a:gd name="connsiteX6" fmla="*/ 5741 w 20688"/>
                <a:gd name="connsiteY6" fmla="*/ 2 h 10114"/>
                <a:gd name="connsiteX7" fmla="*/ 2881 w 20688"/>
                <a:gd name="connsiteY7" fmla="*/ 10109 h 10114"/>
                <a:gd name="connsiteX8" fmla="*/ 0 w 20688"/>
                <a:gd name="connsiteY8" fmla="*/ 5058 h 10114"/>
                <a:gd name="connsiteX0" fmla="*/ 29091 w 29091"/>
                <a:gd name="connsiteY0" fmla="*/ 7252 h 10114"/>
                <a:gd name="connsiteX1" fmla="*/ 20564 w 29091"/>
                <a:gd name="connsiteY1" fmla="*/ 7539 h 10114"/>
                <a:gd name="connsiteX2" fmla="*/ 17173 w 29091"/>
                <a:gd name="connsiteY2" fmla="*/ 186 h 10114"/>
                <a:gd name="connsiteX3" fmla="*/ 14295 w 29091"/>
                <a:gd name="connsiteY3" fmla="*/ 10114 h 10114"/>
                <a:gd name="connsiteX4" fmla="*/ 11486 w 29091"/>
                <a:gd name="connsiteY4" fmla="*/ 2 h 10114"/>
                <a:gd name="connsiteX5" fmla="*/ 8540 w 29091"/>
                <a:gd name="connsiteY5" fmla="*/ 9929 h 10114"/>
                <a:gd name="connsiteX6" fmla="*/ 5741 w 29091"/>
                <a:gd name="connsiteY6" fmla="*/ 2 h 10114"/>
                <a:gd name="connsiteX7" fmla="*/ 2881 w 29091"/>
                <a:gd name="connsiteY7" fmla="*/ 10109 h 10114"/>
                <a:gd name="connsiteX8" fmla="*/ 0 w 29091"/>
                <a:gd name="connsiteY8" fmla="*/ 5058 h 10114"/>
                <a:gd name="connsiteX0" fmla="*/ 29091 w 29091"/>
                <a:gd name="connsiteY0" fmla="*/ 7252 h 10465"/>
                <a:gd name="connsiteX1" fmla="*/ 20024 w 29091"/>
                <a:gd name="connsiteY1" fmla="*/ 10113 h 10465"/>
                <a:gd name="connsiteX2" fmla="*/ 17173 w 29091"/>
                <a:gd name="connsiteY2" fmla="*/ 186 h 10465"/>
                <a:gd name="connsiteX3" fmla="*/ 14295 w 29091"/>
                <a:gd name="connsiteY3" fmla="*/ 10114 h 10465"/>
                <a:gd name="connsiteX4" fmla="*/ 11486 w 29091"/>
                <a:gd name="connsiteY4" fmla="*/ 2 h 10465"/>
                <a:gd name="connsiteX5" fmla="*/ 8540 w 29091"/>
                <a:gd name="connsiteY5" fmla="*/ 9929 h 10465"/>
                <a:gd name="connsiteX6" fmla="*/ 5741 w 29091"/>
                <a:gd name="connsiteY6" fmla="*/ 2 h 10465"/>
                <a:gd name="connsiteX7" fmla="*/ 2881 w 29091"/>
                <a:gd name="connsiteY7" fmla="*/ 10109 h 10465"/>
                <a:gd name="connsiteX8" fmla="*/ 0 w 29091"/>
                <a:gd name="connsiteY8" fmla="*/ 5058 h 10465"/>
                <a:gd name="connsiteX0" fmla="*/ 29091 w 29091"/>
                <a:gd name="connsiteY0" fmla="*/ 7252 h 10465"/>
                <a:gd name="connsiteX1" fmla="*/ 20024 w 29091"/>
                <a:gd name="connsiteY1" fmla="*/ 10113 h 10465"/>
                <a:gd name="connsiteX2" fmla="*/ 17173 w 29091"/>
                <a:gd name="connsiteY2" fmla="*/ 186 h 10465"/>
                <a:gd name="connsiteX3" fmla="*/ 14295 w 29091"/>
                <a:gd name="connsiteY3" fmla="*/ 10114 h 10465"/>
                <a:gd name="connsiteX4" fmla="*/ 11486 w 29091"/>
                <a:gd name="connsiteY4" fmla="*/ 2 h 10465"/>
                <a:gd name="connsiteX5" fmla="*/ 8540 w 29091"/>
                <a:gd name="connsiteY5" fmla="*/ 9929 h 10465"/>
                <a:gd name="connsiteX6" fmla="*/ 5741 w 29091"/>
                <a:gd name="connsiteY6" fmla="*/ 2 h 10465"/>
                <a:gd name="connsiteX7" fmla="*/ 2881 w 29091"/>
                <a:gd name="connsiteY7" fmla="*/ 10109 h 10465"/>
                <a:gd name="connsiteX8" fmla="*/ 0 w 29091"/>
                <a:gd name="connsiteY8" fmla="*/ 5058 h 10465"/>
                <a:gd name="connsiteX0" fmla="*/ 29091 w 29091"/>
                <a:gd name="connsiteY0" fmla="*/ 7252 h 11004"/>
                <a:gd name="connsiteX1" fmla="*/ 22322 w 29091"/>
                <a:gd name="connsiteY1" fmla="*/ 10205 h 11004"/>
                <a:gd name="connsiteX2" fmla="*/ 20024 w 29091"/>
                <a:gd name="connsiteY2" fmla="*/ 10113 h 11004"/>
                <a:gd name="connsiteX3" fmla="*/ 17173 w 29091"/>
                <a:gd name="connsiteY3" fmla="*/ 186 h 11004"/>
                <a:gd name="connsiteX4" fmla="*/ 14295 w 29091"/>
                <a:gd name="connsiteY4" fmla="*/ 10114 h 11004"/>
                <a:gd name="connsiteX5" fmla="*/ 11486 w 29091"/>
                <a:gd name="connsiteY5" fmla="*/ 2 h 11004"/>
                <a:gd name="connsiteX6" fmla="*/ 8540 w 29091"/>
                <a:gd name="connsiteY6" fmla="*/ 9929 h 11004"/>
                <a:gd name="connsiteX7" fmla="*/ 5741 w 29091"/>
                <a:gd name="connsiteY7" fmla="*/ 2 h 11004"/>
                <a:gd name="connsiteX8" fmla="*/ 2881 w 29091"/>
                <a:gd name="connsiteY8" fmla="*/ 10109 h 11004"/>
                <a:gd name="connsiteX9" fmla="*/ 0 w 29091"/>
                <a:gd name="connsiteY9" fmla="*/ 5058 h 11004"/>
                <a:gd name="connsiteX0" fmla="*/ 29091 w 29091"/>
                <a:gd name="connsiteY0" fmla="*/ 7252 h 10920"/>
                <a:gd name="connsiteX1" fmla="*/ 24659 w 29091"/>
                <a:gd name="connsiteY1" fmla="*/ 9102 h 10920"/>
                <a:gd name="connsiteX2" fmla="*/ 22322 w 29091"/>
                <a:gd name="connsiteY2" fmla="*/ 10205 h 10920"/>
                <a:gd name="connsiteX3" fmla="*/ 20024 w 29091"/>
                <a:gd name="connsiteY3" fmla="*/ 10113 h 10920"/>
                <a:gd name="connsiteX4" fmla="*/ 17173 w 29091"/>
                <a:gd name="connsiteY4" fmla="*/ 186 h 10920"/>
                <a:gd name="connsiteX5" fmla="*/ 14295 w 29091"/>
                <a:gd name="connsiteY5" fmla="*/ 10114 h 10920"/>
                <a:gd name="connsiteX6" fmla="*/ 11486 w 29091"/>
                <a:gd name="connsiteY6" fmla="*/ 2 h 10920"/>
                <a:gd name="connsiteX7" fmla="*/ 8540 w 29091"/>
                <a:gd name="connsiteY7" fmla="*/ 9929 h 10920"/>
                <a:gd name="connsiteX8" fmla="*/ 5741 w 29091"/>
                <a:gd name="connsiteY8" fmla="*/ 2 h 10920"/>
                <a:gd name="connsiteX9" fmla="*/ 2881 w 29091"/>
                <a:gd name="connsiteY9" fmla="*/ 10109 h 10920"/>
                <a:gd name="connsiteX10" fmla="*/ 0 w 29091"/>
                <a:gd name="connsiteY10" fmla="*/ 5058 h 10920"/>
                <a:gd name="connsiteX0" fmla="*/ 29091 w 29091"/>
                <a:gd name="connsiteY0" fmla="*/ 7252 h 10920"/>
                <a:gd name="connsiteX1" fmla="*/ 26659 w 29091"/>
                <a:gd name="connsiteY1" fmla="*/ 8275 h 10920"/>
                <a:gd name="connsiteX2" fmla="*/ 24659 w 29091"/>
                <a:gd name="connsiteY2" fmla="*/ 9102 h 10920"/>
                <a:gd name="connsiteX3" fmla="*/ 22322 w 29091"/>
                <a:gd name="connsiteY3" fmla="*/ 10205 h 10920"/>
                <a:gd name="connsiteX4" fmla="*/ 20024 w 29091"/>
                <a:gd name="connsiteY4" fmla="*/ 10113 h 10920"/>
                <a:gd name="connsiteX5" fmla="*/ 17173 w 29091"/>
                <a:gd name="connsiteY5" fmla="*/ 186 h 10920"/>
                <a:gd name="connsiteX6" fmla="*/ 14295 w 29091"/>
                <a:gd name="connsiteY6" fmla="*/ 10114 h 10920"/>
                <a:gd name="connsiteX7" fmla="*/ 11486 w 29091"/>
                <a:gd name="connsiteY7" fmla="*/ 2 h 10920"/>
                <a:gd name="connsiteX8" fmla="*/ 8540 w 29091"/>
                <a:gd name="connsiteY8" fmla="*/ 9929 h 10920"/>
                <a:gd name="connsiteX9" fmla="*/ 5741 w 29091"/>
                <a:gd name="connsiteY9" fmla="*/ 2 h 10920"/>
                <a:gd name="connsiteX10" fmla="*/ 2881 w 29091"/>
                <a:gd name="connsiteY10" fmla="*/ 10109 h 10920"/>
                <a:gd name="connsiteX11" fmla="*/ 0 w 29091"/>
                <a:gd name="connsiteY11" fmla="*/ 5058 h 10920"/>
                <a:gd name="connsiteX0" fmla="*/ 29091 w 29091"/>
                <a:gd name="connsiteY0" fmla="*/ 7252 h 10920"/>
                <a:gd name="connsiteX1" fmla="*/ 28010 w 29091"/>
                <a:gd name="connsiteY1" fmla="*/ 7631 h 10920"/>
                <a:gd name="connsiteX2" fmla="*/ 26659 w 29091"/>
                <a:gd name="connsiteY2" fmla="*/ 8275 h 10920"/>
                <a:gd name="connsiteX3" fmla="*/ 24659 w 29091"/>
                <a:gd name="connsiteY3" fmla="*/ 9102 h 10920"/>
                <a:gd name="connsiteX4" fmla="*/ 22322 w 29091"/>
                <a:gd name="connsiteY4" fmla="*/ 10205 h 10920"/>
                <a:gd name="connsiteX5" fmla="*/ 20024 w 29091"/>
                <a:gd name="connsiteY5" fmla="*/ 10113 h 10920"/>
                <a:gd name="connsiteX6" fmla="*/ 17173 w 29091"/>
                <a:gd name="connsiteY6" fmla="*/ 186 h 10920"/>
                <a:gd name="connsiteX7" fmla="*/ 14295 w 29091"/>
                <a:gd name="connsiteY7" fmla="*/ 10114 h 10920"/>
                <a:gd name="connsiteX8" fmla="*/ 11486 w 29091"/>
                <a:gd name="connsiteY8" fmla="*/ 2 h 10920"/>
                <a:gd name="connsiteX9" fmla="*/ 8540 w 29091"/>
                <a:gd name="connsiteY9" fmla="*/ 9929 h 10920"/>
                <a:gd name="connsiteX10" fmla="*/ 5741 w 29091"/>
                <a:gd name="connsiteY10" fmla="*/ 2 h 10920"/>
                <a:gd name="connsiteX11" fmla="*/ 2881 w 29091"/>
                <a:gd name="connsiteY11" fmla="*/ 10109 h 10920"/>
                <a:gd name="connsiteX12" fmla="*/ 0 w 29091"/>
                <a:gd name="connsiteY12" fmla="*/ 5058 h 10920"/>
                <a:gd name="connsiteX0" fmla="*/ 29091 w 29091"/>
                <a:gd name="connsiteY0" fmla="*/ 7252 h 10920"/>
                <a:gd name="connsiteX1" fmla="*/ 28010 w 29091"/>
                <a:gd name="connsiteY1" fmla="*/ 7631 h 10920"/>
                <a:gd name="connsiteX2" fmla="*/ 26659 w 29091"/>
                <a:gd name="connsiteY2" fmla="*/ 8275 h 10920"/>
                <a:gd name="connsiteX3" fmla="*/ 24659 w 29091"/>
                <a:gd name="connsiteY3" fmla="*/ 9102 h 10920"/>
                <a:gd name="connsiteX4" fmla="*/ 22322 w 29091"/>
                <a:gd name="connsiteY4" fmla="*/ 10205 h 10920"/>
                <a:gd name="connsiteX5" fmla="*/ 20024 w 29091"/>
                <a:gd name="connsiteY5" fmla="*/ 10113 h 10920"/>
                <a:gd name="connsiteX6" fmla="*/ 17173 w 29091"/>
                <a:gd name="connsiteY6" fmla="*/ 186 h 10920"/>
                <a:gd name="connsiteX7" fmla="*/ 14295 w 29091"/>
                <a:gd name="connsiteY7" fmla="*/ 10114 h 10920"/>
                <a:gd name="connsiteX8" fmla="*/ 11486 w 29091"/>
                <a:gd name="connsiteY8" fmla="*/ 2 h 10920"/>
                <a:gd name="connsiteX9" fmla="*/ 8540 w 29091"/>
                <a:gd name="connsiteY9" fmla="*/ 9929 h 10920"/>
                <a:gd name="connsiteX10" fmla="*/ 5741 w 29091"/>
                <a:gd name="connsiteY10" fmla="*/ 2 h 10920"/>
                <a:gd name="connsiteX11" fmla="*/ 2881 w 29091"/>
                <a:gd name="connsiteY11" fmla="*/ 10109 h 10920"/>
                <a:gd name="connsiteX12" fmla="*/ 0 w 29091"/>
                <a:gd name="connsiteY12" fmla="*/ 5058 h 10920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6659 w 29091"/>
                <a:gd name="connsiteY2" fmla="*/ 8275 h 10282"/>
                <a:gd name="connsiteX3" fmla="*/ 24659 w 29091"/>
                <a:gd name="connsiteY3" fmla="*/ 9102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6659 w 29091"/>
                <a:gd name="connsiteY2" fmla="*/ 8275 h 10282"/>
                <a:gd name="connsiteX3" fmla="*/ 25686 w 29091"/>
                <a:gd name="connsiteY3" fmla="*/ 10113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8591 w 29091"/>
                <a:gd name="connsiteY2" fmla="*/ 646 h 10282"/>
                <a:gd name="connsiteX3" fmla="*/ 25686 w 29091"/>
                <a:gd name="connsiteY3" fmla="*/ 10113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34307 w 34307"/>
                <a:gd name="connsiteY0" fmla="*/ 450 h 10282"/>
                <a:gd name="connsiteX1" fmla="*/ 28010 w 34307"/>
                <a:gd name="connsiteY1" fmla="*/ 7631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405"/>
                <a:gd name="connsiteX1" fmla="*/ 31402 w 34307"/>
                <a:gd name="connsiteY1" fmla="*/ 10205 h 10405"/>
                <a:gd name="connsiteX2" fmla="*/ 28605 w 34307"/>
                <a:gd name="connsiteY2" fmla="*/ 370 h 10405"/>
                <a:gd name="connsiteX3" fmla="*/ 25686 w 34307"/>
                <a:gd name="connsiteY3" fmla="*/ 10389 h 10405"/>
                <a:gd name="connsiteX4" fmla="*/ 22903 w 34307"/>
                <a:gd name="connsiteY4" fmla="*/ 370 h 10405"/>
                <a:gd name="connsiteX5" fmla="*/ 20024 w 34307"/>
                <a:gd name="connsiteY5" fmla="*/ 10113 h 10405"/>
                <a:gd name="connsiteX6" fmla="*/ 17173 w 34307"/>
                <a:gd name="connsiteY6" fmla="*/ 186 h 10405"/>
                <a:gd name="connsiteX7" fmla="*/ 14295 w 34307"/>
                <a:gd name="connsiteY7" fmla="*/ 10114 h 10405"/>
                <a:gd name="connsiteX8" fmla="*/ 11486 w 34307"/>
                <a:gd name="connsiteY8" fmla="*/ 2 h 10405"/>
                <a:gd name="connsiteX9" fmla="*/ 8540 w 34307"/>
                <a:gd name="connsiteY9" fmla="*/ 9929 h 10405"/>
                <a:gd name="connsiteX10" fmla="*/ 5741 w 34307"/>
                <a:gd name="connsiteY10" fmla="*/ 2 h 10405"/>
                <a:gd name="connsiteX11" fmla="*/ 2881 w 34307"/>
                <a:gd name="connsiteY11" fmla="*/ 10109 h 10405"/>
                <a:gd name="connsiteX12" fmla="*/ 0 w 34307"/>
                <a:gd name="connsiteY12" fmla="*/ 5058 h 10405"/>
                <a:gd name="connsiteX0" fmla="*/ 34307 w 34307"/>
                <a:gd name="connsiteY0" fmla="*/ 450 h 10405"/>
                <a:gd name="connsiteX1" fmla="*/ 31402 w 34307"/>
                <a:gd name="connsiteY1" fmla="*/ 10205 h 10405"/>
                <a:gd name="connsiteX2" fmla="*/ 28605 w 34307"/>
                <a:gd name="connsiteY2" fmla="*/ 370 h 10405"/>
                <a:gd name="connsiteX3" fmla="*/ 25686 w 34307"/>
                <a:gd name="connsiteY3" fmla="*/ 10389 h 10405"/>
                <a:gd name="connsiteX4" fmla="*/ 22903 w 34307"/>
                <a:gd name="connsiteY4" fmla="*/ 370 h 10405"/>
                <a:gd name="connsiteX5" fmla="*/ 20024 w 34307"/>
                <a:gd name="connsiteY5" fmla="*/ 10113 h 10405"/>
                <a:gd name="connsiteX6" fmla="*/ 17173 w 34307"/>
                <a:gd name="connsiteY6" fmla="*/ 186 h 10405"/>
                <a:gd name="connsiteX7" fmla="*/ 14295 w 34307"/>
                <a:gd name="connsiteY7" fmla="*/ 10114 h 10405"/>
                <a:gd name="connsiteX8" fmla="*/ 11486 w 34307"/>
                <a:gd name="connsiteY8" fmla="*/ 2 h 10405"/>
                <a:gd name="connsiteX9" fmla="*/ 8540 w 34307"/>
                <a:gd name="connsiteY9" fmla="*/ 9929 h 10405"/>
                <a:gd name="connsiteX10" fmla="*/ 5741 w 34307"/>
                <a:gd name="connsiteY10" fmla="*/ 2 h 10405"/>
                <a:gd name="connsiteX11" fmla="*/ 2881 w 34307"/>
                <a:gd name="connsiteY11" fmla="*/ 10109 h 10405"/>
                <a:gd name="connsiteX12" fmla="*/ 0 w 34307"/>
                <a:gd name="connsiteY12" fmla="*/ 5058 h 10405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903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483"/>
                <a:gd name="connsiteX1" fmla="*/ 31402 w 34307"/>
                <a:gd name="connsiteY1" fmla="*/ 10205 h 10483"/>
                <a:gd name="connsiteX2" fmla="*/ 28605 w 34307"/>
                <a:gd name="connsiteY2" fmla="*/ 370 h 10483"/>
                <a:gd name="connsiteX3" fmla="*/ 25686 w 34307"/>
                <a:gd name="connsiteY3" fmla="*/ 10389 h 10483"/>
                <a:gd name="connsiteX4" fmla="*/ 22862 w 34307"/>
                <a:gd name="connsiteY4" fmla="*/ 370 h 10483"/>
                <a:gd name="connsiteX5" fmla="*/ 20038 w 34307"/>
                <a:gd name="connsiteY5" fmla="*/ 10481 h 10483"/>
                <a:gd name="connsiteX6" fmla="*/ 17173 w 34307"/>
                <a:gd name="connsiteY6" fmla="*/ 186 h 10483"/>
                <a:gd name="connsiteX7" fmla="*/ 14295 w 34307"/>
                <a:gd name="connsiteY7" fmla="*/ 10114 h 10483"/>
                <a:gd name="connsiteX8" fmla="*/ 11486 w 34307"/>
                <a:gd name="connsiteY8" fmla="*/ 2 h 10483"/>
                <a:gd name="connsiteX9" fmla="*/ 8540 w 34307"/>
                <a:gd name="connsiteY9" fmla="*/ 9929 h 10483"/>
                <a:gd name="connsiteX10" fmla="*/ 5741 w 34307"/>
                <a:gd name="connsiteY10" fmla="*/ 2 h 10483"/>
                <a:gd name="connsiteX11" fmla="*/ 2881 w 34307"/>
                <a:gd name="connsiteY11" fmla="*/ 10109 h 10483"/>
                <a:gd name="connsiteX12" fmla="*/ 0 w 34307"/>
                <a:gd name="connsiteY12" fmla="*/ 5058 h 10483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4639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4639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5477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5477 h 10481"/>
                <a:gd name="connsiteX0" fmla="*/ 36129 w 36344"/>
                <a:gd name="connsiteY0" fmla="*/ 774 h 10805"/>
                <a:gd name="connsiteX1" fmla="*/ 36129 w 36344"/>
                <a:gd name="connsiteY1" fmla="*/ 708 h 10805"/>
                <a:gd name="connsiteX2" fmla="*/ 33224 w 36344"/>
                <a:gd name="connsiteY2" fmla="*/ 10529 h 10805"/>
                <a:gd name="connsiteX3" fmla="*/ 30427 w 36344"/>
                <a:gd name="connsiteY3" fmla="*/ 694 h 10805"/>
                <a:gd name="connsiteX4" fmla="*/ 27508 w 36344"/>
                <a:gd name="connsiteY4" fmla="*/ 10713 h 10805"/>
                <a:gd name="connsiteX5" fmla="*/ 24684 w 36344"/>
                <a:gd name="connsiteY5" fmla="*/ 694 h 10805"/>
                <a:gd name="connsiteX6" fmla="*/ 21860 w 36344"/>
                <a:gd name="connsiteY6" fmla="*/ 10805 h 10805"/>
                <a:gd name="connsiteX7" fmla="*/ 18995 w 36344"/>
                <a:gd name="connsiteY7" fmla="*/ 510 h 10805"/>
                <a:gd name="connsiteX8" fmla="*/ 16117 w 36344"/>
                <a:gd name="connsiteY8" fmla="*/ 10438 h 10805"/>
                <a:gd name="connsiteX9" fmla="*/ 13308 w 36344"/>
                <a:gd name="connsiteY9" fmla="*/ 326 h 10805"/>
                <a:gd name="connsiteX10" fmla="*/ 10362 w 36344"/>
                <a:gd name="connsiteY10" fmla="*/ 10253 h 10805"/>
                <a:gd name="connsiteX11" fmla="*/ 7563 w 36344"/>
                <a:gd name="connsiteY11" fmla="*/ 326 h 10805"/>
                <a:gd name="connsiteX12" fmla="*/ 4703 w 36344"/>
                <a:gd name="connsiteY12" fmla="*/ 10433 h 10805"/>
                <a:gd name="connsiteX13" fmla="*/ 0 w 36344"/>
                <a:gd name="connsiteY13" fmla="*/ 5801 h 10805"/>
                <a:gd name="connsiteX0" fmla="*/ 36129 w 38413"/>
                <a:gd name="connsiteY0" fmla="*/ 450 h 10481"/>
                <a:gd name="connsiteX1" fmla="*/ 38356 w 38413"/>
                <a:gd name="connsiteY1" fmla="*/ 4365 h 10481"/>
                <a:gd name="connsiteX2" fmla="*/ 33224 w 38413"/>
                <a:gd name="connsiteY2" fmla="*/ 10205 h 10481"/>
                <a:gd name="connsiteX3" fmla="*/ 30427 w 38413"/>
                <a:gd name="connsiteY3" fmla="*/ 370 h 10481"/>
                <a:gd name="connsiteX4" fmla="*/ 27508 w 38413"/>
                <a:gd name="connsiteY4" fmla="*/ 10389 h 10481"/>
                <a:gd name="connsiteX5" fmla="*/ 24684 w 38413"/>
                <a:gd name="connsiteY5" fmla="*/ 370 h 10481"/>
                <a:gd name="connsiteX6" fmla="*/ 21860 w 38413"/>
                <a:gd name="connsiteY6" fmla="*/ 10481 h 10481"/>
                <a:gd name="connsiteX7" fmla="*/ 18995 w 38413"/>
                <a:gd name="connsiteY7" fmla="*/ 186 h 10481"/>
                <a:gd name="connsiteX8" fmla="*/ 16117 w 38413"/>
                <a:gd name="connsiteY8" fmla="*/ 10114 h 10481"/>
                <a:gd name="connsiteX9" fmla="*/ 13308 w 38413"/>
                <a:gd name="connsiteY9" fmla="*/ 2 h 10481"/>
                <a:gd name="connsiteX10" fmla="*/ 10362 w 38413"/>
                <a:gd name="connsiteY10" fmla="*/ 9929 h 10481"/>
                <a:gd name="connsiteX11" fmla="*/ 7563 w 38413"/>
                <a:gd name="connsiteY11" fmla="*/ 2 h 10481"/>
                <a:gd name="connsiteX12" fmla="*/ 4703 w 38413"/>
                <a:gd name="connsiteY12" fmla="*/ 10109 h 10481"/>
                <a:gd name="connsiteX13" fmla="*/ 0 w 38413"/>
                <a:gd name="connsiteY13" fmla="*/ 5477 h 10481"/>
                <a:gd name="connsiteX0" fmla="*/ 36078 w 38412"/>
                <a:gd name="connsiteY0" fmla="*/ 3383 h 10481"/>
                <a:gd name="connsiteX1" fmla="*/ 38356 w 38412"/>
                <a:gd name="connsiteY1" fmla="*/ 4365 h 10481"/>
                <a:gd name="connsiteX2" fmla="*/ 33224 w 38412"/>
                <a:gd name="connsiteY2" fmla="*/ 10205 h 10481"/>
                <a:gd name="connsiteX3" fmla="*/ 30427 w 38412"/>
                <a:gd name="connsiteY3" fmla="*/ 370 h 10481"/>
                <a:gd name="connsiteX4" fmla="*/ 27508 w 38412"/>
                <a:gd name="connsiteY4" fmla="*/ 10389 h 10481"/>
                <a:gd name="connsiteX5" fmla="*/ 24684 w 38412"/>
                <a:gd name="connsiteY5" fmla="*/ 370 h 10481"/>
                <a:gd name="connsiteX6" fmla="*/ 21860 w 38412"/>
                <a:gd name="connsiteY6" fmla="*/ 10481 h 10481"/>
                <a:gd name="connsiteX7" fmla="*/ 18995 w 38412"/>
                <a:gd name="connsiteY7" fmla="*/ 186 h 10481"/>
                <a:gd name="connsiteX8" fmla="*/ 16117 w 38412"/>
                <a:gd name="connsiteY8" fmla="*/ 10114 h 10481"/>
                <a:gd name="connsiteX9" fmla="*/ 13308 w 38412"/>
                <a:gd name="connsiteY9" fmla="*/ 2 h 10481"/>
                <a:gd name="connsiteX10" fmla="*/ 10362 w 38412"/>
                <a:gd name="connsiteY10" fmla="*/ 9929 h 10481"/>
                <a:gd name="connsiteX11" fmla="*/ 7563 w 38412"/>
                <a:gd name="connsiteY11" fmla="*/ 2 h 10481"/>
                <a:gd name="connsiteX12" fmla="*/ 4703 w 38412"/>
                <a:gd name="connsiteY12" fmla="*/ 10109 h 10481"/>
                <a:gd name="connsiteX13" fmla="*/ 0 w 38412"/>
                <a:gd name="connsiteY13" fmla="*/ 5477 h 10481"/>
                <a:gd name="connsiteX0" fmla="*/ 36078 w 36331"/>
                <a:gd name="connsiteY0" fmla="*/ 3542 h 10640"/>
                <a:gd name="connsiteX1" fmla="*/ 36129 w 36331"/>
                <a:gd name="connsiteY1" fmla="*/ 334 h 10640"/>
                <a:gd name="connsiteX2" fmla="*/ 33224 w 36331"/>
                <a:gd name="connsiteY2" fmla="*/ 10364 h 10640"/>
                <a:gd name="connsiteX3" fmla="*/ 30427 w 36331"/>
                <a:gd name="connsiteY3" fmla="*/ 529 h 10640"/>
                <a:gd name="connsiteX4" fmla="*/ 27508 w 36331"/>
                <a:gd name="connsiteY4" fmla="*/ 10548 h 10640"/>
                <a:gd name="connsiteX5" fmla="*/ 24684 w 36331"/>
                <a:gd name="connsiteY5" fmla="*/ 529 h 10640"/>
                <a:gd name="connsiteX6" fmla="*/ 21860 w 36331"/>
                <a:gd name="connsiteY6" fmla="*/ 10640 h 10640"/>
                <a:gd name="connsiteX7" fmla="*/ 18995 w 36331"/>
                <a:gd name="connsiteY7" fmla="*/ 345 h 10640"/>
                <a:gd name="connsiteX8" fmla="*/ 16117 w 36331"/>
                <a:gd name="connsiteY8" fmla="*/ 10273 h 10640"/>
                <a:gd name="connsiteX9" fmla="*/ 13308 w 36331"/>
                <a:gd name="connsiteY9" fmla="*/ 161 h 10640"/>
                <a:gd name="connsiteX10" fmla="*/ 10362 w 36331"/>
                <a:gd name="connsiteY10" fmla="*/ 10088 h 10640"/>
                <a:gd name="connsiteX11" fmla="*/ 7563 w 36331"/>
                <a:gd name="connsiteY11" fmla="*/ 161 h 10640"/>
                <a:gd name="connsiteX12" fmla="*/ 4703 w 36331"/>
                <a:gd name="connsiteY12" fmla="*/ 10268 h 10640"/>
                <a:gd name="connsiteX13" fmla="*/ 0 w 36331"/>
                <a:gd name="connsiteY13" fmla="*/ 5636 h 10640"/>
                <a:gd name="connsiteX0" fmla="*/ 42657 w 42657"/>
                <a:gd name="connsiteY0" fmla="*/ 6980 h 10516"/>
                <a:gd name="connsiteX1" fmla="*/ 36129 w 42657"/>
                <a:gd name="connsiteY1" fmla="*/ 210 h 10516"/>
                <a:gd name="connsiteX2" fmla="*/ 33224 w 42657"/>
                <a:gd name="connsiteY2" fmla="*/ 10240 h 10516"/>
                <a:gd name="connsiteX3" fmla="*/ 30427 w 42657"/>
                <a:gd name="connsiteY3" fmla="*/ 405 h 10516"/>
                <a:gd name="connsiteX4" fmla="*/ 27508 w 42657"/>
                <a:gd name="connsiteY4" fmla="*/ 10424 h 10516"/>
                <a:gd name="connsiteX5" fmla="*/ 24684 w 42657"/>
                <a:gd name="connsiteY5" fmla="*/ 405 h 10516"/>
                <a:gd name="connsiteX6" fmla="*/ 21860 w 42657"/>
                <a:gd name="connsiteY6" fmla="*/ 10516 h 10516"/>
                <a:gd name="connsiteX7" fmla="*/ 18995 w 42657"/>
                <a:gd name="connsiteY7" fmla="*/ 221 h 10516"/>
                <a:gd name="connsiteX8" fmla="*/ 16117 w 42657"/>
                <a:gd name="connsiteY8" fmla="*/ 10149 h 10516"/>
                <a:gd name="connsiteX9" fmla="*/ 13308 w 42657"/>
                <a:gd name="connsiteY9" fmla="*/ 37 h 10516"/>
                <a:gd name="connsiteX10" fmla="*/ 10362 w 42657"/>
                <a:gd name="connsiteY10" fmla="*/ 9964 h 10516"/>
                <a:gd name="connsiteX11" fmla="*/ 7563 w 42657"/>
                <a:gd name="connsiteY11" fmla="*/ 37 h 10516"/>
                <a:gd name="connsiteX12" fmla="*/ 4703 w 42657"/>
                <a:gd name="connsiteY12" fmla="*/ 10144 h 10516"/>
                <a:gd name="connsiteX13" fmla="*/ 0 w 42657"/>
                <a:gd name="connsiteY13" fmla="*/ 5512 h 10516"/>
                <a:gd name="connsiteX0" fmla="*/ 42657 w 42657"/>
                <a:gd name="connsiteY0" fmla="*/ 6980 h 10516"/>
                <a:gd name="connsiteX1" fmla="*/ 36129 w 42657"/>
                <a:gd name="connsiteY1" fmla="*/ 210 h 10516"/>
                <a:gd name="connsiteX2" fmla="*/ 33224 w 42657"/>
                <a:gd name="connsiteY2" fmla="*/ 10240 h 10516"/>
                <a:gd name="connsiteX3" fmla="*/ 30427 w 42657"/>
                <a:gd name="connsiteY3" fmla="*/ 405 h 10516"/>
                <a:gd name="connsiteX4" fmla="*/ 27508 w 42657"/>
                <a:gd name="connsiteY4" fmla="*/ 10424 h 10516"/>
                <a:gd name="connsiteX5" fmla="*/ 24684 w 42657"/>
                <a:gd name="connsiteY5" fmla="*/ 405 h 10516"/>
                <a:gd name="connsiteX6" fmla="*/ 21860 w 42657"/>
                <a:gd name="connsiteY6" fmla="*/ 10516 h 10516"/>
                <a:gd name="connsiteX7" fmla="*/ 18995 w 42657"/>
                <a:gd name="connsiteY7" fmla="*/ 221 h 10516"/>
                <a:gd name="connsiteX8" fmla="*/ 16117 w 42657"/>
                <a:gd name="connsiteY8" fmla="*/ 10149 h 10516"/>
                <a:gd name="connsiteX9" fmla="*/ 13308 w 42657"/>
                <a:gd name="connsiteY9" fmla="*/ 37 h 10516"/>
                <a:gd name="connsiteX10" fmla="*/ 10362 w 42657"/>
                <a:gd name="connsiteY10" fmla="*/ 9964 h 10516"/>
                <a:gd name="connsiteX11" fmla="*/ 7563 w 42657"/>
                <a:gd name="connsiteY11" fmla="*/ 37 h 10516"/>
                <a:gd name="connsiteX12" fmla="*/ 4703 w 42657"/>
                <a:gd name="connsiteY12" fmla="*/ 10144 h 10516"/>
                <a:gd name="connsiteX13" fmla="*/ 0 w 42657"/>
                <a:gd name="connsiteY13" fmla="*/ 5512 h 10516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7202 h 10738"/>
                <a:gd name="connsiteX1" fmla="*/ 36129 w 42657"/>
                <a:gd name="connsiteY1" fmla="*/ 13 h 10738"/>
                <a:gd name="connsiteX2" fmla="*/ 33224 w 42657"/>
                <a:gd name="connsiteY2" fmla="*/ 10462 h 10738"/>
                <a:gd name="connsiteX3" fmla="*/ 30427 w 42657"/>
                <a:gd name="connsiteY3" fmla="*/ 627 h 10738"/>
                <a:gd name="connsiteX4" fmla="*/ 27508 w 42657"/>
                <a:gd name="connsiteY4" fmla="*/ 10646 h 10738"/>
                <a:gd name="connsiteX5" fmla="*/ 24684 w 42657"/>
                <a:gd name="connsiteY5" fmla="*/ 627 h 10738"/>
                <a:gd name="connsiteX6" fmla="*/ 21860 w 42657"/>
                <a:gd name="connsiteY6" fmla="*/ 10738 h 10738"/>
                <a:gd name="connsiteX7" fmla="*/ 18995 w 42657"/>
                <a:gd name="connsiteY7" fmla="*/ 443 h 10738"/>
                <a:gd name="connsiteX8" fmla="*/ 16117 w 42657"/>
                <a:gd name="connsiteY8" fmla="*/ 10371 h 10738"/>
                <a:gd name="connsiteX9" fmla="*/ 13308 w 42657"/>
                <a:gd name="connsiteY9" fmla="*/ 259 h 10738"/>
                <a:gd name="connsiteX10" fmla="*/ 10362 w 42657"/>
                <a:gd name="connsiteY10" fmla="*/ 10186 h 10738"/>
                <a:gd name="connsiteX11" fmla="*/ 7563 w 42657"/>
                <a:gd name="connsiteY11" fmla="*/ 259 h 10738"/>
                <a:gd name="connsiteX12" fmla="*/ 4703 w 42657"/>
                <a:gd name="connsiteY12" fmla="*/ 10366 h 10738"/>
                <a:gd name="connsiteX13" fmla="*/ 0 w 42657"/>
                <a:gd name="connsiteY13" fmla="*/ 5734 h 10738"/>
                <a:gd name="connsiteX0" fmla="*/ 42657 w 42657"/>
                <a:gd name="connsiteY0" fmla="*/ 7194 h 10730"/>
                <a:gd name="connsiteX1" fmla="*/ 36129 w 42657"/>
                <a:gd name="connsiteY1" fmla="*/ 5 h 10730"/>
                <a:gd name="connsiteX2" fmla="*/ 33224 w 42657"/>
                <a:gd name="connsiteY2" fmla="*/ 10454 h 10730"/>
                <a:gd name="connsiteX3" fmla="*/ 30427 w 42657"/>
                <a:gd name="connsiteY3" fmla="*/ 619 h 10730"/>
                <a:gd name="connsiteX4" fmla="*/ 27508 w 42657"/>
                <a:gd name="connsiteY4" fmla="*/ 10638 h 10730"/>
                <a:gd name="connsiteX5" fmla="*/ 24684 w 42657"/>
                <a:gd name="connsiteY5" fmla="*/ 619 h 10730"/>
                <a:gd name="connsiteX6" fmla="*/ 21860 w 42657"/>
                <a:gd name="connsiteY6" fmla="*/ 10730 h 10730"/>
                <a:gd name="connsiteX7" fmla="*/ 18995 w 42657"/>
                <a:gd name="connsiteY7" fmla="*/ 435 h 10730"/>
                <a:gd name="connsiteX8" fmla="*/ 16117 w 42657"/>
                <a:gd name="connsiteY8" fmla="*/ 10363 h 10730"/>
                <a:gd name="connsiteX9" fmla="*/ 13308 w 42657"/>
                <a:gd name="connsiteY9" fmla="*/ 251 h 10730"/>
                <a:gd name="connsiteX10" fmla="*/ 10362 w 42657"/>
                <a:gd name="connsiteY10" fmla="*/ 10178 h 10730"/>
                <a:gd name="connsiteX11" fmla="*/ 7563 w 42657"/>
                <a:gd name="connsiteY11" fmla="*/ 251 h 10730"/>
                <a:gd name="connsiteX12" fmla="*/ 4703 w 42657"/>
                <a:gd name="connsiteY12" fmla="*/ 10358 h 10730"/>
                <a:gd name="connsiteX13" fmla="*/ 0 w 42657"/>
                <a:gd name="connsiteY13" fmla="*/ 5726 h 10730"/>
                <a:gd name="connsiteX0" fmla="*/ 42657 w 42657"/>
                <a:gd name="connsiteY0" fmla="*/ 7189 h 10725"/>
                <a:gd name="connsiteX1" fmla="*/ 36129 w 42657"/>
                <a:gd name="connsiteY1" fmla="*/ 0 h 10725"/>
                <a:gd name="connsiteX2" fmla="*/ 33224 w 42657"/>
                <a:gd name="connsiteY2" fmla="*/ 10449 h 10725"/>
                <a:gd name="connsiteX3" fmla="*/ 30427 w 42657"/>
                <a:gd name="connsiteY3" fmla="*/ 614 h 10725"/>
                <a:gd name="connsiteX4" fmla="*/ 27508 w 42657"/>
                <a:gd name="connsiteY4" fmla="*/ 10633 h 10725"/>
                <a:gd name="connsiteX5" fmla="*/ 24684 w 42657"/>
                <a:gd name="connsiteY5" fmla="*/ 614 h 10725"/>
                <a:gd name="connsiteX6" fmla="*/ 21860 w 42657"/>
                <a:gd name="connsiteY6" fmla="*/ 10725 h 10725"/>
                <a:gd name="connsiteX7" fmla="*/ 18995 w 42657"/>
                <a:gd name="connsiteY7" fmla="*/ 430 h 10725"/>
                <a:gd name="connsiteX8" fmla="*/ 16117 w 42657"/>
                <a:gd name="connsiteY8" fmla="*/ 10358 h 10725"/>
                <a:gd name="connsiteX9" fmla="*/ 13308 w 42657"/>
                <a:gd name="connsiteY9" fmla="*/ 246 h 10725"/>
                <a:gd name="connsiteX10" fmla="*/ 10362 w 42657"/>
                <a:gd name="connsiteY10" fmla="*/ 10173 h 10725"/>
                <a:gd name="connsiteX11" fmla="*/ 7563 w 42657"/>
                <a:gd name="connsiteY11" fmla="*/ 246 h 10725"/>
                <a:gd name="connsiteX12" fmla="*/ 4703 w 42657"/>
                <a:gd name="connsiteY12" fmla="*/ 10353 h 10725"/>
                <a:gd name="connsiteX13" fmla="*/ 0 w 42657"/>
                <a:gd name="connsiteY13" fmla="*/ 5721 h 10725"/>
                <a:gd name="connsiteX0" fmla="*/ 42657 w 42657"/>
                <a:gd name="connsiteY0" fmla="*/ 7191 h 10727"/>
                <a:gd name="connsiteX1" fmla="*/ 36129 w 42657"/>
                <a:gd name="connsiteY1" fmla="*/ 2 h 10727"/>
                <a:gd name="connsiteX2" fmla="*/ 33224 w 42657"/>
                <a:gd name="connsiteY2" fmla="*/ 10451 h 10727"/>
                <a:gd name="connsiteX3" fmla="*/ 30427 w 42657"/>
                <a:gd name="connsiteY3" fmla="*/ 616 h 10727"/>
                <a:gd name="connsiteX4" fmla="*/ 27508 w 42657"/>
                <a:gd name="connsiteY4" fmla="*/ 10635 h 10727"/>
                <a:gd name="connsiteX5" fmla="*/ 24684 w 42657"/>
                <a:gd name="connsiteY5" fmla="*/ 616 h 10727"/>
                <a:gd name="connsiteX6" fmla="*/ 21860 w 42657"/>
                <a:gd name="connsiteY6" fmla="*/ 10727 h 10727"/>
                <a:gd name="connsiteX7" fmla="*/ 18995 w 42657"/>
                <a:gd name="connsiteY7" fmla="*/ 432 h 10727"/>
                <a:gd name="connsiteX8" fmla="*/ 16117 w 42657"/>
                <a:gd name="connsiteY8" fmla="*/ 10360 h 10727"/>
                <a:gd name="connsiteX9" fmla="*/ 13308 w 42657"/>
                <a:gd name="connsiteY9" fmla="*/ 248 h 10727"/>
                <a:gd name="connsiteX10" fmla="*/ 10362 w 42657"/>
                <a:gd name="connsiteY10" fmla="*/ 10175 h 10727"/>
                <a:gd name="connsiteX11" fmla="*/ 7563 w 42657"/>
                <a:gd name="connsiteY11" fmla="*/ 248 h 10727"/>
                <a:gd name="connsiteX12" fmla="*/ 4703 w 42657"/>
                <a:gd name="connsiteY12" fmla="*/ 10355 h 10727"/>
                <a:gd name="connsiteX13" fmla="*/ 0 w 42657"/>
                <a:gd name="connsiteY13" fmla="*/ 5723 h 10727"/>
                <a:gd name="connsiteX0" fmla="*/ 42708 w 42708"/>
                <a:gd name="connsiteY0" fmla="*/ 5725 h 10728"/>
                <a:gd name="connsiteX1" fmla="*/ 36129 w 42708"/>
                <a:gd name="connsiteY1" fmla="*/ 3 h 10728"/>
                <a:gd name="connsiteX2" fmla="*/ 33224 w 42708"/>
                <a:gd name="connsiteY2" fmla="*/ 10452 h 10728"/>
                <a:gd name="connsiteX3" fmla="*/ 30427 w 42708"/>
                <a:gd name="connsiteY3" fmla="*/ 617 h 10728"/>
                <a:gd name="connsiteX4" fmla="*/ 27508 w 42708"/>
                <a:gd name="connsiteY4" fmla="*/ 10636 h 10728"/>
                <a:gd name="connsiteX5" fmla="*/ 24684 w 42708"/>
                <a:gd name="connsiteY5" fmla="*/ 617 h 10728"/>
                <a:gd name="connsiteX6" fmla="*/ 21860 w 42708"/>
                <a:gd name="connsiteY6" fmla="*/ 10728 h 10728"/>
                <a:gd name="connsiteX7" fmla="*/ 18995 w 42708"/>
                <a:gd name="connsiteY7" fmla="*/ 433 h 10728"/>
                <a:gd name="connsiteX8" fmla="*/ 16117 w 42708"/>
                <a:gd name="connsiteY8" fmla="*/ 10361 h 10728"/>
                <a:gd name="connsiteX9" fmla="*/ 13308 w 42708"/>
                <a:gd name="connsiteY9" fmla="*/ 249 h 10728"/>
                <a:gd name="connsiteX10" fmla="*/ 10362 w 42708"/>
                <a:gd name="connsiteY10" fmla="*/ 10176 h 10728"/>
                <a:gd name="connsiteX11" fmla="*/ 7563 w 42708"/>
                <a:gd name="connsiteY11" fmla="*/ 249 h 10728"/>
                <a:gd name="connsiteX12" fmla="*/ 4703 w 42708"/>
                <a:gd name="connsiteY12" fmla="*/ 10356 h 10728"/>
                <a:gd name="connsiteX13" fmla="*/ 0 w 42708"/>
                <a:gd name="connsiteY13" fmla="*/ 5724 h 10728"/>
                <a:gd name="connsiteX0" fmla="*/ 42708 w 42708"/>
                <a:gd name="connsiteY0" fmla="*/ 5725 h 10728"/>
                <a:gd name="connsiteX1" fmla="*/ 36129 w 42708"/>
                <a:gd name="connsiteY1" fmla="*/ 3 h 10728"/>
                <a:gd name="connsiteX2" fmla="*/ 33224 w 42708"/>
                <a:gd name="connsiteY2" fmla="*/ 10452 h 10728"/>
                <a:gd name="connsiteX3" fmla="*/ 30427 w 42708"/>
                <a:gd name="connsiteY3" fmla="*/ 617 h 10728"/>
                <a:gd name="connsiteX4" fmla="*/ 27508 w 42708"/>
                <a:gd name="connsiteY4" fmla="*/ 10636 h 10728"/>
                <a:gd name="connsiteX5" fmla="*/ 24684 w 42708"/>
                <a:gd name="connsiteY5" fmla="*/ 617 h 10728"/>
                <a:gd name="connsiteX6" fmla="*/ 21860 w 42708"/>
                <a:gd name="connsiteY6" fmla="*/ 10728 h 10728"/>
                <a:gd name="connsiteX7" fmla="*/ 18995 w 42708"/>
                <a:gd name="connsiteY7" fmla="*/ 433 h 10728"/>
                <a:gd name="connsiteX8" fmla="*/ 16117 w 42708"/>
                <a:gd name="connsiteY8" fmla="*/ 10361 h 10728"/>
                <a:gd name="connsiteX9" fmla="*/ 13308 w 42708"/>
                <a:gd name="connsiteY9" fmla="*/ 249 h 10728"/>
                <a:gd name="connsiteX10" fmla="*/ 10362 w 42708"/>
                <a:gd name="connsiteY10" fmla="*/ 10176 h 10728"/>
                <a:gd name="connsiteX11" fmla="*/ 7563 w 42708"/>
                <a:gd name="connsiteY11" fmla="*/ 249 h 10728"/>
                <a:gd name="connsiteX12" fmla="*/ 4703 w 42708"/>
                <a:gd name="connsiteY12" fmla="*/ 10356 h 10728"/>
                <a:gd name="connsiteX13" fmla="*/ 0 w 42708"/>
                <a:gd name="connsiteY13" fmla="*/ 5724 h 10728"/>
                <a:gd name="connsiteX0" fmla="*/ 42708 w 42708"/>
                <a:gd name="connsiteY0" fmla="*/ 5837 h 10840"/>
                <a:gd name="connsiteX1" fmla="*/ 41594 w 42708"/>
                <a:gd name="connsiteY1" fmla="*/ 5562 h 10840"/>
                <a:gd name="connsiteX2" fmla="*/ 36129 w 42708"/>
                <a:gd name="connsiteY2" fmla="*/ 115 h 10840"/>
                <a:gd name="connsiteX3" fmla="*/ 33224 w 42708"/>
                <a:gd name="connsiteY3" fmla="*/ 10564 h 10840"/>
                <a:gd name="connsiteX4" fmla="*/ 30427 w 42708"/>
                <a:gd name="connsiteY4" fmla="*/ 729 h 10840"/>
                <a:gd name="connsiteX5" fmla="*/ 27508 w 42708"/>
                <a:gd name="connsiteY5" fmla="*/ 10748 h 10840"/>
                <a:gd name="connsiteX6" fmla="*/ 24684 w 42708"/>
                <a:gd name="connsiteY6" fmla="*/ 729 h 10840"/>
                <a:gd name="connsiteX7" fmla="*/ 21860 w 42708"/>
                <a:gd name="connsiteY7" fmla="*/ 10840 h 10840"/>
                <a:gd name="connsiteX8" fmla="*/ 18995 w 42708"/>
                <a:gd name="connsiteY8" fmla="*/ 545 h 10840"/>
                <a:gd name="connsiteX9" fmla="*/ 16117 w 42708"/>
                <a:gd name="connsiteY9" fmla="*/ 10473 h 10840"/>
                <a:gd name="connsiteX10" fmla="*/ 13308 w 42708"/>
                <a:gd name="connsiteY10" fmla="*/ 361 h 10840"/>
                <a:gd name="connsiteX11" fmla="*/ 10362 w 42708"/>
                <a:gd name="connsiteY11" fmla="*/ 10288 h 10840"/>
                <a:gd name="connsiteX12" fmla="*/ 7563 w 42708"/>
                <a:gd name="connsiteY12" fmla="*/ 361 h 10840"/>
                <a:gd name="connsiteX13" fmla="*/ 4703 w 42708"/>
                <a:gd name="connsiteY13" fmla="*/ 10468 h 10840"/>
                <a:gd name="connsiteX14" fmla="*/ 0 w 42708"/>
                <a:gd name="connsiteY14" fmla="*/ 5836 h 10840"/>
                <a:gd name="connsiteX0" fmla="*/ 42708 w 42708"/>
                <a:gd name="connsiteY0" fmla="*/ 5855 h 10858"/>
                <a:gd name="connsiteX1" fmla="*/ 41594 w 42708"/>
                <a:gd name="connsiteY1" fmla="*/ 5580 h 10858"/>
                <a:gd name="connsiteX2" fmla="*/ 40734 w 42708"/>
                <a:gd name="connsiteY2" fmla="*/ 5371 h 10858"/>
                <a:gd name="connsiteX3" fmla="*/ 36129 w 42708"/>
                <a:gd name="connsiteY3" fmla="*/ 133 h 10858"/>
                <a:gd name="connsiteX4" fmla="*/ 33224 w 42708"/>
                <a:gd name="connsiteY4" fmla="*/ 10582 h 10858"/>
                <a:gd name="connsiteX5" fmla="*/ 30427 w 42708"/>
                <a:gd name="connsiteY5" fmla="*/ 747 h 10858"/>
                <a:gd name="connsiteX6" fmla="*/ 27508 w 42708"/>
                <a:gd name="connsiteY6" fmla="*/ 10766 h 10858"/>
                <a:gd name="connsiteX7" fmla="*/ 24684 w 42708"/>
                <a:gd name="connsiteY7" fmla="*/ 747 h 10858"/>
                <a:gd name="connsiteX8" fmla="*/ 21860 w 42708"/>
                <a:gd name="connsiteY8" fmla="*/ 10858 h 10858"/>
                <a:gd name="connsiteX9" fmla="*/ 18995 w 42708"/>
                <a:gd name="connsiteY9" fmla="*/ 563 h 10858"/>
                <a:gd name="connsiteX10" fmla="*/ 16117 w 42708"/>
                <a:gd name="connsiteY10" fmla="*/ 10491 h 10858"/>
                <a:gd name="connsiteX11" fmla="*/ 13308 w 42708"/>
                <a:gd name="connsiteY11" fmla="*/ 379 h 10858"/>
                <a:gd name="connsiteX12" fmla="*/ 10362 w 42708"/>
                <a:gd name="connsiteY12" fmla="*/ 10306 h 10858"/>
                <a:gd name="connsiteX13" fmla="*/ 7563 w 42708"/>
                <a:gd name="connsiteY13" fmla="*/ 379 h 10858"/>
                <a:gd name="connsiteX14" fmla="*/ 4703 w 42708"/>
                <a:gd name="connsiteY14" fmla="*/ 10486 h 10858"/>
                <a:gd name="connsiteX15" fmla="*/ 0 w 42708"/>
                <a:gd name="connsiteY15" fmla="*/ 5854 h 10858"/>
                <a:gd name="connsiteX0" fmla="*/ 42708 w 42708"/>
                <a:gd name="connsiteY0" fmla="*/ 5831 h 10834"/>
                <a:gd name="connsiteX1" fmla="*/ 41594 w 42708"/>
                <a:gd name="connsiteY1" fmla="*/ 5556 h 10834"/>
                <a:gd name="connsiteX2" fmla="*/ 40734 w 42708"/>
                <a:gd name="connsiteY2" fmla="*/ 5347 h 10834"/>
                <a:gd name="connsiteX3" fmla="*/ 36129 w 42708"/>
                <a:gd name="connsiteY3" fmla="*/ 109 h 10834"/>
                <a:gd name="connsiteX4" fmla="*/ 33224 w 42708"/>
                <a:gd name="connsiteY4" fmla="*/ 10558 h 10834"/>
                <a:gd name="connsiteX5" fmla="*/ 30427 w 42708"/>
                <a:gd name="connsiteY5" fmla="*/ 723 h 10834"/>
                <a:gd name="connsiteX6" fmla="*/ 27508 w 42708"/>
                <a:gd name="connsiteY6" fmla="*/ 10742 h 10834"/>
                <a:gd name="connsiteX7" fmla="*/ 24684 w 42708"/>
                <a:gd name="connsiteY7" fmla="*/ 723 h 10834"/>
                <a:gd name="connsiteX8" fmla="*/ 21860 w 42708"/>
                <a:gd name="connsiteY8" fmla="*/ 10834 h 10834"/>
                <a:gd name="connsiteX9" fmla="*/ 18995 w 42708"/>
                <a:gd name="connsiteY9" fmla="*/ 539 h 10834"/>
                <a:gd name="connsiteX10" fmla="*/ 16117 w 42708"/>
                <a:gd name="connsiteY10" fmla="*/ 10467 h 10834"/>
                <a:gd name="connsiteX11" fmla="*/ 13308 w 42708"/>
                <a:gd name="connsiteY11" fmla="*/ 355 h 10834"/>
                <a:gd name="connsiteX12" fmla="*/ 10362 w 42708"/>
                <a:gd name="connsiteY12" fmla="*/ 10282 h 10834"/>
                <a:gd name="connsiteX13" fmla="*/ 7563 w 42708"/>
                <a:gd name="connsiteY13" fmla="*/ 355 h 10834"/>
                <a:gd name="connsiteX14" fmla="*/ 4703 w 42708"/>
                <a:gd name="connsiteY14" fmla="*/ 10462 h 10834"/>
                <a:gd name="connsiteX15" fmla="*/ 0 w 42708"/>
                <a:gd name="connsiteY15" fmla="*/ 5830 h 10834"/>
                <a:gd name="connsiteX0" fmla="*/ 42708 w 42708"/>
                <a:gd name="connsiteY0" fmla="*/ 5831 h 10834"/>
                <a:gd name="connsiteX1" fmla="*/ 40734 w 42708"/>
                <a:gd name="connsiteY1" fmla="*/ 5347 h 10834"/>
                <a:gd name="connsiteX2" fmla="*/ 36129 w 42708"/>
                <a:gd name="connsiteY2" fmla="*/ 109 h 10834"/>
                <a:gd name="connsiteX3" fmla="*/ 33224 w 42708"/>
                <a:gd name="connsiteY3" fmla="*/ 10558 h 10834"/>
                <a:gd name="connsiteX4" fmla="*/ 30427 w 42708"/>
                <a:gd name="connsiteY4" fmla="*/ 723 h 10834"/>
                <a:gd name="connsiteX5" fmla="*/ 27508 w 42708"/>
                <a:gd name="connsiteY5" fmla="*/ 10742 h 10834"/>
                <a:gd name="connsiteX6" fmla="*/ 24684 w 42708"/>
                <a:gd name="connsiteY6" fmla="*/ 723 h 10834"/>
                <a:gd name="connsiteX7" fmla="*/ 21860 w 42708"/>
                <a:gd name="connsiteY7" fmla="*/ 10834 h 10834"/>
                <a:gd name="connsiteX8" fmla="*/ 18995 w 42708"/>
                <a:gd name="connsiteY8" fmla="*/ 539 h 10834"/>
                <a:gd name="connsiteX9" fmla="*/ 16117 w 42708"/>
                <a:gd name="connsiteY9" fmla="*/ 10467 h 10834"/>
                <a:gd name="connsiteX10" fmla="*/ 13308 w 42708"/>
                <a:gd name="connsiteY10" fmla="*/ 355 h 10834"/>
                <a:gd name="connsiteX11" fmla="*/ 10362 w 42708"/>
                <a:gd name="connsiteY11" fmla="*/ 10282 h 10834"/>
                <a:gd name="connsiteX12" fmla="*/ 7563 w 42708"/>
                <a:gd name="connsiteY12" fmla="*/ 355 h 10834"/>
                <a:gd name="connsiteX13" fmla="*/ 4703 w 42708"/>
                <a:gd name="connsiteY13" fmla="*/ 10462 h 10834"/>
                <a:gd name="connsiteX14" fmla="*/ 0 w 42708"/>
                <a:gd name="connsiteY14" fmla="*/ 5830 h 10834"/>
                <a:gd name="connsiteX0" fmla="*/ 40734 w 40734"/>
                <a:gd name="connsiteY0" fmla="*/ 5347 h 10834"/>
                <a:gd name="connsiteX1" fmla="*/ 36129 w 40734"/>
                <a:gd name="connsiteY1" fmla="*/ 109 h 10834"/>
                <a:gd name="connsiteX2" fmla="*/ 33224 w 40734"/>
                <a:gd name="connsiteY2" fmla="*/ 10558 h 10834"/>
                <a:gd name="connsiteX3" fmla="*/ 30427 w 40734"/>
                <a:gd name="connsiteY3" fmla="*/ 723 h 10834"/>
                <a:gd name="connsiteX4" fmla="*/ 27508 w 40734"/>
                <a:gd name="connsiteY4" fmla="*/ 10742 h 10834"/>
                <a:gd name="connsiteX5" fmla="*/ 24684 w 40734"/>
                <a:gd name="connsiteY5" fmla="*/ 723 h 10834"/>
                <a:gd name="connsiteX6" fmla="*/ 21860 w 40734"/>
                <a:gd name="connsiteY6" fmla="*/ 10834 h 10834"/>
                <a:gd name="connsiteX7" fmla="*/ 18995 w 40734"/>
                <a:gd name="connsiteY7" fmla="*/ 539 h 10834"/>
                <a:gd name="connsiteX8" fmla="*/ 16117 w 40734"/>
                <a:gd name="connsiteY8" fmla="*/ 10467 h 10834"/>
                <a:gd name="connsiteX9" fmla="*/ 13308 w 40734"/>
                <a:gd name="connsiteY9" fmla="*/ 355 h 10834"/>
                <a:gd name="connsiteX10" fmla="*/ 10362 w 40734"/>
                <a:gd name="connsiteY10" fmla="*/ 10282 h 10834"/>
                <a:gd name="connsiteX11" fmla="*/ 7563 w 40734"/>
                <a:gd name="connsiteY11" fmla="*/ 355 h 10834"/>
                <a:gd name="connsiteX12" fmla="*/ 4703 w 40734"/>
                <a:gd name="connsiteY12" fmla="*/ 10462 h 10834"/>
                <a:gd name="connsiteX13" fmla="*/ 0 w 40734"/>
                <a:gd name="connsiteY13" fmla="*/ 5830 h 10834"/>
                <a:gd name="connsiteX0" fmla="*/ 40734 w 40734"/>
                <a:gd name="connsiteY0" fmla="*/ 5356 h 10843"/>
                <a:gd name="connsiteX1" fmla="*/ 36129 w 40734"/>
                <a:gd name="connsiteY1" fmla="*/ 118 h 10843"/>
                <a:gd name="connsiteX2" fmla="*/ 33224 w 40734"/>
                <a:gd name="connsiteY2" fmla="*/ 10567 h 10843"/>
                <a:gd name="connsiteX3" fmla="*/ 30427 w 40734"/>
                <a:gd name="connsiteY3" fmla="*/ 732 h 10843"/>
                <a:gd name="connsiteX4" fmla="*/ 27508 w 40734"/>
                <a:gd name="connsiteY4" fmla="*/ 10751 h 10843"/>
                <a:gd name="connsiteX5" fmla="*/ 24684 w 40734"/>
                <a:gd name="connsiteY5" fmla="*/ 732 h 10843"/>
                <a:gd name="connsiteX6" fmla="*/ 21860 w 40734"/>
                <a:gd name="connsiteY6" fmla="*/ 10843 h 10843"/>
                <a:gd name="connsiteX7" fmla="*/ 18995 w 40734"/>
                <a:gd name="connsiteY7" fmla="*/ 548 h 10843"/>
                <a:gd name="connsiteX8" fmla="*/ 16117 w 40734"/>
                <a:gd name="connsiteY8" fmla="*/ 10476 h 10843"/>
                <a:gd name="connsiteX9" fmla="*/ 13308 w 40734"/>
                <a:gd name="connsiteY9" fmla="*/ 364 h 10843"/>
                <a:gd name="connsiteX10" fmla="*/ 10362 w 40734"/>
                <a:gd name="connsiteY10" fmla="*/ 10291 h 10843"/>
                <a:gd name="connsiteX11" fmla="*/ 7563 w 40734"/>
                <a:gd name="connsiteY11" fmla="*/ 364 h 10843"/>
                <a:gd name="connsiteX12" fmla="*/ 4703 w 40734"/>
                <a:gd name="connsiteY12" fmla="*/ 10471 h 10843"/>
                <a:gd name="connsiteX13" fmla="*/ 0 w 40734"/>
                <a:gd name="connsiteY13" fmla="*/ 5839 h 10843"/>
                <a:gd name="connsiteX0" fmla="*/ 44327 w 44327"/>
                <a:gd name="connsiteY0" fmla="*/ 5356 h 10843"/>
                <a:gd name="connsiteX1" fmla="*/ 36129 w 44327"/>
                <a:gd name="connsiteY1" fmla="*/ 118 h 10843"/>
                <a:gd name="connsiteX2" fmla="*/ 33224 w 44327"/>
                <a:gd name="connsiteY2" fmla="*/ 10567 h 10843"/>
                <a:gd name="connsiteX3" fmla="*/ 30427 w 44327"/>
                <a:gd name="connsiteY3" fmla="*/ 732 h 10843"/>
                <a:gd name="connsiteX4" fmla="*/ 27508 w 44327"/>
                <a:gd name="connsiteY4" fmla="*/ 10751 h 10843"/>
                <a:gd name="connsiteX5" fmla="*/ 24684 w 44327"/>
                <a:gd name="connsiteY5" fmla="*/ 732 h 10843"/>
                <a:gd name="connsiteX6" fmla="*/ 21860 w 44327"/>
                <a:gd name="connsiteY6" fmla="*/ 10843 h 10843"/>
                <a:gd name="connsiteX7" fmla="*/ 18995 w 44327"/>
                <a:gd name="connsiteY7" fmla="*/ 548 h 10843"/>
                <a:gd name="connsiteX8" fmla="*/ 16117 w 44327"/>
                <a:gd name="connsiteY8" fmla="*/ 10476 h 10843"/>
                <a:gd name="connsiteX9" fmla="*/ 13308 w 44327"/>
                <a:gd name="connsiteY9" fmla="*/ 364 h 10843"/>
                <a:gd name="connsiteX10" fmla="*/ 10362 w 44327"/>
                <a:gd name="connsiteY10" fmla="*/ 10291 h 10843"/>
                <a:gd name="connsiteX11" fmla="*/ 7563 w 44327"/>
                <a:gd name="connsiteY11" fmla="*/ 364 h 10843"/>
                <a:gd name="connsiteX12" fmla="*/ 4703 w 44327"/>
                <a:gd name="connsiteY12" fmla="*/ 10471 h 10843"/>
                <a:gd name="connsiteX13" fmla="*/ 0 w 44327"/>
                <a:gd name="connsiteY13" fmla="*/ 5839 h 10843"/>
                <a:gd name="connsiteX0" fmla="*/ 44327 w 44327"/>
                <a:gd name="connsiteY0" fmla="*/ 5356 h 10843"/>
                <a:gd name="connsiteX1" fmla="*/ 36129 w 44327"/>
                <a:gd name="connsiteY1" fmla="*/ 118 h 10843"/>
                <a:gd name="connsiteX2" fmla="*/ 33224 w 44327"/>
                <a:gd name="connsiteY2" fmla="*/ 10567 h 10843"/>
                <a:gd name="connsiteX3" fmla="*/ 30427 w 44327"/>
                <a:gd name="connsiteY3" fmla="*/ 732 h 10843"/>
                <a:gd name="connsiteX4" fmla="*/ 27508 w 44327"/>
                <a:gd name="connsiteY4" fmla="*/ 10751 h 10843"/>
                <a:gd name="connsiteX5" fmla="*/ 24684 w 44327"/>
                <a:gd name="connsiteY5" fmla="*/ 732 h 10843"/>
                <a:gd name="connsiteX6" fmla="*/ 21860 w 44327"/>
                <a:gd name="connsiteY6" fmla="*/ 10843 h 10843"/>
                <a:gd name="connsiteX7" fmla="*/ 18995 w 44327"/>
                <a:gd name="connsiteY7" fmla="*/ 548 h 10843"/>
                <a:gd name="connsiteX8" fmla="*/ 16117 w 44327"/>
                <a:gd name="connsiteY8" fmla="*/ 10476 h 10843"/>
                <a:gd name="connsiteX9" fmla="*/ 13308 w 44327"/>
                <a:gd name="connsiteY9" fmla="*/ 364 h 10843"/>
                <a:gd name="connsiteX10" fmla="*/ 10362 w 44327"/>
                <a:gd name="connsiteY10" fmla="*/ 10291 h 10843"/>
                <a:gd name="connsiteX11" fmla="*/ 7563 w 44327"/>
                <a:gd name="connsiteY11" fmla="*/ 364 h 10843"/>
                <a:gd name="connsiteX12" fmla="*/ 4703 w 44327"/>
                <a:gd name="connsiteY12" fmla="*/ 10471 h 10843"/>
                <a:gd name="connsiteX13" fmla="*/ 0 w 44327"/>
                <a:gd name="connsiteY13" fmla="*/ 5839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7717" h="10843">
                  <a:moveTo>
                    <a:pt x="47717" y="5356"/>
                  </a:moveTo>
                  <a:cubicBezTo>
                    <a:pt x="40127" y="5286"/>
                    <a:pt x="40762" y="-925"/>
                    <a:pt x="39519" y="118"/>
                  </a:cubicBezTo>
                  <a:cubicBezTo>
                    <a:pt x="37973" y="277"/>
                    <a:pt x="37564" y="10569"/>
                    <a:pt x="36614" y="10567"/>
                  </a:cubicBezTo>
                  <a:cubicBezTo>
                    <a:pt x="35200" y="10629"/>
                    <a:pt x="35217" y="670"/>
                    <a:pt x="33817" y="732"/>
                  </a:cubicBezTo>
                  <a:cubicBezTo>
                    <a:pt x="32317" y="763"/>
                    <a:pt x="32317" y="10720"/>
                    <a:pt x="30898" y="10751"/>
                  </a:cubicBezTo>
                  <a:cubicBezTo>
                    <a:pt x="29459" y="10875"/>
                    <a:pt x="29495" y="748"/>
                    <a:pt x="28074" y="732"/>
                  </a:cubicBezTo>
                  <a:cubicBezTo>
                    <a:pt x="26667" y="900"/>
                    <a:pt x="26621" y="10766"/>
                    <a:pt x="25250" y="10843"/>
                  </a:cubicBezTo>
                  <a:cubicBezTo>
                    <a:pt x="23777" y="10692"/>
                    <a:pt x="23772" y="594"/>
                    <a:pt x="22385" y="548"/>
                  </a:cubicBezTo>
                  <a:cubicBezTo>
                    <a:pt x="20908" y="580"/>
                    <a:pt x="20873" y="10414"/>
                    <a:pt x="19507" y="10476"/>
                  </a:cubicBezTo>
                  <a:cubicBezTo>
                    <a:pt x="18075" y="10536"/>
                    <a:pt x="18084" y="394"/>
                    <a:pt x="16698" y="364"/>
                  </a:cubicBezTo>
                  <a:cubicBezTo>
                    <a:pt x="15243" y="426"/>
                    <a:pt x="15158" y="10445"/>
                    <a:pt x="13752" y="10291"/>
                  </a:cubicBezTo>
                  <a:cubicBezTo>
                    <a:pt x="12292" y="10413"/>
                    <a:pt x="12330" y="518"/>
                    <a:pt x="10953" y="364"/>
                  </a:cubicBezTo>
                  <a:cubicBezTo>
                    <a:pt x="9520" y="210"/>
                    <a:pt x="9542" y="10410"/>
                    <a:pt x="8093" y="10471"/>
                  </a:cubicBezTo>
                  <a:cubicBezTo>
                    <a:pt x="6669" y="10504"/>
                    <a:pt x="7971" y="5286"/>
                    <a:pt x="0" y="5630"/>
                  </a:cubicBezTo>
                </a:path>
              </a:pathLst>
            </a:custGeom>
            <a:ln>
              <a:tailEnd type="arrow" w="lg" len="lg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205" name="Straight Arrow Connector 204"/>
            <p:cNvCxnSpPr/>
            <p:nvPr/>
          </p:nvCxnSpPr>
          <p:spPr>
            <a:xfrm>
              <a:off x="3862863" y="5527221"/>
              <a:ext cx="0" cy="652411"/>
            </a:xfrm>
            <a:prstGeom prst="straightConnector1">
              <a:avLst/>
            </a:prstGeom>
            <a:ln w="38100" cmpd="sng">
              <a:solidFill>
                <a:schemeClr val="accent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Straight Arrow Connector 205"/>
            <p:cNvCxnSpPr/>
            <p:nvPr/>
          </p:nvCxnSpPr>
          <p:spPr>
            <a:xfrm flipH="1" flipV="1">
              <a:off x="3573844" y="3312837"/>
              <a:ext cx="957574" cy="2214384"/>
            </a:xfrm>
            <a:prstGeom prst="straightConnector1">
              <a:avLst/>
            </a:prstGeom>
            <a:ln>
              <a:tailEnd type="arrow" w="lg" len="lg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207" name="Delay 46"/>
            <p:cNvSpPr/>
            <p:nvPr/>
          </p:nvSpPr>
          <p:spPr>
            <a:xfrm rot="5979994">
              <a:off x="3545731" y="3292175"/>
              <a:ext cx="2323914" cy="123865"/>
            </a:xfrm>
            <a:custGeom>
              <a:avLst/>
              <a:gdLst>
                <a:gd name="connsiteX0" fmla="*/ 0 w 822960"/>
                <a:gd name="connsiteY0" fmla="*/ 0 h 822960"/>
                <a:gd name="connsiteX1" fmla="*/ 411480 w 822960"/>
                <a:gd name="connsiteY1" fmla="*/ 0 h 822960"/>
                <a:gd name="connsiteX2" fmla="*/ 822960 w 822960"/>
                <a:gd name="connsiteY2" fmla="*/ 411480 h 822960"/>
                <a:gd name="connsiteX3" fmla="*/ 411480 w 822960"/>
                <a:gd name="connsiteY3" fmla="*/ 822960 h 822960"/>
                <a:gd name="connsiteX4" fmla="*/ 0 w 822960"/>
                <a:gd name="connsiteY4" fmla="*/ 822960 h 822960"/>
                <a:gd name="connsiteX5" fmla="*/ 0 w 822960"/>
                <a:gd name="connsiteY5" fmla="*/ 0 h 822960"/>
                <a:gd name="connsiteX0" fmla="*/ 0 w 935151"/>
                <a:gd name="connsiteY0" fmla="*/ 0 h 822960"/>
                <a:gd name="connsiteX1" fmla="*/ 411480 w 935151"/>
                <a:gd name="connsiteY1" fmla="*/ 0 h 822960"/>
                <a:gd name="connsiteX2" fmla="*/ 822960 w 935151"/>
                <a:gd name="connsiteY2" fmla="*/ 411480 h 822960"/>
                <a:gd name="connsiteX3" fmla="*/ 814705 w 935151"/>
                <a:gd name="connsiteY3" fmla="*/ 816610 h 822960"/>
                <a:gd name="connsiteX4" fmla="*/ 0 w 935151"/>
                <a:gd name="connsiteY4" fmla="*/ 822960 h 822960"/>
                <a:gd name="connsiteX5" fmla="*/ 0 w 935151"/>
                <a:gd name="connsiteY5" fmla="*/ 0 h 822960"/>
                <a:gd name="connsiteX0" fmla="*/ 0 w 935151"/>
                <a:gd name="connsiteY0" fmla="*/ 0 h 822960"/>
                <a:gd name="connsiteX1" fmla="*/ 411480 w 935151"/>
                <a:gd name="connsiteY1" fmla="*/ 0 h 822960"/>
                <a:gd name="connsiteX2" fmla="*/ 822960 w 935151"/>
                <a:gd name="connsiteY2" fmla="*/ 411480 h 822960"/>
                <a:gd name="connsiteX3" fmla="*/ 814705 w 935151"/>
                <a:gd name="connsiteY3" fmla="*/ 816610 h 822960"/>
                <a:gd name="connsiteX4" fmla="*/ 0 w 935151"/>
                <a:gd name="connsiteY4" fmla="*/ 822960 h 822960"/>
                <a:gd name="connsiteX5" fmla="*/ 0 w 935151"/>
                <a:gd name="connsiteY5" fmla="*/ 0 h 822960"/>
                <a:gd name="connsiteX0" fmla="*/ 0 w 934064"/>
                <a:gd name="connsiteY0" fmla="*/ 0 h 822960"/>
                <a:gd name="connsiteX1" fmla="*/ 411480 w 934064"/>
                <a:gd name="connsiteY1" fmla="*/ 0 h 822960"/>
                <a:gd name="connsiteX2" fmla="*/ 819785 w 934064"/>
                <a:gd name="connsiteY2" fmla="*/ 478155 h 822960"/>
                <a:gd name="connsiteX3" fmla="*/ 814705 w 934064"/>
                <a:gd name="connsiteY3" fmla="*/ 816610 h 822960"/>
                <a:gd name="connsiteX4" fmla="*/ 0 w 934064"/>
                <a:gd name="connsiteY4" fmla="*/ 822960 h 822960"/>
                <a:gd name="connsiteX5" fmla="*/ 0 w 934064"/>
                <a:gd name="connsiteY5" fmla="*/ 0 h 822960"/>
                <a:gd name="connsiteX0" fmla="*/ 0 w 944312"/>
                <a:gd name="connsiteY0" fmla="*/ 0 h 822960"/>
                <a:gd name="connsiteX1" fmla="*/ 411480 w 944312"/>
                <a:gd name="connsiteY1" fmla="*/ 0 h 822960"/>
                <a:gd name="connsiteX2" fmla="*/ 819785 w 944312"/>
                <a:gd name="connsiteY2" fmla="*/ 478155 h 822960"/>
                <a:gd name="connsiteX3" fmla="*/ 814705 w 944312"/>
                <a:gd name="connsiteY3" fmla="*/ 816610 h 822960"/>
                <a:gd name="connsiteX4" fmla="*/ 0 w 944312"/>
                <a:gd name="connsiteY4" fmla="*/ 822960 h 822960"/>
                <a:gd name="connsiteX5" fmla="*/ 0 w 944312"/>
                <a:gd name="connsiteY5" fmla="*/ 0 h 822960"/>
                <a:gd name="connsiteX0" fmla="*/ 0 w 938492"/>
                <a:gd name="connsiteY0" fmla="*/ 0 h 822960"/>
                <a:gd name="connsiteX1" fmla="*/ 411480 w 938492"/>
                <a:gd name="connsiteY1" fmla="*/ 0 h 822960"/>
                <a:gd name="connsiteX2" fmla="*/ 803910 w 938492"/>
                <a:gd name="connsiteY2" fmla="*/ 614680 h 822960"/>
                <a:gd name="connsiteX3" fmla="*/ 814705 w 938492"/>
                <a:gd name="connsiteY3" fmla="*/ 816610 h 822960"/>
                <a:gd name="connsiteX4" fmla="*/ 0 w 938492"/>
                <a:gd name="connsiteY4" fmla="*/ 822960 h 822960"/>
                <a:gd name="connsiteX5" fmla="*/ 0 w 938492"/>
                <a:gd name="connsiteY5" fmla="*/ 0 h 822960"/>
                <a:gd name="connsiteX0" fmla="*/ 0 w 937579"/>
                <a:gd name="connsiteY0" fmla="*/ 0 h 822960"/>
                <a:gd name="connsiteX1" fmla="*/ 411480 w 937579"/>
                <a:gd name="connsiteY1" fmla="*/ 0 h 822960"/>
                <a:gd name="connsiteX2" fmla="*/ 803910 w 937579"/>
                <a:gd name="connsiteY2" fmla="*/ 614680 h 822960"/>
                <a:gd name="connsiteX3" fmla="*/ 814705 w 937579"/>
                <a:gd name="connsiteY3" fmla="*/ 816610 h 822960"/>
                <a:gd name="connsiteX4" fmla="*/ 0 w 937579"/>
                <a:gd name="connsiteY4" fmla="*/ 822960 h 822960"/>
                <a:gd name="connsiteX5" fmla="*/ 0 w 937579"/>
                <a:gd name="connsiteY5" fmla="*/ 0 h 822960"/>
                <a:gd name="connsiteX0" fmla="*/ 0 w 969381"/>
                <a:gd name="connsiteY0" fmla="*/ 0 h 822960"/>
                <a:gd name="connsiteX1" fmla="*/ 411480 w 969381"/>
                <a:gd name="connsiteY1" fmla="*/ 0 h 822960"/>
                <a:gd name="connsiteX2" fmla="*/ 803910 w 969381"/>
                <a:gd name="connsiteY2" fmla="*/ 614680 h 822960"/>
                <a:gd name="connsiteX3" fmla="*/ 814705 w 969381"/>
                <a:gd name="connsiteY3" fmla="*/ 816610 h 822960"/>
                <a:gd name="connsiteX4" fmla="*/ 0 w 969381"/>
                <a:gd name="connsiteY4" fmla="*/ 822960 h 822960"/>
                <a:gd name="connsiteX5" fmla="*/ 0 w 969381"/>
                <a:gd name="connsiteY5" fmla="*/ 0 h 822960"/>
                <a:gd name="connsiteX0" fmla="*/ 0 w 965809"/>
                <a:gd name="connsiteY0" fmla="*/ 0 h 822960"/>
                <a:gd name="connsiteX1" fmla="*/ 411480 w 965809"/>
                <a:gd name="connsiteY1" fmla="*/ 0 h 822960"/>
                <a:gd name="connsiteX2" fmla="*/ 803910 w 965809"/>
                <a:gd name="connsiteY2" fmla="*/ 614680 h 822960"/>
                <a:gd name="connsiteX3" fmla="*/ 821055 w 965809"/>
                <a:gd name="connsiteY3" fmla="*/ 816610 h 822960"/>
                <a:gd name="connsiteX4" fmla="*/ 0 w 965809"/>
                <a:gd name="connsiteY4" fmla="*/ 822960 h 822960"/>
                <a:gd name="connsiteX5" fmla="*/ 0 w 965809"/>
                <a:gd name="connsiteY5" fmla="*/ 0 h 822960"/>
                <a:gd name="connsiteX0" fmla="*/ 0 w 977388"/>
                <a:gd name="connsiteY0" fmla="*/ 0 h 822960"/>
                <a:gd name="connsiteX1" fmla="*/ 411480 w 977388"/>
                <a:gd name="connsiteY1" fmla="*/ 0 h 822960"/>
                <a:gd name="connsiteX2" fmla="*/ 803910 w 977388"/>
                <a:gd name="connsiteY2" fmla="*/ 614680 h 822960"/>
                <a:gd name="connsiteX3" fmla="*/ 821055 w 977388"/>
                <a:gd name="connsiteY3" fmla="*/ 816610 h 822960"/>
                <a:gd name="connsiteX4" fmla="*/ 0 w 977388"/>
                <a:gd name="connsiteY4" fmla="*/ 822960 h 822960"/>
                <a:gd name="connsiteX5" fmla="*/ 0 w 977388"/>
                <a:gd name="connsiteY5" fmla="*/ 0 h 822960"/>
                <a:gd name="connsiteX0" fmla="*/ 0 w 966844"/>
                <a:gd name="connsiteY0" fmla="*/ 0 h 822960"/>
                <a:gd name="connsiteX1" fmla="*/ 386538 w 966844"/>
                <a:gd name="connsiteY1" fmla="*/ 0 h 822960"/>
                <a:gd name="connsiteX2" fmla="*/ 803910 w 966844"/>
                <a:gd name="connsiteY2" fmla="*/ 614680 h 822960"/>
                <a:gd name="connsiteX3" fmla="*/ 821055 w 966844"/>
                <a:gd name="connsiteY3" fmla="*/ 816610 h 822960"/>
                <a:gd name="connsiteX4" fmla="*/ 0 w 966844"/>
                <a:gd name="connsiteY4" fmla="*/ 822960 h 822960"/>
                <a:gd name="connsiteX5" fmla="*/ 0 w 966844"/>
                <a:gd name="connsiteY5" fmla="*/ 0 h 822960"/>
                <a:gd name="connsiteX0" fmla="*/ 0 w 966844"/>
                <a:gd name="connsiteY0" fmla="*/ 0 h 822960"/>
                <a:gd name="connsiteX1" fmla="*/ 386538 w 966844"/>
                <a:gd name="connsiteY1" fmla="*/ 0 h 822960"/>
                <a:gd name="connsiteX2" fmla="*/ 803910 w 966844"/>
                <a:gd name="connsiteY2" fmla="*/ 614680 h 822960"/>
                <a:gd name="connsiteX3" fmla="*/ 821055 w 966844"/>
                <a:gd name="connsiteY3" fmla="*/ 816610 h 822960"/>
                <a:gd name="connsiteX4" fmla="*/ 0 w 966844"/>
                <a:gd name="connsiteY4" fmla="*/ 822960 h 822960"/>
                <a:gd name="connsiteX5" fmla="*/ 0 w 966844"/>
                <a:gd name="connsiteY5" fmla="*/ 0 h 822960"/>
                <a:gd name="connsiteX0" fmla="*/ 0 w 973811"/>
                <a:gd name="connsiteY0" fmla="*/ 0 h 822960"/>
                <a:gd name="connsiteX1" fmla="*/ 386538 w 973811"/>
                <a:gd name="connsiteY1" fmla="*/ 0 h 822960"/>
                <a:gd name="connsiteX2" fmla="*/ 803910 w 973811"/>
                <a:gd name="connsiteY2" fmla="*/ 614680 h 822960"/>
                <a:gd name="connsiteX3" fmla="*/ 821055 w 973811"/>
                <a:gd name="connsiteY3" fmla="*/ 816610 h 822960"/>
                <a:gd name="connsiteX4" fmla="*/ 0 w 973811"/>
                <a:gd name="connsiteY4" fmla="*/ 822960 h 822960"/>
                <a:gd name="connsiteX5" fmla="*/ 0 w 973811"/>
                <a:gd name="connsiteY5" fmla="*/ 0 h 822960"/>
                <a:gd name="connsiteX0" fmla="*/ 0 w 976603"/>
                <a:gd name="connsiteY0" fmla="*/ 0 h 822960"/>
                <a:gd name="connsiteX1" fmla="*/ 386538 w 976603"/>
                <a:gd name="connsiteY1" fmla="*/ 0 h 822960"/>
                <a:gd name="connsiteX2" fmla="*/ 803910 w 976603"/>
                <a:gd name="connsiteY2" fmla="*/ 614680 h 822960"/>
                <a:gd name="connsiteX3" fmla="*/ 821055 w 976603"/>
                <a:gd name="connsiteY3" fmla="*/ 816610 h 822960"/>
                <a:gd name="connsiteX4" fmla="*/ 0 w 976603"/>
                <a:gd name="connsiteY4" fmla="*/ 822960 h 822960"/>
                <a:gd name="connsiteX5" fmla="*/ 0 w 976603"/>
                <a:gd name="connsiteY5" fmla="*/ 0 h 822960"/>
                <a:gd name="connsiteX0" fmla="*/ 0 w 969946"/>
                <a:gd name="connsiteY0" fmla="*/ 0 h 822960"/>
                <a:gd name="connsiteX1" fmla="*/ 386538 w 969946"/>
                <a:gd name="connsiteY1" fmla="*/ 0 h 822960"/>
                <a:gd name="connsiteX2" fmla="*/ 803910 w 969946"/>
                <a:gd name="connsiteY2" fmla="*/ 614680 h 822960"/>
                <a:gd name="connsiteX3" fmla="*/ 825212 w 969946"/>
                <a:gd name="connsiteY3" fmla="*/ 816610 h 822960"/>
                <a:gd name="connsiteX4" fmla="*/ 0 w 969946"/>
                <a:gd name="connsiteY4" fmla="*/ 822960 h 822960"/>
                <a:gd name="connsiteX5" fmla="*/ 0 w 969946"/>
                <a:gd name="connsiteY5" fmla="*/ 0 h 822960"/>
                <a:gd name="connsiteX0" fmla="*/ 0 w 975746"/>
                <a:gd name="connsiteY0" fmla="*/ 0 h 822960"/>
                <a:gd name="connsiteX1" fmla="*/ 386538 w 975746"/>
                <a:gd name="connsiteY1" fmla="*/ 0 h 822960"/>
                <a:gd name="connsiteX2" fmla="*/ 803910 w 975746"/>
                <a:gd name="connsiteY2" fmla="*/ 614680 h 822960"/>
                <a:gd name="connsiteX3" fmla="*/ 825212 w 975746"/>
                <a:gd name="connsiteY3" fmla="*/ 816610 h 822960"/>
                <a:gd name="connsiteX4" fmla="*/ 0 w 975746"/>
                <a:gd name="connsiteY4" fmla="*/ 822960 h 822960"/>
                <a:gd name="connsiteX5" fmla="*/ 0 w 975746"/>
                <a:gd name="connsiteY5" fmla="*/ 0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59860 w 975746"/>
                <a:gd name="connsiteY4" fmla="*/ 119946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1663 w 975746"/>
                <a:gd name="connsiteY4" fmla="*/ 7497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1663 w 975746"/>
                <a:gd name="connsiteY4" fmla="*/ 7497 h 822960"/>
                <a:gd name="connsiteX0" fmla="*/ 386538 w 932530"/>
                <a:gd name="connsiteY0" fmla="*/ 0 h 822960"/>
                <a:gd name="connsiteX1" fmla="*/ 614365 w 932530"/>
                <a:gd name="connsiteY1" fmla="*/ 535550 h 822960"/>
                <a:gd name="connsiteX2" fmla="*/ 825212 w 932530"/>
                <a:gd name="connsiteY2" fmla="*/ 816610 h 822960"/>
                <a:gd name="connsiteX3" fmla="*/ 0 w 932530"/>
                <a:gd name="connsiteY3" fmla="*/ 822960 h 822960"/>
                <a:gd name="connsiteX4" fmla="*/ 1663 w 932530"/>
                <a:gd name="connsiteY4" fmla="*/ 7497 h 822960"/>
                <a:gd name="connsiteX0" fmla="*/ 386538 w 689638"/>
                <a:gd name="connsiteY0" fmla="*/ 0 h 822960"/>
                <a:gd name="connsiteX1" fmla="*/ 614365 w 689638"/>
                <a:gd name="connsiteY1" fmla="*/ 535550 h 822960"/>
                <a:gd name="connsiteX2" fmla="*/ 519025 w 689638"/>
                <a:gd name="connsiteY2" fmla="*/ 820775 h 822960"/>
                <a:gd name="connsiteX3" fmla="*/ 0 w 689638"/>
                <a:gd name="connsiteY3" fmla="*/ 822960 h 822960"/>
                <a:gd name="connsiteX4" fmla="*/ 1663 w 689638"/>
                <a:gd name="connsiteY4" fmla="*/ 7497 h 822960"/>
                <a:gd name="connsiteX0" fmla="*/ 386538 w 708160"/>
                <a:gd name="connsiteY0" fmla="*/ 0 h 822960"/>
                <a:gd name="connsiteX1" fmla="*/ 614365 w 708160"/>
                <a:gd name="connsiteY1" fmla="*/ 535550 h 822960"/>
                <a:gd name="connsiteX2" fmla="*/ 519025 w 708160"/>
                <a:gd name="connsiteY2" fmla="*/ 820775 h 822960"/>
                <a:gd name="connsiteX3" fmla="*/ 0 w 708160"/>
                <a:gd name="connsiteY3" fmla="*/ 822960 h 822960"/>
                <a:gd name="connsiteX4" fmla="*/ 1663 w 708160"/>
                <a:gd name="connsiteY4" fmla="*/ 7497 h 822960"/>
                <a:gd name="connsiteX0" fmla="*/ 386538 w 708160"/>
                <a:gd name="connsiteY0" fmla="*/ 0 h 822960"/>
                <a:gd name="connsiteX1" fmla="*/ 614365 w 708160"/>
                <a:gd name="connsiteY1" fmla="*/ 535550 h 822960"/>
                <a:gd name="connsiteX2" fmla="*/ 519025 w 708160"/>
                <a:gd name="connsiteY2" fmla="*/ 820775 h 822960"/>
                <a:gd name="connsiteX3" fmla="*/ 0 w 708160"/>
                <a:gd name="connsiteY3" fmla="*/ 822960 h 822960"/>
                <a:gd name="connsiteX4" fmla="*/ 1663 w 708160"/>
                <a:gd name="connsiteY4" fmla="*/ 7497 h 822960"/>
                <a:gd name="connsiteX0" fmla="*/ 386538 w 745430"/>
                <a:gd name="connsiteY0" fmla="*/ 0 h 822960"/>
                <a:gd name="connsiteX1" fmla="*/ 614365 w 745430"/>
                <a:gd name="connsiteY1" fmla="*/ 535550 h 822960"/>
                <a:gd name="connsiteX2" fmla="*/ 519025 w 745430"/>
                <a:gd name="connsiteY2" fmla="*/ 820775 h 822960"/>
                <a:gd name="connsiteX3" fmla="*/ 0 w 745430"/>
                <a:gd name="connsiteY3" fmla="*/ 822960 h 822960"/>
                <a:gd name="connsiteX4" fmla="*/ 1663 w 745430"/>
                <a:gd name="connsiteY4" fmla="*/ 7497 h 822960"/>
                <a:gd name="connsiteX0" fmla="*/ 346963 w 691795"/>
                <a:gd name="connsiteY0" fmla="*/ 0 h 968727"/>
                <a:gd name="connsiteX1" fmla="*/ 614365 w 691795"/>
                <a:gd name="connsiteY1" fmla="*/ 681317 h 968727"/>
                <a:gd name="connsiteX2" fmla="*/ 519025 w 691795"/>
                <a:gd name="connsiteY2" fmla="*/ 966542 h 968727"/>
                <a:gd name="connsiteX3" fmla="*/ 0 w 691795"/>
                <a:gd name="connsiteY3" fmla="*/ 968727 h 968727"/>
                <a:gd name="connsiteX4" fmla="*/ 1663 w 691795"/>
                <a:gd name="connsiteY4" fmla="*/ 153264 h 968727"/>
                <a:gd name="connsiteX0" fmla="*/ 346963 w 691795"/>
                <a:gd name="connsiteY0" fmla="*/ 9163 h 977890"/>
                <a:gd name="connsiteX1" fmla="*/ 614365 w 691795"/>
                <a:gd name="connsiteY1" fmla="*/ 690480 h 977890"/>
                <a:gd name="connsiteX2" fmla="*/ 519025 w 691795"/>
                <a:gd name="connsiteY2" fmla="*/ 975705 h 977890"/>
                <a:gd name="connsiteX3" fmla="*/ 0 w 691795"/>
                <a:gd name="connsiteY3" fmla="*/ 977890 h 977890"/>
                <a:gd name="connsiteX4" fmla="*/ 1663 w 691795"/>
                <a:gd name="connsiteY4" fmla="*/ 0 h 977890"/>
                <a:gd name="connsiteX0" fmla="*/ 346963 w 691795"/>
                <a:gd name="connsiteY0" fmla="*/ 9163 h 977890"/>
                <a:gd name="connsiteX1" fmla="*/ 614365 w 691795"/>
                <a:gd name="connsiteY1" fmla="*/ 690480 h 977890"/>
                <a:gd name="connsiteX2" fmla="*/ 519025 w 691795"/>
                <a:gd name="connsiteY2" fmla="*/ 975705 h 977890"/>
                <a:gd name="connsiteX3" fmla="*/ 0 w 691795"/>
                <a:gd name="connsiteY3" fmla="*/ 977890 h 977890"/>
                <a:gd name="connsiteX4" fmla="*/ 1663 w 691795"/>
                <a:gd name="connsiteY4" fmla="*/ 0 h 977890"/>
                <a:gd name="connsiteX0" fmla="*/ 346963 w 673753"/>
                <a:gd name="connsiteY0" fmla="*/ 9163 h 977890"/>
                <a:gd name="connsiteX1" fmla="*/ 566458 w 673753"/>
                <a:gd name="connsiteY1" fmla="*/ 732127 h 977890"/>
                <a:gd name="connsiteX2" fmla="*/ 519025 w 673753"/>
                <a:gd name="connsiteY2" fmla="*/ 975705 h 977890"/>
                <a:gd name="connsiteX3" fmla="*/ 0 w 673753"/>
                <a:gd name="connsiteY3" fmla="*/ 977890 h 977890"/>
                <a:gd name="connsiteX4" fmla="*/ 1663 w 673753"/>
                <a:gd name="connsiteY4" fmla="*/ 0 h 977890"/>
                <a:gd name="connsiteX0" fmla="*/ 346963 w 680947"/>
                <a:gd name="connsiteY0" fmla="*/ 9163 h 977890"/>
                <a:gd name="connsiteX1" fmla="*/ 566458 w 680947"/>
                <a:gd name="connsiteY1" fmla="*/ 732127 h 977890"/>
                <a:gd name="connsiteX2" fmla="*/ 519025 w 680947"/>
                <a:gd name="connsiteY2" fmla="*/ 975705 h 977890"/>
                <a:gd name="connsiteX3" fmla="*/ 0 w 680947"/>
                <a:gd name="connsiteY3" fmla="*/ 977890 h 977890"/>
                <a:gd name="connsiteX4" fmla="*/ 1663 w 680947"/>
                <a:gd name="connsiteY4" fmla="*/ 0 h 977890"/>
                <a:gd name="connsiteX0" fmla="*/ 346963 w 730933"/>
                <a:gd name="connsiteY0" fmla="*/ 9163 h 977890"/>
                <a:gd name="connsiteX1" fmla="*/ 566458 w 730933"/>
                <a:gd name="connsiteY1" fmla="*/ 732127 h 977890"/>
                <a:gd name="connsiteX2" fmla="*/ 519025 w 730933"/>
                <a:gd name="connsiteY2" fmla="*/ 975705 h 977890"/>
                <a:gd name="connsiteX3" fmla="*/ 0 w 730933"/>
                <a:gd name="connsiteY3" fmla="*/ 977890 h 977890"/>
                <a:gd name="connsiteX4" fmla="*/ 1663 w 730933"/>
                <a:gd name="connsiteY4" fmla="*/ 0 h 977890"/>
                <a:gd name="connsiteX0" fmla="*/ 346963 w 813803"/>
                <a:gd name="connsiteY0" fmla="*/ 9163 h 977890"/>
                <a:gd name="connsiteX1" fmla="*/ 566458 w 813803"/>
                <a:gd name="connsiteY1" fmla="*/ 732127 h 977890"/>
                <a:gd name="connsiteX2" fmla="*/ 519025 w 813803"/>
                <a:gd name="connsiteY2" fmla="*/ 975705 h 977890"/>
                <a:gd name="connsiteX3" fmla="*/ 0 w 813803"/>
                <a:gd name="connsiteY3" fmla="*/ 977890 h 977890"/>
                <a:gd name="connsiteX4" fmla="*/ 1663 w 813803"/>
                <a:gd name="connsiteY4" fmla="*/ 0 h 977890"/>
                <a:gd name="connsiteX0" fmla="*/ 346963 w 815467"/>
                <a:gd name="connsiteY0" fmla="*/ 9163 h 977890"/>
                <a:gd name="connsiteX1" fmla="*/ 570624 w 815467"/>
                <a:gd name="connsiteY1" fmla="*/ 757116 h 977890"/>
                <a:gd name="connsiteX2" fmla="*/ 519025 w 815467"/>
                <a:gd name="connsiteY2" fmla="*/ 975705 h 977890"/>
                <a:gd name="connsiteX3" fmla="*/ 0 w 815467"/>
                <a:gd name="connsiteY3" fmla="*/ 977890 h 977890"/>
                <a:gd name="connsiteX4" fmla="*/ 1663 w 815467"/>
                <a:gd name="connsiteY4" fmla="*/ 0 h 977890"/>
                <a:gd name="connsiteX0" fmla="*/ 346963 w 846834"/>
                <a:gd name="connsiteY0" fmla="*/ 9163 h 977890"/>
                <a:gd name="connsiteX1" fmla="*/ 570624 w 846834"/>
                <a:gd name="connsiteY1" fmla="*/ 757116 h 977890"/>
                <a:gd name="connsiteX2" fmla="*/ 519025 w 846834"/>
                <a:gd name="connsiteY2" fmla="*/ 975705 h 977890"/>
                <a:gd name="connsiteX3" fmla="*/ 0 w 846834"/>
                <a:gd name="connsiteY3" fmla="*/ 977890 h 977890"/>
                <a:gd name="connsiteX4" fmla="*/ 1663 w 846834"/>
                <a:gd name="connsiteY4" fmla="*/ 0 h 977890"/>
                <a:gd name="connsiteX0" fmla="*/ 346963 w 846834"/>
                <a:gd name="connsiteY0" fmla="*/ 9163 h 977890"/>
                <a:gd name="connsiteX1" fmla="*/ 570624 w 846834"/>
                <a:gd name="connsiteY1" fmla="*/ 757116 h 977890"/>
                <a:gd name="connsiteX2" fmla="*/ 519025 w 846834"/>
                <a:gd name="connsiteY2" fmla="*/ 975705 h 977890"/>
                <a:gd name="connsiteX3" fmla="*/ 0 w 846834"/>
                <a:gd name="connsiteY3" fmla="*/ 977890 h 977890"/>
                <a:gd name="connsiteX4" fmla="*/ 1663 w 846834"/>
                <a:gd name="connsiteY4" fmla="*/ 0 h 977890"/>
                <a:gd name="connsiteX0" fmla="*/ 349046 w 765461"/>
                <a:gd name="connsiteY0" fmla="*/ 13327 h 977890"/>
                <a:gd name="connsiteX1" fmla="*/ 570624 w 765461"/>
                <a:gd name="connsiteY1" fmla="*/ 757116 h 977890"/>
                <a:gd name="connsiteX2" fmla="*/ 519025 w 765461"/>
                <a:gd name="connsiteY2" fmla="*/ 975705 h 977890"/>
                <a:gd name="connsiteX3" fmla="*/ 0 w 765461"/>
                <a:gd name="connsiteY3" fmla="*/ 977890 h 977890"/>
                <a:gd name="connsiteX4" fmla="*/ 1663 w 765461"/>
                <a:gd name="connsiteY4" fmla="*/ 0 h 977890"/>
                <a:gd name="connsiteX0" fmla="*/ 349046 w 781069"/>
                <a:gd name="connsiteY0" fmla="*/ 13327 h 977890"/>
                <a:gd name="connsiteX1" fmla="*/ 570624 w 781069"/>
                <a:gd name="connsiteY1" fmla="*/ 757116 h 977890"/>
                <a:gd name="connsiteX2" fmla="*/ 519025 w 781069"/>
                <a:gd name="connsiteY2" fmla="*/ 975705 h 977890"/>
                <a:gd name="connsiteX3" fmla="*/ 0 w 781069"/>
                <a:gd name="connsiteY3" fmla="*/ 977890 h 977890"/>
                <a:gd name="connsiteX4" fmla="*/ 1663 w 781069"/>
                <a:gd name="connsiteY4" fmla="*/ 0 h 977890"/>
                <a:gd name="connsiteX0" fmla="*/ 2107021 w 2107021"/>
                <a:gd name="connsiteY0" fmla="*/ 0 h 2555057"/>
                <a:gd name="connsiteX1" fmla="*/ 570624 w 2107021"/>
                <a:gd name="connsiteY1" fmla="*/ 2293086 h 2555057"/>
                <a:gd name="connsiteX2" fmla="*/ 519025 w 2107021"/>
                <a:gd name="connsiteY2" fmla="*/ 2511675 h 2555057"/>
                <a:gd name="connsiteX3" fmla="*/ 0 w 2107021"/>
                <a:gd name="connsiteY3" fmla="*/ 2513860 h 2555057"/>
                <a:gd name="connsiteX4" fmla="*/ 1663 w 2107021"/>
                <a:gd name="connsiteY4" fmla="*/ 1535970 h 2555057"/>
                <a:gd name="connsiteX0" fmla="*/ 2107021 w 2107021"/>
                <a:gd name="connsiteY0" fmla="*/ 0 h 2513860"/>
                <a:gd name="connsiteX1" fmla="*/ 570624 w 2107021"/>
                <a:gd name="connsiteY1" fmla="*/ 2293086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570624 w 2107021"/>
                <a:gd name="connsiteY1" fmla="*/ 2293086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1403787 w 2107021"/>
                <a:gd name="connsiteY1" fmla="*/ 960357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1403787 w 2107021"/>
                <a:gd name="connsiteY1" fmla="*/ 960357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0" fmla="*/ 1154751 w 1154751"/>
                <a:gd name="connsiteY0" fmla="*/ 0 h 1395514"/>
                <a:gd name="connsiteX1" fmla="*/ 451517 w 1154751"/>
                <a:gd name="connsiteY1" fmla="*/ 960357 h 1395514"/>
                <a:gd name="connsiteX2" fmla="*/ 0 w 1154751"/>
                <a:gd name="connsiteY2" fmla="*/ 1395514 h 1395514"/>
                <a:gd name="connsiteX0" fmla="*/ 2187874 w 2187874"/>
                <a:gd name="connsiteY0" fmla="*/ 0 h 2295106"/>
                <a:gd name="connsiteX1" fmla="*/ 1484640 w 2187874"/>
                <a:gd name="connsiteY1" fmla="*/ 960357 h 2295106"/>
                <a:gd name="connsiteX2" fmla="*/ 0 w 2187874"/>
                <a:gd name="connsiteY2" fmla="*/ 2295106 h 2295106"/>
                <a:gd name="connsiteX0" fmla="*/ 2187874 w 2187874"/>
                <a:gd name="connsiteY0" fmla="*/ 0 h 2295465"/>
                <a:gd name="connsiteX1" fmla="*/ 1484640 w 2187874"/>
                <a:gd name="connsiteY1" fmla="*/ 960357 h 2295465"/>
                <a:gd name="connsiteX2" fmla="*/ 0 w 2187874"/>
                <a:gd name="connsiteY2" fmla="*/ 2295106 h 2295465"/>
                <a:gd name="connsiteX0" fmla="*/ 2187874 w 2187982"/>
                <a:gd name="connsiteY0" fmla="*/ 0 h 2295466"/>
                <a:gd name="connsiteX1" fmla="*/ 1484640 w 2187982"/>
                <a:gd name="connsiteY1" fmla="*/ 960357 h 2295466"/>
                <a:gd name="connsiteX2" fmla="*/ 0 w 2187982"/>
                <a:gd name="connsiteY2" fmla="*/ 2295106 h 2295466"/>
                <a:gd name="connsiteX0" fmla="*/ 2187874 w 2187952"/>
                <a:gd name="connsiteY0" fmla="*/ 0 h 2295943"/>
                <a:gd name="connsiteX1" fmla="*/ 1351334 w 2187952"/>
                <a:gd name="connsiteY1" fmla="*/ 1526766 h 2295943"/>
                <a:gd name="connsiteX2" fmla="*/ 0 w 2187952"/>
                <a:gd name="connsiteY2" fmla="*/ 2295106 h 2295943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281605 w 2281605"/>
                <a:gd name="connsiteY0" fmla="*/ 0 h 2157668"/>
                <a:gd name="connsiteX1" fmla="*/ 0 w 2281605"/>
                <a:gd name="connsiteY1" fmla="*/ 2157668 h 2157668"/>
                <a:gd name="connsiteX0" fmla="*/ 2286225 w 2286225"/>
                <a:gd name="connsiteY0" fmla="*/ 0 h 369997"/>
                <a:gd name="connsiteX1" fmla="*/ 0 w 2286225"/>
                <a:gd name="connsiteY1" fmla="*/ 315 h 369997"/>
                <a:gd name="connsiteX0" fmla="*/ 2286225 w 2286225"/>
                <a:gd name="connsiteY0" fmla="*/ 0 h 3535"/>
                <a:gd name="connsiteX1" fmla="*/ 0 w 2286225"/>
                <a:gd name="connsiteY1" fmla="*/ 315 h 3535"/>
                <a:gd name="connsiteX0" fmla="*/ 10000 w 10000"/>
                <a:gd name="connsiteY0" fmla="*/ 4965 h 10824"/>
                <a:gd name="connsiteX1" fmla="*/ 0 w 10000"/>
                <a:gd name="connsiteY1" fmla="*/ 5856 h 10824"/>
                <a:gd name="connsiteX0" fmla="*/ 10439 w 10439"/>
                <a:gd name="connsiteY0" fmla="*/ 45652 h 51511"/>
                <a:gd name="connsiteX1" fmla="*/ 439 w 10439"/>
                <a:gd name="connsiteY1" fmla="*/ 46543 h 51511"/>
                <a:gd name="connsiteX2" fmla="*/ 1810 w 10439"/>
                <a:gd name="connsiteY2" fmla="*/ 0 h 51511"/>
                <a:gd name="connsiteX0" fmla="*/ 10506 w 10506"/>
                <a:gd name="connsiteY0" fmla="*/ 45652 h 852596"/>
                <a:gd name="connsiteX1" fmla="*/ 506 w 10506"/>
                <a:gd name="connsiteY1" fmla="*/ 46543 h 852596"/>
                <a:gd name="connsiteX2" fmla="*/ 1877 w 10506"/>
                <a:gd name="connsiteY2" fmla="*/ 0 h 852596"/>
                <a:gd name="connsiteX0" fmla="*/ 10657 w 10657"/>
                <a:gd name="connsiteY0" fmla="*/ 4969 h 1599840"/>
                <a:gd name="connsiteX1" fmla="*/ 657 w 10657"/>
                <a:gd name="connsiteY1" fmla="*/ 5860 h 1599840"/>
                <a:gd name="connsiteX2" fmla="*/ 1280 w 10657"/>
                <a:gd name="connsiteY2" fmla="*/ 948943 h 1599840"/>
                <a:gd name="connsiteX0" fmla="*/ 10657 w 10657"/>
                <a:gd name="connsiteY0" fmla="*/ 77119 h 1671990"/>
                <a:gd name="connsiteX1" fmla="*/ 2210 w 10657"/>
                <a:gd name="connsiteY1" fmla="*/ 55025 h 1671990"/>
                <a:gd name="connsiteX2" fmla="*/ 657 w 10657"/>
                <a:gd name="connsiteY2" fmla="*/ 78010 h 1671990"/>
                <a:gd name="connsiteX3" fmla="*/ 1280 w 10657"/>
                <a:gd name="connsiteY3" fmla="*/ 1021093 h 1671990"/>
                <a:gd name="connsiteX0" fmla="*/ 10657 w 10657"/>
                <a:gd name="connsiteY0" fmla="*/ 776095 h 2370966"/>
                <a:gd name="connsiteX1" fmla="*/ 2493 w 10657"/>
                <a:gd name="connsiteY1" fmla="*/ 0 h 2370966"/>
                <a:gd name="connsiteX2" fmla="*/ 657 w 10657"/>
                <a:gd name="connsiteY2" fmla="*/ 776986 h 2370966"/>
                <a:gd name="connsiteX3" fmla="*/ 1280 w 10657"/>
                <a:gd name="connsiteY3" fmla="*/ 1720069 h 2370966"/>
                <a:gd name="connsiteX0" fmla="*/ 10657 w 10657"/>
                <a:gd name="connsiteY0" fmla="*/ 806771 h 2401642"/>
                <a:gd name="connsiteX1" fmla="*/ 4837 w 10657"/>
                <a:gd name="connsiteY1" fmla="*/ 219180 h 2401642"/>
                <a:gd name="connsiteX2" fmla="*/ 2493 w 10657"/>
                <a:gd name="connsiteY2" fmla="*/ 30676 h 2401642"/>
                <a:gd name="connsiteX3" fmla="*/ 657 w 10657"/>
                <a:gd name="connsiteY3" fmla="*/ 807662 h 2401642"/>
                <a:gd name="connsiteX4" fmla="*/ 1280 w 10657"/>
                <a:gd name="connsiteY4" fmla="*/ 1750745 h 2401642"/>
                <a:gd name="connsiteX0" fmla="*/ 10657 w 10657"/>
                <a:gd name="connsiteY0" fmla="*/ 784949 h 2379820"/>
                <a:gd name="connsiteX1" fmla="*/ 4413 w 10657"/>
                <a:gd name="connsiteY1" fmla="*/ 786421 h 2379820"/>
                <a:gd name="connsiteX2" fmla="*/ 2493 w 10657"/>
                <a:gd name="connsiteY2" fmla="*/ 8854 h 2379820"/>
                <a:gd name="connsiteX3" fmla="*/ 657 w 10657"/>
                <a:gd name="connsiteY3" fmla="*/ 785840 h 2379820"/>
                <a:gd name="connsiteX4" fmla="*/ 1280 w 10657"/>
                <a:gd name="connsiteY4" fmla="*/ 1728923 h 2379820"/>
                <a:gd name="connsiteX0" fmla="*/ 10657 w 10657"/>
                <a:gd name="connsiteY0" fmla="*/ 785034 h 2379905"/>
                <a:gd name="connsiteX1" fmla="*/ 6252 w 10657"/>
                <a:gd name="connsiteY1" fmla="*/ 833631 h 2379905"/>
                <a:gd name="connsiteX2" fmla="*/ 4413 w 10657"/>
                <a:gd name="connsiteY2" fmla="*/ 786506 h 2379905"/>
                <a:gd name="connsiteX3" fmla="*/ 2493 w 10657"/>
                <a:gd name="connsiteY3" fmla="*/ 8939 h 2379905"/>
                <a:gd name="connsiteX4" fmla="*/ 657 w 10657"/>
                <a:gd name="connsiteY4" fmla="*/ 785925 h 2379905"/>
                <a:gd name="connsiteX5" fmla="*/ 1280 w 10657"/>
                <a:gd name="connsiteY5" fmla="*/ 1729008 h 2379905"/>
                <a:gd name="connsiteX0" fmla="*/ 10657 w 10657"/>
                <a:gd name="connsiteY0" fmla="*/ 785038 h 2379909"/>
                <a:gd name="connsiteX1" fmla="*/ 7788 w 10657"/>
                <a:gd name="connsiteY1" fmla="*/ 810073 h 2379909"/>
                <a:gd name="connsiteX2" fmla="*/ 6252 w 10657"/>
                <a:gd name="connsiteY2" fmla="*/ 833635 h 2379909"/>
                <a:gd name="connsiteX3" fmla="*/ 4413 w 10657"/>
                <a:gd name="connsiteY3" fmla="*/ 786510 h 2379909"/>
                <a:gd name="connsiteX4" fmla="*/ 2493 w 10657"/>
                <a:gd name="connsiteY4" fmla="*/ 8943 h 2379909"/>
                <a:gd name="connsiteX5" fmla="*/ 657 w 10657"/>
                <a:gd name="connsiteY5" fmla="*/ 785929 h 2379909"/>
                <a:gd name="connsiteX6" fmla="*/ 1280 w 10657"/>
                <a:gd name="connsiteY6" fmla="*/ 1729012 h 2379909"/>
                <a:gd name="connsiteX0" fmla="*/ 10657 w 10657"/>
                <a:gd name="connsiteY0" fmla="*/ 785038 h 2379909"/>
                <a:gd name="connsiteX1" fmla="*/ 8980 w 10657"/>
                <a:gd name="connsiteY1" fmla="*/ 786514 h 2379909"/>
                <a:gd name="connsiteX2" fmla="*/ 7788 w 10657"/>
                <a:gd name="connsiteY2" fmla="*/ 810073 h 2379909"/>
                <a:gd name="connsiteX3" fmla="*/ 6252 w 10657"/>
                <a:gd name="connsiteY3" fmla="*/ 833635 h 2379909"/>
                <a:gd name="connsiteX4" fmla="*/ 4413 w 10657"/>
                <a:gd name="connsiteY4" fmla="*/ 786510 h 2379909"/>
                <a:gd name="connsiteX5" fmla="*/ 2493 w 10657"/>
                <a:gd name="connsiteY5" fmla="*/ 8943 h 2379909"/>
                <a:gd name="connsiteX6" fmla="*/ 657 w 10657"/>
                <a:gd name="connsiteY6" fmla="*/ 785929 h 2379909"/>
                <a:gd name="connsiteX7" fmla="*/ 1280 w 10657"/>
                <a:gd name="connsiteY7" fmla="*/ 1729012 h 2379909"/>
                <a:gd name="connsiteX0" fmla="*/ 15988 w 15988"/>
                <a:gd name="connsiteY0" fmla="*/ 8975855 h 9052345"/>
                <a:gd name="connsiteX1" fmla="*/ 14311 w 15988"/>
                <a:gd name="connsiteY1" fmla="*/ 8977331 h 9052345"/>
                <a:gd name="connsiteX2" fmla="*/ 13119 w 15988"/>
                <a:gd name="connsiteY2" fmla="*/ 9000890 h 9052345"/>
                <a:gd name="connsiteX3" fmla="*/ 11583 w 15988"/>
                <a:gd name="connsiteY3" fmla="*/ 9024452 h 9052345"/>
                <a:gd name="connsiteX4" fmla="*/ 9744 w 15988"/>
                <a:gd name="connsiteY4" fmla="*/ 8977327 h 9052345"/>
                <a:gd name="connsiteX5" fmla="*/ 7824 w 15988"/>
                <a:gd name="connsiteY5" fmla="*/ 8199760 h 9052345"/>
                <a:gd name="connsiteX6" fmla="*/ 5988 w 15988"/>
                <a:gd name="connsiteY6" fmla="*/ 8976746 h 9052345"/>
                <a:gd name="connsiteX7" fmla="*/ 84 w 15988"/>
                <a:gd name="connsiteY7" fmla="*/ 0 h 9052345"/>
                <a:gd name="connsiteX0" fmla="*/ 16315 w 16315"/>
                <a:gd name="connsiteY0" fmla="*/ 8975855 h 9052345"/>
                <a:gd name="connsiteX1" fmla="*/ 14638 w 16315"/>
                <a:gd name="connsiteY1" fmla="*/ 8977331 h 9052345"/>
                <a:gd name="connsiteX2" fmla="*/ 13446 w 16315"/>
                <a:gd name="connsiteY2" fmla="*/ 9000890 h 9052345"/>
                <a:gd name="connsiteX3" fmla="*/ 11910 w 16315"/>
                <a:gd name="connsiteY3" fmla="*/ 9024452 h 9052345"/>
                <a:gd name="connsiteX4" fmla="*/ 10071 w 16315"/>
                <a:gd name="connsiteY4" fmla="*/ 8977327 h 9052345"/>
                <a:gd name="connsiteX5" fmla="*/ 8151 w 16315"/>
                <a:gd name="connsiteY5" fmla="*/ 8199760 h 9052345"/>
                <a:gd name="connsiteX6" fmla="*/ 1445 w 16315"/>
                <a:gd name="connsiteY6" fmla="*/ 22980 h 9052345"/>
                <a:gd name="connsiteX7" fmla="*/ 411 w 16315"/>
                <a:gd name="connsiteY7" fmla="*/ 0 h 9052345"/>
                <a:gd name="connsiteX0" fmla="*/ 16315 w 16315"/>
                <a:gd name="connsiteY0" fmla="*/ 9542113 h 9618603"/>
                <a:gd name="connsiteX1" fmla="*/ 14638 w 16315"/>
                <a:gd name="connsiteY1" fmla="*/ 9543589 h 9618603"/>
                <a:gd name="connsiteX2" fmla="*/ 13446 w 16315"/>
                <a:gd name="connsiteY2" fmla="*/ 9567148 h 9618603"/>
                <a:gd name="connsiteX3" fmla="*/ 11910 w 16315"/>
                <a:gd name="connsiteY3" fmla="*/ 9590710 h 9618603"/>
                <a:gd name="connsiteX4" fmla="*/ 10071 w 16315"/>
                <a:gd name="connsiteY4" fmla="*/ 9543585 h 9618603"/>
                <a:gd name="connsiteX5" fmla="*/ 2533 w 16315"/>
                <a:gd name="connsiteY5" fmla="*/ 753 h 9618603"/>
                <a:gd name="connsiteX6" fmla="*/ 1445 w 16315"/>
                <a:gd name="connsiteY6" fmla="*/ 589238 h 9618603"/>
                <a:gd name="connsiteX7" fmla="*/ 411 w 16315"/>
                <a:gd name="connsiteY7" fmla="*/ 566258 h 9618603"/>
                <a:gd name="connsiteX0" fmla="*/ 16315 w 16315"/>
                <a:gd name="connsiteY0" fmla="*/ 9547011 h 9596120"/>
                <a:gd name="connsiteX1" fmla="*/ 14638 w 16315"/>
                <a:gd name="connsiteY1" fmla="*/ 9548487 h 9596120"/>
                <a:gd name="connsiteX2" fmla="*/ 13446 w 16315"/>
                <a:gd name="connsiteY2" fmla="*/ 9572046 h 9596120"/>
                <a:gd name="connsiteX3" fmla="*/ 11910 w 16315"/>
                <a:gd name="connsiteY3" fmla="*/ 9595608 h 9596120"/>
                <a:gd name="connsiteX4" fmla="*/ 3645 w 16315"/>
                <a:gd name="connsiteY4" fmla="*/ 1254470 h 9596120"/>
                <a:gd name="connsiteX5" fmla="*/ 2533 w 16315"/>
                <a:gd name="connsiteY5" fmla="*/ 5651 h 9596120"/>
                <a:gd name="connsiteX6" fmla="*/ 1445 w 16315"/>
                <a:gd name="connsiteY6" fmla="*/ 594136 h 9596120"/>
                <a:gd name="connsiteX7" fmla="*/ 411 w 16315"/>
                <a:gd name="connsiteY7" fmla="*/ 571156 h 9596120"/>
                <a:gd name="connsiteX0" fmla="*/ 16315 w 16315"/>
                <a:gd name="connsiteY0" fmla="*/ 9564926 h 9589964"/>
                <a:gd name="connsiteX1" fmla="*/ 14638 w 16315"/>
                <a:gd name="connsiteY1" fmla="*/ 9566402 h 9589964"/>
                <a:gd name="connsiteX2" fmla="*/ 13446 w 16315"/>
                <a:gd name="connsiteY2" fmla="*/ 9589961 h 9589964"/>
                <a:gd name="connsiteX3" fmla="*/ 4757 w 16315"/>
                <a:gd name="connsiteY3" fmla="*/ 7 h 9589964"/>
                <a:gd name="connsiteX4" fmla="*/ 3645 w 16315"/>
                <a:gd name="connsiteY4" fmla="*/ 1272385 h 9589964"/>
                <a:gd name="connsiteX5" fmla="*/ 2533 w 16315"/>
                <a:gd name="connsiteY5" fmla="*/ 23566 h 9589964"/>
                <a:gd name="connsiteX6" fmla="*/ 1445 w 16315"/>
                <a:gd name="connsiteY6" fmla="*/ 612051 h 9589964"/>
                <a:gd name="connsiteX7" fmla="*/ 411 w 16315"/>
                <a:gd name="connsiteY7" fmla="*/ 589071 h 9589964"/>
                <a:gd name="connsiteX0" fmla="*/ 16315 w 16315"/>
                <a:gd name="connsiteY0" fmla="*/ 9564926 h 9566401"/>
                <a:gd name="connsiteX1" fmla="*/ 14638 w 16315"/>
                <a:gd name="connsiteY1" fmla="*/ 9566402 h 9566401"/>
                <a:gd name="connsiteX2" fmla="*/ 5767 w 16315"/>
                <a:gd name="connsiteY2" fmla="*/ 1225259 h 9566401"/>
                <a:gd name="connsiteX3" fmla="*/ 4757 w 16315"/>
                <a:gd name="connsiteY3" fmla="*/ 7 h 9566401"/>
                <a:gd name="connsiteX4" fmla="*/ 3645 w 16315"/>
                <a:gd name="connsiteY4" fmla="*/ 1272385 h 9566401"/>
                <a:gd name="connsiteX5" fmla="*/ 2533 w 16315"/>
                <a:gd name="connsiteY5" fmla="*/ 23566 h 9566401"/>
                <a:gd name="connsiteX6" fmla="*/ 1445 w 16315"/>
                <a:gd name="connsiteY6" fmla="*/ 612051 h 9566401"/>
                <a:gd name="connsiteX7" fmla="*/ 411 w 16315"/>
                <a:gd name="connsiteY7" fmla="*/ 589071 h 9566401"/>
                <a:gd name="connsiteX0" fmla="*/ 16315 w 16315"/>
                <a:gd name="connsiteY0" fmla="*/ 9564926 h 9564924"/>
                <a:gd name="connsiteX1" fmla="*/ 6858 w 16315"/>
                <a:gd name="connsiteY1" fmla="*/ 11 h 9564924"/>
                <a:gd name="connsiteX2" fmla="*/ 5767 w 16315"/>
                <a:gd name="connsiteY2" fmla="*/ 1225259 h 9564924"/>
                <a:gd name="connsiteX3" fmla="*/ 4757 w 16315"/>
                <a:gd name="connsiteY3" fmla="*/ 7 h 9564924"/>
                <a:gd name="connsiteX4" fmla="*/ 3645 w 16315"/>
                <a:gd name="connsiteY4" fmla="*/ 1272385 h 9564924"/>
                <a:gd name="connsiteX5" fmla="*/ 2533 w 16315"/>
                <a:gd name="connsiteY5" fmla="*/ 23566 h 9564924"/>
                <a:gd name="connsiteX6" fmla="*/ 1445 w 16315"/>
                <a:gd name="connsiteY6" fmla="*/ 612051 h 9564924"/>
                <a:gd name="connsiteX7" fmla="*/ 411 w 16315"/>
                <a:gd name="connsiteY7" fmla="*/ 589071 h 9564924"/>
                <a:gd name="connsiteX0" fmla="*/ 7909 w 7909"/>
                <a:gd name="connsiteY0" fmla="*/ 1247352 h 1435448"/>
                <a:gd name="connsiteX1" fmla="*/ 6858 w 7909"/>
                <a:gd name="connsiteY1" fmla="*/ 11 h 1435448"/>
                <a:gd name="connsiteX2" fmla="*/ 5767 w 7909"/>
                <a:gd name="connsiteY2" fmla="*/ 1225259 h 1435448"/>
                <a:gd name="connsiteX3" fmla="*/ 4757 w 7909"/>
                <a:gd name="connsiteY3" fmla="*/ 7 h 1435448"/>
                <a:gd name="connsiteX4" fmla="*/ 3645 w 7909"/>
                <a:gd name="connsiteY4" fmla="*/ 1272385 h 1435448"/>
                <a:gd name="connsiteX5" fmla="*/ 2533 w 7909"/>
                <a:gd name="connsiteY5" fmla="*/ 23566 h 1435448"/>
                <a:gd name="connsiteX6" fmla="*/ 1445 w 7909"/>
                <a:gd name="connsiteY6" fmla="*/ 612051 h 1435448"/>
                <a:gd name="connsiteX7" fmla="*/ 411 w 7909"/>
                <a:gd name="connsiteY7" fmla="*/ 589071 h 1435448"/>
                <a:gd name="connsiteX0" fmla="*/ 9480 w 9480"/>
                <a:gd name="connsiteY0" fmla="*/ 8690 h 8929"/>
                <a:gd name="connsiteX1" fmla="*/ 8151 w 9480"/>
                <a:gd name="connsiteY1" fmla="*/ 0 h 8929"/>
                <a:gd name="connsiteX2" fmla="*/ 6772 w 9480"/>
                <a:gd name="connsiteY2" fmla="*/ 8536 h 8929"/>
                <a:gd name="connsiteX3" fmla="*/ 5495 w 9480"/>
                <a:gd name="connsiteY3" fmla="*/ 0 h 8929"/>
                <a:gd name="connsiteX4" fmla="*/ 4089 w 9480"/>
                <a:gd name="connsiteY4" fmla="*/ 8864 h 8929"/>
                <a:gd name="connsiteX5" fmla="*/ 2683 w 9480"/>
                <a:gd name="connsiteY5" fmla="*/ 164 h 8929"/>
                <a:gd name="connsiteX6" fmla="*/ 1307 w 9480"/>
                <a:gd name="connsiteY6" fmla="*/ 4264 h 8929"/>
                <a:gd name="connsiteX7" fmla="*/ 0 w 9480"/>
                <a:gd name="connsiteY7" fmla="*/ 4104 h 8929"/>
                <a:gd name="connsiteX0" fmla="*/ 9973 w 9973"/>
                <a:gd name="connsiteY0" fmla="*/ 9732 h 10000"/>
                <a:gd name="connsiteX1" fmla="*/ 8571 w 9973"/>
                <a:gd name="connsiteY1" fmla="*/ 0 h 10000"/>
                <a:gd name="connsiteX2" fmla="*/ 7116 w 9973"/>
                <a:gd name="connsiteY2" fmla="*/ 9560 h 10000"/>
                <a:gd name="connsiteX3" fmla="*/ 5769 w 9973"/>
                <a:gd name="connsiteY3" fmla="*/ 0 h 10000"/>
                <a:gd name="connsiteX4" fmla="*/ 4286 w 9973"/>
                <a:gd name="connsiteY4" fmla="*/ 9927 h 10000"/>
                <a:gd name="connsiteX5" fmla="*/ 2803 w 9973"/>
                <a:gd name="connsiteY5" fmla="*/ 184 h 10000"/>
                <a:gd name="connsiteX6" fmla="*/ 1352 w 9973"/>
                <a:gd name="connsiteY6" fmla="*/ 4775 h 10000"/>
                <a:gd name="connsiteX7" fmla="*/ 0 w 9973"/>
                <a:gd name="connsiteY7" fmla="*/ 5148 h 10000"/>
                <a:gd name="connsiteX0" fmla="*/ 10000 w 10000"/>
                <a:gd name="connsiteY0" fmla="*/ 9732 h 10000"/>
                <a:gd name="connsiteX1" fmla="*/ 8594 w 10000"/>
                <a:gd name="connsiteY1" fmla="*/ 0 h 10000"/>
                <a:gd name="connsiteX2" fmla="*/ 7135 w 10000"/>
                <a:gd name="connsiteY2" fmla="*/ 9560 h 10000"/>
                <a:gd name="connsiteX3" fmla="*/ 5785 w 10000"/>
                <a:gd name="connsiteY3" fmla="*/ 0 h 10000"/>
                <a:gd name="connsiteX4" fmla="*/ 4298 w 10000"/>
                <a:gd name="connsiteY4" fmla="*/ 9927 h 10000"/>
                <a:gd name="connsiteX5" fmla="*/ 2811 w 10000"/>
                <a:gd name="connsiteY5" fmla="*/ 184 h 10000"/>
                <a:gd name="connsiteX6" fmla="*/ 1356 w 10000"/>
                <a:gd name="connsiteY6" fmla="*/ 4775 h 10000"/>
                <a:gd name="connsiteX7" fmla="*/ 0 w 10000"/>
                <a:gd name="connsiteY7" fmla="*/ 5148 h 10000"/>
                <a:gd name="connsiteX0" fmla="*/ 10878 w 10878"/>
                <a:gd name="connsiteY0" fmla="*/ 9732 h 10000"/>
                <a:gd name="connsiteX1" fmla="*/ 9472 w 10878"/>
                <a:gd name="connsiteY1" fmla="*/ 0 h 10000"/>
                <a:gd name="connsiteX2" fmla="*/ 8013 w 10878"/>
                <a:gd name="connsiteY2" fmla="*/ 9560 h 10000"/>
                <a:gd name="connsiteX3" fmla="*/ 6663 w 10878"/>
                <a:gd name="connsiteY3" fmla="*/ 0 h 10000"/>
                <a:gd name="connsiteX4" fmla="*/ 5176 w 10878"/>
                <a:gd name="connsiteY4" fmla="*/ 9927 h 10000"/>
                <a:gd name="connsiteX5" fmla="*/ 3689 w 10878"/>
                <a:gd name="connsiteY5" fmla="*/ 184 h 10000"/>
                <a:gd name="connsiteX6" fmla="*/ 2234 w 10878"/>
                <a:gd name="connsiteY6" fmla="*/ 4775 h 10000"/>
                <a:gd name="connsiteX7" fmla="*/ 0 w 10878"/>
                <a:gd name="connsiteY7" fmla="*/ 5883 h 10000"/>
                <a:gd name="connsiteX0" fmla="*/ 10878 w 10878"/>
                <a:gd name="connsiteY0" fmla="*/ 9732 h 10000"/>
                <a:gd name="connsiteX1" fmla="*/ 9472 w 10878"/>
                <a:gd name="connsiteY1" fmla="*/ 0 h 10000"/>
                <a:gd name="connsiteX2" fmla="*/ 8013 w 10878"/>
                <a:gd name="connsiteY2" fmla="*/ 9560 h 10000"/>
                <a:gd name="connsiteX3" fmla="*/ 6663 w 10878"/>
                <a:gd name="connsiteY3" fmla="*/ 0 h 10000"/>
                <a:gd name="connsiteX4" fmla="*/ 5176 w 10878"/>
                <a:gd name="connsiteY4" fmla="*/ 9927 h 10000"/>
                <a:gd name="connsiteX5" fmla="*/ 3689 w 10878"/>
                <a:gd name="connsiteY5" fmla="*/ 184 h 10000"/>
                <a:gd name="connsiteX6" fmla="*/ 2234 w 10878"/>
                <a:gd name="connsiteY6" fmla="*/ 4775 h 10000"/>
                <a:gd name="connsiteX7" fmla="*/ 0 w 1087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3689 w 15188"/>
                <a:gd name="connsiteY5" fmla="*/ 184 h 10000"/>
                <a:gd name="connsiteX6" fmla="*/ 2234 w 15188"/>
                <a:gd name="connsiteY6" fmla="*/ 4775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3689 w 15188"/>
                <a:gd name="connsiteY5" fmla="*/ 184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12350 w 15188"/>
                <a:gd name="connsiteY1" fmla="*/ 184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12350 w 15188"/>
                <a:gd name="connsiteY1" fmla="*/ 184 h 10000"/>
                <a:gd name="connsiteX2" fmla="*/ 9445 w 15188"/>
                <a:gd name="connsiteY2" fmla="*/ 9836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3783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5869 w 17269"/>
                <a:gd name="connsiteY6" fmla="*/ 5143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4369 w 17269"/>
                <a:gd name="connsiteY6" fmla="*/ 5419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5798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5798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9 h 10115"/>
                <a:gd name="connsiteX1" fmla="*/ 14431 w 17269"/>
                <a:gd name="connsiteY1" fmla="*/ 187 h 10115"/>
                <a:gd name="connsiteX2" fmla="*/ 11553 w 17269"/>
                <a:gd name="connsiteY2" fmla="*/ 10115 h 10115"/>
                <a:gd name="connsiteX3" fmla="*/ 8744 w 17269"/>
                <a:gd name="connsiteY3" fmla="*/ 3 h 10115"/>
                <a:gd name="connsiteX4" fmla="*/ 5798 w 17269"/>
                <a:gd name="connsiteY4" fmla="*/ 9930 h 10115"/>
                <a:gd name="connsiteX5" fmla="*/ 2999 w 17269"/>
                <a:gd name="connsiteY5" fmla="*/ 3 h 10115"/>
                <a:gd name="connsiteX6" fmla="*/ 3031 w 17269"/>
                <a:gd name="connsiteY6" fmla="*/ 5514 h 10115"/>
                <a:gd name="connsiteX7" fmla="*/ 0 w 17269"/>
                <a:gd name="connsiteY7" fmla="*/ 5610 h 10115"/>
                <a:gd name="connsiteX0" fmla="*/ 17269 w 17269"/>
                <a:gd name="connsiteY0" fmla="*/ 9919 h 10115"/>
                <a:gd name="connsiteX1" fmla="*/ 14431 w 17269"/>
                <a:gd name="connsiteY1" fmla="*/ 187 h 10115"/>
                <a:gd name="connsiteX2" fmla="*/ 11553 w 17269"/>
                <a:gd name="connsiteY2" fmla="*/ 10115 h 10115"/>
                <a:gd name="connsiteX3" fmla="*/ 8744 w 17269"/>
                <a:gd name="connsiteY3" fmla="*/ 3 h 10115"/>
                <a:gd name="connsiteX4" fmla="*/ 5798 w 17269"/>
                <a:gd name="connsiteY4" fmla="*/ 9930 h 10115"/>
                <a:gd name="connsiteX5" fmla="*/ 2999 w 17269"/>
                <a:gd name="connsiteY5" fmla="*/ 3 h 10115"/>
                <a:gd name="connsiteX6" fmla="*/ 1585 w 17269"/>
                <a:gd name="connsiteY6" fmla="*/ 5698 h 10115"/>
                <a:gd name="connsiteX7" fmla="*/ 0 w 17269"/>
                <a:gd name="connsiteY7" fmla="*/ 5610 h 10115"/>
                <a:gd name="connsiteX0" fmla="*/ 20025 w 20025"/>
                <a:gd name="connsiteY0" fmla="*/ 9919 h 10115"/>
                <a:gd name="connsiteX1" fmla="*/ 17187 w 20025"/>
                <a:gd name="connsiteY1" fmla="*/ 187 h 10115"/>
                <a:gd name="connsiteX2" fmla="*/ 14309 w 20025"/>
                <a:gd name="connsiteY2" fmla="*/ 10115 h 10115"/>
                <a:gd name="connsiteX3" fmla="*/ 11500 w 20025"/>
                <a:gd name="connsiteY3" fmla="*/ 3 h 10115"/>
                <a:gd name="connsiteX4" fmla="*/ 8554 w 20025"/>
                <a:gd name="connsiteY4" fmla="*/ 9930 h 10115"/>
                <a:gd name="connsiteX5" fmla="*/ 5755 w 20025"/>
                <a:gd name="connsiteY5" fmla="*/ 3 h 10115"/>
                <a:gd name="connsiteX6" fmla="*/ 4341 w 20025"/>
                <a:gd name="connsiteY6" fmla="*/ 5698 h 10115"/>
                <a:gd name="connsiteX7" fmla="*/ 0 w 20025"/>
                <a:gd name="connsiteY7" fmla="*/ 5702 h 10115"/>
                <a:gd name="connsiteX0" fmla="*/ 20025 w 20025"/>
                <a:gd name="connsiteY0" fmla="*/ 9919 h 10115"/>
                <a:gd name="connsiteX1" fmla="*/ 17187 w 20025"/>
                <a:gd name="connsiteY1" fmla="*/ 187 h 10115"/>
                <a:gd name="connsiteX2" fmla="*/ 14309 w 20025"/>
                <a:gd name="connsiteY2" fmla="*/ 10115 h 10115"/>
                <a:gd name="connsiteX3" fmla="*/ 11500 w 20025"/>
                <a:gd name="connsiteY3" fmla="*/ 3 h 10115"/>
                <a:gd name="connsiteX4" fmla="*/ 8554 w 20025"/>
                <a:gd name="connsiteY4" fmla="*/ 9930 h 10115"/>
                <a:gd name="connsiteX5" fmla="*/ 5755 w 20025"/>
                <a:gd name="connsiteY5" fmla="*/ 3 h 10115"/>
                <a:gd name="connsiteX6" fmla="*/ 4341 w 20025"/>
                <a:gd name="connsiteY6" fmla="*/ 5698 h 10115"/>
                <a:gd name="connsiteX7" fmla="*/ 0 w 20025"/>
                <a:gd name="connsiteY7" fmla="*/ 5702 h 10115"/>
                <a:gd name="connsiteX0" fmla="*/ 20011 w 20011"/>
                <a:gd name="connsiteY0" fmla="*/ 9919 h 10115"/>
                <a:gd name="connsiteX1" fmla="*/ 17173 w 20011"/>
                <a:gd name="connsiteY1" fmla="*/ 187 h 10115"/>
                <a:gd name="connsiteX2" fmla="*/ 14295 w 20011"/>
                <a:gd name="connsiteY2" fmla="*/ 10115 h 10115"/>
                <a:gd name="connsiteX3" fmla="*/ 11486 w 20011"/>
                <a:gd name="connsiteY3" fmla="*/ 3 h 10115"/>
                <a:gd name="connsiteX4" fmla="*/ 8540 w 20011"/>
                <a:gd name="connsiteY4" fmla="*/ 9930 h 10115"/>
                <a:gd name="connsiteX5" fmla="*/ 5741 w 20011"/>
                <a:gd name="connsiteY5" fmla="*/ 3 h 10115"/>
                <a:gd name="connsiteX6" fmla="*/ 4327 w 20011"/>
                <a:gd name="connsiteY6" fmla="*/ 5698 h 10115"/>
                <a:gd name="connsiteX7" fmla="*/ 0 w 20011"/>
                <a:gd name="connsiteY7" fmla="*/ 5059 h 10115"/>
                <a:gd name="connsiteX0" fmla="*/ 20011 w 20011"/>
                <a:gd name="connsiteY0" fmla="*/ 9918 h 10115"/>
                <a:gd name="connsiteX1" fmla="*/ 17173 w 20011"/>
                <a:gd name="connsiteY1" fmla="*/ 186 h 10115"/>
                <a:gd name="connsiteX2" fmla="*/ 14295 w 20011"/>
                <a:gd name="connsiteY2" fmla="*/ 10114 h 10115"/>
                <a:gd name="connsiteX3" fmla="*/ 11486 w 20011"/>
                <a:gd name="connsiteY3" fmla="*/ 2 h 10115"/>
                <a:gd name="connsiteX4" fmla="*/ 8540 w 20011"/>
                <a:gd name="connsiteY4" fmla="*/ 9929 h 10115"/>
                <a:gd name="connsiteX5" fmla="*/ 5741 w 20011"/>
                <a:gd name="connsiteY5" fmla="*/ 2 h 10115"/>
                <a:gd name="connsiteX6" fmla="*/ 2881 w 20011"/>
                <a:gd name="connsiteY6" fmla="*/ 10109 h 10115"/>
                <a:gd name="connsiteX7" fmla="*/ 0 w 20011"/>
                <a:gd name="connsiteY7" fmla="*/ 5058 h 10115"/>
                <a:gd name="connsiteX0" fmla="*/ 20011 w 20011"/>
                <a:gd name="connsiteY0" fmla="*/ 9918 h 10115"/>
                <a:gd name="connsiteX1" fmla="*/ 17173 w 20011"/>
                <a:gd name="connsiteY1" fmla="*/ 186 h 10115"/>
                <a:gd name="connsiteX2" fmla="*/ 14295 w 20011"/>
                <a:gd name="connsiteY2" fmla="*/ 10114 h 10115"/>
                <a:gd name="connsiteX3" fmla="*/ 11486 w 20011"/>
                <a:gd name="connsiteY3" fmla="*/ 2 h 10115"/>
                <a:gd name="connsiteX4" fmla="*/ 8540 w 20011"/>
                <a:gd name="connsiteY4" fmla="*/ 9929 h 10115"/>
                <a:gd name="connsiteX5" fmla="*/ 5741 w 20011"/>
                <a:gd name="connsiteY5" fmla="*/ 2 h 10115"/>
                <a:gd name="connsiteX6" fmla="*/ 2881 w 20011"/>
                <a:gd name="connsiteY6" fmla="*/ 10109 h 10115"/>
                <a:gd name="connsiteX7" fmla="*/ 0 w 20011"/>
                <a:gd name="connsiteY7" fmla="*/ 5058 h 10115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231"/>
                <a:gd name="connsiteY0" fmla="*/ 9918 h 10576"/>
                <a:gd name="connsiteX1" fmla="*/ 20024 w 20231"/>
                <a:gd name="connsiteY1" fmla="*/ 9837 h 10576"/>
                <a:gd name="connsiteX2" fmla="*/ 17173 w 20231"/>
                <a:gd name="connsiteY2" fmla="*/ 186 h 10576"/>
                <a:gd name="connsiteX3" fmla="*/ 14295 w 20231"/>
                <a:gd name="connsiteY3" fmla="*/ 10114 h 10576"/>
                <a:gd name="connsiteX4" fmla="*/ 11486 w 20231"/>
                <a:gd name="connsiteY4" fmla="*/ 2 h 10576"/>
                <a:gd name="connsiteX5" fmla="*/ 8540 w 20231"/>
                <a:gd name="connsiteY5" fmla="*/ 9929 h 10576"/>
                <a:gd name="connsiteX6" fmla="*/ 5741 w 20231"/>
                <a:gd name="connsiteY6" fmla="*/ 2 h 10576"/>
                <a:gd name="connsiteX7" fmla="*/ 2881 w 20231"/>
                <a:gd name="connsiteY7" fmla="*/ 10109 h 10576"/>
                <a:gd name="connsiteX8" fmla="*/ 0 w 20231"/>
                <a:gd name="connsiteY8" fmla="*/ 5058 h 10576"/>
                <a:gd name="connsiteX0" fmla="*/ 20011 w 20688"/>
                <a:gd name="connsiteY0" fmla="*/ 9918 h 10114"/>
                <a:gd name="connsiteX1" fmla="*/ 20564 w 20688"/>
                <a:gd name="connsiteY1" fmla="*/ 7539 h 10114"/>
                <a:gd name="connsiteX2" fmla="*/ 17173 w 20688"/>
                <a:gd name="connsiteY2" fmla="*/ 186 h 10114"/>
                <a:gd name="connsiteX3" fmla="*/ 14295 w 20688"/>
                <a:gd name="connsiteY3" fmla="*/ 10114 h 10114"/>
                <a:gd name="connsiteX4" fmla="*/ 11486 w 20688"/>
                <a:gd name="connsiteY4" fmla="*/ 2 h 10114"/>
                <a:gd name="connsiteX5" fmla="*/ 8540 w 20688"/>
                <a:gd name="connsiteY5" fmla="*/ 9929 h 10114"/>
                <a:gd name="connsiteX6" fmla="*/ 5741 w 20688"/>
                <a:gd name="connsiteY6" fmla="*/ 2 h 10114"/>
                <a:gd name="connsiteX7" fmla="*/ 2881 w 20688"/>
                <a:gd name="connsiteY7" fmla="*/ 10109 h 10114"/>
                <a:gd name="connsiteX8" fmla="*/ 0 w 20688"/>
                <a:gd name="connsiteY8" fmla="*/ 5058 h 10114"/>
                <a:gd name="connsiteX0" fmla="*/ 29091 w 29091"/>
                <a:gd name="connsiteY0" fmla="*/ 7252 h 10114"/>
                <a:gd name="connsiteX1" fmla="*/ 20564 w 29091"/>
                <a:gd name="connsiteY1" fmla="*/ 7539 h 10114"/>
                <a:gd name="connsiteX2" fmla="*/ 17173 w 29091"/>
                <a:gd name="connsiteY2" fmla="*/ 186 h 10114"/>
                <a:gd name="connsiteX3" fmla="*/ 14295 w 29091"/>
                <a:gd name="connsiteY3" fmla="*/ 10114 h 10114"/>
                <a:gd name="connsiteX4" fmla="*/ 11486 w 29091"/>
                <a:gd name="connsiteY4" fmla="*/ 2 h 10114"/>
                <a:gd name="connsiteX5" fmla="*/ 8540 w 29091"/>
                <a:gd name="connsiteY5" fmla="*/ 9929 h 10114"/>
                <a:gd name="connsiteX6" fmla="*/ 5741 w 29091"/>
                <a:gd name="connsiteY6" fmla="*/ 2 h 10114"/>
                <a:gd name="connsiteX7" fmla="*/ 2881 w 29091"/>
                <a:gd name="connsiteY7" fmla="*/ 10109 h 10114"/>
                <a:gd name="connsiteX8" fmla="*/ 0 w 29091"/>
                <a:gd name="connsiteY8" fmla="*/ 5058 h 10114"/>
                <a:gd name="connsiteX0" fmla="*/ 29091 w 29091"/>
                <a:gd name="connsiteY0" fmla="*/ 7252 h 10465"/>
                <a:gd name="connsiteX1" fmla="*/ 20024 w 29091"/>
                <a:gd name="connsiteY1" fmla="*/ 10113 h 10465"/>
                <a:gd name="connsiteX2" fmla="*/ 17173 w 29091"/>
                <a:gd name="connsiteY2" fmla="*/ 186 h 10465"/>
                <a:gd name="connsiteX3" fmla="*/ 14295 w 29091"/>
                <a:gd name="connsiteY3" fmla="*/ 10114 h 10465"/>
                <a:gd name="connsiteX4" fmla="*/ 11486 w 29091"/>
                <a:gd name="connsiteY4" fmla="*/ 2 h 10465"/>
                <a:gd name="connsiteX5" fmla="*/ 8540 w 29091"/>
                <a:gd name="connsiteY5" fmla="*/ 9929 h 10465"/>
                <a:gd name="connsiteX6" fmla="*/ 5741 w 29091"/>
                <a:gd name="connsiteY6" fmla="*/ 2 h 10465"/>
                <a:gd name="connsiteX7" fmla="*/ 2881 w 29091"/>
                <a:gd name="connsiteY7" fmla="*/ 10109 h 10465"/>
                <a:gd name="connsiteX8" fmla="*/ 0 w 29091"/>
                <a:gd name="connsiteY8" fmla="*/ 5058 h 10465"/>
                <a:gd name="connsiteX0" fmla="*/ 29091 w 29091"/>
                <a:gd name="connsiteY0" fmla="*/ 7252 h 10465"/>
                <a:gd name="connsiteX1" fmla="*/ 20024 w 29091"/>
                <a:gd name="connsiteY1" fmla="*/ 10113 h 10465"/>
                <a:gd name="connsiteX2" fmla="*/ 17173 w 29091"/>
                <a:gd name="connsiteY2" fmla="*/ 186 h 10465"/>
                <a:gd name="connsiteX3" fmla="*/ 14295 w 29091"/>
                <a:gd name="connsiteY3" fmla="*/ 10114 h 10465"/>
                <a:gd name="connsiteX4" fmla="*/ 11486 w 29091"/>
                <a:gd name="connsiteY4" fmla="*/ 2 h 10465"/>
                <a:gd name="connsiteX5" fmla="*/ 8540 w 29091"/>
                <a:gd name="connsiteY5" fmla="*/ 9929 h 10465"/>
                <a:gd name="connsiteX6" fmla="*/ 5741 w 29091"/>
                <a:gd name="connsiteY6" fmla="*/ 2 h 10465"/>
                <a:gd name="connsiteX7" fmla="*/ 2881 w 29091"/>
                <a:gd name="connsiteY7" fmla="*/ 10109 h 10465"/>
                <a:gd name="connsiteX8" fmla="*/ 0 w 29091"/>
                <a:gd name="connsiteY8" fmla="*/ 5058 h 10465"/>
                <a:gd name="connsiteX0" fmla="*/ 29091 w 29091"/>
                <a:gd name="connsiteY0" fmla="*/ 7252 h 11004"/>
                <a:gd name="connsiteX1" fmla="*/ 22322 w 29091"/>
                <a:gd name="connsiteY1" fmla="*/ 10205 h 11004"/>
                <a:gd name="connsiteX2" fmla="*/ 20024 w 29091"/>
                <a:gd name="connsiteY2" fmla="*/ 10113 h 11004"/>
                <a:gd name="connsiteX3" fmla="*/ 17173 w 29091"/>
                <a:gd name="connsiteY3" fmla="*/ 186 h 11004"/>
                <a:gd name="connsiteX4" fmla="*/ 14295 w 29091"/>
                <a:gd name="connsiteY4" fmla="*/ 10114 h 11004"/>
                <a:gd name="connsiteX5" fmla="*/ 11486 w 29091"/>
                <a:gd name="connsiteY5" fmla="*/ 2 h 11004"/>
                <a:gd name="connsiteX6" fmla="*/ 8540 w 29091"/>
                <a:gd name="connsiteY6" fmla="*/ 9929 h 11004"/>
                <a:gd name="connsiteX7" fmla="*/ 5741 w 29091"/>
                <a:gd name="connsiteY7" fmla="*/ 2 h 11004"/>
                <a:gd name="connsiteX8" fmla="*/ 2881 w 29091"/>
                <a:gd name="connsiteY8" fmla="*/ 10109 h 11004"/>
                <a:gd name="connsiteX9" fmla="*/ 0 w 29091"/>
                <a:gd name="connsiteY9" fmla="*/ 5058 h 11004"/>
                <a:gd name="connsiteX0" fmla="*/ 29091 w 29091"/>
                <a:gd name="connsiteY0" fmla="*/ 7252 h 10920"/>
                <a:gd name="connsiteX1" fmla="*/ 24659 w 29091"/>
                <a:gd name="connsiteY1" fmla="*/ 9102 h 10920"/>
                <a:gd name="connsiteX2" fmla="*/ 22322 w 29091"/>
                <a:gd name="connsiteY2" fmla="*/ 10205 h 10920"/>
                <a:gd name="connsiteX3" fmla="*/ 20024 w 29091"/>
                <a:gd name="connsiteY3" fmla="*/ 10113 h 10920"/>
                <a:gd name="connsiteX4" fmla="*/ 17173 w 29091"/>
                <a:gd name="connsiteY4" fmla="*/ 186 h 10920"/>
                <a:gd name="connsiteX5" fmla="*/ 14295 w 29091"/>
                <a:gd name="connsiteY5" fmla="*/ 10114 h 10920"/>
                <a:gd name="connsiteX6" fmla="*/ 11486 w 29091"/>
                <a:gd name="connsiteY6" fmla="*/ 2 h 10920"/>
                <a:gd name="connsiteX7" fmla="*/ 8540 w 29091"/>
                <a:gd name="connsiteY7" fmla="*/ 9929 h 10920"/>
                <a:gd name="connsiteX8" fmla="*/ 5741 w 29091"/>
                <a:gd name="connsiteY8" fmla="*/ 2 h 10920"/>
                <a:gd name="connsiteX9" fmla="*/ 2881 w 29091"/>
                <a:gd name="connsiteY9" fmla="*/ 10109 h 10920"/>
                <a:gd name="connsiteX10" fmla="*/ 0 w 29091"/>
                <a:gd name="connsiteY10" fmla="*/ 5058 h 10920"/>
                <a:gd name="connsiteX0" fmla="*/ 29091 w 29091"/>
                <a:gd name="connsiteY0" fmla="*/ 7252 h 10920"/>
                <a:gd name="connsiteX1" fmla="*/ 26659 w 29091"/>
                <a:gd name="connsiteY1" fmla="*/ 8275 h 10920"/>
                <a:gd name="connsiteX2" fmla="*/ 24659 w 29091"/>
                <a:gd name="connsiteY2" fmla="*/ 9102 h 10920"/>
                <a:gd name="connsiteX3" fmla="*/ 22322 w 29091"/>
                <a:gd name="connsiteY3" fmla="*/ 10205 h 10920"/>
                <a:gd name="connsiteX4" fmla="*/ 20024 w 29091"/>
                <a:gd name="connsiteY4" fmla="*/ 10113 h 10920"/>
                <a:gd name="connsiteX5" fmla="*/ 17173 w 29091"/>
                <a:gd name="connsiteY5" fmla="*/ 186 h 10920"/>
                <a:gd name="connsiteX6" fmla="*/ 14295 w 29091"/>
                <a:gd name="connsiteY6" fmla="*/ 10114 h 10920"/>
                <a:gd name="connsiteX7" fmla="*/ 11486 w 29091"/>
                <a:gd name="connsiteY7" fmla="*/ 2 h 10920"/>
                <a:gd name="connsiteX8" fmla="*/ 8540 w 29091"/>
                <a:gd name="connsiteY8" fmla="*/ 9929 h 10920"/>
                <a:gd name="connsiteX9" fmla="*/ 5741 w 29091"/>
                <a:gd name="connsiteY9" fmla="*/ 2 h 10920"/>
                <a:gd name="connsiteX10" fmla="*/ 2881 w 29091"/>
                <a:gd name="connsiteY10" fmla="*/ 10109 h 10920"/>
                <a:gd name="connsiteX11" fmla="*/ 0 w 29091"/>
                <a:gd name="connsiteY11" fmla="*/ 5058 h 10920"/>
                <a:gd name="connsiteX0" fmla="*/ 29091 w 29091"/>
                <a:gd name="connsiteY0" fmla="*/ 7252 h 10920"/>
                <a:gd name="connsiteX1" fmla="*/ 28010 w 29091"/>
                <a:gd name="connsiteY1" fmla="*/ 7631 h 10920"/>
                <a:gd name="connsiteX2" fmla="*/ 26659 w 29091"/>
                <a:gd name="connsiteY2" fmla="*/ 8275 h 10920"/>
                <a:gd name="connsiteX3" fmla="*/ 24659 w 29091"/>
                <a:gd name="connsiteY3" fmla="*/ 9102 h 10920"/>
                <a:gd name="connsiteX4" fmla="*/ 22322 w 29091"/>
                <a:gd name="connsiteY4" fmla="*/ 10205 h 10920"/>
                <a:gd name="connsiteX5" fmla="*/ 20024 w 29091"/>
                <a:gd name="connsiteY5" fmla="*/ 10113 h 10920"/>
                <a:gd name="connsiteX6" fmla="*/ 17173 w 29091"/>
                <a:gd name="connsiteY6" fmla="*/ 186 h 10920"/>
                <a:gd name="connsiteX7" fmla="*/ 14295 w 29091"/>
                <a:gd name="connsiteY7" fmla="*/ 10114 h 10920"/>
                <a:gd name="connsiteX8" fmla="*/ 11486 w 29091"/>
                <a:gd name="connsiteY8" fmla="*/ 2 h 10920"/>
                <a:gd name="connsiteX9" fmla="*/ 8540 w 29091"/>
                <a:gd name="connsiteY9" fmla="*/ 9929 h 10920"/>
                <a:gd name="connsiteX10" fmla="*/ 5741 w 29091"/>
                <a:gd name="connsiteY10" fmla="*/ 2 h 10920"/>
                <a:gd name="connsiteX11" fmla="*/ 2881 w 29091"/>
                <a:gd name="connsiteY11" fmla="*/ 10109 h 10920"/>
                <a:gd name="connsiteX12" fmla="*/ 0 w 29091"/>
                <a:gd name="connsiteY12" fmla="*/ 5058 h 10920"/>
                <a:gd name="connsiteX0" fmla="*/ 29091 w 29091"/>
                <a:gd name="connsiteY0" fmla="*/ 7252 h 10920"/>
                <a:gd name="connsiteX1" fmla="*/ 28010 w 29091"/>
                <a:gd name="connsiteY1" fmla="*/ 7631 h 10920"/>
                <a:gd name="connsiteX2" fmla="*/ 26659 w 29091"/>
                <a:gd name="connsiteY2" fmla="*/ 8275 h 10920"/>
                <a:gd name="connsiteX3" fmla="*/ 24659 w 29091"/>
                <a:gd name="connsiteY3" fmla="*/ 9102 h 10920"/>
                <a:gd name="connsiteX4" fmla="*/ 22322 w 29091"/>
                <a:gd name="connsiteY4" fmla="*/ 10205 h 10920"/>
                <a:gd name="connsiteX5" fmla="*/ 20024 w 29091"/>
                <a:gd name="connsiteY5" fmla="*/ 10113 h 10920"/>
                <a:gd name="connsiteX6" fmla="*/ 17173 w 29091"/>
                <a:gd name="connsiteY6" fmla="*/ 186 h 10920"/>
                <a:gd name="connsiteX7" fmla="*/ 14295 w 29091"/>
                <a:gd name="connsiteY7" fmla="*/ 10114 h 10920"/>
                <a:gd name="connsiteX8" fmla="*/ 11486 w 29091"/>
                <a:gd name="connsiteY8" fmla="*/ 2 h 10920"/>
                <a:gd name="connsiteX9" fmla="*/ 8540 w 29091"/>
                <a:gd name="connsiteY9" fmla="*/ 9929 h 10920"/>
                <a:gd name="connsiteX10" fmla="*/ 5741 w 29091"/>
                <a:gd name="connsiteY10" fmla="*/ 2 h 10920"/>
                <a:gd name="connsiteX11" fmla="*/ 2881 w 29091"/>
                <a:gd name="connsiteY11" fmla="*/ 10109 h 10920"/>
                <a:gd name="connsiteX12" fmla="*/ 0 w 29091"/>
                <a:gd name="connsiteY12" fmla="*/ 5058 h 10920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6659 w 29091"/>
                <a:gd name="connsiteY2" fmla="*/ 8275 h 10282"/>
                <a:gd name="connsiteX3" fmla="*/ 24659 w 29091"/>
                <a:gd name="connsiteY3" fmla="*/ 9102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6659 w 29091"/>
                <a:gd name="connsiteY2" fmla="*/ 8275 h 10282"/>
                <a:gd name="connsiteX3" fmla="*/ 25686 w 29091"/>
                <a:gd name="connsiteY3" fmla="*/ 10113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8591 w 29091"/>
                <a:gd name="connsiteY2" fmla="*/ 646 h 10282"/>
                <a:gd name="connsiteX3" fmla="*/ 25686 w 29091"/>
                <a:gd name="connsiteY3" fmla="*/ 10113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34307 w 34307"/>
                <a:gd name="connsiteY0" fmla="*/ 450 h 10282"/>
                <a:gd name="connsiteX1" fmla="*/ 28010 w 34307"/>
                <a:gd name="connsiteY1" fmla="*/ 7631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405"/>
                <a:gd name="connsiteX1" fmla="*/ 31402 w 34307"/>
                <a:gd name="connsiteY1" fmla="*/ 10205 h 10405"/>
                <a:gd name="connsiteX2" fmla="*/ 28605 w 34307"/>
                <a:gd name="connsiteY2" fmla="*/ 370 h 10405"/>
                <a:gd name="connsiteX3" fmla="*/ 25686 w 34307"/>
                <a:gd name="connsiteY3" fmla="*/ 10389 h 10405"/>
                <a:gd name="connsiteX4" fmla="*/ 22903 w 34307"/>
                <a:gd name="connsiteY4" fmla="*/ 370 h 10405"/>
                <a:gd name="connsiteX5" fmla="*/ 20024 w 34307"/>
                <a:gd name="connsiteY5" fmla="*/ 10113 h 10405"/>
                <a:gd name="connsiteX6" fmla="*/ 17173 w 34307"/>
                <a:gd name="connsiteY6" fmla="*/ 186 h 10405"/>
                <a:gd name="connsiteX7" fmla="*/ 14295 w 34307"/>
                <a:gd name="connsiteY7" fmla="*/ 10114 h 10405"/>
                <a:gd name="connsiteX8" fmla="*/ 11486 w 34307"/>
                <a:gd name="connsiteY8" fmla="*/ 2 h 10405"/>
                <a:gd name="connsiteX9" fmla="*/ 8540 w 34307"/>
                <a:gd name="connsiteY9" fmla="*/ 9929 h 10405"/>
                <a:gd name="connsiteX10" fmla="*/ 5741 w 34307"/>
                <a:gd name="connsiteY10" fmla="*/ 2 h 10405"/>
                <a:gd name="connsiteX11" fmla="*/ 2881 w 34307"/>
                <a:gd name="connsiteY11" fmla="*/ 10109 h 10405"/>
                <a:gd name="connsiteX12" fmla="*/ 0 w 34307"/>
                <a:gd name="connsiteY12" fmla="*/ 5058 h 10405"/>
                <a:gd name="connsiteX0" fmla="*/ 34307 w 34307"/>
                <a:gd name="connsiteY0" fmla="*/ 450 h 10405"/>
                <a:gd name="connsiteX1" fmla="*/ 31402 w 34307"/>
                <a:gd name="connsiteY1" fmla="*/ 10205 h 10405"/>
                <a:gd name="connsiteX2" fmla="*/ 28605 w 34307"/>
                <a:gd name="connsiteY2" fmla="*/ 370 h 10405"/>
                <a:gd name="connsiteX3" fmla="*/ 25686 w 34307"/>
                <a:gd name="connsiteY3" fmla="*/ 10389 h 10405"/>
                <a:gd name="connsiteX4" fmla="*/ 22903 w 34307"/>
                <a:gd name="connsiteY4" fmla="*/ 370 h 10405"/>
                <a:gd name="connsiteX5" fmla="*/ 20024 w 34307"/>
                <a:gd name="connsiteY5" fmla="*/ 10113 h 10405"/>
                <a:gd name="connsiteX6" fmla="*/ 17173 w 34307"/>
                <a:gd name="connsiteY6" fmla="*/ 186 h 10405"/>
                <a:gd name="connsiteX7" fmla="*/ 14295 w 34307"/>
                <a:gd name="connsiteY7" fmla="*/ 10114 h 10405"/>
                <a:gd name="connsiteX8" fmla="*/ 11486 w 34307"/>
                <a:gd name="connsiteY8" fmla="*/ 2 h 10405"/>
                <a:gd name="connsiteX9" fmla="*/ 8540 w 34307"/>
                <a:gd name="connsiteY9" fmla="*/ 9929 h 10405"/>
                <a:gd name="connsiteX10" fmla="*/ 5741 w 34307"/>
                <a:gd name="connsiteY10" fmla="*/ 2 h 10405"/>
                <a:gd name="connsiteX11" fmla="*/ 2881 w 34307"/>
                <a:gd name="connsiteY11" fmla="*/ 10109 h 10405"/>
                <a:gd name="connsiteX12" fmla="*/ 0 w 34307"/>
                <a:gd name="connsiteY12" fmla="*/ 5058 h 10405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903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483"/>
                <a:gd name="connsiteX1" fmla="*/ 31402 w 34307"/>
                <a:gd name="connsiteY1" fmla="*/ 10205 h 10483"/>
                <a:gd name="connsiteX2" fmla="*/ 28605 w 34307"/>
                <a:gd name="connsiteY2" fmla="*/ 370 h 10483"/>
                <a:gd name="connsiteX3" fmla="*/ 25686 w 34307"/>
                <a:gd name="connsiteY3" fmla="*/ 10389 h 10483"/>
                <a:gd name="connsiteX4" fmla="*/ 22862 w 34307"/>
                <a:gd name="connsiteY4" fmla="*/ 370 h 10483"/>
                <a:gd name="connsiteX5" fmla="*/ 20038 w 34307"/>
                <a:gd name="connsiteY5" fmla="*/ 10481 h 10483"/>
                <a:gd name="connsiteX6" fmla="*/ 17173 w 34307"/>
                <a:gd name="connsiteY6" fmla="*/ 186 h 10483"/>
                <a:gd name="connsiteX7" fmla="*/ 14295 w 34307"/>
                <a:gd name="connsiteY7" fmla="*/ 10114 h 10483"/>
                <a:gd name="connsiteX8" fmla="*/ 11486 w 34307"/>
                <a:gd name="connsiteY8" fmla="*/ 2 h 10483"/>
                <a:gd name="connsiteX9" fmla="*/ 8540 w 34307"/>
                <a:gd name="connsiteY9" fmla="*/ 9929 h 10483"/>
                <a:gd name="connsiteX10" fmla="*/ 5741 w 34307"/>
                <a:gd name="connsiteY10" fmla="*/ 2 h 10483"/>
                <a:gd name="connsiteX11" fmla="*/ 2881 w 34307"/>
                <a:gd name="connsiteY11" fmla="*/ 10109 h 10483"/>
                <a:gd name="connsiteX12" fmla="*/ 0 w 34307"/>
                <a:gd name="connsiteY12" fmla="*/ 5058 h 10483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4639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4639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5477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5477 h 10481"/>
                <a:gd name="connsiteX0" fmla="*/ 36129 w 36344"/>
                <a:gd name="connsiteY0" fmla="*/ 774 h 10805"/>
                <a:gd name="connsiteX1" fmla="*/ 36129 w 36344"/>
                <a:gd name="connsiteY1" fmla="*/ 708 h 10805"/>
                <a:gd name="connsiteX2" fmla="*/ 33224 w 36344"/>
                <a:gd name="connsiteY2" fmla="*/ 10529 h 10805"/>
                <a:gd name="connsiteX3" fmla="*/ 30427 w 36344"/>
                <a:gd name="connsiteY3" fmla="*/ 694 h 10805"/>
                <a:gd name="connsiteX4" fmla="*/ 27508 w 36344"/>
                <a:gd name="connsiteY4" fmla="*/ 10713 h 10805"/>
                <a:gd name="connsiteX5" fmla="*/ 24684 w 36344"/>
                <a:gd name="connsiteY5" fmla="*/ 694 h 10805"/>
                <a:gd name="connsiteX6" fmla="*/ 21860 w 36344"/>
                <a:gd name="connsiteY6" fmla="*/ 10805 h 10805"/>
                <a:gd name="connsiteX7" fmla="*/ 18995 w 36344"/>
                <a:gd name="connsiteY7" fmla="*/ 510 h 10805"/>
                <a:gd name="connsiteX8" fmla="*/ 16117 w 36344"/>
                <a:gd name="connsiteY8" fmla="*/ 10438 h 10805"/>
                <a:gd name="connsiteX9" fmla="*/ 13308 w 36344"/>
                <a:gd name="connsiteY9" fmla="*/ 326 h 10805"/>
                <a:gd name="connsiteX10" fmla="*/ 10362 w 36344"/>
                <a:gd name="connsiteY10" fmla="*/ 10253 h 10805"/>
                <a:gd name="connsiteX11" fmla="*/ 7563 w 36344"/>
                <a:gd name="connsiteY11" fmla="*/ 326 h 10805"/>
                <a:gd name="connsiteX12" fmla="*/ 4703 w 36344"/>
                <a:gd name="connsiteY12" fmla="*/ 10433 h 10805"/>
                <a:gd name="connsiteX13" fmla="*/ 0 w 36344"/>
                <a:gd name="connsiteY13" fmla="*/ 5801 h 10805"/>
                <a:gd name="connsiteX0" fmla="*/ 36129 w 38413"/>
                <a:gd name="connsiteY0" fmla="*/ 450 h 10481"/>
                <a:gd name="connsiteX1" fmla="*/ 38356 w 38413"/>
                <a:gd name="connsiteY1" fmla="*/ 4365 h 10481"/>
                <a:gd name="connsiteX2" fmla="*/ 33224 w 38413"/>
                <a:gd name="connsiteY2" fmla="*/ 10205 h 10481"/>
                <a:gd name="connsiteX3" fmla="*/ 30427 w 38413"/>
                <a:gd name="connsiteY3" fmla="*/ 370 h 10481"/>
                <a:gd name="connsiteX4" fmla="*/ 27508 w 38413"/>
                <a:gd name="connsiteY4" fmla="*/ 10389 h 10481"/>
                <a:gd name="connsiteX5" fmla="*/ 24684 w 38413"/>
                <a:gd name="connsiteY5" fmla="*/ 370 h 10481"/>
                <a:gd name="connsiteX6" fmla="*/ 21860 w 38413"/>
                <a:gd name="connsiteY6" fmla="*/ 10481 h 10481"/>
                <a:gd name="connsiteX7" fmla="*/ 18995 w 38413"/>
                <a:gd name="connsiteY7" fmla="*/ 186 h 10481"/>
                <a:gd name="connsiteX8" fmla="*/ 16117 w 38413"/>
                <a:gd name="connsiteY8" fmla="*/ 10114 h 10481"/>
                <a:gd name="connsiteX9" fmla="*/ 13308 w 38413"/>
                <a:gd name="connsiteY9" fmla="*/ 2 h 10481"/>
                <a:gd name="connsiteX10" fmla="*/ 10362 w 38413"/>
                <a:gd name="connsiteY10" fmla="*/ 9929 h 10481"/>
                <a:gd name="connsiteX11" fmla="*/ 7563 w 38413"/>
                <a:gd name="connsiteY11" fmla="*/ 2 h 10481"/>
                <a:gd name="connsiteX12" fmla="*/ 4703 w 38413"/>
                <a:gd name="connsiteY12" fmla="*/ 10109 h 10481"/>
                <a:gd name="connsiteX13" fmla="*/ 0 w 38413"/>
                <a:gd name="connsiteY13" fmla="*/ 5477 h 10481"/>
                <a:gd name="connsiteX0" fmla="*/ 36078 w 38412"/>
                <a:gd name="connsiteY0" fmla="*/ 3383 h 10481"/>
                <a:gd name="connsiteX1" fmla="*/ 38356 w 38412"/>
                <a:gd name="connsiteY1" fmla="*/ 4365 h 10481"/>
                <a:gd name="connsiteX2" fmla="*/ 33224 w 38412"/>
                <a:gd name="connsiteY2" fmla="*/ 10205 h 10481"/>
                <a:gd name="connsiteX3" fmla="*/ 30427 w 38412"/>
                <a:gd name="connsiteY3" fmla="*/ 370 h 10481"/>
                <a:gd name="connsiteX4" fmla="*/ 27508 w 38412"/>
                <a:gd name="connsiteY4" fmla="*/ 10389 h 10481"/>
                <a:gd name="connsiteX5" fmla="*/ 24684 w 38412"/>
                <a:gd name="connsiteY5" fmla="*/ 370 h 10481"/>
                <a:gd name="connsiteX6" fmla="*/ 21860 w 38412"/>
                <a:gd name="connsiteY6" fmla="*/ 10481 h 10481"/>
                <a:gd name="connsiteX7" fmla="*/ 18995 w 38412"/>
                <a:gd name="connsiteY7" fmla="*/ 186 h 10481"/>
                <a:gd name="connsiteX8" fmla="*/ 16117 w 38412"/>
                <a:gd name="connsiteY8" fmla="*/ 10114 h 10481"/>
                <a:gd name="connsiteX9" fmla="*/ 13308 w 38412"/>
                <a:gd name="connsiteY9" fmla="*/ 2 h 10481"/>
                <a:gd name="connsiteX10" fmla="*/ 10362 w 38412"/>
                <a:gd name="connsiteY10" fmla="*/ 9929 h 10481"/>
                <a:gd name="connsiteX11" fmla="*/ 7563 w 38412"/>
                <a:gd name="connsiteY11" fmla="*/ 2 h 10481"/>
                <a:gd name="connsiteX12" fmla="*/ 4703 w 38412"/>
                <a:gd name="connsiteY12" fmla="*/ 10109 h 10481"/>
                <a:gd name="connsiteX13" fmla="*/ 0 w 38412"/>
                <a:gd name="connsiteY13" fmla="*/ 5477 h 10481"/>
                <a:gd name="connsiteX0" fmla="*/ 36078 w 36331"/>
                <a:gd name="connsiteY0" fmla="*/ 3542 h 10640"/>
                <a:gd name="connsiteX1" fmla="*/ 36129 w 36331"/>
                <a:gd name="connsiteY1" fmla="*/ 334 h 10640"/>
                <a:gd name="connsiteX2" fmla="*/ 33224 w 36331"/>
                <a:gd name="connsiteY2" fmla="*/ 10364 h 10640"/>
                <a:gd name="connsiteX3" fmla="*/ 30427 w 36331"/>
                <a:gd name="connsiteY3" fmla="*/ 529 h 10640"/>
                <a:gd name="connsiteX4" fmla="*/ 27508 w 36331"/>
                <a:gd name="connsiteY4" fmla="*/ 10548 h 10640"/>
                <a:gd name="connsiteX5" fmla="*/ 24684 w 36331"/>
                <a:gd name="connsiteY5" fmla="*/ 529 h 10640"/>
                <a:gd name="connsiteX6" fmla="*/ 21860 w 36331"/>
                <a:gd name="connsiteY6" fmla="*/ 10640 h 10640"/>
                <a:gd name="connsiteX7" fmla="*/ 18995 w 36331"/>
                <a:gd name="connsiteY7" fmla="*/ 345 h 10640"/>
                <a:gd name="connsiteX8" fmla="*/ 16117 w 36331"/>
                <a:gd name="connsiteY8" fmla="*/ 10273 h 10640"/>
                <a:gd name="connsiteX9" fmla="*/ 13308 w 36331"/>
                <a:gd name="connsiteY9" fmla="*/ 161 h 10640"/>
                <a:gd name="connsiteX10" fmla="*/ 10362 w 36331"/>
                <a:gd name="connsiteY10" fmla="*/ 10088 h 10640"/>
                <a:gd name="connsiteX11" fmla="*/ 7563 w 36331"/>
                <a:gd name="connsiteY11" fmla="*/ 161 h 10640"/>
                <a:gd name="connsiteX12" fmla="*/ 4703 w 36331"/>
                <a:gd name="connsiteY12" fmla="*/ 10268 h 10640"/>
                <a:gd name="connsiteX13" fmla="*/ 0 w 36331"/>
                <a:gd name="connsiteY13" fmla="*/ 5636 h 10640"/>
                <a:gd name="connsiteX0" fmla="*/ 42657 w 42657"/>
                <a:gd name="connsiteY0" fmla="*/ 6980 h 10516"/>
                <a:gd name="connsiteX1" fmla="*/ 36129 w 42657"/>
                <a:gd name="connsiteY1" fmla="*/ 210 h 10516"/>
                <a:gd name="connsiteX2" fmla="*/ 33224 w 42657"/>
                <a:gd name="connsiteY2" fmla="*/ 10240 h 10516"/>
                <a:gd name="connsiteX3" fmla="*/ 30427 w 42657"/>
                <a:gd name="connsiteY3" fmla="*/ 405 h 10516"/>
                <a:gd name="connsiteX4" fmla="*/ 27508 w 42657"/>
                <a:gd name="connsiteY4" fmla="*/ 10424 h 10516"/>
                <a:gd name="connsiteX5" fmla="*/ 24684 w 42657"/>
                <a:gd name="connsiteY5" fmla="*/ 405 h 10516"/>
                <a:gd name="connsiteX6" fmla="*/ 21860 w 42657"/>
                <a:gd name="connsiteY6" fmla="*/ 10516 h 10516"/>
                <a:gd name="connsiteX7" fmla="*/ 18995 w 42657"/>
                <a:gd name="connsiteY7" fmla="*/ 221 h 10516"/>
                <a:gd name="connsiteX8" fmla="*/ 16117 w 42657"/>
                <a:gd name="connsiteY8" fmla="*/ 10149 h 10516"/>
                <a:gd name="connsiteX9" fmla="*/ 13308 w 42657"/>
                <a:gd name="connsiteY9" fmla="*/ 37 h 10516"/>
                <a:gd name="connsiteX10" fmla="*/ 10362 w 42657"/>
                <a:gd name="connsiteY10" fmla="*/ 9964 h 10516"/>
                <a:gd name="connsiteX11" fmla="*/ 7563 w 42657"/>
                <a:gd name="connsiteY11" fmla="*/ 37 h 10516"/>
                <a:gd name="connsiteX12" fmla="*/ 4703 w 42657"/>
                <a:gd name="connsiteY12" fmla="*/ 10144 h 10516"/>
                <a:gd name="connsiteX13" fmla="*/ 0 w 42657"/>
                <a:gd name="connsiteY13" fmla="*/ 5512 h 10516"/>
                <a:gd name="connsiteX0" fmla="*/ 42657 w 42657"/>
                <a:gd name="connsiteY0" fmla="*/ 6980 h 10516"/>
                <a:gd name="connsiteX1" fmla="*/ 36129 w 42657"/>
                <a:gd name="connsiteY1" fmla="*/ 210 h 10516"/>
                <a:gd name="connsiteX2" fmla="*/ 33224 w 42657"/>
                <a:gd name="connsiteY2" fmla="*/ 10240 h 10516"/>
                <a:gd name="connsiteX3" fmla="*/ 30427 w 42657"/>
                <a:gd name="connsiteY3" fmla="*/ 405 h 10516"/>
                <a:gd name="connsiteX4" fmla="*/ 27508 w 42657"/>
                <a:gd name="connsiteY4" fmla="*/ 10424 h 10516"/>
                <a:gd name="connsiteX5" fmla="*/ 24684 w 42657"/>
                <a:gd name="connsiteY5" fmla="*/ 405 h 10516"/>
                <a:gd name="connsiteX6" fmla="*/ 21860 w 42657"/>
                <a:gd name="connsiteY6" fmla="*/ 10516 h 10516"/>
                <a:gd name="connsiteX7" fmla="*/ 18995 w 42657"/>
                <a:gd name="connsiteY7" fmla="*/ 221 h 10516"/>
                <a:gd name="connsiteX8" fmla="*/ 16117 w 42657"/>
                <a:gd name="connsiteY8" fmla="*/ 10149 h 10516"/>
                <a:gd name="connsiteX9" fmla="*/ 13308 w 42657"/>
                <a:gd name="connsiteY9" fmla="*/ 37 h 10516"/>
                <a:gd name="connsiteX10" fmla="*/ 10362 w 42657"/>
                <a:gd name="connsiteY10" fmla="*/ 9964 h 10516"/>
                <a:gd name="connsiteX11" fmla="*/ 7563 w 42657"/>
                <a:gd name="connsiteY11" fmla="*/ 37 h 10516"/>
                <a:gd name="connsiteX12" fmla="*/ 4703 w 42657"/>
                <a:gd name="connsiteY12" fmla="*/ 10144 h 10516"/>
                <a:gd name="connsiteX13" fmla="*/ 0 w 42657"/>
                <a:gd name="connsiteY13" fmla="*/ 5512 h 10516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7202 h 10738"/>
                <a:gd name="connsiteX1" fmla="*/ 36129 w 42657"/>
                <a:gd name="connsiteY1" fmla="*/ 13 h 10738"/>
                <a:gd name="connsiteX2" fmla="*/ 33224 w 42657"/>
                <a:gd name="connsiteY2" fmla="*/ 10462 h 10738"/>
                <a:gd name="connsiteX3" fmla="*/ 30427 w 42657"/>
                <a:gd name="connsiteY3" fmla="*/ 627 h 10738"/>
                <a:gd name="connsiteX4" fmla="*/ 27508 w 42657"/>
                <a:gd name="connsiteY4" fmla="*/ 10646 h 10738"/>
                <a:gd name="connsiteX5" fmla="*/ 24684 w 42657"/>
                <a:gd name="connsiteY5" fmla="*/ 627 h 10738"/>
                <a:gd name="connsiteX6" fmla="*/ 21860 w 42657"/>
                <a:gd name="connsiteY6" fmla="*/ 10738 h 10738"/>
                <a:gd name="connsiteX7" fmla="*/ 18995 w 42657"/>
                <a:gd name="connsiteY7" fmla="*/ 443 h 10738"/>
                <a:gd name="connsiteX8" fmla="*/ 16117 w 42657"/>
                <a:gd name="connsiteY8" fmla="*/ 10371 h 10738"/>
                <a:gd name="connsiteX9" fmla="*/ 13308 w 42657"/>
                <a:gd name="connsiteY9" fmla="*/ 259 h 10738"/>
                <a:gd name="connsiteX10" fmla="*/ 10362 w 42657"/>
                <a:gd name="connsiteY10" fmla="*/ 10186 h 10738"/>
                <a:gd name="connsiteX11" fmla="*/ 7563 w 42657"/>
                <a:gd name="connsiteY11" fmla="*/ 259 h 10738"/>
                <a:gd name="connsiteX12" fmla="*/ 4703 w 42657"/>
                <a:gd name="connsiteY12" fmla="*/ 10366 h 10738"/>
                <a:gd name="connsiteX13" fmla="*/ 0 w 42657"/>
                <a:gd name="connsiteY13" fmla="*/ 5734 h 10738"/>
                <a:gd name="connsiteX0" fmla="*/ 42657 w 42657"/>
                <a:gd name="connsiteY0" fmla="*/ 7194 h 10730"/>
                <a:gd name="connsiteX1" fmla="*/ 36129 w 42657"/>
                <a:gd name="connsiteY1" fmla="*/ 5 h 10730"/>
                <a:gd name="connsiteX2" fmla="*/ 33224 w 42657"/>
                <a:gd name="connsiteY2" fmla="*/ 10454 h 10730"/>
                <a:gd name="connsiteX3" fmla="*/ 30427 w 42657"/>
                <a:gd name="connsiteY3" fmla="*/ 619 h 10730"/>
                <a:gd name="connsiteX4" fmla="*/ 27508 w 42657"/>
                <a:gd name="connsiteY4" fmla="*/ 10638 h 10730"/>
                <a:gd name="connsiteX5" fmla="*/ 24684 w 42657"/>
                <a:gd name="connsiteY5" fmla="*/ 619 h 10730"/>
                <a:gd name="connsiteX6" fmla="*/ 21860 w 42657"/>
                <a:gd name="connsiteY6" fmla="*/ 10730 h 10730"/>
                <a:gd name="connsiteX7" fmla="*/ 18995 w 42657"/>
                <a:gd name="connsiteY7" fmla="*/ 435 h 10730"/>
                <a:gd name="connsiteX8" fmla="*/ 16117 w 42657"/>
                <a:gd name="connsiteY8" fmla="*/ 10363 h 10730"/>
                <a:gd name="connsiteX9" fmla="*/ 13308 w 42657"/>
                <a:gd name="connsiteY9" fmla="*/ 251 h 10730"/>
                <a:gd name="connsiteX10" fmla="*/ 10362 w 42657"/>
                <a:gd name="connsiteY10" fmla="*/ 10178 h 10730"/>
                <a:gd name="connsiteX11" fmla="*/ 7563 w 42657"/>
                <a:gd name="connsiteY11" fmla="*/ 251 h 10730"/>
                <a:gd name="connsiteX12" fmla="*/ 4703 w 42657"/>
                <a:gd name="connsiteY12" fmla="*/ 10358 h 10730"/>
                <a:gd name="connsiteX13" fmla="*/ 0 w 42657"/>
                <a:gd name="connsiteY13" fmla="*/ 5726 h 10730"/>
                <a:gd name="connsiteX0" fmla="*/ 42657 w 42657"/>
                <a:gd name="connsiteY0" fmla="*/ 7189 h 10725"/>
                <a:gd name="connsiteX1" fmla="*/ 36129 w 42657"/>
                <a:gd name="connsiteY1" fmla="*/ 0 h 10725"/>
                <a:gd name="connsiteX2" fmla="*/ 33224 w 42657"/>
                <a:gd name="connsiteY2" fmla="*/ 10449 h 10725"/>
                <a:gd name="connsiteX3" fmla="*/ 30427 w 42657"/>
                <a:gd name="connsiteY3" fmla="*/ 614 h 10725"/>
                <a:gd name="connsiteX4" fmla="*/ 27508 w 42657"/>
                <a:gd name="connsiteY4" fmla="*/ 10633 h 10725"/>
                <a:gd name="connsiteX5" fmla="*/ 24684 w 42657"/>
                <a:gd name="connsiteY5" fmla="*/ 614 h 10725"/>
                <a:gd name="connsiteX6" fmla="*/ 21860 w 42657"/>
                <a:gd name="connsiteY6" fmla="*/ 10725 h 10725"/>
                <a:gd name="connsiteX7" fmla="*/ 18995 w 42657"/>
                <a:gd name="connsiteY7" fmla="*/ 430 h 10725"/>
                <a:gd name="connsiteX8" fmla="*/ 16117 w 42657"/>
                <a:gd name="connsiteY8" fmla="*/ 10358 h 10725"/>
                <a:gd name="connsiteX9" fmla="*/ 13308 w 42657"/>
                <a:gd name="connsiteY9" fmla="*/ 246 h 10725"/>
                <a:gd name="connsiteX10" fmla="*/ 10362 w 42657"/>
                <a:gd name="connsiteY10" fmla="*/ 10173 h 10725"/>
                <a:gd name="connsiteX11" fmla="*/ 7563 w 42657"/>
                <a:gd name="connsiteY11" fmla="*/ 246 h 10725"/>
                <a:gd name="connsiteX12" fmla="*/ 4703 w 42657"/>
                <a:gd name="connsiteY12" fmla="*/ 10353 h 10725"/>
                <a:gd name="connsiteX13" fmla="*/ 0 w 42657"/>
                <a:gd name="connsiteY13" fmla="*/ 5721 h 10725"/>
                <a:gd name="connsiteX0" fmla="*/ 42657 w 42657"/>
                <a:gd name="connsiteY0" fmla="*/ 7191 h 10727"/>
                <a:gd name="connsiteX1" fmla="*/ 36129 w 42657"/>
                <a:gd name="connsiteY1" fmla="*/ 2 h 10727"/>
                <a:gd name="connsiteX2" fmla="*/ 33224 w 42657"/>
                <a:gd name="connsiteY2" fmla="*/ 10451 h 10727"/>
                <a:gd name="connsiteX3" fmla="*/ 30427 w 42657"/>
                <a:gd name="connsiteY3" fmla="*/ 616 h 10727"/>
                <a:gd name="connsiteX4" fmla="*/ 27508 w 42657"/>
                <a:gd name="connsiteY4" fmla="*/ 10635 h 10727"/>
                <a:gd name="connsiteX5" fmla="*/ 24684 w 42657"/>
                <a:gd name="connsiteY5" fmla="*/ 616 h 10727"/>
                <a:gd name="connsiteX6" fmla="*/ 21860 w 42657"/>
                <a:gd name="connsiteY6" fmla="*/ 10727 h 10727"/>
                <a:gd name="connsiteX7" fmla="*/ 18995 w 42657"/>
                <a:gd name="connsiteY7" fmla="*/ 432 h 10727"/>
                <a:gd name="connsiteX8" fmla="*/ 16117 w 42657"/>
                <a:gd name="connsiteY8" fmla="*/ 10360 h 10727"/>
                <a:gd name="connsiteX9" fmla="*/ 13308 w 42657"/>
                <a:gd name="connsiteY9" fmla="*/ 248 h 10727"/>
                <a:gd name="connsiteX10" fmla="*/ 10362 w 42657"/>
                <a:gd name="connsiteY10" fmla="*/ 10175 h 10727"/>
                <a:gd name="connsiteX11" fmla="*/ 7563 w 42657"/>
                <a:gd name="connsiteY11" fmla="*/ 248 h 10727"/>
                <a:gd name="connsiteX12" fmla="*/ 4703 w 42657"/>
                <a:gd name="connsiteY12" fmla="*/ 10355 h 10727"/>
                <a:gd name="connsiteX13" fmla="*/ 0 w 42657"/>
                <a:gd name="connsiteY13" fmla="*/ 5723 h 10727"/>
                <a:gd name="connsiteX0" fmla="*/ 42708 w 42708"/>
                <a:gd name="connsiteY0" fmla="*/ 5725 h 10728"/>
                <a:gd name="connsiteX1" fmla="*/ 36129 w 42708"/>
                <a:gd name="connsiteY1" fmla="*/ 3 h 10728"/>
                <a:gd name="connsiteX2" fmla="*/ 33224 w 42708"/>
                <a:gd name="connsiteY2" fmla="*/ 10452 h 10728"/>
                <a:gd name="connsiteX3" fmla="*/ 30427 w 42708"/>
                <a:gd name="connsiteY3" fmla="*/ 617 h 10728"/>
                <a:gd name="connsiteX4" fmla="*/ 27508 w 42708"/>
                <a:gd name="connsiteY4" fmla="*/ 10636 h 10728"/>
                <a:gd name="connsiteX5" fmla="*/ 24684 w 42708"/>
                <a:gd name="connsiteY5" fmla="*/ 617 h 10728"/>
                <a:gd name="connsiteX6" fmla="*/ 21860 w 42708"/>
                <a:gd name="connsiteY6" fmla="*/ 10728 h 10728"/>
                <a:gd name="connsiteX7" fmla="*/ 18995 w 42708"/>
                <a:gd name="connsiteY7" fmla="*/ 433 h 10728"/>
                <a:gd name="connsiteX8" fmla="*/ 16117 w 42708"/>
                <a:gd name="connsiteY8" fmla="*/ 10361 h 10728"/>
                <a:gd name="connsiteX9" fmla="*/ 13308 w 42708"/>
                <a:gd name="connsiteY9" fmla="*/ 249 h 10728"/>
                <a:gd name="connsiteX10" fmla="*/ 10362 w 42708"/>
                <a:gd name="connsiteY10" fmla="*/ 10176 h 10728"/>
                <a:gd name="connsiteX11" fmla="*/ 7563 w 42708"/>
                <a:gd name="connsiteY11" fmla="*/ 249 h 10728"/>
                <a:gd name="connsiteX12" fmla="*/ 4703 w 42708"/>
                <a:gd name="connsiteY12" fmla="*/ 10356 h 10728"/>
                <a:gd name="connsiteX13" fmla="*/ 0 w 42708"/>
                <a:gd name="connsiteY13" fmla="*/ 5724 h 10728"/>
                <a:gd name="connsiteX0" fmla="*/ 42708 w 42708"/>
                <a:gd name="connsiteY0" fmla="*/ 5725 h 10728"/>
                <a:gd name="connsiteX1" fmla="*/ 36129 w 42708"/>
                <a:gd name="connsiteY1" fmla="*/ 3 h 10728"/>
                <a:gd name="connsiteX2" fmla="*/ 33224 w 42708"/>
                <a:gd name="connsiteY2" fmla="*/ 10452 h 10728"/>
                <a:gd name="connsiteX3" fmla="*/ 30427 w 42708"/>
                <a:gd name="connsiteY3" fmla="*/ 617 h 10728"/>
                <a:gd name="connsiteX4" fmla="*/ 27508 w 42708"/>
                <a:gd name="connsiteY4" fmla="*/ 10636 h 10728"/>
                <a:gd name="connsiteX5" fmla="*/ 24684 w 42708"/>
                <a:gd name="connsiteY5" fmla="*/ 617 h 10728"/>
                <a:gd name="connsiteX6" fmla="*/ 21860 w 42708"/>
                <a:gd name="connsiteY6" fmla="*/ 10728 h 10728"/>
                <a:gd name="connsiteX7" fmla="*/ 18995 w 42708"/>
                <a:gd name="connsiteY7" fmla="*/ 433 h 10728"/>
                <a:gd name="connsiteX8" fmla="*/ 16117 w 42708"/>
                <a:gd name="connsiteY8" fmla="*/ 10361 h 10728"/>
                <a:gd name="connsiteX9" fmla="*/ 13308 w 42708"/>
                <a:gd name="connsiteY9" fmla="*/ 249 h 10728"/>
                <a:gd name="connsiteX10" fmla="*/ 10362 w 42708"/>
                <a:gd name="connsiteY10" fmla="*/ 10176 h 10728"/>
                <a:gd name="connsiteX11" fmla="*/ 7563 w 42708"/>
                <a:gd name="connsiteY11" fmla="*/ 249 h 10728"/>
                <a:gd name="connsiteX12" fmla="*/ 4703 w 42708"/>
                <a:gd name="connsiteY12" fmla="*/ 10356 h 10728"/>
                <a:gd name="connsiteX13" fmla="*/ 0 w 42708"/>
                <a:gd name="connsiteY13" fmla="*/ 5724 h 10728"/>
                <a:gd name="connsiteX0" fmla="*/ 42708 w 42708"/>
                <a:gd name="connsiteY0" fmla="*/ 5837 h 10840"/>
                <a:gd name="connsiteX1" fmla="*/ 41594 w 42708"/>
                <a:gd name="connsiteY1" fmla="*/ 5562 h 10840"/>
                <a:gd name="connsiteX2" fmla="*/ 36129 w 42708"/>
                <a:gd name="connsiteY2" fmla="*/ 115 h 10840"/>
                <a:gd name="connsiteX3" fmla="*/ 33224 w 42708"/>
                <a:gd name="connsiteY3" fmla="*/ 10564 h 10840"/>
                <a:gd name="connsiteX4" fmla="*/ 30427 w 42708"/>
                <a:gd name="connsiteY4" fmla="*/ 729 h 10840"/>
                <a:gd name="connsiteX5" fmla="*/ 27508 w 42708"/>
                <a:gd name="connsiteY5" fmla="*/ 10748 h 10840"/>
                <a:gd name="connsiteX6" fmla="*/ 24684 w 42708"/>
                <a:gd name="connsiteY6" fmla="*/ 729 h 10840"/>
                <a:gd name="connsiteX7" fmla="*/ 21860 w 42708"/>
                <a:gd name="connsiteY7" fmla="*/ 10840 h 10840"/>
                <a:gd name="connsiteX8" fmla="*/ 18995 w 42708"/>
                <a:gd name="connsiteY8" fmla="*/ 545 h 10840"/>
                <a:gd name="connsiteX9" fmla="*/ 16117 w 42708"/>
                <a:gd name="connsiteY9" fmla="*/ 10473 h 10840"/>
                <a:gd name="connsiteX10" fmla="*/ 13308 w 42708"/>
                <a:gd name="connsiteY10" fmla="*/ 361 h 10840"/>
                <a:gd name="connsiteX11" fmla="*/ 10362 w 42708"/>
                <a:gd name="connsiteY11" fmla="*/ 10288 h 10840"/>
                <a:gd name="connsiteX12" fmla="*/ 7563 w 42708"/>
                <a:gd name="connsiteY12" fmla="*/ 361 h 10840"/>
                <a:gd name="connsiteX13" fmla="*/ 4703 w 42708"/>
                <a:gd name="connsiteY13" fmla="*/ 10468 h 10840"/>
                <a:gd name="connsiteX14" fmla="*/ 0 w 42708"/>
                <a:gd name="connsiteY14" fmla="*/ 5836 h 10840"/>
                <a:gd name="connsiteX0" fmla="*/ 42708 w 42708"/>
                <a:gd name="connsiteY0" fmla="*/ 5855 h 10858"/>
                <a:gd name="connsiteX1" fmla="*/ 41594 w 42708"/>
                <a:gd name="connsiteY1" fmla="*/ 5580 h 10858"/>
                <a:gd name="connsiteX2" fmla="*/ 40734 w 42708"/>
                <a:gd name="connsiteY2" fmla="*/ 5371 h 10858"/>
                <a:gd name="connsiteX3" fmla="*/ 36129 w 42708"/>
                <a:gd name="connsiteY3" fmla="*/ 133 h 10858"/>
                <a:gd name="connsiteX4" fmla="*/ 33224 w 42708"/>
                <a:gd name="connsiteY4" fmla="*/ 10582 h 10858"/>
                <a:gd name="connsiteX5" fmla="*/ 30427 w 42708"/>
                <a:gd name="connsiteY5" fmla="*/ 747 h 10858"/>
                <a:gd name="connsiteX6" fmla="*/ 27508 w 42708"/>
                <a:gd name="connsiteY6" fmla="*/ 10766 h 10858"/>
                <a:gd name="connsiteX7" fmla="*/ 24684 w 42708"/>
                <a:gd name="connsiteY7" fmla="*/ 747 h 10858"/>
                <a:gd name="connsiteX8" fmla="*/ 21860 w 42708"/>
                <a:gd name="connsiteY8" fmla="*/ 10858 h 10858"/>
                <a:gd name="connsiteX9" fmla="*/ 18995 w 42708"/>
                <a:gd name="connsiteY9" fmla="*/ 563 h 10858"/>
                <a:gd name="connsiteX10" fmla="*/ 16117 w 42708"/>
                <a:gd name="connsiteY10" fmla="*/ 10491 h 10858"/>
                <a:gd name="connsiteX11" fmla="*/ 13308 w 42708"/>
                <a:gd name="connsiteY11" fmla="*/ 379 h 10858"/>
                <a:gd name="connsiteX12" fmla="*/ 10362 w 42708"/>
                <a:gd name="connsiteY12" fmla="*/ 10306 h 10858"/>
                <a:gd name="connsiteX13" fmla="*/ 7563 w 42708"/>
                <a:gd name="connsiteY13" fmla="*/ 379 h 10858"/>
                <a:gd name="connsiteX14" fmla="*/ 4703 w 42708"/>
                <a:gd name="connsiteY14" fmla="*/ 10486 h 10858"/>
                <a:gd name="connsiteX15" fmla="*/ 0 w 42708"/>
                <a:gd name="connsiteY15" fmla="*/ 5854 h 10858"/>
                <a:gd name="connsiteX0" fmla="*/ 42708 w 42708"/>
                <a:gd name="connsiteY0" fmla="*/ 5831 h 10834"/>
                <a:gd name="connsiteX1" fmla="*/ 41594 w 42708"/>
                <a:gd name="connsiteY1" fmla="*/ 5556 h 10834"/>
                <a:gd name="connsiteX2" fmla="*/ 40734 w 42708"/>
                <a:gd name="connsiteY2" fmla="*/ 5347 h 10834"/>
                <a:gd name="connsiteX3" fmla="*/ 36129 w 42708"/>
                <a:gd name="connsiteY3" fmla="*/ 109 h 10834"/>
                <a:gd name="connsiteX4" fmla="*/ 33224 w 42708"/>
                <a:gd name="connsiteY4" fmla="*/ 10558 h 10834"/>
                <a:gd name="connsiteX5" fmla="*/ 30427 w 42708"/>
                <a:gd name="connsiteY5" fmla="*/ 723 h 10834"/>
                <a:gd name="connsiteX6" fmla="*/ 27508 w 42708"/>
                <a:gd name="connsiteY6" fmla="*/ 10742 h 10834"/>
                <a:gd name="connsiteX7" fmla="*/ 24684 w 42708"/>
                <a:gd name="connsiteY7" fmla="*/ 723 h 10834"/>
                <a:gd name="connsiteX8" fmla="*/ 21860 w 42708"/>
                <a:gd name="connsiteY8" fmla="*/ 10834 h 10834"/>
                <a:gd name="connsiteX9" fmla="*/ 18995 w 42708"/>
                <a:gd name="connsiteY9" fmla="*/ 539 h 10834"/>
                <a:gd name="connsiteX10" fmla="*/ 16117 w 42708"/>
                <a:gd name="connsiteY10" fmla="*/ 10467 h 10834"/>
                <a:gd name="connsiteX11" fmla="*/ 13308 w 42708"/>
                <a:gd name="connsiteY11" fmla="*/ 355 h 10834"/>
                <a:gd name="connsiteX12" fmla="*/ 10362 w 42708"/>
                <a:gd name="connsiteY12" fmla="*/ 10282 h 10834"/>
                <a:gd name="connsiteX13" fmla="*/ 7563 w 42708"/>
                <a:gd name="connsiteY13" fmla="*/ 355 h 10834"/>
                <a:gd name="connsiteX14" fmla="*/ 4703 w 42708"/>
                <a:gd name="connsiteY14" fmla="*/ 10462 h 10834"/>
                <a:gd name="connsiteX15" fmla="*/ 0 w 42708"/>
                <a:gd name="connsiteY15" fmla="*/ 5830 h 10834"/>
                <a:gd name="connsiteX0" fmla="*/ 42708 w 42708"/>
                <a:gd name="connsiteY0" fmla="*/ 5831 h 10834"/>
                <a:gd name="connsiteX1" fmla="*/ 40734 w 42708"/>
                <a:gd name="connsiteY1" fmla="*/ 5347 h 10834"/>
                <a:gd name="connsiteX2" fmla="*/ 36129 w 42708"/>
                <a:gd name="connsiteY2" fmla="*/ 109 h 10834"/>
                <a:gd name="connsiteX3" fmla="*/ 33224 w 42708"/>
                <a:gd name="connsiteY3" fmla="*/ 10558 h 10834"/>
                <a:gd name="connsiteX4" fmla="*/ 30427 w 42708"/>
                <a:gd name="connsiteY4" fmla="*/ 723 h 10834"/>
                <a:gd name="connsiteX5" fmla="*/ 27508 w 42708"/>
                <a:gd name="connsiteY5" fmla="*/ 10742 h 10834"/>
                <a:gd name="connsiteX6" fmla="*/ 24684 w 42708"/>
                <a:gd name="connsiteY6" fmla="*/ 723 h 10834"/>
                <a:gd name="connsiteX7" fmla="*/ 21860 w 42708"/>
                <a:gd name="connsiteY7" fmla="*/ 10834 h 10834"/>
                <a:gd name="connsiteX8" fmla="*/ 18995 w 42708"/>
                <a:gd name="connsiteY8" fmla="*/ 539 h 10834"/>
                <a:gd name="connsiteX9" fmla="*/ 16117 w 42708"/>
                <a:gd name="connsiteY9" fmla="*/ 10467 h 10834"/>
                <a:gd name="connsiteX10" fmla="*/ 13308 w 42708"/>
                <a:gd name="connsiteY10" fmla="*/ 355 h 10834"/>
                <a:gd name="connsiteX11" fmla="*/ 10362 w 42708"/>
                <a:gd name="connsiteY11" fmla="*/ 10282 h 10834"/>
                <a:gd name="connsiteX12" fmla="*/ 7563 w 42708"/>
                <a:gd name="connsiteY12" fmla="*/ 355 h 10834"/>
                <a:gd name="connsiteX13" fmla="*/ 4703 w 42708"/>
                <a:gd name="connsiteY13" fmla="*/ 10462 h 10834"/>
                <a:gd name="connsiteX14" fmla="*/ 0 w 42708"/>
                <a:gd name="connsiteY14" fmla="*/ 5830 h 10834"/>
                <a:gd name="connsiteX0" fmla="*/ 40734 w 40734"/>
                <a:gd name="connsiteY0" fmla="*/ 5347 h 10834"/>
                <a:gd name="connsiteX1" fmla="*/ 36129 w 40734"/>
                <a:gd name="connsiteY1" fmla="*/ 109 h 10834"/>
                <a:gd name="connsiteX2" fmla="*/ 33224 w 40734"/>
                <a:gd name="connsiteY2" fmla="*/ 10558 h 10834"/>
                <a:gd name="connsiteX3" fmla="*/ 30427 w 40734"/>
                <a:gd name="connsiteY3" fmla="*/ 723 h 10834"/>
                <a:gd name="connsiteX4" fmla="*/ 27508 w 40734"/>
                <a:gd name="connsiteY4" fmla="*/ 10742 h 10834"/>
                <a:gd name="connsiteX5" fmla="*/ 24684 w 40734"/>
                <a:gd name="connsiteY5" fmla="*/ 723 h 10834"/>
                <a:gd name="connsiteX6" fmla="*/ 21860 w 40734"/>
                <a:gd name="connsiteY6" fmla="*/ 10834 h 10834"/>
                <a:gd name="connsiteX7" fmla="*/ 18995 w 40734"/>
                <a:gd name="connsiteY7" fmla="*/ 539 h 10834"/>
                <a:gd name="connsiteX8" fmla="*/ 16117 w 40734"/>
                <a:gd name="connsiteY8" fmla="*/ 10467 h 10834"/>
                <a:gd name="connsiteX9" fmla="*/ 13308 w 40734"/>
                <a:gd name="connsiteY9" fmla="*/ 355 h 10834"/>
                <a:gd name="connsiteX10" fmla="*/ 10362 w 40734"/>
                <a:gd name="connsiteY10" fmla="*/ 10282 h 10834"/>
                <a:gd name="connsiteX11" fmla="*/ 7563 w 40734"/>
                <a:gd name="connsiteY11" fmla="*/ 355 h 10834"/>
                <a:gd name="connsiteX12" fmla="*/ 4703 w 40734"/>
                <a:gd name="connsiteY12" fmla="*/ 10462 h 10834"/>
                <a:gd name="connsiteX13" fmla="*/ 0 w 40734"/>
                <a:gd name="connsiteY13" fmla="*/ 5830 h 10834"/>
                <a:gd name="connsiteX0" fmla="*/ 40734 w 40734"/>
                <a:gd name="connsiteY0" fmla="*/ 5356 h 10843"/>
                <a:gd name="connsiteX1" fmla="*/ 36129 w 40734"/>
                <a:gd name="connsiteY1" fmla="*/ 118 h 10843"/>
                <a:gd name="connsiteX2" fmla="*/ 33224 w 40734"/>
                <a:gd name="connsiteY2" fmla="*/ 10567 h 10843"/>
                <a:gd name="connsiteX3" fmla="*/ 30427 w 40734"/>
                <a:gd name="connsiteY3" fmla="*/ 732 h 10843"/>
                <a:gd name="connsiteX4" fmla="*/ 27508 w 40734"/>
                <a:gd name="connsiteY4" fmla="*/ 10751 h 10843"/>
                <a:gd name="connsiteX5" fmla="*/ 24684 w 40734"/>
                <a:gd name="connsiteY5" fmla="*/ 732 h 10843"/>
                <a:gd name="connsiteX6" fmla="*/ 21860 w 40734"/>
                <a:gd name="connsiteY6" fmla="*/ 10843 h 10843"/>
                <a:gd name="connsiteX7" fmla="*/ 18995 w 40734"/>
                <a:gd name="connsiteY7" fmla="*/ 548 h 10843"/>
                <a:gd name="connsiteX8" fmla="*/ 16117 w 40734"/>
                <a:gd name="connsiteY8" fmla="*/ 10476 h 10843"/>
                <a:gd name="connsiteX9" fmla="*/ 13308 w 40734"/>
                <a:gd name="connsiteY9" fmla="*/ 364 h 10843"/>
                <a:gd name="connsiteX10" fmla="*/ 10362 w 40734"/>
                <a:gd name="connsiteY10" fmla="*/ 10291 h 10843"/>
                <a:gd name="connsiteX11" fmla="*/ 7563 w 40734"/>
                <a:gd name="connsiteY11" fmla="*/ 364 h 10843"/>
                <a:gd name="connsiteX12" fmla="*/ 4703 w 40734"/>
                <a:gd name="connsiteY12" fmla="*/ 10471 h 10843"/>
                <a:gd name="connsiteX13" fmla="*/ 0 w 40734"/>
                <a:gd name="connsiteY13" fmla="*/ 5839 h 10843"/>
                <a:gd name="connsiteX0" fmla="*/ 44327 w 44327"/>
                <a:gd name="connsiteY0" fmla="*/ 5356 h 10843"/>
                <a:gd name="connsiteX1" fmla="*/ 36129 w 44327"/>
                <a:gd name="connsiteY1" fmla="*/ 118 h 10843"/>
                <a:gd name="connsiteX2" fmla="*/ 33224 w 44327"/>
                <a:gd name="connsiteY2" fmla="*/ 10567 h 10843"/>
                <a:gd name="connsiteX3" fmla="*/ 30427 w 44327"/>
                <a:gd name="connsiteY3" fmla="*/ 732 h 10843"/>
                <a:gd name="connsiteX4" fmla="*/ 27508 w 44327"/>
                <a:gd name="connsiteY4" fmla="*/ 10751 h 10843"/>
                <a:gd name="connsiteX5" fmla="*/ 24684 w 44327"/>
                <a:gd name="connsiteY5" fmla="*/ 732 h 10843"/>
                <a:gd name="connsiteX6" fmla="*/ 21860 w 44327"/>
                <a:gd name="connsiteY6" fmla="*/ 10843 h 10843"/>
                <a:gd name="connsiteX7" fmla="*/ 18995 w 44327"/>
                <a:gd name="connsiteY7" fmla="*/ 548 h 10843"/>
                <a:gd name="connsiteX8" fmla="*/ 16117 w 44327"/>
                <a:gd name="connsiteY8" fmla="*/ 10476 h 10843"/>
                <a:gd name="connsiteX9" fmla="*/ 13308 w 44327"/>
                <a:gd name="connsiteY9" fmla="*/ 364 h 10843"/>
                <a:gd name="connsiteX10" fmla="*/ 10362 w 44327"/>
                <a:gd name="connsiteY10" fmla="*/ 10291 h 10843"/>
                <a:gd name="connsiteX11" fmla="*/ 7563 w 44327"/>
                <a:gd name="connsiteY11" fmla="*/ 364 h 10843"/>
                <a:gd name="connsiteX12" fmla="*/ 4703 w 44327"/>
                <a:gd name="connsiteY12" fmla="*/ 10471 h 10843"/>
                <a:gd name="connsiteX13" fmla="*/ 0 w 44327"/>
                <a:gd name="connsiteY13" fmla="*/ 5839 h 10843"/>
                <a:gd name="connsiteX0" fmla="*/ 44327 w 44327"/>
                <a:gd name="connsiteY0" fmla="*/ 5356 h 10843"/>
                <a:gd name="connsiteX1" fmla="*/ 36129 w 44327"/>
                <a:gd name="connsiteY1" fmla="*/ 118 h 10843"/>
                <a:gd name="connsiteX2" fmla="*/ 33224 w 44327"/>
                <a:gd name="connsiteY2" fmla="*/ 10567 h 10843"/>
                <a:gd name="connsiteX3" fmla="*/ 30427 w 44327"/>
                <a:gd name="connsiteY3" fmla="*/ 732 h 10843"/>
                <a:gd name="connsiteX4" fmla="*/ 27508 w 44327"/>
                <a:gd name="connsiteY4" fmla="*/ 10751 h 10843"/>
                <a:gd name="connsiteX5" fmla="*/ 24684 w 44327"/>
                <a:gd name="connsiteY5" fmla="*/ 732 h 10843"/>
                <a:gd name="connsiteX6" fmla="*/ 21860 w 44327"/>
                <a:gd name="connsiteY6" fmla="*/ 10843 h 10843"/>
                <a:gd name="connsiteX7" fmla="*/ 18995 w 44327"/>
                <a:gd name="connsiteY7" fmla="*/ 548 h 10843"/>
                <a:gd name="connsiteX8" fmla="*/ 16117 w 44327"/>
                <a:gd name="connsiteY8" fmla="*/ 10476 h 10843"/>
                <a:gd name="connsiteX9" fmla="*/ 13308 w 44327"/>
                <a:gd name="connsiteY9" fmla="*/ 364 h 10843"/>
                <a:gd name="connsiteX10" fmla="*/ 10362 w 44327"/>
                <a:gd name="connsiteY10" fmla="*/ 10291 h 10843"/>
                <a:gd name="connsiteX11" fmla="*/ 7563 w 44327"/>
                <a:gd name="connsiteY11" fmla="*/ 364 h 10843"/>
                <a:gd name="connsiteX12" fmla="*/ 4703 w 44327"/>
                <a:gd name="connsiteY12" fmla="*/ 10471 h 10843"/>
                <a:gd name="connsiteX13" fmla="*/ 0 w 44327"/>
                <a:gd name="connsiteY13" fmla="*/ 5839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7717" h="10843">
                  <a:moveTo>
                    <a:pt x="47717" y="5356"/>
                  </a:moveTo>
                  <a:cubicBezTo>
                    <a:pt x="40127" y="5286"/>
                    <a:pt x="40762" y="-925"/>
                    <a:pt x="39519" y="118"/>
                  </a:cubicBezTo>
                  <a:cubicBezTo>
                    <a:pt x="37973" y="277"/>
                    <a:pt x="37564" y="10569"/>
                    <a:pt x="36614" y="10567"/>
                  </a:cubicBezTo>
                  <a:cubicBezTo>
                    <a:pt x="35200" y="10629"/>
                    <a:pt x="35217" y="670"/>
                    <a:pt x="33817" y="732"/>
                  </a:cubicBezTo>
                  <a:cubicBezTo>
                    <a:pt x="32317" y="763"/>
                    <a:pt x="32317" y="10720"/>
                    <a:pt x="30898" y="10751"/>
                  </a:cubicBezTo>
                  <a:cubicBezTo>
                    <a:pt x="29459" y="10875"/>
                    <a:pt x="29495" y="748"/>
                    <a:pt x="28074" y="732"/>
                  </a:cubicBezTo>
                  <a:cubicBezTo>
                    <a:pt x="26667" y="900"/>
                    <a:pt x="26621" y="10766"/>
                    <a:pt x="25250" y="10843"/>
                  </a:cubicBezTo>
                  <a:cubicBezTo>
                    <a:pt x="23777" y="10692"/>
                    <a:pt x="23772" y="594"/>
                    <a:pt x="22385" y="548"/>
                  </a:cubicBezTo>
                  <a:cubicBezTo>
                    <a:pt x="20908" y="580"/>
                    <a:pt x="20873" y="10414"/>
                    <a:pt x="19507" y="10476"/>
                  </a:cubicBezTo>
                  <a:cubicBezTo>
                    <a:pt x="18075" y="10536"/>
                    <a:pt x="18084" y="394"/>
                    <a:pt x="16698" y="364"/>
                  </a:cubicBezTo>
                  <a:cubicBezTo>
                    <a:pt x="15243" y="426"/>
                    <a:pt x="15158" y="10445"/>
                    <a:pt x="13752" y="10291"/>
                  </a:cubicBezTo>
                  <a:cubicBezTo>
                    <a:pt x="12292" y="10413"/>
                    <a:pt x="12330" y="518"/>
                    <a:pt x="10953" y="364"/>
                  </a:cubicBezTo>
                  <a:cubicBezTo>
                    <a:pt x="9520" y="210"/>
                    <a:pt x="9542" y="10410"/>
                    <a:pt x="8093" y="10471"/>
                  </a:cubicBezTo>
                  <a:cubicBezTo>
                    <a:pt x="6669" y="10504"/>
                    <a:pt x="7971" y="5286"/>
                    <a:pt x="0" y="5630"/>
                  </a:cubicBezTo>
                </a:path>
              </a:pathLst>
            </a:custGeom>
            <a:ln>
              <a:tailEnd type="arrow" w="lg" len="lg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208" name="Straight Arrow Connector 207"/>
            <p:cNvCxnSpPr/>
            <p:nvPr/>
          </p:nvCxnSpPr>
          <p:spPr>
            <a:xfrm>
              <a:off x="3726294" y="3350933"/>
              <a:ext cx="957574" cy="2214384"/>
            </a:xfrm>
            <a:prstGeom prst="straightConnector1">
              <a:avLst/>
            </a:prstGeom>
            <a:ln>
              <a:tailEnd type="arrow" w="lg" len="lg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209" name="Group 208"/>
          <p:cNvGrpSpPr>
            <a:grpSpLocks/>
          </p:cNvGrpSpPr>
          <p:nvPr/>
        </p:nvGrpSpPr>
        <p:grpSpPr bwMode="auto">
          <a:xfrm>
            <a:off x="3265234" y="2525713"/>
            <a:ext cx="2138363" cy="3662362"/>
            <a:chOff x="-99908" y="2525441"/>
            <a:chExt cx="2139057" cy="3662127"/>
          </a:xfrm>
        </p:grpSpPr>
        <p:sp>
          <p:nvSpPr>
            <p:cNvPr id="210" name="Pie 209"/>
            <p:cNvSpPr/>
            <p:nvPr/>
          </p:nvSpPr>
          <p:spPr>
            <a:xfrm>
              <a:off x="-87204" y="2706404"/>
              <a:ext cx="1486382" cy="1531839"/>
            </a:xfrm>
            <a:prstGeom prst="pie">
              <a:avLst>
                <a:gd name="adj1" fmla="val 67035"/>
                <a:gd name="adj2" fmla="val 5400000"/>
              </a:avLst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211" name="Straight Connector 210"/>
            <p:cNvCxnSpPr/>
            <p:nvPr/>
          </p:nvCxnSpPr>
          <p:spPr>
            <a:xfrm>
              <a:off x="649635" y="5430380"/>
              <a:ext cx="1389514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>
              <a:off x="649635" y="5860564"/>
              <a:ext cx="1389514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3" name="Arc 212"/>
            <p:cNvSpPr/>
            <p:nvPr/>
          </p:nvSpPr>
          <p:spPr>
            <a:xfrm>
              <a:off x="-99908" y="2733390"/>
              <a:ext cx="1499086" cy="1504853"/>
            </a:xfrm>
            <a:prstGeom prst="arc">
              <a:avLst>
                <a:gd name="adj1" fmla="val 16200000"/>
                <a:gd name="adj2" fmla="val 5384515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214" name="Straight Connector 213"/>
            <p:cNvCxnSpPr/>
            <p:nvPr/>
          </p:nvCxnSpPr>
          <p:spPr>
            <a:xfrm flipV="1">
              <a:off x="649635" y="2525441"/>
              <a:ext cx="0" cy="349068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Arrow Connector 214"/>
            <p:cNvCxnSpPr/>
            <p:nvPr/>
          </p:nvCxnSpPr>
          <p:spPr>
            <a:xfrm flipV="1">
              <a:off x="1476992" y="5073215"/>
              <a:ext cx="0" cy="652421"/>
            </a:xfrm>
            <a:prstGeom prst="straightConnector1">
              <a:avLst/>
            </a:prstGeom>
            <a:ln w="38100" cmpd="sng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Arrow Connector 215"/>
            <p:cNvCxnSpPr/>
            <p:nvPr/>
          </p:nvCxnSpPr>
          <p:spPr>
            <a:xfrm flipV="1">
              <a:off x="1672317" y="5535148"/>
              <a:ext cx="0" cy="652420"/>
            </a:xfrm>
            <a:prstGeom prst="straightConnector1">
              <a:avLst/>
            </a:prstGeom>
            <a:ln w="38100" cmpd="sng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Arrow Connector 216"/>
            <p:cNvCxnSpPr/>
            <p:nvPr/>
          </p:nvCxnSpPr>
          <p:spPr>
            <a:xfrm flipV="1">
              <a:off x="1888287" y="5081152"/>
              <a:ext cx="0" cy="652420"/>
            </a:xfrm>
            <a:prstGeom prst="straightConnector1">
              <a:avLst/>
            </a:prstGeom>
            <a:ln w="38100" cmpd="sng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Arrow Connector 217"/>
            <p:cNvCxnSpPr/>
            <p:nvPr/>
          </p:nvCxnSpPr>
          <p:spPr>
            <a:xfrm>
              <a:off x="849725" y="5073215"/>
              <a:ext cx="0" cy="652421"/>
            </a:xfrm>
            <a:prstGeom prst="straightConnector1">
              <a:avLst/>
            </a:prstGeom>
            <a:ln w="38100" cmpd="sng">
              <a:solidFill>
                <a:schemeClr val="accent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Arrow Connector 218"/>
            <p:cNvCxnSpPr/>
            <p:nvPr/>
          </p:nvCxnSpPr>
          <p:spPr>
            <a:xfrm>
              <a:off x="1261022" y="5073215"/>
              <a:ext cx="0" cy="652421"/>
            </a:xfrm>
            <a:prstGeom prst="straightConnector1">
              <a:avLst/>
            </a:prstGeom>
            <a:ln w="38100" cmpd="sng">
              <a:solidFill>
                <a:schemeClr val="accent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0" name="Delay 46"/>
            <p:cNvSpPr/>
            <p:nvPr/>
          </p:nvSpPr>
          <p:spPr>
            <a:xfrm rot="3765503">
              <a:off x="392829" y="4279491"/>
              <a:ext cx="2323951" cy="123865"/>
            </a:xfrm>
            <a:custGeom>
              <a:avLst/>
              <a:gdLst>
                <a:gd name="connsiteX0" fmla="*/ 0 w 822960"/>
                <a:gd name="connsiteY0" fmla="*/ 0 h 822960"/>
                <a:gd name="connsiteX1" fmla="*/ 411480 w 822960"/>
                <a:gd name="connsiteY1" fmla="*/ 0 h 822960"/>
                <a:gd name="connsiteX2" fmla="*/ 822960 w 822960"/>
                <a:gd name="connsiteY2" fmla="*/ 411480 h 822960"/>
                <a:gd name="connsiteX3" fmla="*/ 411480 w 822960"/>
                <a:gd name="connsiteY3" fmla="*/ 822960 h 822960"/>
                <a:gd name="connsiteX4" fmla="*/ 0 w 822960"/>
                <a:gd name="connsiteY4" fmla="*/ 822960 h 822960"/>
                <a:gd name="connsiteX5" fmla="*/ 0 w 822960"/>
                <a:gd name="connsiteY5" fmla="*/ 0 h 822960"/>
                <a:gd name="connsiteX0" fmla="*/ 0 w 935151"/>
                <a:gd name="connsiteY0" fmla="*/ 0 h 822960"/>
                <a:gd name="connsiteX1" fmla="*/ 411480 w 935151"/>
                <a:gd name="connsiteY1" fmla="*/ 0 h 822960"/>
                <a:gd name="connsiteX2" fmla="*/ 822960 w 935151"/>
                <a:gd name="connsiteY2" fmla="*/ 411480 h 822960"/>
                <a:gd name="connsiteX3" fmla="*/ 814705 w 935151"/>
                <a:gd name="connsiteY3" fmla="*/ 816610 h 822960"/>
                <a:gd name="connsiteX4" fmla="*/ 0 w 935151"/>
                <a:gd name="connsiteY4" fmla="*/ 822960 h 822960"/>
                <a:gd name="connsiteX5" fmla="*/ 0 w 935151"/>
                <a:gd name="connsiteY5" fmla="*/ 0 h 822960"/>
                <a:gd name="connsiteX0" fmla="*/ 0 w 935151"/>
                <a:gd name="connsiteY0" fmla="*/ 0 h 822960"/>
                <a:gd name="connsiteX1" fmla="*/ 411480 w 935151"/>
                <a:gd name="connsiteY1" fmla="*/ 0 h 822960"/>
                <a:gd name="connsiteX2" fmla="*/ 822960 w 935151"/>
                <a:gd name="connsiteY2" fmla="*/ 411480 h 822960"/>
                <a:gd name="connsiteX3" fmla="*/ 814705 w 935151"/>
                <a:gd name="connsiteY3" fmla="*/ 816610 h 822960"/>
                <a:gd name="connsiteX4" fmla="*/ 0 w 935151"/>
                <a:gd name="connsiteY4" fmla="*/ 822960 h 822960"/>
                <a:gd name="connsiteX5" fmla="*/ 0 w 935151"/>
                <a:gd name="connsiteY5" fmla="*/ 0 h 822960"/>
                <a:gd name="connsiteX0" fmla="*/ 0 w 934064"/>
                <a:gd name="connsiteY0" fmla="*/ 0 h 822960"/>
                <a:gd name="connsiteX1" fmla="*/ 411480 w 934064"/>
                <a:gd name="connsiteY1" fmla="*/ 0 h 822960"/>
                <a:gd name="connsiteX2" fmla="*/ 819785 w 934064"/>
                <a:gd name="connsiteY2" fmla="*/ 478155 h 822960"/>
                <a:gd name="connsiteX3" fmla="*/ 814705 w 934064"/>
                <a:gd name="connsiteY3" fmla="*/ 816610 h 822960"/>
                <a:gd name="connsiteX4" fmla="*/ 0 w 934064"/>
                <a:gd name="connsiteY4" fmla="*/ 822960 h 822960"/>
                <a:gd name="connsiteX5" fmla="*/ 0 w 934064"/>
                <a:gd name="connsiteY5" fmla="*/ 0 h 822960"/>
                <a:gd name="connsiteX0" fmla="*/ 0 w 944312"/>
                <a:gd name="connsiteY0" fmla="*/ 0 h 822960"/>
                <a:gd name="connsiteX1" fmla="*/ 411480 w 944312"/>
                <a:gd name="connsiteY1" fmla="*/ 0 h 822960"/>
                <a:gd name="connsiteX2" fmla="*/ 819785 w 944312"/>
                <a:gd name="connsiteY2" fmla="*/ 478155 h 822960"/>
                <a:gd name="connsiteX3" fmla="*/ 814705 w 944312"/>
                <a:gd name="connsiteY3" fmla="*/ 816610 h 822960"/>
                <a:gd name="connsiteX4" fmla="*/ 0 w 944312"/>
                <a:gd name="connsiteY4" fmla="*/ 822960 h 822960"/>
                <a:gd name="connsiteX5" fmla="*/ 0 w 944312"/>
                <a:gd name="connsiteY5" fmla="*/ 0 h 822960"/>
                <a:gd name="connsiteX0" fmla="*/ 0 w 938492"/>
                <a:gd name="connsiteY0" fmla="*/ 0 h 822960"/>
                <a:gd name="connsiteX1" fmla="*/ 411480 w 938492"/>
                <a:gd name="connsiteY1" fmla="*/ 0 h 822960"/>
                <a:gd name="connsiteX2" fmla="*/ 803910 w 938492"/>
                <a:gd name="connsiteY2" fmla="*/ 614680 h 822960"/>
                <a:gd name="connsiteX3" fmla="*/ 814705 w 938492"/>
                <a:gd name="connsiteY3" fmla="*/ 816610 h 822960"/>
                <a:gd name="connsiteX4" fmla="*/ 0 w 938492"/>
                <a:gd name="connsiteY4" fmla="*/ 822960 h 822960"/>
                <a:gd name="connsiteX5" fmla="*/ 0 w 938492"/>
                <a:gd name="connsiteY5" fmla="*/ 0 h 822960"/>
                <a:gd name="connsiteX0" fmla="*/ 0 w 937579"/>
                <a:gd name="connsiteY0" fmla="*/ 0 h 822960"/>
                <a:gd name="connsiteX1" fmla="*/ 411480 w 937579"/>
                <a:gd name="connsiteY1" fmla="*/ 0 h 822960"/>
                <a:gd name="connsiteX2" fmla="*/ 803910 w 937579"/>
                <a:gd name="connsiteY2" fmla="*/ 614680 h 822960"/>
                <a:gd name="connsiteX3" fmla="*/ 814705 w 937579"/>
                <a:gd name="connsiteY3" fmla="*/ 816610 h 822960"/>
                <a:gd name="connsiteX4" fmla="*/ 0 w 937579"/>
                <a:gd name="connsiteY4" fmla="*/ 822960 h 822960"/>
                <a:gd name="connsiteX5" fmla="*/ 0 w 937579"/>
                <a:gd name="connsiteY5" fmla="*/ 0 h 822960"/>
                <a:gd name="connsiteX0" fmla="*/ 0 w 969381"/>
                <a:gd name="connsiteY0" fmla="*/ 0 h 822960"/>
                <a:gd name="connsiteX1" fmla="*/ 411480 w 969381"/>
                <a:gd name="connsiteY1" fmla="*/ 0 h 822960"/>
                <a:gd name="connsiteX2" fmla="*/ 803910 w 969381"/>
                <a:gd name="connsiteY2" fmla="*/ 614680 h 822960"/>
                <a:gd name="connsiteX3" fmla="*/ 814705 w 969381"/>
                <a:gd name="connsiteY3" fmla="*/ 816610 h 822960"/>
                <a:gd name="connsiteX4" fmla="*/ 0 w 969381"/>
                <a:gd name="connsiteY4" fmla="*/ 822960 h 822960"/>
                <a:gd name="connsiteX5" fmla="*/ 0 w 969381"/>
                <a:gd name="connsiteY5" fmla="*/ 0 h 822960"/>
                <a:gd name="connsiteX0" fmla="*/ 0 w 965809"/>
                <a:gd name="connsiteY0" fmla="*/ 0 h 822960"/>
                <a:gd name="connsiteX1" fmla="*/ 411480 w 965809"/>
                <a:gd name="connsiteY1" fmla="*/ 0 h 822960"/>
                <a:gd name="connsiteX2" fmla="*/ 803910 w 965809"/>
                <a:gd name="connsiteY2" fmla="*/ 614680 h 822960"/>
                <a:gd name="connsiteX3" fmla="*/ 821055 w 965809"/>
                <a:gd name="connsiteY3" fmla="*/ 816610 h 822960"/>
                <a:gd name="connsiteX4" fmla="*/ 0 w 965809"/>
                <a:gd name="connsiteY4" fmla="*/ 822960 h 822960"/>
                <a:gd name="connsiteX5" fmla="*/ 0 w 965809"/>
                <a:gd name="connsiteY5" fmla="*/ 0 h 822960"/>
                <a:gd name="connsiteX0" fmla="*/ 0 w 977388"/>
                <a:gd name="connsiteY0" fmla="*/ 0 h 822960"/>
                <a:gd name="connsiteX1" fmla="*/ 411480 w 977388"/>
                <a:gd name="connsiteY1" fmla="*/ 0 h 822960"/>
                <a:gd name="connsiteX2" fmla="*/ 803910 w 977388"/>
                <a:gd name="connsiteY2" fmla="*/ 614680 h 822960"/>
                <a:gd name="connsiteX3" fmla="*/ 821055 w 977388"/>
                <a:gd name="connsiteY3" fmla="*/ 816610 h 822960"/>
                <a:gd name="connsiteX4" fmla="*/ 0 w 977388"/>
                <a:gd name="connsiteY4" fmla="*/ 822960 h 822960"/>
                <a:gd name="connsiteX5" fmla="*/ 0 w 977388"/>
                <a:gd name="connsiteY5" fmla="*/ 0 h 822960"/>
                <a:gd name="connsiteX0" fmla="*/ 0 w 966844"/>
                <a:gd name="connsiteY0" fmla="*/ 0 h 822960"/>
                <a:gd name="connsiteX1" fmla="*/ 386538 w 966844"/>
                <a:gd name="connsiteY1" fmla="*/ 0 h 822960"/>
                <a:gd name="connsiteX2" fmla="*/ 803910 w 966844"/>
                <a:gd name="connsiteY2" fmla="*/ 614680 h 822960"/>
                <a:gd name="connsiteX3" fmla="*/ 821055 w 966844"/>
                <a:gd name="connsiteY3" fmla="*/ 816610 h 822960"/>
                <a:gd name="connsiteX4" fmla="*/ 0 w 966844"/>
                <a:gd name="connsiteY4" fmla="*/ 822960 h 822960"/>
                <a:gd name="connsiteX5" fmla="*/ 0 w 966844"/>
                <a:gd name="connsiteY5" fmla="*/ 0 h 822960"/>
                <a:gd name="connsiteX0" fmla="*/ 0 w 966844"/>
                <a:gd name="connsiteY0" fmla="*/ 0 h 822960"/>
                <a:gd name="connsiteX1" fmla="*/ 386538 w 966844"/>
                <a:gd name="connsiteY1" fmla="*/ 0 h 822960"/>
                <a:gd name="connsiteX2" fmla="*/ 803910 w 966844"/>
                <a:gd name="connsiteY2" fmla="*/ 614680 h 822960"/>
                <a:gd name="connsiteX3" fmla="*/ 821055 w 966844"/>
                <a:gd name="connsiteY3" fmla="*/ 816610 h 822960"/>
                <a:gd name="connsiteX4" fmla="*/ 0 w 966844"/>
                <a:gd name="connsiteY4" fmla="*/ 822960 h 822960"/>
                <a:gd name="connsiteX5" fmla="*/ 0 w 966844"/>
                <a:gd name="connsiteY5" fmla="*/ 0 h 822960"/>
                <a:gd name="connsiteX0" fmla="*/ 0 w 973811"/>
                <a:gd name="connsiteY0" fmla="*/ 0 h 822960"/>
                <a:gd name="connsiteX1" fmla="*/ 386538 w 973811"/>
                <a:gd name="connsiteY1" fmla="*/ 0 h 822960"/>
                <a:gd name="connsiteX2" fmla="*/ 803910 w 973811"/>
                <a:gd name="connsiteY2" fmla="*/ 614680 h 822960"/>
                <a:gd name="connsiteX3" fmla="*/ 821055 w 973811"/>
                <a:gd name="connsiteY3" fmla="*/ 816610 h 822960"/>
                <a:gd name="connsiteX4" fmla="*/ 0 w 973811"/>
                <a:gd name="connsiteY4" fmla="*/ 822960 h 822960"/>
                <a:gd name="connsiteX5" fmla="*/ 0 w 973811"/>
                <a:gd name="connsiteY5" fmla="*/ 0 h 822960"/>
                <a:gd name="connsiteX0" fmla="*/ 0 w 976603"/>
                <a:gd name="connsiteY0" fmla="*/ 0 h 822960"/>
                <a:gd name="connsiteX1" fmla="*/ 386538 w 976603"/>
                <a:gd name="connsiteY1" fmla="*/ 0 h 822960"/>
                <a:gd name="connsiteX2" fmla="*/ 803910 w 976603"/>
                <a:gd name="connsiteY2" fmla="*/ 614680 h 822960"/>
                <a:gd name="connsiteX3" fmla="*/ 821055 w 976603"/>
                <a:gd name="connsiteY3" fmla="*/ 816610 h 822960"/>
                <a:gd name="connsiteX4" fmla="*/ 0 w 976603"/>
                <a:gd name="connsiteY4" fmla="*/ 822960 h 822960"/>
                <a:gd name="connsiteX5" fmla="*/ 0 w 976603"/>
                <a:gd name="connsiteY5" fmla="*/ 0 h 822960"/>
                <a:gd name="connsiteX0" fmla="*/ 0 w 969946"/>
                <a:gd name="connsiteY0" fmla="*/ 0 h 822960"/>
                <a:gd name="connsiteX1" fmla="*/ 386538 w 969946"/>
                <a:gd name="connsiteY1" fmla="*/ 0 h 822960"/>
                <a:gd name="connsiteX2" fmla="*/ 803910 w 969946"/>
                <a:gd name="connsiteY2" fmla="*/ 614680 h 822960"/>
                <a:gd name="connsiteX3" fmla="*/ 825212 w 969946"/>
                <a:gd name="connsiteY3" fmla="*/ 816610 h 822960"/>
                <a:gd name="connsiteX4" fmla="*/ 0 w 969946"/>
                <a:gd name="connsiteY4" fmla="*/ 822960 h 822960"/>
                <a:gd name="connsiteX5" fmla="*/ 0 w 969946"/>
                <a:gd name="connsiteY5" fmla="*/ 0 h 822960"/>
                <a:gd name="connsiteX0" fmla="*/ 0 w 975746"/>
                <a:gd name="connsiteY0" fmla="*/ 0 h 822960"/>
                <a:gd name="connsiteX1" fmla="*/ 386538 w 975746"/>
                <a:gd name="connsiteY1" fmla="*/ 0 h 822960"/>
                <a:gd name="connsiteX2" fmla="*/ 803910 w 975746"/>
                <a:gd name="connsiteY2" fmla="*/ 614680 h 822960"/>
                <a:gd name="connsiteX3" fmla="*/ 825212 w 975746"/>
                <a:gd name="connsiteY3" fmla="*/ 816610 h 822960"/>
                <a:gd name="connsiteX4" fmla="*/ 0 w 975746"/>
                <a:gd name="connsiteY4" fmla="*/ 822960 h 822960"/>
                <a:gd name="connsiteX5" fmla="*/ 0 w 975746"/>
                <a:gd name="connsiteY5" fmla="*/ 0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59860 w 975746"/>
                <a:gd name="connsiteY4" fmla="*/ 119946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1663 w 975746"/>
                <a:gd name="connsiteY4" fmla="*/ 7497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1663 w 975746"/>
                <a:gd name="connsiteY4" fmla="*/ 7497 h 822960"/>
                <a:gd name="connsiteX0" fmla="*/ 386538 w 932530"/>
                <a:gd name="connsiteY0" fmla="*/ 0 h 822960"/>
                <a:gd name="connsiteX1" fmla="*/ 614365 w 932530"/>
                <a:gd name="connsiteY1" fmla="*/ 535550 h 822960"/>
                <a:gd name="connsiteX2" fmla="*/ 825212 w 932530"/>
                <a:gd name="connsiteY2" fmla="*/ 816610 h 822960"/>
                <a:gd name="connsiteX3" fmla="*/ 0 w 932530"/>
                <a:gd name="connsiteY3" fmla="*/ 822960 h 822960"/>
                <a:gd name="connsiteX4" fmla="*/ 1663 w 932530"/>
                <a:gd name="connsiteY4" fmla="*/ 7497 h 822960"/>
                <a:gd name="connsiteX0" fmla="*/ 386538 w 689638"/>
                <a:gd name="connsiteY0" fmla="*/ 0 h 822960"/>
                <a:gd name="connsiteX1" fmla="*/ 614365 w 689638"/>
                <a:gd name="connsiteY1" fmla="*/ 535550 h 822960"/>
                <a:gd name="connsiteX2" fmla="*/ 519025 w 689638"/>
                <a:gd name="connsiteY2" fmla="*/ 820775 h 822960"/>
                <a:gd name="connsiteX3" fmla="*/ 0 w 689638"/>
                <a:gd name="connsiteY3" fmla="*/ 822960 h 822960"/>
                <a:gd name="connsiteX4" fmla="*/ 1663 w 689638"/>
                <a:gd name="connsiteY4" fmla="*/ 7497 h 822960"/>
                <a:gd name="connsiteX0" fmla="*/ 386538 w 708160"/>
                <a:gd name="connsiteY0" fmla="*/ 0 h 822960"/>
                <a:gd name="connsiteX1" fmla="*/ 614365 w 708160"/>
                <a:gd name="connsiteY1" fmla="*/ 535550 h 822960"/>
                <a:gd name="connsiteX2" fmla="*/ 519025 w 708160"/>
                <a:gd name="connsiteY2" fmla="*/ 820775 h 822960"/>
                <a:gd name="connsiteX3" fmla="*/ 0 w 708160"/>
                <a:gd name="connsiteY3" fmla="*/ 822960 h 822960"/>
                <a:gd name="connsiteX4" fmla="*/ 1663 w 708160"/>
                <a:gd name="connsiteY4" fmla="*/ 7497 h 822960"/>
                <a:gd name="connsiteX0" fmla="*/ 386538 w 708160"/>
                <a:gd name="connsiteY0" fmla="*/ 0 h 822960"/>
                <a:gd name="connsiteX1" fmla="*/ 614365 w 708160"/>
                <a:gd name="connsiteY1" fmla="*/ 535550 h 822960"/>
                <a:gd name="connsiteX2" fmla="*/ 519025 w 708160"/>
                <a:gd name="connsiteY2" fmla="*/ 820775 h 822960"/>
                <a:gd name="connsiteX3" fmla="*/ 0 w 708160"/>
                <a:gd name="connsiteY3" fmla="*/ 822960 h 822960"/>
                <a:gd name="connsiteX4" fmla="*/ 1663 w 708160"/>
                <a:gd name="connsiteY4" fmla="*/ 7497 h 822960"/>
                <a:gd name="connsiteX0" fmla="*/ 386538 w 745430"/>
                <a:gd name="connsiteY0" fmla="*/ 0 h 822960"/>
                <a:gd name="connsiteX1" fmla="*/ 614365 w 745430"/>
                <a:gd name="connsiteY1" fmla="*/ 535550 h 822960"/>
                <a:gd name="connsiteX2" fmla="*/ 519025 w 745430"/>
                <a:gd name="connsiteY2" fmla="*/ 820775 h 822960"/>
                <a:gd name="connsiteX3" fmla="*/ 0 w 745430"/>
                <a:gd name="connsiteY3" fmla="*/ 822960 h 822960"/>
                <a:gd name="connsiteX4" fmla="*/ 1663 w 745430"/>
                <a:gd name="connsiteY4" fmla="*/ 7497 h 822960"/>
                <a:gd name="connsiteX0" fmla="*/ 346963 w 691795"/>
                <a:gd name="connsiteY0" fmla="*/ 0 h 968727"/>
                <a:gd name="connsiteX1" fmla="*/ 614365 w 691795"/>
                <a:gd name="connsiteY1" fmla="*/ 681317 h 968727"/>
                <a:gd name="connsiteX2" fmla="*/ 519025 w 691795"/>
                <a:gd name="connsiteY2" fmla="*/ 966542 h 968727"/>
                <a:gd name="connsiteX3" fmla="*/ 0 w 691795"/>
                <a:gd name="connsiteY3" fmla="*/ 968727 h 968727"/>
                <a:gd name="connsiteX4" fmla="*/ 1663 w 691795"/>
                <a:gd name="connsiteY4" fmla="*/ 153264 h 968727"/>
                <a:gd name="connsiteX0" fmla="*/ 346963 w 691795"/>
                <a:gd name="connsiteY0" fmla="*/ 9163 h 977890"/>
                <a:gd name="connsiteX1" fmla="*/ 614365 w 691795"/>
                <a:gd name="connsiteY1" fmla="*/ 690480 h 977890"/>
                <a:gd name="connsiteX2" fmla="*/ 519025 w 691795"/>
                <a:gd name="connsiteY2" fmla="*/ 975705 h 977890"/>
                <a:gd name="connsiteX3" fmla="*/ 0 w 691795"/>
                <a:gd name="connsiteY3" fmla="*/ 977890 h 977890"/>
                <a:gd name="connsiteX4" fmla="*/ 1663 w 691795"/>
                <a:gd name="connsiteY4" fmla="*/ 0 h 977890"/>
                <a:gd name="connsiteX0" fmla="*/ 346963 w 691795"/>
                <a:gd name="connsiteY0" fmla="*/ 9163 h 977890"/>
                <a:gd name="connsiteX1" fmla="*/ 614365 w 691795"/>
                <a:gd name="connsiteY1" fmla="*/ 690480 h 977890"/>
                <a:gd name="connsiteX2" fmla="*/ 519025 w 691795"/>
                <a:gd name="connsiteY2" fmla="*/ 975705 h 977890"/>
                <a:gd name="connsiteX3" fmla="*/ 0 w 691795"/>
                <a:gd name="connsiteY3" fmla="*/ 977890 h 977890"/>
                <a:gd name="connsiteX4" fmla="*/ 1663 w 691795"/>
                <a:gd name="connsiteY4" fmla="*/ 0 h 977890"/>
                <a:gd name="connsiteX0" fmla="*/ 346963 w 673753"/>
                <a:gd name="connsiteY0" fmla="*/ 9163 h 977890"/>
                <a:gd name="connsiteX1" fmla="*/ 566458 w 673753"/>
                <a:gd name="connsiteY1" fmla="*/ 732127 h 977890"/>
                <a:gd name="connsiteX2" fmla="*/ 519025 w 673753"/>
                <a:gd name="connsiteY2" fmla="*/ 975705 h 977890"/>
                <a:gd name="connsiteX3" fmla="*/ 0 w 673753"/>
                <a:gd name="connsiteY3" fmla="*/ 977890 h 977890"/>
                <a:gd name="connsiteX4" fmla="*/ 1663 w 673753"/>
                <a:gd name="connsiteY4" fmla="*/ 0 h 977890"/>
                <a:gd name="connsiteX0" fmla="*/ 346963 w 680947"/>
                <a:gd name="connsiteY0" fmla="*/ 9163 h 977890"/>
                <a:gd name="connsiteX1" fmla="*/ 566458 w 680947"/>
                <a:gd name="connsiteY1" fmla="*/ 732127 h 977890"/>
                <a:gd name="connsiteX2" fmla="*/ 519025 w 680947"/>
                <a:gd name="connsiteY2" fmla="*/ 975705 h 977890"/>
                <a:gd name="connsiteX3" fmla="*/ 0 w 680947"/>
                <a:gd name="connsiteY3" fmla="*/ 977890 h 977890"/>
                <a:gd name="connsiteX4" fmla="*/ 1663 w 680947"/>
                <a:gd name="connsiteY4" fmla="*/ 0 h 977890"/>
                <a:gd name="connsiteX0" fmla="*/ 346963 w 730933"/>
                <a:gd name="connsiteY0" fmla="*/ 9163 h 977890"/>
                <a:gd name="connsiteX1" fmla="*/ 566458 w 730933"/>
                <a:gd name="connsiteY1" fmla="*/ 732127 h 977890"/>
                <a:gd name="connsiteX2" fmla="*/ 519025 w 730933"/>
                <a:gd name="connsiteY2" fmla="*/ 975705 h 977890"/>
                <a:gd name="connsiteX3" fmla="*/ 0 w 730933"/>
                <a:gd name="connsiteY3" fmla="*/ 977890 h 977890"/>
                <a:gd name="connsiteX4" fmla="*/ 1663 w 730933"/>
                <a:gd name="connsiteY4" fmla="*/ 0 h 977890"/>
                <a:gd name="connsiteX0" fmla="*/ 346963 w 813803"/>
                <a:gd name="connsiteY0" fmla="*/ 9163 h 977890"/>
                <a:gd name="connsiteX1" fmla="*/ 566458 w 813803"/>
                <a:gd name="connsiteY1" fmla="*/ 732127 h 977890"/>
                <a:gd name="connsiteX2" fmla="*/ 519025 w 813803"/>
                <a:gd name="connsiteY2" fmla="*/ 975705 h 977890"/>
                <a:gd name="connsiteX3" fmla="*/ 0 w 813803"/>
                <a:gd name="connsiteY3" fmla="*/ 977890 h 977890"/>
                <a:gd name="connsiteX4" fmla="*/ 1663 w 813803"/>
                <a:gd name="connsiteY4" fmla="*/ 0 h 977890"/>
                <a:gd name="connsiteX0" fmla="*/ 346963 w 815467"/>
                <a:gd name="connsiteY0" fmla="*/ 9163 h 977890"/>
                <a:gd name="connsiteX1" fmla="*/ 570624 w 815467"/>
                <a:gd name="connsiteY1" fmla="*/ 757116 h 977890"/>
                <a:gd name="connsiteX2" fmla="*/ 519025 w 815467"/>
                <a:gd name="connsiteY2" fmla="*/ 975705 h 977890"/>
                <a:gd name="connsiteX3" fmla="*/ 0 w 815467"/>
                <a:gd name="connsiteY3" fmla="*/ 977890 h 977890"/>
                <a:gd name="connsiteX4" fmla="*/ 1663 w 815467"/>
                <a:gd name="connsiteY4" fmla="*/ 0 h 977890"/>
                <a:gd name="connsiteX0" fmla="*/ 346963 w 846834"/>
                <a:gd name="connsiteY0" fmla="*/ 9163 h 977890"/>
                <a:gd name="connsiteX1" fmla="*/ 570624 w 846834"/>
                <a:gd name="connsiteY1" fmla="*/ 757116 h 977890"/>
                <a:gd name="connsiteX2" fmla="*/ 519025 w 846834"/>
                <a:gd name="connsiteY2" fmla="*/ 975705 h 977890"/>
                <a:gd name="connsiteX3" fmla="*/ 0 w 846834"/>
                <a:gd name="connsiteY3" fmla="*/ 977890 h 977890"/>
                <a:gd name="connsiteX4" fmla="*/ 1663 w 846834"/>
                <a:gd name="connsiteY4" fmla="*/ 0 h 977890"/>
                <a:gd name="connsiteX0" fmla="*/ 346963 w 846834"/>
                <a:gd name="connsiteY0" fmla="*/ 9163 h 977890"/>
                <a:gd name="connsiteX1" fmla="*/ 570624 w 846834"/>
                <a:gd name="connsiteY1" fmla="*/ 757116 h 977890"/>
                <a:gd name="connsiteX2" fmla="*/ 519025 w 846834"/>
                <a:gd name="connsiteY2" fmla="*/ 975705 h 977890"/>
                <a:gd name="connsiteX3" fmla="*/ 0 w 846834"/>
                <a:gd name="connsiteY3" fmla="*/ 977890 h 977890"/>
                <a:gd name="connsiteX4" fmla="*/ 1663 w 846834"/>
                <a:gd name="connsiteY4" fmla="*/ 0 h 977890"/>
                <a:gd name="connsiteX0" fmla="*/ 349046 w 765461"/>
                <a:gd name="connsiteY0" fmla="*/ 13327 h 977890"/>
                <a:gd name="connsiteX1" fmla="*/ 570624 w 765461"/>
                <a:gd name="connsiteY1" fmla="*/ 757116 h 977890"/>
                <a:gd name="connsiteX2" fmla="*/ 519025 w 765461"/>
                <a:gd name="connsiteY2" fmla="*/ 975705 h 977890"/>
                <a:gd name="connsiteX3" fmla="*/ 0 w 765461"/>
                <a:gd name="connsiteY3" fmla="*/ 977890 h 977890"/>
                <a:gd name="connsiteX4" fmla="*/ 1663 w 765461"/>
                <a:gd name="connsiteY4" fmla="*/ 0 h 977890"/>
                <a:gd name="connsiteX0" fmla="*/ 349046 w 781069"/>
                <a:gd name="connsiteY0" fmla="*/ 13327 h 977890"/>
                <a:gd name="connsiteX1" fmla="*/ 570624 w 781069"/>
                <a:gd name="connsiteY1" fmla="*/ 757116 h 977890"/>
                <a:gd name="connsiteX2" fmla="*/ 519025 w 781069"/>
                <a:gd name="connsiteY2" fmla="*/ 975705 h 977890"/>
                <a:gd name="connsiteX3" fmla="*/ 0 w 781069"/>
                <a:gd name="connsiteY3" fmla="*/ 977890 h 977890"/>
                <a:gd name="connsiteX4" fmla="*/ 1663 w 781069"/>
                <a:gd name="connsiteY4" fmla="*/ 0 h 977890"/>
                <a:gd name="connsiteX0" fmla="*/ 2107021 w 2107021"/>
                <a:gd name="connsiteY0" fmla="*/ 0 h 2555057"/>
                <a:gd name="connsiteX1" fmla="*/ 570624 w 2107021"/>
                <a:gd name="connsiteY1" fmla="*/ 2293086 h 2555057"/>
                <a:gd name="connsiteX2" fmla="*/ 519025 w 2107021"/>
                <a:gd name="connsiteY2" fmla="*/ 2511675 h 2555057"/>
                <a:gd name="connsiteX3" fmla="*/ 0 w 2107021"/>
                <a:gd name="connsiteY3" fmla="*/ 2513860 h 2555057"/>
                <a:gd name="connsiteX4" fmla="*/ 1663 w 2107021"/>
                <a:gd name="connsiteY4" fmla="*/ 1535970 h 2555057"/>
                <a:gd name="connsiteX0" fmla="*/ 2107021 w 2107021"/>
                <a:gd name="connsiteY0" fmla="*/ 0 h 2513860"/>
                <a:gd name="connsiteX1" fmla="*/ 570624 w 2107021"/>
                <a:gd name="connsiteY1" fmla="*/ 2293086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570624 w 2107021"/>
                <a:gd name="connsiteY1" fmla="*/ 2293086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1403787 w 2107021"/>
                <a:gd name="connsiteY1" fmla="*/ 960357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1403787 w 2107021"/>
                <a:gd name="connsiteY1" fmla="*/ 960357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0" fmla="*/ 1154751 w 1154751"/>
                <a:gd name="connsiteY0" fmla="*/ 0 h 1395514"/>
                <a:gd name="connsiteX1" fmla="*/ 451517 w 1154751"/>
                <a:gd name="connsiteY1" fmla="*/ 960357 h 1395514"/>
                <a:gd name="connsiteX2" fmla="*/ 0 w 1154751"/>
                <a:gd name="connsiteY2" fmla="*/ 1395514 h 1395514"/>
                <a:gd name="connsiteX0" fmla="*/ 2187874 w 2187874"/>
                <a:gd name="connsiteY0" fmla="*/ 0 h 2295106"/>
                <a:gd name="connsiteX1" fmla="*/ 1484640 w 2187874"/>
                <a:gd name="connsiteY1" fmla="*/ 960357 h 2295106"/>
                <a:gd name="connsiteX2" fmla="*/ 0 w 2187874"/>
                <a:gd name="connsiteY2" fmla="*/ 2295106 h 2295106"/>
                <a:gd name="connsiteX0" fmla="*/ 2187874 w 2187874"/>
                <a:gd name="connsiteY0" fmla="*/ 0 h 2295465"/>
                <a:gd name="connsiteX1" fmla="*/ 1484640 w 2187874"/>
                <a:gd name="connsiteY1" fmla="*/ 960357 h 2295465"/>
                <a:gd name="connsiteX2" fmla="*/ 0 w 2187874"/>
                <a:gd name="connsiteY2" fmla="*/ 2295106 h 2295465"/>
                <a:gd name="connsiteX0" fmla="*/ 2187874 w 2187982"/>
                <a:gd name="connsiteY0" fmla="*/ 0 h 2295466"/>
                <a:gd name="connsiteX1" fmla="*/ 1484640 w 2187982"/>
                <a:gd name="connsiteY1" fmla="*/ 960357 h 2295466"/>
                <a:gd name="connsiteX2" fmla="*/ 0 w 2187982"/>
                <a:gd name="connsiteY2" fmla="*/ 2295106 h 2295466"/>
                <a:gd name="connsiteX0" fmla="*/ 2187874 w 2187952"/>
                <a:gd name="connsiteY0" fmla="*/ 0 h 2295943"/>
                <a:gd name="connsiteX1" fmla="*/ 1351334 w 2187952"/>
                <a:gd name="connsiteY1" fmla="*/ 1526766 h 2295943"/>
                <a:gd name="connsiteX2" fmla="*/ 0 w 2187952"/>
                <a:gd name="connsiteY2" fmla="*/ 2295106 h 2295943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281605 w 2281605"/>
                <a:gd name="connsiteY0" fmla="*/ 0 h 2157668"/>
                <a:gd name="connsiteX1" fmla="*/ 0 w 2281605"/>
                <a:gd name="connsiteY1" fmla="*/ 2157668 h 2157668"/>
                <a:gd name="connsiteX0" fmla="*/ 2286225 w 2286225"/>
                <a:gd name="connsiteY0" fmla="*/ 0 h 369997"/>
                <a:gd name="connsiteX1" fmla="*/ 0 w 2286225"/>
                <a:gd name="connsiteY1" fmla="*/ 315 h 369997"/>
                <a:gd name="connsiteX0" fmla="*/ 2286225 w 2286225"/>
                <a:gd name="connsiteY0" fmla="*/ 0 h 3535"/>
                <a:gd name="connsiteX1" fmla="*/ 0 w 2286225"/>
                <a:gd name="connsiteY1" fmla="*/ 315 h 3535"/>
                <a:gd name="connsiteX0" fmla="*/ 10000 w 10000"/>
                <a:gd name="connsiteY0" fmla="*/ 4965 h 10824"/>
                <a:gd name="connsiteX1" fmla="*/ 0 w 10000"/>
                <a:gd name="connsiteY1" fmla="*/ 5856 h 10824"/>
                <a:gd name="connsiteX0" fmla="*/ 10439 w 10439"/>
                <a:gd name="connsiteY0" fmla="*/ 45652 h 51511"/>
                <a:gd name="connsiteX1" fmla="*/ 439 w 10439"/>
                <a:gd name="connsiteY1" fmla="*/ 46543 h 51511"/>
                <a:gd name="connsiteX2" fmla="*/ 1810 w 10439"/>
                <a:gd name="connsiteY2" fmla="*/ 0 h 51511"/>
                <a:gd name="connsiteX0" fmla="*/ 10506 w 10506"/>
                <a:gd name="connsiteY0" fmla="*/ 45652 h 852596"/>
                <a:gd name="connsiteX1" fmla="*/ 506 w 10506"/>
                <a:gd name="connsiteY1" fmla="*/ 46543 h 852596"/>
                <a:gd name="connsiteX2" fmla="*/ 1877 w 10506"/>
                <a:gd name="connsiteY2" fmla="*/ 0 h 852596"/>
                <a:gd name="connsiteX0" fmla="*/ 10657 w 10657"/>
                <a:gd name="connsiteY0" fmla="*/ 4969 h 1599840"/>
                <a:gd name="connsiteX1" fmla="*/ 657 w 10657"/>
                <a:gd name="connsiteY1" fmla="*/ 5860 h 1599840"/>
                <a:gd name="connsiteX2" fmla="*/ 1280 w 10657"/>
                <a:gd name="connsiteY2" fmla="*/ 948943 h 1599840"/>
                <a:gd name="connsiteX0" fmla="*/ 10657 w 10657"/>
                <a:gd name="connsiteY0" fmla="*/ 77119 h 1671990"/>
                <a:gd name="connsiteX1" fmla="*/ 2210 w 10657"/>
                <a:gd name="connsiteY1" fmla="*/ 55025 h 1671990"/>
                <a:gd name="connsiteX2" fmla="*/ 657 w 10657"/>
                <a:gd name="connsiteY2" fmla="*/ 78010 h 1671990"/>
                <a:gd name="connsiteX3" fmla="*/ 1280 w 10657"/>
                <a:gd name="connsiteY3" fmla="*/ 1021093 h 1671990"/>
                <a:gd name="connsiteX0" fmla="*/ 10657 w 10657"/>
                <a:gd name="connsiteY0" fmla="*/ 776095 h 2370966"/>
                <a:gd name="connsiteX1" fmla="*/ 2493 w 10657"/>
                <a:gd name="connsiteY1" fmla="*/ 0 h 2370966"/>
                <a:gd name="connsiteX2" fmla="*/ 657 w 10657"/>
                <a:gd name="connsiteY2" fmla="*/ 776986 h 2370966"/>
                <a:gd name="connsiteX3" fmla="*/ 1280 w 10657"/>
                <a:gd name="connsiteY3" fmla="*/ 1720069 h 2370966"/>
                <a:gd name="connsiteX0" fmla="*/ 10657 w 10657"/>
                <a:gd name="connsiteY0" fmla="*/ 806771 h 2401642"/>
                <a:gd name="connsiteX1" fmla="*/ 4837 w 10657"/>
                <a:gd name="connsiteY1" fmla="*/ 219180 h 2401642"/>
                <a:gd name="connsiteX2" fmla="*/ 2493 w 10657"/>
                <a:gd name="connsiteY2" fmla="*/ 30676 h 2401642"/>
                <a:gd name="connsiteX3" fmla="*/ 657 w 10657"/>
                <a:gd name="connsiteY3" fmla="*/ 807662 h 2401642"/>
                <a:gd name="connsiteX4" fmla="*/ 1280 w 10657"/>
                <a:gd name="connsiteY4" fmla="*/ 1750745 h 2401642"/>
                <a:gd name="connsiteX0" fmla="*/ 10657 w 10657"/>
                <a:gd name="connsiteY0" fmla="*/ 784949 h 2379820"/>
                <a:gd name="connsiteX1" fmla="*/ 4413 w 10657"/>
                <a:gd name="connsiteY1" fmla="*/ 786421 h 2379820"/>
                <a:gd name="connsiteX2" fmla="*/ 2493 w 10657"/>
                <a:gd name="connsiteY2" fmla="*/ 8854 h 2379820"/>
                <a:gd name="connsiteX3" fmla="*/ 657 w 10657"/>
                <a:gd name="connsiteY3" fmla="*/ 785840 h 2379820"/>
                <a:gd name="connsiteX4" fmla="*/ 1280 w 10657"/>
                <a:gd name="connsiteY4" fmla="*/ 1728923 h 2379820"/>
                <a:gd name="connsiteX0" fmla="*/ 10657 w 10657"/>
                <a:gd name="connsiteY0" fmla="*/ 785034 h 2379905"/>
                <a:gd name="connsiteX1" fmla="*/ 6252 w 10657"/>
                <a:gd name="connsiteY1" fmla="*/ 833631 h 2379905"/>
                <a:gd name="connsiteX2" fmla="*/ 4413 w 10657"/>
                <a:gd name="connsiteY2" fmla="*/ 786506 h 2379905"/>
                <a:gd name="connsiteX3" fmla="*/ 2493 w 10657"/>
                <a:gd name="connsiteY3" fmla="*/ 8939 h 2379905"/>
                <a:gd name="connsiteX4" fmla="*/ 657 w 10657"/>
                <a:gd name="connsiteY4" fmla="*/ 785925 h 2379905"/>
                <a:gd name="connsiteX5" fmla="*/ 1280 w 10657"/>
                <a:gd name="connsiteY5" fmla="*/ 1729008 h 2379905"/>
                <a:gd name="connsiteX0" fmla="*/ 10657 w 10657"/>
                <a:gd name="connsiteY0" fmla="*/ 785038 h 2379909"/>
                <a:gd name="connsiteX1" fmla="*/ 7788 w 10657"/>
                <a:gd name="connsiteY1" fmla="*/ 810073 h 2379909"/>
                <a:gd name="connsiteX2" fmla="*/ 6252 w 10657"/>
                <a:gd name="connsiteY2" fmla="*/ 833635 h 2379909"/>
                <a:gd name="connsiteX3" fmla="*/ 4413 w 10657"/>
                <a:gd name="connsiteY3" fmla="*/ 786510 h 2379909"/>
                <a:gd name="connsiteX4" fmla="*/ 2493 w 10657"/>
                <a:gd name="connsiteY4" fmla="*/ 8943 h 2379909"/>
                <a:gd name="connsiteX5" fmla="*/ 657 w 10657"/>
                <a:gd name="connsiteY5" fmla="*/ 785929 h 2379909"/>
                <a:gd name="connsiteX6" fmla="*/ 1280 w 10657"/>
                <a:gd name="connsiteY6" fmla="*/ 1729012 h 2379909"/>
                <a:gd name="connsiteX0" fmla="*/ 10657 w 10657"/>
                <a:gd name="connsiteY0" fmla="*/ 785038 h 2379909"/>
                <a:gd name="connsiteX1" fmla="*/ 8980 w 10657"/>
                <a:gd name="connsiteY1" fmla="*/ 786514 h 2379909"/>
                <a:gd name="connsiteX2" fmla="*/ 7788 w 10657"/>
                <a:gd name="connsiteY2" fmla="*/ 810073 h 2379909"/>
                <a:gd name="connsiteX3" fmla="*/ 6252 w 10657"/>
                <a:gd name="connsiteY3" fmla="*/ 833635 h 2379909"/>
                <a:gd name="connsiteX4" fmla="*/ 4413 w 10657"/>
                <a:gd name="connsiteY4" fmla="*/ 786510 h 2379909"/>
                <a:gd name="connsiteX5" fmla="*/ 2493 w 10657"/>
                <a:gd name="connsiteY5" fmla="*/ 8943 h 2379909"/>
                <a:gd name="connsiteX6" fmla="*/ 657 w 10657"/>
                <a:gd name="connsiteY6" fmla="*/ 785929 h 2379909"/>
                <a:gd name="connsiteX7" fmla="*/ 1280 w 10657"/>
                <a:gd name="connsiteY7" fmla="*/ 1729012 h 2379909"/>
                <a:gd name="connsiteX0" fmla="*/ 15988 w 15988"/>
                <a:gd name="connsiteY0" fmla="*/ 8975855 h 9052345"/>
                <a:gd name="connsiteX1" fmla="*/ 14311 w 15988"/>
                <a:gd name="connsiteY1" fmla="*/ 8977331 h 9052345"/>
                <a:gd name="connsiteX2" fmla="*/ 13119 w 15988"/>
                <a:gd name="connsiteY2" fmla="*/ 9000890 h 9052345"/>
                <a:gd name="connsiteX3" fmla="*/ 11583 w 15988"/>
                <a:gd name="connsiteY3" fmla="*/ 9024452 h 9052345"/>
                <a:gd name="connsiteX4" fmla="*/ 9744 w 15988"/>
                <a:gd name="connsiteY4" fmla="*/ 8977327 h 9052345"/>
                <a:gd name="connsiteX5" fmla="*/ 7824 w 15988"/>
                <a:gd name="connsiteY5" fmla="*/ 8199760 h 9052345"/>
                <a:gd name="connsiteX6" fmla="*/ 5988 w 15988"/>
                <a:gd name="connsiteY6" fmla="*/ 8976746 h 9052345"/>
                <a:gd name="connsiteX7" fmla="*/ 84 w 15988"/>
                <a:gd name="connsiteY7" fmla="*/ 0 h 9052345"/>
                <a:gd name="connsiteX0" fmla="*/ 16315 w 16315"/>
                <a:gd name="connsiteY0" fmla="*/ 8975855 h 9052345"/>
                <a:gd name="connsiteX1" fmla="*/ 14638 w 16315"/>
                <a:gd name="connsiteY1" fmla="*/ 8977331 h 9052345"/>
                <a:gd name="connsiteX2" fmla="*/ 13446 w 16315"/>
                <a:gd name="connsiteY2" fmla="*/ 9000890 h 9052345"/>
                <a:gd name="connsiteX3" fmla="*/ 11910 w 16315"/>
                <a:gd name="connsiteY3" fmla="*/ 9024452 h 9052345"/>
                <a:gd name="connsiteX4" fmla="*/ 10071 w 16315"/>
                <a:gd name="connsiteY4" fmla="*/ 8977327 h 9052345"/>
                <a:gd name="connsiteX5" fmla="*/ 8151 w 16315"/>
                <a:gd name="connsiteY5" fmla="*/ 8199760 h 9052345"/>
                <a:gd name="connsiteX6" fmla="*/ 1445 w 16315"/>
                <a:gd name="connsiteY6" fmla="*/ 22980 h 9052345"/>
                <a:gd name="connsiteX7" fmla="*/ 411 w 16315"/>
                <a:gd name="connsiteY7" fmla="*/ 0 h 9052345"/>
                <a:gd name="connsiteX0" fmla="*/ 16315 w 16315"/>
                <a:gd name="connsiteY0" fmla="*/ 9542113 h 9618603"/>
                <a:gd name="connsiteX1" fmla="*/ 14638 w 16315"/>
                <a:gd name="connsiteY1" fmla="*/ 9543589 h 9618603"/>
                <a:gd name="connsiteX2" fmla="*/ 13446 w 16315"/>
                <a:gd name="connsiteY2" fmla="*/ 9567148 h 9618603"/>
                <a:gd name="connsiteX3" fmla="*/ 11910 w 16315"/>
                <a:gd name="connsiteY3" fmla="*/ 9590710 h 9618603"/>
                <a:gd name="connsiteX4" fmla="*/ 10071 w 16315"/>
                <a:gd name="connsiteY4" fmla="*/ 9543585 h 9618603"/>
                <a:gd name="connsiteX5" fmla="*/ 2533 w 16315"/>
                <a:gd name="connsiteY5" fmla="*/ 753 h 9618603"/>
                <a:gd name="connsiteX6" fmla="*/ 1445 w 16315"/>
                <a:gd name="connsiteY6" fmla="*/ 589238 h 9618603"/>
                <a:gd name="connsiteX7" fmla="*/ 411 w 16315"/>
                <a:gd name="connsiteY7" fmla="*/ 566258 h 9618603"/>
                <a:gd name="connsiteX0" fmla="*/ 16315 w 16315"/>
                <a:gd name="connsiteY0" fmla="*/ 9547011 h 9596120"/>
                <a:gd name="connsiteX1" fmla="*/ 14638 w 16315"/>
                <a:gd name="connsiteY1" fmla="*/ 9548487 h 9596120"/>
                <a:gd name="connsiteX2" fmla="*/ 13446 w 16315"/>
                <a:gd name="connsiteY2" fmla="*/ 9572046 h 9596120"/>
                <a:gd name="connsiteX3" fmla="*/ 11910 w 16315"/>
                <a:gd name="connsiteY3" fmla="*/ 9595608 h 9596120"/>
                <a:gd name="connsiteX4" fmla="*/ 3645 w 16315"/>
                <a:gd name="connsiteY4" fmla="*/ 1254470 h 9596120"/>
                <a:gd name="connsiteX5" fmla="*/ 2533 w 16315"/>
                <a:gd name="connsiteY5" fmla="*/ 5651 h 9596120"/>
                <a:gd name="connsiteX6" fmla="*/ 1445 w 16315"/>
                <a:gd name="connsiteY6" fmla="*/ 594136 h 9596120"/>
                <a:gd name="connsiteX7" fmla="*/ 411 w 16315"/>
                <a:gd name="connsiteY7" fmla="*/ 571156 h 9596120"/>
                <a:gd name="connsiteX0" fmla="*/ 16315 w 16315"/>
                <a:gd name="connsiteY0" fmla="*/ 9564926 h 9589964"/>
                <a:gd name="connsiteX1" fmla="*/ 14638 w 16315"/>
                <a:gd name="connsiteY1" fmla="*/ 9566402 h 9589964"/>
                <a:gd name="connsiteX2" fmla="*/ 13446 w 16315"/>
                <a:gd name="connsiteY2" fmla="*/ 9589961 h 9589964"/>
                <a:gd name="connsiteX3" fmla="*/ 4757 w 16315"/>
                <a:gd name="connsiteY3" fmla="*/ 7 h 9589964"/>
                <a:gd name="connsiteX4" fmla="*/ 3645 w 16315"/>
                <a:gd name="connsiteY4" fmla="*/ 1272385 h 9589964"/>
                <a:gd name="connsiteX5" fmla="*/ 2533 w 16315"/>
                <a:gd name="connsiteY5" fmla="*/ 23566 h 9589964"/>
                <a:gd name="connsiteX6" fmla="*/ 1445 w 16315"/>
                <a:gd name="connsiteY6" fmla="*/ 612051 h 9589964"/>
                <a:gd name="connsiteX7" fmla="*/ 411 w 16315"/>
                <a:gd name="connsiteY7" fmla="*/ 589071 h 9589964"/>
                <a:gd name="connsiteX0" fmla="*/ 16315 w 16315"/>
                <a:gd name="connsiteY0" fmla="*/ 9564926 h 9566401"/>
                <a:gd name="connsiteX1" fmla="*/ 14638 w 16315"/>
                <a:gd name="connsiteY1" fmla="*/ 9566402 h 9566401"/>
                <a:gd name="connsiteX2" fmla="*/ 5767 w 16315"/>
                <a:gd name="connsiteY2" fmla="*/ 1225259 h 9566401"/>
                <a:gd name="connsiteX3" fmla="*/ 4757 w 16315"/>
                <a:gd name="connsiteY3" fmla="*/ 7 h 9566401"/>
                <a:gd name="connsiteX4" fmla="*/ 3645 w 16315"/>
                <a:gd name="connsiteY4" fmla="*/ 1272385 h 9566401"/>
                <a:gd name="connsiteX5" fmla="*/ 2533 w 16315"/>
                <a:gd name="connsiteY5" fmla="*/ 23566 h 9566401"/>
                <a:gd name="connsiteX6" fmla="*/ 1445 w 16315"/>
                <a:gd name="connsiteY6" fmla="*/ 612051 h 9566401"/>
                <a:gd name="connsiteX7" fmla="*/ 411 w 16315"/>
                <a:gd name="connsiteY7" fmla="*/ 589071 h 9566401"/>
                <a:gd name="connsiteX0" fmla="*/ 16315 w 16315"/>
                <a:gd name="connsiteY0" fmla="*/ 9564926 h 9564924"/>
                <a:gd name="connsiteX1" fmla="*/ 6858 w 16315"/>
                <a:gd name="connsiteY1" fmla="*/ 11 h 9564924"/>
                <a:gd name="connsiteX2" fmla="*/ 5767 w 16315"/>
                <a:gd name="connsiteY2" fmla="*/ 1225259 h 9564924"/>
                <a:gd name="connsiteX3" fmla="*/ 4757 w 16315"/>
                <a:gd name="connsiteY3" fmla="*/ 7 h 9564924"/>
                <a:gd name="connsiteX4" fmla="*/ 3645 w 16315"/>
                <a:gd name="connsiteY4" fmla="*/ 1272385 h 9564924"/>
                <a:gd name="connsiteX5" fmla="*/ 2533 w 16315"/>
                <a:gd name="connsiteY5" fmla="*/ 23566 h 9564924"/>
                <a:gd name="connsiteX6" fmla="*/ 1445 w 16315"/>
                <a:gd name="connsiteY6" fmla="*/ 612051 h 9564924"/>
                <a:gd name="connsiteX7" fmla="*/ 411 w 16315"/>
                <a:gd name="connsiteY7" fmla="*/ 589071 h 9564924"/>
                <a:gd name="connsiteX0" fmla="*/ 7909 w 7909"/>
                <a:gd name="connsiteY0" fmla="*/ 1247352 h 1435448"/>
                <a:gd name="connsiteX1" fmla="*/ 6858 w 7909"/>
                <a:gd name="connsiteY1" fmla="*/ 11 h 1435448"/>
                <a:gd name="connsiteX2" fmla="*/ 5767 w 7909"/>
                <a:gd name="connsiteY2" fmla="*/ 1225259 h 1435448"/>
                <a:gd name="connsiteX3" fmla="*/ 4757 w 7909"/>
                <a:gd name="connsiteY3" fmla="*/ 7 h 1435448"/>
                <a:gd name="connsiteX4" fmla="*/ 3645 w 7909"/>
                <a:gd name="connsiteY4" fmla="*/ 1272385 h 1435448"/>
                <a:gd name="connsiteX5" fmla="*/ 2533 w 7909"/>
                <a:gd name="connsiteY5" fmla="*/ 23566 h 1435448"/>
                <a:gd name="connsiteX6" fmla="*/ 1445 w 7909"/>
                <a:gd name="connsiteY6" fmla="*/ 612051 h 1435448"/>
                <a:gd name="connsiteX7" fmla="*/ 411 w 7909"/>
                <a:gd name="connsiteY7" fmla="*/ 589071 h 1435448"/>
                <a:gd name="connsiteX0" fmla="*/ 9480 w 9480"/>
                <a:gd name="connsiteY0" fmla="*/ 8690 h 8929"/>
                <a:gd name="connsiteX1" fmla="*/ 8151 w 9480"/>
                <a:gd name="connsiteY1" fmla="*/ 0 h 8929"/>
                <a:gd name="connsiteX2" fmla="*/ 6772 w 9480"/>
                <a:gd name="connsiteY2" fmla="*/ 8536 h 8929"/>
                <a:gd name="connsiteX3" fmla="*/ 5495 w 9480"/>
                <a:gd name="connsiteY3" fmla="*/ 0 h 8929"/>
                <a:gd name="connsiteX4" fmla="*/ 4089 w 9480"/>
                <a:gd name="connsiteY4" fmla="*/ 8864 h 8929"/>
                <a:gd name="connsiteX5" fmla="*/ 2683 w 9480"/>
                <a:gd name="connsiteY5" fmla="*/ 164 h 8929"/>
                <a:gd name="connsiteX6" fmla="*/ 1307 w 9480"/>
                <a:gd name="connsiteY6" fmla="*/ 4264 h 8929"/>
                <a:gd name="connsiteX7" fmla="*/ 0 w 9480"/>
                <a:gd name="connsiteY7" fmla="*/ 4104 h 8929"/>
                <a:gd name="connsiteX0" fmla="*/ 9973 w 9973"/>
                <a:gd name="connsiteY0" fmla="*/ 9732 h 10000"/>
                <a:gd name="connsiteX1" fmla="*/ 8571 w 9973"/>
                <a:gd name="connsiteY1" fmla="*/ 0 h 10000"/>
                <a:gd name="connsiteX2" fmla="*/ 7116 w 9973"/>
                <a:gd name="connsiteY2" fmla="*/ 9560 h 10000"/>
                <a:gd name="connsiteX3" fmla="*/ 5769 w 9973"/>
                <a:gd name="connsiteY3" fmla="*/ 0 h 10000"/>
                <a:gd name="connsiteX4" fmla="*/ 4286 w 9973"/>
                <a:gd name="connsiteY4" fmla="*/ 9927 h 10000"/>
                <a:gd name="connsiteX5" fmla="*/ 2803 w 9973"/>
                <a:gd name="connsiteY5" fmla="*/ 184 h 10000"/>
                <a:gd name="connsiteX6" fmla="*/ 1352 w 9973"/>
                <a:gd name="connsiteY6" fmla="*/ 4775 h 10000"/>
                <a:gd name="connsiteX7" fmla="*/ 0 w 9973"/>
                <a:gd name="connsiteY7" fmla="*/ 5148 h 10000"/>
                <a:gd name="connsiteX0" fmla="*/ 10000 w 10000"/>
                <a:gd name="connsiteY0" fmla="*/ 9732 h 10000"/>
                <a:gd name="connsiteX1" fmla="*/ 8594 w 10000"/>
                <a:gd name="connsiteY1" fmla="*/ 0 h 10000"/>
                <a:gd name="connsiteX2" fmla="*/ 7135 w 10000"/>
                <a:gd name="connsiteY2" fmla="*/ 9560 h 10000"/>
                <a:gd name="connsiteX3" fmla="*/ 5785 w 10000"/>
                <a:gd name="connsiteY3" fmla="*/ 0 h 10000"/>
                <a:gd name="connsiteX4" fmla="*/ 4298 w 10000"/>
                <a:gd name="connsiteY4" fmla="*/ 9927 h 10000"/>
                <a:gd name="connsiteX5" fmla="*/ 2811 w 10000"/>
                <a:gd name="connsiteY5" fmla="*/ 184 h 10000"/>
                <a:gd name="connsiteX6" fmla="*/ 1356 w 10000"/>
                <a:gd name="connsiteY6" fmla="*/ 4775 h 10000"/>
                <a:gd name="connsiteX7" fmla="*/ 0 w 10000"/>
                <a:gd name="connsiteY7" fmla="*/ 5148 h 10000"/>
                <a:gd name="connsiteX0" fmla="*/ 10878 w 10878"/>
                <a:gd name="connsiteY0" fmla="*/ 9732 h 10000"/>
                <a:gd name="connsiteX1" fmla="*/ 9472 w 10878"/>
                <a:gd name="connsiteY1" fmla="*/ 0 h 10000"/>
                <a:gd name="connsiteX2" fmla="*/ 8013 w 10878"/>
                <a:gd name="connsiteY2" fmla="*/ 9560 h 10000"/>
                <a:gd name="connsiteX3" fmla="*/ 6663 w 10878"/>
                <a:gd name="connsiteY3" fmla="*/ 0 h 10000"/>
                <a:gd name="connsiteX4" fmla="*/ 5176 w 10878"/>
                <a:gd name="connsiteY4" fmla="*/ 9927 h 10000"/>
                <a:gd name="connsiteX5" fmla="*/ 3689 w 10878"/>
                <a:gd name="connsiteY5" fmla="*/ 184 h 10000"/>
                <a:gd name="connsiteX6" fmla="*/ 2234 w 10878"/>
                <a:gd name="connsiteY6" fmla="*/ 4775 h 10000"/>
                <a:gd name="connsiteX7" fmla="*/ 0 w 10878"/>
                <a:gd name="connsiteY7" fmla="*/ 5883 h 10000"/>
                <a:gd name="connsiteX0" fmla="*/ 10878 w 10878"/>
                <a:gd name="connsiteY0" fmla="*/ 9732 h 10000"/>
                <a:gd name="connsiteX1" fmla="*/ 9472 w 10878"/>
                <a:gd name="connsiteY1" fmla="*/ 0 h 10000"/>
                <a:gd name="connsiteX2" fmla="*/ 8013 w 10878"/>
                <a:gd name="connsiteY2" fmla="*/ 9560 h 10000"/>
                <a:gd name="connsiteX3" fmla="*/ 6663 w 10878"/>
                <a:gd name="connsiteY3" fmla="*/ 0 h 10000"/>
                <a:gd name="connsiteX4" fmla="*/ 5176 w 10878"/>
                <a:gd name="connsiteY4" fmla="*/ 9927 h 10000"/>
                <a:gd name="connsiteX5" fmla="*/ 3689 w 10878"/>
                <a:gd name="connsiteY5" fmla="*/ 184 h 10000"/>
                <a:gd name="connsiteX6" fmla="*/ 2234 w 10878"/>
                <a:gd name="connsiteY6" fmla="*/ 4775 h 10000"/>
                <a:gd name="connsiteX7" fmla="*/ 0 w 1087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3689 w 15188"/>
                <a:gd name="connsiteY5" fmla="*/ 184 h 10000"/>
                <a:gd name="connsiteX6" fmla="*/ 2234 w 15188"/>
                <a:gd name="connsiteY6" fmla="*/ 4775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3689 w 15188"/>
                <a:gd name="connsiteY5" fmla="*/ 184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12350 w 15188"/>
                <a:gd name="connsiteY1" fmla="*/ 184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12350 w 15188"/>
                <a:gd name="connsiteY1" fmla="*/ 184 h 10000"/>
                <a:gd name="connsiteX2" fmla="*/ 9445 w 15188"/>
                <a:gd name="connsiteY2" fmla="*/ 9836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3783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5869 w 17269"/>
                <a:gd name="connsiteY6" fmla="*/ 5143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4369 w 17269"/>
                <a:gd name="connsiteY6" fmla="*/ 5419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5798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5798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9 h 10115"/>
                <a:gd name="connsiteX1" fmla="*/ 14431 w 17269"/>
                <a:gd name="connsiteY1" fmla="*/ 187 h 10115"/>
                <a:gd name="connsiteX2" fmla="*/ 11553 w 17269"/>
                <a:gd name="connsiteY2" fmla="*/ 10115 h 10115"/>
                <a:gd name="connsiteX3" fmla="*/ 8744 w 17269"/>
                <a:gd name="connsiteY3" fmla="*/ 3 h 10115"/>
                <a:gd name="connsiteX4" fmla="*/ 5798 w 17269"/>
                <a:gd name="connsiteY4" fmla="*/ 9930 h 10115"/>
                <a:gd name="connsiteX5" fmla="*/ 2999 w 17269"/>
                <a:gd name="connsiteY5" fmla="*/ 3 h 10115"/>
                <a:gd name="connsiteX6" fmla="*/ 3031 w 17269"/>
                <a:gd name="connsiteY6" fmla="*/ 5514 h 10115"/>
                <a:gd name="connsiteX7" fmla="*/ 0 w 17269"/>
                <a:gd name="connsiteY7" fmla="*/ 5610 h 10115"/>
                <a:gd name="connsiteX0" fmla="*/ 17269 w 17269"/>
                <a:gd name="connsiteY0" fmla="*/ 9919 h 10115"/>
                <a:gd name="connsiteX1" fmla="*/ 14431 w 17269"/>
                <a:gd name="connsiteY1" fmla="*/ 187 h 10115"/>
                <a:gd name="connsiteX2" fmla="*/ 11553 w 17269"/>
                <a:gd name="connsiteY2" fmla="*/ 10115 h 10115"/>
                <a:gd name="connsiteX3" fmla="*/ 8744 w 17269"/>
                <a:gd name="connsiteY3" fmla="*/ 3 h 10115"/>
                <a:gd name="connsiteX4" fmla="*/ 5798 w 17269"/>
                <a:gd name="connsiteY4" fmla="*/ 9930 h 10115"/>
                <a:gd name="connsiteX5" fmla="*/ 2999 w 17269"/>
                <a:gd name="connsiteY5" fmla="*/ 3 h 10115"/>
                <a:gd name="connsiteX6" fmla="*/ 1585 w 17269"/>
                <a:gd name="connsiteY6" fmla="*/ 5698 h 10115"/>
                <a:gd name="connsiteX7" fmla="*/ 0 w 17269"/>
                <a:gd name="connsiteY7" fmla="*/ 5610 h 10115"/>
                <a:gd name="connsiteX0" fmla="*/ 20025 w 20025"/>
                <a:gd name="connsiteY0" fmla="*/ 9919 h 10115"/>
                <a:gd name="connsiteX1" fmla="*/ 17187 w 20025"/>
                <a:gd name="connsiteY1" fmla="*/ 187 h 10115"/>
                <a:gd name="connsiteX2" fmla="*/ 14309 w 20025"/>
                <a:gd name="connsiteY2" fmla="*/ 10115 h 10115"/>
                <a:gd name="connsiteX3" fmla="*/ 11500 w 20025"/>
                <a:gd name="connsiteY3" fmla="*/ 3 h 10115"/>
                <a:gd name="connsiteX4" fmla="*/ 8554 w 20025"/>
                <a:gd name="connsiteY4" fmla="*/ 9930 h 10115"/>
                <a:gd name="connsiteX5" fmla="*/ 5755 w 20025"/>
                <a:gd name="connsiteY5" fmla="*/ 3 h 10115"/>
                <a:gd name="connsiteX6" fmla="*/ 4341 w 20025"/>
                <a:gd name="connsiteY6" fmla="*/ 5698 h 10115"/>
                <a:gd name="connsiteX7" fmla="*/ 0 w 20025"/>
                <a:gd name="connsiteY7" fmla="*/ 5702 h 10115"/>
                <a:gd name="connsiteX0" fmla="*/ 20025 w 20025"/>
                <a:gd name="connsiteY0" fmla="*/ 9919 h 10115"/>
                <a:gd name="connsiteX1" fmla="*/ 17187 w 20025"/>
                <a:gd name="connsiteY1" fmla="*/ 187 h 10115"/>
                <a:gd name="connsiteX2" fmla="*/ 14309 w 20025"/>
                <a:gd name="connsiteY2" fmla="*/ 10115 h 10115"/>
                <a:gd name="connsiteX3" fmla="*/ 11500 w 20025"/>
                <a:gd name="connsiteY3" fmla="*/ 3 h 10115"/>
                <a:gd name="connsiteX4" fmla="*/ 8554 w 20025"/>
                <a:gd name="connsiteY4" fmla="*/ 9930 h 10115"/>
                <a:gd name="connsiteX5" fmla="*/ 5755 w 20025"/>
                <a:gd name="connsiteY5" fmla="*/ 3 h 10115"/>
                <a:gd name="connsiteX6" fmla="*/ 4341 w 20025"/>
                <a:gd name="connsiteY6" fmla="*/ 5698 h 10115"/>
                <a:gd name="connsiteX7" fmla="*/ 0 w 20025"/>
                <a:gd name="connsiteY7" fmla="*/ 5702 h 10115"/>
                <a:gd name="connsiteX0" fmla="*/ 20011 w 20011"/>
                <a:gd name="connsiteY0" fmla="*/ 9919 h 10115"/>
                <a:gd name="connsiteX1" fmla="*/ 17173 w 20011"/>
                <a:gd name="connsiteY1" fmla="*/ 187 h 10115"/>
                <a:gd name="connsiteX2" fmla="*/ 14295 w 20011"/>
                <a:gd name="connsiteY2" fmla="*/ 10115 h 10115"/>
                <a:gd name="connsiteX3" fmla="*/ 11486 w 20011"/>
                <a:gd name="connsiteY3" fmla="*/ 3 h 10115"/>
                <a:gd name="connsiteX4" fmla="*/ 8540 w 20011"/>
                <a:gd name="connsiteY4" fmla="*/ 9930 h 10115"/>
                <a:gd name="connsiteX5" fmla="*/ 5741 w 20011"/>
                <a:gd name="connsiteY5" fmla="*/ 3 h 10115"/>
                <a:gd name="connsiteX6" fmla="*/ 4327 w 20011"/>
                <a:gd name="connsiteY6" fmla="*/ 5698 h 10115"/>
                <a:gd name="connsiteX7" fmla="*/ 0 w 20011"/>
                <a:gd name="connsiteY7" fmla="*/ 5059 h 10115"/>
                <a:gd name="connsiteX0" fmla="*/ 20011 w 20011"/>
                <a:gd name="connsiteY0" fmla="*/ 9918 h 10115"/>
                <a:gd name="connsiteX1" fmla="*/ 17173 w 20011"/>
                <a:gd name="connsiteY1" fmla="*/ 186 h 10115"/>
                <a:gd name="connsiteX2" fmla="*/ 14295 w 20011"/>
                <a:gd name="connsiteY2" fmla="*/ 10114 h 10115"/>
                <a:gd name="connsiteX3" fmla="*/ 11486 w 20011"/>
                <a:gd name="connsiteY3" fmla="*/ 2 h 10115"/>
                <a:gd name="connsiteX4" fmla="*/ 8540 w 20011"/>
                <a:gd name="connsiteY4" fmla="*/ 9929 h 10115"/>
                <a:gd name="connsiteX5" fmla="*/ 5741 w 20011"/>
                <a:gd name="connsiteY5" fmla="*/ 2 h 10115"/>
                <a:gd name="connsiteX6" fmla="*/ 2881 w 20011"/>
                <a:gd name="connsiteY6" fmla="*/ 10109 h 10115"/>
                <a:gd name="connsiteX7" fmla="*/ 0 w 20011"/>
                <a:gd name="connsiteY7" fmla="*/ 5058 h 10115"/>
                <a:gd name="connsiteX0" fmla="*/ 20011 w 20011"/>
                <a:gd name="connsiteY0" fmla="*/ 9918 h 10115"/>
                <a:gd name="connsiteX1" fmla="*/ 17173 w 20011"/>
                <a:gd name="connsiteY1" fmla="*/ 186 h 10115"/>
                <a:gd name="connsiteX2" fmla="*/ 14295 w 20011"/>
                <a:gd name="connsiteY2" fmla="*/ 10114 h 10115"/>
                <a:gd name="connsiteX3" fmla="*/ 11486 w 20011"/>
                <a:gd name="connsiteY3" fmla="*/ 2 h 10115"/>
                <a:gd name="connsiteX4" fmla="*/ 8540 w 20011"/>
                <a:gd name="connsiteY4" fmla="*/ 9929 h 10115"/>
                <a:gd name="connsiteX5" fmla="*/ 5741 w 20011"/>
                <a:gd name="connsiteY5" fmla="*/ 2 h 10115"/>
                <a:gd name="connsiteX6" fmla="*/ 2881 w 20011"/>
                <a:gd name="connsiteY6" fmla="*/ 10109 h 10115"/>
                <a:gd name="connsiteX7" fmla="*/ 0 w 20011"/>
                <a:gd name="connsiteY7" fmla="*/ 5058 h 10115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231"/>
                <a:gd name="connsiteY0" fmla="*/ 9918 h 10576"/>
                <a:gd name="connsiteX1" fmla="*/ 20024 w 20231"/>
                <a:gd name="connsiteY1" fmla="*/ 9837 h 10576"/>
                <a:gd name="connsiteX2" fmla="*/ 17173 w 20231"/>
                <a:gd name="connsiteY2" fmla="*/ 186 h 10576"/>
                <a:gd name="connsiteX3" fmla="*/ 14295 w 20231"/>
                <a:gd name="connsiteY3" fmla="*/ 10114 h 10576"/>
                <a:gd name="connsiteX4" fmla="*/ 11486 w 20231"/>
                <a:gd name="connsiteY4" fmla="*/ 2 h 10576"/>
                <a:gd name="connsiteX5" fmla="*/ 8540 w 20231"/>
                <a:gd name="connsiteY5" fmla="*/ 9929 h 10576"/>
                <a:gd name="connsiteX6" fmla="*/ 5741 w 20231"/>
                <a:gd name="connsiteY6" fmla="*/ 2 h 10576"/>
                <a:gd name="connsiteX7" fmla="*/ 2881 w 20231"/>
                <a:gd name="connsiteY7" fmla="*/ 10109 h 10576"/>
                <a:gd name="connsiteX8" fmla="*/ 0 w 20231"/>
                <a:gd name="connsiteY8" fmla="*/ 5058 h 10576"/>
                <a:gd name="connsiteX0" fmla="*/ 20011 w 20688"/>
                <a:gd name="connsiteY0" fmla="*/ 9918 h 10114"/>
                <a:gd name="connsiteX1" fmla="*/ 20564 w 20688"/>
                <a:gd name="connsiteY1" fmla="*/ 7539 h 10114"/>
                <a:gd name="connsiteX2" fmla="*/ 17173 w 20688"/>
                <a:gd name="connsiteY2" fmla="*/ 186 h 10114"/>
                <a:gd name="connsiteX3" fmla="*/ 14295 w 20688"/>
                <a:gd name="connsiteY3" fmla="*/ 10114 h 10114"/>
                <a:gd name="connsiteX4" fmla="*/ 11486 w 20688"/>
                <a:gd name="connsiteY4" fmla="*/ 2 h 10114"/>
                <a:gd name="connsiteX5" fmla="*/ 8540 w 20688"/>
                <a:gd name="connsiteY5" fmla="*/ 9929 h 10114"/>
                <a:gd name="connsiteX6" fmla="*/ 5741 w 20688"/>
                <a:gd name="connsiteY6" fmla="*/ 2 h 10114"/>
                <a:gd name="connsiteX7" fmla="*/ 2881 w 20688"/>
                <a:gd name="connsiteY7" fmla="*/ 10109 h 10114"/>
                <a:gd name="connsiteX8" fmla="*/ 0 w 20688"/>
                <a:gd name="connsiteY8" fmla="*/ 5058 h 10114"/>
                <a:gd name="connsiteX0" fmla="*/ 29091 w 29091"/>
                <a:gd name="connsiteY0" fmla="*/ 7252 h 10114"/>
                <a:gd name="connsiteX1" fmla="*/ 20564 w 29091"/>
                <a:gd name="connsiteY1" fmla="*/ 7539 h 10114"/>
                <a:gd name="connsiteX2" fmla="*/ 17173 w 29091"/>
                <a:gd name="connsiteY2" fmla="*/ 186 h 10114"/>
                <a:gd name="connsiteX3" fmla="*/ 14295 w 29091"/>
                <a:gd name="connsiteY3" fmla="*/ 10114 h 10114"/>
                <a:gd name="connsiteX4" fmla="*/ 11486 w 29091"/>
                <a:gd name="connsiteY4" fmla="*/ 2 h 10114"/>
                <a:gd name="connsiteX5" fmla="*/ 8540 w 29091"/>
                <a:gd name="connsiteY5" fmla="*/ 9929 h 10114"/>
                <a:gd name="connsiteX6" fmla="*/ 5741 w 29091"/>
                <a:gd name="connsiteY6" fmla="*/ 2 h 10114"/>
                <a:gd name="connsiteX7" fmla="*/ 2881 w 29091"/>
                <a:gd name="connsiteY7" fmla="*/ 10109 h 10114"/>
                <a:gd name="connsiteX8" fmla="*/ 0 w 29091"/>
                <a:gd name="connsiteY8" fmla="*/ 5058 h 10114"/>
                <a:gd name="connsiteX0" fmla="*/ 29091 w 29091"/>
                <a:gd name="connsiteY0" fmla="*/ 7252 h 10465"/>
                <a:gd name="connsiteX1" fmla="*/ 20024 w 29091"/>
                <a:gd name="connsiteY1" fmla="*/ 10113 h 10465"/>
                <a:gd name="connsiteX2" fmla="*/ 17173 w 29091"/>
                <a:gd name="connsiteY2" fmla="*/ 186 h 10465"/>
                <a:gd name="connsiteX3" fmla="*/ 14295 w 29091"/>
                <a:gd name="connsiteY3" fmla="*/ 10114 h 10465"/>
                <a:gd name="connsiteX4" fmla="*/ 11486 w 29091"/>
                <a:gd name="connsiteY4" fmla="*/ 2 h 10465"/>
                <a:gd name="connsiteX5" fmla="*/ 8540 w 29091"/>
                <a:gd name="connsiteY5" fmla="*/ 9929 h 10465"/>
                <a:gd name="connsiteX6" fmla="*/ 5741 w 29091"/>
                <a:gd name="connsiteY6" fmla="*/ 2 h 10465"/>
                <a:gd name="connsiteX7" fmla="*/ 2881 w 29091"/>
                <a:gd name="connsiteY7" fmla="*/ 10109 h 10465"/>
                <a:gd name="connsiteX8" fmla="*/ 0 w 29091"/>
                <a:gd name="connsiteY8" fmla="*/ 5058 h 10465"/>
                <a:gd name="connsiteX0" fmla="*/ 29091 w 29091"/>
                <a:gd name="connsiteY0" fmla="*/ 7252 h 10465"/>
                <a:gd name="connsiteX1" fmla="*/ 20024 w 29091"/>
                <a:gd name="connsiteY1" fmla="*/ 10113 h 10465"/>
                <a:gd name="connsiteX2" fmla="*/ 17173 w 29091"/>
                <a:gd name="connsiteY2" fmla="*/ 186 h 10465"/>
                <a:gd name="connsiteX3" fmla="*/ 14295 w 29091"/>
                <a:gd name="connsiteY3" fmla="*/ 10114 h 10465"/>
                <a:gd name="connsiteX4" fmla="*/ 11486 w 29091"/>
                <a:gd name="connsiteY4" fmla="*/ 2 h 10465"/>
                <a:gd name="connsiteX5" fmla="*/ 8540 w 29091"/>
                <a:gd name="connsiteY5" fmla="*/ 9929 h 10465"/>
                <a:gd name="connsiteX6" fmla="*/ 5741 w 29091"/>
                <a:gd name="connsiteY6" fmla="*/ 2 h 10465"/>
                <a:gd name="connsiteX7" fmla="*/ 2881 w 29091"/>
                <a:gd name="connsiteY7" fmla="*/ 10109 h 10465"/>
                <a:gd name="connsiteX8" fmla="*/ 0 w 29091"/>
                <a:gd name="connsiteY8" fmla="*/ 5058 h 10465"/>
                <a:gd name="connsiteX0" fmla="*/ 29091 w 29091"/>
                <a:gd name="connsiteY0" fmla="*/ 7252 h 11004"/>
                <a:gd name="connsiteX1" fmla="*/ 22322 w 29091"/>
                <a:gd name="connsiteY1" fmla="*/ 10205 h 11004"/>
                <a:gd name="connsiteX2" fmla="*/ 20024 w 29091"/>
                <a:gd name="connsiteY2" fmla="*/ 10113 h 11004"/>
                <a:gd name="connsiteX3" fmla="*/ 17173 w 29091"/>
                <a:gd name="connsiteY3" fmla="*/ 186 h 11004"/>
                <a:gd name="connsiteX4" fmla="*/ 14295 w 29091"/>
                <a:gd name="connsiteY4" fmla="*/ 10114 h 11004"/>
                <a:gd name="connsiteX5" fmla="*/ 11486 w 29091"/>
                <a:gd name="connsiteY5" fmla="*/ 2 h 11004"/>
                <a:gd name="connsiteX6" fmla="*/ 8540 w 29091"/>
                <a:gd name="connsiteY6" fmla="*/ 9929 h 11004"/>
                <a:gd name="connsiteX7" fmla="*/ 5741 w 29091"/>
                <a:gd name="connsiteY7" fmla="*/ 2 h 11004"/>
                <a:gd name="connsiteX8" fmla="*/ 2881 w 29091"/>
                <a:gd name="connsiteY8" fmla="*/ 10109 h 11004"/>
                <a:gd name="connsiteX9" fmla="*/ 0 w 29091"/>
                <a:gd name="connsiteY9" fmla="*/ 5058 h 11004"/>
                <a:gd name="connsiteX0" fmla="*/ 29091 w 29091"/>
                <a:gd name="connsiteY0" fmla="*/ 7252 h 10920"/>
                <a:gd name="connsiteX1" fmla="*/ 24659 w 29091"/>
                <a:gd name="connsiteY1" fmla="*/ 9102 h 10920"/>
                <a:gd name="connsiteX2" fmla="*/ 22322 w 29091"/>
                <a:gd name="connsiteY2" fmla="*/ 10205 h 10920"/>
                <a:gd name="connsiteX3" fmla="*/ 20024 w 29091"/>
                <a:gd name="connsiteY3" fmla="*/ 10113 h 10920"/>
                <a:gd name="connsiteX4" fmla="*/ 17173 w 29091"/>
                <a:gd name="connsiteY4" fmla="*/ 186 h 10920"/>
                <a:gd name="connsiteX5" fmla="*/ 14295 w 29091"/>
                <a:gd name="connsiteY5" fmla="*/ 10114 h 10920"/>
                <a:gd name="connsiteX6" fmla="*/ 11486 w 29091"/>
                <a:gd name="connsiteY6" fmla="*/ 2 h 10920"/>
                <a:gd name="connsiteX7" fmla="*/ 8540 w 29091"/>
                <a:gd name="connsiteY7" fmla="*/ 9929 h 10920"/>
                <a:gd name="connsiteX8" fmla="*/ 5741 w 29091"/>
                <a:gd name="connsiteY8" fmla="*/ 2 h 10920"/>
                <a:gd name="connsiteX9" fmla="*/ 2881 w 29091"/>
                <a:gd name="connsiteY9" fmla="*/ 10109 h 10920"/>
                <a:gd name="connsiteX10" fmla="*/ 0 w 29091"/>
                <a:gd name="connsiteY10" fmla="*/ 5058 h 10920"/>
                <a:gd name="connsiteX0" fmla="*/ 29091 w 29091"/>
                <a:gd name="connsiteY0" fmla="*/ 7252 h 10920"/>
                <a:gd name="connsiteX1" fmla="*/ 26659 w 29091"/>
                <a:gd name="connsiteY1" fmla="*/ 8275 h 10920"/>
                <a:gd name="connsiteX2" fmla="*/ 24659 w 29091"/>
                <a:gd name="connsiteY2" fmla="*/ 9102 h 10920"/>
                <a:gd name="connsiteX3" fmla="*/ 22322 w 29091"/>
                <a:gd name="connsiteY3" fmla="*/ 10205 h 10920"/>
                <a:gd name="connsiteX4" fmla="*/ 20024 w 29091"/>
                <a:gd name="connsiteY4" fmla="*/ 10113 h 10920"/>
                <a:gd name="connsiteX5" fmla="*/ 17173 w 29091"/>
                <a:gd name="connsiteY5" fmla="*/ 186 h 10920"/>
                <a:gd name="connsiteX6" fmla="*/ 14295 w 29091"/>
                <a:gd name="connsiteY6" fmla="*/ 10114 h 10920"/>
                <a:gd name="connsiteX7" fmla="*/ 11486 w 29091"/>
                <a:gd name="connsiteY7" fmla="*/ 2 h 10920"/>
                <a:gd name="connsiteX8" fmla="*/ 8540 w 29091"/>
                <a:gd name="connsiteY8" fmla="*/ 9929 h 10920"/>
                <a:gd name="connsiteX9" fmla="*/ 5741 w 29091"/>
                <a:gd name="connsiteY9" fmla="*/ 2 h 10920"/>
                <a:gd name="connsiteX10" fmla="*/ 2881 w 29091"/>
                <a:gd name="connsiteY10" fmla="*/ 10109 h 10920"/>
                <a:gd name="connsiteX11" fmla="*/ 0 w 29091"/>
                <a:gd name="connsiteY11" fmla="*/ 5058 h 10920"/>
                <a:gd name="connsiteX0" fmla="*/ 29091 w 29091"/>
                <a:gd name="connsiteY0" fmla="*/ 7252 h 10920"/>
                <a:gd name="connsiteX1" fmla="*/ 28010 w 29091"/>
                <a:gd name="connsiteY1" fmla="*/ 7631 h 10920"/>
                <a:gd name="connsiteX2" fmla="*/ 26659 w 29091"/>
                <a:gd name="connsiteY2" fmla="*/ 8275 h 10920"/>
                <a:gd name="connsiteX3" fmla="*/ 24659 w 29091"/>
                <a:gd name="connsiteY3" fmla="*/ 9102 h 10920"/>
                <a:gd name="connsiteX4" fmla="*/ 22322 w 29091"/>
                <a:gd name="connsiteY4" fmla="*/ 10205 h 10920"/>
                <a:gd name="connsiteX5" fmla="*/ 20024 w 29091"/>
                <a:gd name="connsiteY5" fmla="*/ 10113 h 10920"/>
                <a:gd name="connsiteX6" fmla="*/ 17173 w 29091"/>
                <a:gd name="connsiteY6" fmla="*/ 186 h 10920"/>
                <a:gd name="connsiteX7" fmla="*/ 14295 w 29091"/>
                <a:gd name="connsiteY7" fmla="*/ 10114 h 10920"/>
                <a:gd name="connsiteX8" fmla="*/ 11486 w 29091"/>
                <a:gd name="connsiteY8" fmla="*/ 2 h 10920"/>
                <a:gd name="connsiteX9" fmla="*/ 8540 w 29091"/>
                <a:gd name="connsiteY9" fmla="*/ 9929 h 10920"/>
                <a:gd name="connsiteX10" fmla="*/ 5741 w 29091"/>
                <a:gd name="connsiteY10" fmla="*/ 2 h 10920"/>
                <a:gd name="connsiteX11" fmla="*/ 2881 w 29091"/>
                <a:gd name="connsiteY11" fmla="*/ 10109 h 10920"/>
                <a:gd name="connsiteX12" fmla="*/ 0 w 29091"/>
                <a:gd name="connsiteY12" fmla="*/ 5058 h 10920"/>
                <a:gd name="connsiteX0" fmla="*/ 29091 w 29091"/>
                <a:gd name="connsiteY0" fmla="*/ 7252 h 10920"/>
                <a:gd name="connsiteX1" fmla="*/ 28010 w 29091"/>
                <a:gd name="connsiteY1" fmla="*/ 7631 h 10920"/>
                <a:gd name="connsiteX2" fmla="*/ 26659 w 29091"/>
                <a:gd name="connsiteY2" fmla="*/ 8275 h 10920"/>
                <a:gd name="connsiteX3" fmla="*/ 24659 w 29091"/>
                <a:gd name="connsiteY3" fmla="*/ 9102 h 10920"/>
                <a:gd name="connsiteX4" fmla="*/ 22322 w 29091"/>
                <a:gd name="connsiteY4" fmla="*/ 10205 h 10920"/>
                <a:gd name="connsiteX5" fmla="*/ 20024 w 29091"/>
                <a:gd name="connsiteY5" fmla="*/ 10113 h 10920"/>
                <a:gd name="connsiteX6" fmla="*/ 17173 w 29091"/>
                <a:gd name="connsiteY6" fmla="*/ 186 h 10920"/>
                <a:gd name="connsiteX7" fmla="*/ 14295 w 29091"/>
                <a:gd name="connsiteY7" fmla="*/ 10114 h 10920"/>
                <a:gd name="connsiteX8" fmla="*/ 11486 w 29091"/>
                <a:gd name="connsiteY8" fmla="*/ 2 h 10920"/>
                <a:gd name="connsiteX9" fmla="*/ 8540 w 29091"/>
                <a:gd name="connsiteY9" fmla="*/ 9929 h 10920"/>
                <a:gd name="connsiteX10" fmla="*/ 5741 w 29091"/>
                <a:gd name="connsiteY10" fmla="*/ 2 h 10920"/>
                <a:gd name="connsiteX11" fmla="*/ 2881 w 29091"/>
                <a:gd name="connsiteY11" fmla="*/ 10109 h 10920"/>
                <a:gd name="connsiteX12" fmla="*/ 0 w 29091"/>
                <a:gd name="connsiteY12" fmla="*/ 5058 h 10920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6659 w 29091"/>
                <a:gd name="connsiteY2" fmla="*/ 8275 h 10282"/>
                <a:gd name="connsiteX3" fmla="*/ 24659 w 29091"/>
                <a:gd name="connsiteY3" fmla="*/ 9102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6659 w 29091"/>
                <a:gd name="connsiteY2" fmla="*/ 8275 h 10282"/>
                <a:gd name="connsiteX3" fmla="*/ 25686 w 29091"/>
                <a:gd name="connsiteY3" fmla="*/ 10113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8591 w 29091"/>
                <a:gd name="connsiteY2" fmla="*/ 646 h 10282"/>
                <a:gd name="connsiteX3" fmla="*/ 25686 w 29091"/>
                <a:gd name="connsiteY3" fmla="*/ 10113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34307 w 34307"/>
                <a:gd name="connsiteY0" fmla="*/ 450 h 10282"/>
                <a:gd name="connsiteX1" fmla="*/ 28010 w 34307"/>
                <a:gd name="connsiteY1" fmla="*/ 7631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405"/>
                <a:gd name="connsiteX1" fmla="*/ 31402 w 34307"/>
                <a:gd name="connsiteY1" fmla="*/ 10205 h 10405"/>
                <a:gd name="connsiteX2" fmla="*/ 28605 w 34307"/>
                <a:gd name="connsiteY2" fmla="*/ 370 h 10405"/>
                <a:gd name="connsiteX3" fmla="*/ 25686 w 34307"/>
                <a:gd name="connsiteY3" fmla="*/ 10389 h 10405"/>
                <a:gd name="connsiteX4" fmla="*/ 22903 w 34307"/>
                <a:gd name="connsiteY4" fmla="*/ 370 h 10405"/>
                <a:gd name="connsiteX5" fmla="*/ 20024 w 34307"/>
                <a:gd name="connsiteY5" fmla="*/ 10113 h 10405"/>
                <a:gd name="connsiteX6" fmla="*/ 17173 w 34307"/>
                <a:gd name="connsiteY6" fmla="*/ 186 h 10405"/>
                <a:gd name="connsiteX7" fmla="*/ 14295 w 34307"/>
                <a:gd name="connsiteY7" fmla="*/ 10114 h 10405"/>
                <a:gd name="connsiteX8" fmla="*/ 11486 w 34307"/>
                <a:gd name="connsiteY8" fmla="*/ 2 h 10405"/>
                <a:gd name="connsiteX9" fmla="*/ 8540 w 34307"/>
                <a:gd name="connsiteY9" fmla="*/ 9929 h 10405"/>
                <a:gd name="connsiteX10" fmla="*/ 5741 w 34307"/>
                <a:gd name="connsiteY10" fmla="*/ 2 h 10405"/>
                <a:gd name="connsiteX11" fmla="*/ 2881 w 34307"/>
                <a:gd name="connsiteY11" fmla="*/ 10109 h 10405"/>
                <a:gd name="connsiteX12" fmla="*/ 0 w 34307"/>
                <a:gd name="connsiteY12" fmla="*/ 5058 h 10405"/>
                <a:gd name="connsiteX0" fmla="*/ 34307 w 34307"/>
                <a:gd name="connsiteY0" fmla="*/ 450 h 10405"/>
                <a:gd name="connsiteX1" fmla="*/ 31402 w 34307"/>
                <a:gd name="connsiteY1" fmla="*/ 10205 h 10405"/>
                <a:gd name="connsiteX2" fmla="*/ 28605 w 34307"/>
                <a:gd name="connsiteY2" fmla="*/ 370 h 10405"/>
                <a:gd name="connsiteX3" fmla="*/ 25686 w 34307"/>
                <a:gd name="connsiteY3" fmla="*/ 10389 h 10405"/>
                <a:gd name="connsiteX4" fmla="*/ 22903 w 34307"/>
                <a:gd name="connsiteY4" fmla="*/ 370 h 10405"/>
                <a:gd name="connsiteX5" fmla="*/ 20024 w 34307"/>
                <a:gd name="connsiteY5" fmla="*/ 10113 h 10405"/>
                <a:gd name="connsiteX6" fmla="*/ 17173 w 34307"/>
                <a:gd name="connsiteY6" fmla="*/ 186 h 10405"/>
                <a:gd name="connsiteX7" fmla="*/ 14295 w 34307"/>
                <a:gd name="connsiteY7" fmla="*/ 10114 h 10405"/>
                <a:gd name="connsiteX8" fmla="*/ 11486 w 34307"/>
                <a:gd name="connsiteY8" fmla="*/ 2 h 10405"/>
                <a:gd name="connsiteX9" fmla="*/ 8540 w 34307"/>
                <a:gd name="connsiteY9" fmla="*/ 9929 h 10405"/>
                <a:gd name="connsiteX10" fmla="*/ 5741 w 34307"/>
                <a:gd name="connsiteY10" fmla="*/ 2 h 10405"/>
                <a:gd name="connsiteX11" fmla="*/ 2881 w 34307"/>
                <a:gd name="connsiteY11" fmla="*/ 10109 h 10405"/>
                <a:gd name="connsiteX12" fmla="*/ 0 w 34307"/>
                <a:gd name="connsiteY12" fmla="*/ 5058 h 10405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903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483"/>
                <a:gd name="connsiteX1" fmla="*/ 31402 w 34307"/>
                <a:gd name="connsiteY1" fmla="*/ 10205 h 10483"/>
                <a:gd name="connsiteX2" fmla="*/ 28605 w 34307"/>
                <a:gd name="connsiteY2" fmla="*/ 370 h 10483"/>
                <a:gd name="connsiteX3" fmla="*/ 25686 w 34307"/>
                <a:gd name="connsiteY3" fmla="*/ 10389 h 10483"/>
                <a:gd name="connsiteX4" fmla="*/ 22862 w 34307"/>
                <a:gd name="connsiteY4" fmla="*/ 370 h 10483"/>
                <a:gd name="connsiteX5" fmla="*/ 20038 w 34307"/>
                <a:gd name="connsiteY5" fmla="*/ 10481 h 10483"/>
                <a:gd name="connsiteX6" fmla="*/ 17173 w 34307"/>
                <a:gd name="connsiteY6" fmla="*/ 186 h 10483"/>
                <a:gd name="connsiteX7" fmla="*/ 14295 w 34307"/>
                <a:gd name="connsiteY7" fmla="*/ 10114 h 10483"/>
                <a:gd name="connsiteX8" fmla="*/ 11486 w 34307"/>
                <a:gd name="connsiteY8" fmla="*/ 2 h 10483"/>
                <a:gd name="connsiteX9" fmla="*/ 8540 w 34307"/>
                <a:gd name="connsiteY9" fmla="*/ 9929 h 10483"/>
                <a:gd name="connsiteX10" fmla="*/ 5741 w 34307"/>
                <a:gd name="connsiteY10" fmla="*/ 2 h 10483"/>
                <a:gd name="connsiteX11" fmla="*/ 2881 w 34307"/>
                <a:gd name="connsiteY11" fmla="*/ 10109 h 10483"/>
                <a:gd name="connsiteX12" fmla="*/ 0 w 34307"/>
                <a:gd name="connsiteY12" fmla="*/ 5058 h 10483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4639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4639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5477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5477 h 10481"/>
                <a:gd name="connsiteX0" fmla="*/ 36129 w 36344"/>
                <a:gd name="connsiteY0" fmla="*/ 774 h 10805"/>
                <a:gd name="connsiteX1" fmla="*/ 36129 w 36344"/>
                <a:gd name="connsiteY1" fmla="*/ 708 h 10805"/>
                <a:gd name="connsiteX2" fmla="*/ 33224 w 36344"/>
                <a:gd name="connsiteY2" fmla="*/ 10529 h 10805"/>
                <a:gd name="connsiteX3" fmla="*/ 30427 w 36344"/>
                <a:gd name="connsiteY3" fmla="*/ 694 h 10805"/>
                <a:gd name="connsiteX4" fmla="*/ 27508 w 36344"/>
                <a:gd name="connsiteY4" fmla="*/ 10713 h 10805"/>
                <a:gd name="connsiteX5" fmla="*/ 24684 w 36344"/>
                <a:gd name="connsiteY5" fmla="*/ 694 h 10805"/>
                <a:gd name="connsiteX6" fmla="*/ 21860 w 36344"/>
                <a:gd name="connsiteY6" fmla="*/ 10805 h 10805"/>
                <a:gd name="connsiteX7" fmla="*/ 18995 w 36344"/>
                <a:gd name="connsiteY7" fmla="*/ 510 h 10805"/>
                <a:gd name="connsiteX8" fmla="*/ 16117 w 36344"/>
                <a:gd name="connsiteY8" fmla="*/ 10438 h 10805"/>
                <a:gd name="connsiteX9" fmla="*/ 13308 w 36344"/>
                <a:gd name="connsiteY9" fmla="*/ 326 h 10805"/>
                <a:gd name="connsiteX10" fmla="*/ 10362 w 36344"/>
                <a:gd name="connsiteY10" fmla="*/ 10253 h 10805"/>
                <a:gd name="connsiteX11" fmla="*/ 7563 w 36344"/>
                <a:gd name="connsiteY11" fmla="*/ 326 h 10805"/>
                <a:gd name="connsiteX12" fmla="*/ 4703 w 36344"/>
                <a:gd name="connsiteY12" fmla="*/ 10433 h 10805"/>
                <a:gd name="connsiteX13" fmla="*/ 0 w 36344"/>
                <a:gd name="connsiteY13" fmla="*/ 5801 h 10805"/>
                <a:gd name="connsiteX0" fmla="*/ 36129 w 38413"/>
                <a:gd name="connsiteY0" fmla="*/ 450 h 10481"/>
                <a:gd name="connsiteX1" fmla="*/ 38356 w 38413"/>
                <a:gd name="connsiteY1" fmla="*/ 4365 h 10481"/>
                <a:gd name="connsiteX2" fmla="*/ 33224 w 38413"/>
                <a:gd name="connsiteY2" fmla="*/ 10205 h 10481"/>
                <a:gd name="connsiteX3" fmla="*/ 30427 w 38413"/>
                <a:gd name="connsiteY3" fmla="*/ 370 h 10481"/>
                <a:gd name="connsiteX4" fmla="*/ 27508 w 38413"/>
                <a:gd name="connsiteY4" fmla="*/ 10389 h 10481"/>
                <a:gd name="connsiteX5" fmla="*/ 24684 w 38413"/>
                <a:gd name="connsiteY5" fmla="*/ 370 h 10481"/>
                <a:gd name="connsiteX6" fmla="*/ 21860 w 38413"/>
                <a:gd name="connsiteY6" fmla="*/ 10481 h 10481"/>
                <a:gd name="connsiteX7" fmla="*/ 18995 w 38413"/>
                <a:gd name="connsiteY7" fmla="*/ 186 h 10481"/>
                <a:gd name="connsiteX8" fmla="*/ 16117 w 38413"/>
                <a:gd name="connsiteY8" fmla="*/ 10114 h 10481"/>
                <a:gd name="connsiteX9" fmla="*/ 13308 w 38413"/>
                <a:gd name="connsiteY9" fmla="*/ 2 h 10481"/>
                <a:gd name="connsiteX10" fmla="*/ 10362 w 38413"/>
                <a:gd name="connsiteY10" fmla="*/ 9929 h 10481"/>
                <a:gd name="connsiteX11" fmla="*/ 7563 w 38413"/>
                <a:gd name="connsiteY11" fmla="*/ 2 h 10481"/>
                <a:gd name="connsiteX12" fmla="*/ 4703 w 38413"/>
                <a:gd name="connsiteY12" fmla="*/ 10109 h 10481"/>
                <a:gd name="connsiteX13" fmla="*/ 0 w 38413"/>
                <a:gd name="connsiteY13" fmla="*/ 5477 h 10481"/>
                <a:gd name="connsiteX0" fmla="*/ 36078 w 38412"/>
                <a:gd name="connsiteY0" fmla="*/ 3383 h 10481"/>
                <a:gd name="connsiteX1" fmla="*/ 38356 w 38412"/>
                <a:gd name="connsiteY1" fmla="*/ 4365 h 10481"/>
                <a:gd name="connsiteX2" fmla="*/ 33224 w 38412"/>
                <a:gd name="connsiteY2" fmla="*/ 10205 h 10481"/>
                <a:gd name="connsiteX3" fmla="*/ 30427 w 38412"/>
                <a:gd name="connsiteY3" fmla="*/ 370 h 10481"/>
                <a:gd name="connsiteX4" fmla="*/ 27508 w 38412"/>
                <a:gd name="connsiteY4" fmla="*/ 10389 h 10481"/>
                <a:gd name="connsiteX5" fmla="*/ 24684 w 38412"/>
                <a:gd name="connsiteY5" fmla="*/ 370 h 10481"/>
                <a:gd name="connsiteX6" fmla="*/ 21860 w 38412"/>
                <a:gd name="connsiteY6" fmla="*/ 10481 h 10481"/>
                <a:gd name="connsiteX7" fmla="*/ 18995 w 38412"/>
                <a:gd name="connsiteY7" fmla="*/ 186 h 10481"/>
                <a:gd name="connsiteX8" fmla="*/ 16117 w 38412"/>
                <a:gd name="connsiteY8" fmla="*/ 10114 h 10481"/>
                <a:gd name="connsiteX9" fmla="*/ 13308 w 38412"/>
                <a:gd name="connsiteY9" fmla="*/ 2 h 10481"/>
                <a:gd name="connsiteX10" fmla="*/ 10362 w 38412"/>
                <a:gd name="connsiteY10" fmla="*/ 9929 h 10481"/>
                <a:gd name="connsiteX11" fmla="*/ 7563 w 38412"/>
                <a:gd name="connsiteY11" fmla="*/ 2 h 10481"/>
                <a:gd name="connsiteX12" fmla="*/ 4703 w 38412"/>
                <a:gd name="connsiteY12" fmla="*/ 10109 h 10481"/>
                <a:gd name="connsiteX13" fmla="*/ 0 w 38412"/>
                <a:gd name="connsiteY13" fmla="*/ 5477 h 10481"/>
                <a:gd name="connsiteX0" fmla="*/ 36078 w 36331"/>
                <a:gd name="connsiteY0" fmla="*/ 3542 h 10640"/>
                <a:gd name="connsiteX1" fmla="*/ 36129 w 36331"/>
                <a:gd name="connsiteY1" fmla="*/ 334 h 10640"/>
                <a:gd name="connsiteX2" fmla="*/ 33224 w 36331"/>
                <a:gd name="connsiteY2" fmla="*/ 10364 h 10640"/>
                <a:gd name="connsiteX3" fmla="*/ 30427 w 36331"/>
                <a:gd name="connsiteY3" fmla="*/ 529 h 10640"/>
                <a:gd name="connsiteX4" fmla="*/ 27508 w 36331"/>
                <a:gd name="connsiteY4" fmla="*/ 10548 h 10640"/>
                <a:gd name="connsiteX5" fmla="*/ 24684 w 36331"/>
                <a:gd name="connsiteY5" fmla="*/ 529 h 10640"/>
                <a:gd name="connsiteX6" fmla="*/ 21860 w 36331"/>
                <a:gd name="connsiteY6" fmla="*/ 10640 h 10640"/>
                <a:gd name="connsiteX7" fmla="*/ 18995 w 36331"/>
                <a:gd name="connsiteY7" fmla="*/ 345 h 10640"/>
                <a:gd name="connsiteX8" fmla="*/ 16117 w 36331"/>
                <a:gd name="connsiteY8" fmla="*/ 10273 h 10640"/>
                <a:gd name="connsiteX9" fmla="*/ 13308 w 36331"/>
                <a:gd name="connsiteY9" fmla="*/ 161 h 10640"/>
                <a:gd name="connsiteX10" fmla="*/ 10362 w 36331"/>
                <a:gd name="connsiteY10" fmla="*/ 10088 h 10640"/>
                <a:gd name="connsiteX11" fmla="*/ 7563 w 36331"/>
                <a:gd name="connsiteY11" fmla="*/ 161 h 10640"/>
                <a:gd name="connsiteX12" fmla="*/ 4703 w 36331"/>
                <a:gd name="connsiteY12" fmla="*/ 10268 h 10640"/>
                <a:gd name="connsiteX13" fmla="*/ 0 w 36331"/>
                <a:gd name="connsiteY13" fmla="*/ 5636 h 10640"/>
                <a:gd name="connsiteX0" fmla="*/ 42657 w 42657"/>
                <a:gd name="connsiteY0" fmla="*/ 6980 h 10516"/>
                <a:gd name="connsiteX1" fmla="*/ 36129 w 42657"/>
                <a:gd name="connsiteY1" fmla="*/ 210 h 10516"/>
                <a:gd name="connsiteX2" fmla="*/ 33224 w 42657"/>
                <a:gd name="connsiteY2" fmla="*/ 10240 h 10516"/>
                <a:gd name="connsiteX3" fmla="*/ 30427 w 42657"/>
                <a:gd name="connsiteY3" fmla="*/ 405 h 10516"/>
                <a:gd name="connsiteX4" fmla="*/ 27508 w 42657"/>
                <a:gd name="connsiteY4" fmla="*/ 10424 h 10516"/>
                <a:gd name="connsiteX5" fmla="*/ 24684 w 42657"/>
                <a:gd name="connsiteY5" fmla="*/ 405 h 10516"/>
                <a:gd name="connsiteX6" fmla="*/ 21860 w 42657"/>
                <a:gd name="connsiteY6" fmla="*/ 10516 h 10516"/>
                <a:gd name="connsiteX7" fmla="*/ 18995 w 42657"/>
                <a:gd name="connsiteY7" fmla="*/ 221 h 10516"/>
                <a:gd name="connsiteX8" fmla="*/ 16117 w 42657"/>
                <a:gd name="connsiteY8" fmla="*/ 10149 h 10516"/>
                <a:gd name="connsiteX9" fmla="*/ 13308 w 42657"/>
                <a:gd name="connsiteY9" fmla="*/ 37 h 10516"/>
                <a:gd name="connsiteX10" fmla="*/ 10362 w 42657"/>
                <a:gd name="connsiteY10" fmla="*/ 9964 h 10516"/>
                <a:gd name="connsiteX11" fmla="*/ 7563 w 42657"/>
                <a:gd name="connsiteY11" fmla="*/ 37 h 10516"/>
                <a:gd name="connsiteX12" fmla="*/ 4703 w 42657"/>
                <a:gd name="connsiteY12" fmla="*/ 10144 h 10516"/>
                <a:gd name="connsiteX13" fmla="*/ 0 w 42657"/>
                <a:gd name="connsiteY13" fmla="*/ 5512 h 10516"/>
                <a:gd name="connsiteX0" fmla="*/ 42657 w 42657"/>
                <a:gd name="connsiteY0" fmla="*/ 6980 h 10516"/>
                <a:gd name="connsiteX1" fmla="*/ 36129 w 42657"/>
                <a:gd name="connsiteY1" fmla="*/ 210 h 10516"/>
                <a:gd name="connsiteX2" fmla="*/ 33224 w 42657"/>
                <a:gd name="connsiteY2" fmla="*/ 10240 h 10516"/>
                <a:gd name="connsiteX3" fmla="*/ 30427 w 42657"/>
                <a:gd name="connsiteY3" fmla="*/ 405 h 10516"/>
                <a:gd name="connsiteX4" fmla="*/ 27508 w 42657"/>
                <a:gd name="connsiteY4" fmla="*/ 10424 h 10516"/>
                <a:gd name="connsiteX5" fmla="*/ 24684 w 42657"/>
                <a:gd name="connsiteY5" fmla="*/ 405 h 10516"/>
                <a:gd name="connsiteX6" fmla="*/ 21860 w 42657"/>
                <a:gd name="connsiteY6" fmla="*/ 10516 h 10516"/>
                <a:gd name="connsiteX7" fmla="*/ 18995 w 42657"/>
                <a:gd name="connsiteY7" fmla="*/ 221 h 10516"/>
                <a:gd name="connsiteX8" fmla="*/ 16117 w 42657"/>
                <a:gd name="connsiteY8" fmla="*/ 10149 h 10516"/>
                <a:gd name="connsiteX9" fmla="*/ 13308 w 42657"/>
                <a:gd name="connsiteY9" fmla="*/ 37 h 10516"/>
                <a:gd name="connsiteX10" fmla="*/ 10362 w 42657"/>
                <a:gd name="connsiteY10" fmla="*/ 9964 h 10516"/>
                <a:gd name="connsiteX11" fmla="*/ 7563 w 42657"/>
                <a:gd name="connsiteY11" fmla="*/ 37 h 10516"/>
                <a:gd name="connsiteX12" fmla="*/ 4703 w 42657"/>
                <a:gd name="connsiteY12" fmla="*/ 10144 h 10516"/>
                <a:gd name="connsiteX13" fmla="*/ 0 w 42657"/>
                <a:gd name="connsiteY13" fmla="*/ 5512 h 10516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7202 h 10738"/>
                <a:gd name="connsiteX1" fmla="*/ 36129 w 42657"/>
                <a:gd name="connsiteY1" fmla="*/ 13 h 10738"/>
                <a:gd name="connsiteX2" fmla="*/ 33224 w 42657"/>
                <a:gd name="connsiteY2" fmla="*/ 10462 h 10738"/>
                <a:gd name="connsiteX3" fmla="*/ 30427 w 42657"/>
                <a:gd name="connsiteY3" fmla="*/ 627 h 10738"/>
                <a:gd name="connsiteX4" fmla="*/ 27508 w 42657"/>
                <a:gd name="connsiteY4" fmla="*/ 10646 h 10738"/>
                <a:gd name="connsiteX5" fmla="*/ 24684 w 42657"/>
                <a:gd name="connsiteY5" fmla="*/ 627 h 10738"/>
                <a:gd name="connsiteX6" fmla="*/ 21860 w 42657"/>
                <a:gd name="connsiteY6" fmla="*/ 10738 h 10738"/>
                <a:gd name="connsiteX7" fmla="*/ 18995 w 42657"/>
                <a:gd name="connsiteY7" fmla="*/ 443 h 10738"/>
                <a:gd name="connsiteX8" fmla="*/ 16117 w 42657"/>
                <a:gd name="connsiteY8" fmla="*/ 10371 h 10738"/>
                <a:gd name="connsiteX9" fmla="*/ 13308 w 42657"/>
                <a:gd name="connsiteY9" fmla="*/ 259 h 10738"/>
                <a:gd name="connsiteX10" fmla="*/ 10362 w 42657"/>
                <a:gd name="connsiteY10" fmla="*/ 10186 h 10738"/>
                <a:gd name="connsiteX11" fmla="*/ 7563 w 42657"/>
                <a:gd name="connsiteY11" fmla="*/ 259 h 10738"/>
                <a:gd name="connsiteX12" fmla="*/ 4703 w 42657"/>
                <a:gd name="connsiteY12" fmla="*/ 10366 h 10738"/>
                <a:gd name="connsiteX13" fmla="*/ 0 w 42657"/>
                <a:gd name="connsiteY13" fmla="*/ 5734 h 10738"/>
                <a:gd name="connsiteX0" fmla="*/ 42657 w 42657"/>
                <a:gd name="connsiteY0" fmla="*/ 7194 h 10730"/>
                <a:gd name="connsiteX1" fmla="*/ 36129 w 42657"/>
                <a:gd name="connsiteY1" fmla="*/ 5 h 10730"/>
                <a:gd name="connsiteX2" fmla="*/ 33224 w 42657"/>
                <a:gd name="connsiteY2" fmla="*/ 10454 h 10730"/>
                <a:gd name="connsiteX3" fmla="*/ 30427 w 42657"/>
                <a:gd name="connsiteY3" fmla="*/ 619 h 10730"/>
                <a:gd name="connsiteX4" fmla="*/ 27508 w 42657"/>
                <a:gd name="connsiteY4" fmla="*/ 10638 h 10730"/>
                <a:gd name="connsiteX5" fmla="*/ 24684 w 42657"/>
                <a:gd name="connsiteY5" fmla="*/ 619 h 10730"/>
                <a:gd name="connsiteX6" fmla="*/ 21860 w 42657"/>
                <a:gd name="connsiteY6" fmla="*/ 10730 h 10730"/>
                <a:gd name="connsiteX7" fmla="*/ 18995 w 42657"/>
                <a:gd name="connsiteY7" fmla="*/ 435 h 10730"/>
                <a:gd name="connsiteX8" fmla="*/ 16117 w 42657"/>
                <a:gd name="connsiteY8" fmla="*/ 10363 h 10730"/>
                <a:gd name="connsiteX9" fmla="*/ 13308 w 42657"/>
                <a:gd name="connsiteY9" fmla="*/ 251 h 10730"/>
                <a:gd name="connsiteX10" fmla="*/ 10362 w 42657"/>
                <a:gd name="connsiteY10" fmla="*/ 10178 h 10730"/>
                <a:gd name="connsiteX11" fmla="*/ 7563 w 42657"/>
                <a:gd name="connsiteY11" fmla="*/ 251 h 10730"/>
                <a:gd name="connsiteX12" fmla="*/ 4703 w 42657"/>
                <a:gd name="connsiteY12" fmla="*/ 10358 h 10730"/>
                <a:gd name="connsiteX13" fmla="*/ 0 w 42657"/>
                <a:gd name="connsiteY13" fmla="*/ 5726 h 10730"/>
                <a:gd name="connsiteX0" fmla="*/ 42657 w 42657"/>
                <a:gd name="connsiteY0" fmla="*/ 7189 h 10725"/>
                <a:gd name="connsiteX1" fmla="*/ 36129 w 42657"/>
                <a:gd name="connsiteY1" fmla="*/ 0 h 10725"/>
                <a:gd name="connsiteX2" fmla="*/ 33224 w 42657"/>
                <a:gd name="connsiteY2" fmla="*/ 10449 h 10725"/>
                <a:gd name="connsiteX3" fmla="*/ 30427 w 42657"/>
                <a:gd name="connsiteY3" fmla="*/ 614 h 10725"/>
                <a:gd name="connsiteX4" fmla="*/ 27508 w 42657"/>
                <a:gd name="connsiteY4" fmla="*/ 10633 h 10725"/>
                <a:gd name="connsiteX5" fmla="*/ 24684 w 42657"/>
                <a:gd name="connsiteY5" fmla="*/ 614 h 10725"/>
                <a:gd name="connsiteX6" fmla="*/ 21860 w 42657"/>
                <a:gd name="connsiteY6" fmla="*/ 10725 h 10725"/>
                <a:gd name="connsiteX7" fmla="*/ 18995 w 42657"/>
                <a:gd name="connsiteY7" fmla="*/ 430 h 10725"/>
                <a:gd name="connsiteX8" fmla="*/ 16117 w 42657"/>
                <a:gd name="connsiteY8" fmla="*/ 10358 h 10725"/>
                <a:gd name="connsiteX9" fmla="*/ 13308 w 42657"/>
                <a:gd name="connsiteY9" fmla="*/ 246 h 10725"/>
                <a:gd name="connsiteX10" fmla="*/ 10362 w 42657"/>
                <a:gd name="connsiteY10" fmla="*/ 10173 h 10725"/>
                <a:gd name="connsiteX11" fmla="*/ 7563 w 42657"/>
                <a:gd name="connsiteY11" fmla="*/ 246 h 10725"/>
                <a:gd name="connsiteX12" fmla="*/ 4703 w 42657"/>
                <a:gd name="connsiteY12" fmla="*/ 10353 h 10725"/>
                <a:gd name="connsiteX13" fmla="*/ 0 w 42657"/>
                <a:gd name="connsiteY13" fmla="*/ 5721 h 10725"/>
                <a:gd name="connsiteX0" fmla="*/ 42657 w 42657"/>
                <a:gd name="connsiteY0" fmla="*/ 7191 h 10727"/>
                <a:gd name="connsiteX1" fmla="*/ 36129 w 42657"/>
                <a:gd name="connsiteY1" fmla="*/ 2 h 10727"/>
                <a:gd name="connsiteX2" fmla="*/ 33224 w 42657"/>
                <a:gd name="connsiteY2" fmla="*/ 10451 h 10727"/>
                <a:gd name="connsiteX3" fmla="*/ 30427 w 42657"/>
                <a:gd name="connsiteY3" fmla="*/ 616 h 10727"/>
                <a:gd name="connsiteX4" fmla="*/ 27508 w 42657"/>
                <a:gd name="connsiteY4" fmla="*/ 10635 h 10727"/>
                <a:gd name="connsiteX5" fmla="*/ 24684 w 42657"/>
                <a:gd name="connsiteY5" fmla="*/ 616 h 10727"/>
                <a:gd name="connsiteX6" fmla="*/ 21860 w 42657"/>
                <a:gd name="connsiteY6" fmla="*/ 10727 h 10727"/>
                <a:gd name="connsiteX7" fmla="*/ 18995 w 42657"/>
                <a:gd name="connsiteY7" fmla="*/ 432 h 10727"/>
                <a:gd name="connsiteX8" fmla="*/ 16117 w 42657"/>
                <a:gd name="connsiteY8" fmla="*/ 10360 h 10727"/>
                <a:gd name="connsiteX9" fmla="*/ 13308 w 42657"/>
                <a:gd name="connsiteY9" fmla="*/ 248 h 10727"/>
                <a:gd name="connsiteX10" fmla="*/ 10362 w 42657"/>
                <a:gd name="connsiteY10" fmla="*/ 10175 h 10727"/>
                <a:gd name="connsiteX11" fmla="*/ 7563 w 42657"/>
                <a:gd name="connsiteY11" fmla="*/ 248 h 10727"/>
                <a:gd name="connsiteX12" fmla="*/ 4703 w 42657"/>
                <a:gd name="connsiteY12" fmla="*/ 10355 h 10727"/>
                <a:gd name="connsiteX13" fmla="*/ 0 w 42657"/>
                <a:gd name="connsiteY13" fmla="*/ 5723 h 10727"/>
                <a:gd name="connsiteX0" fmla="*/ 42708 w 42708"/>
                <a:gd name="connsiteY0" fmla="*/ 5725 h 10728"/>
                <a:gd name="connsiteX1" fmla="*/ 36129 w 42708"/>
                <a:gd name="connsiteY1" fmla="*/ 3 h 10728"/>
                <a:gd name="connsiteX2" fmla="*/ 33224 w 42708"/>
                <a:gd name="connsiteY2" fmla="*/ 10452 h 10728"/>
                <a:gd name="connsiteX3" fmla="*/ 30427 w 42708"/>
                <a:gd name="connsiteY3" fmla="*/ 617 h 10728"/>
                <a:gd name="connsiteX4" fmla="*/ 27508 w 42708"/>
                <a:gd name="connsiteY4" fmla="*/ 10636 h 10728"/>
                <a:gd name="connsiteX5" fmla="*/ 24684 w 42708"/>
                <a:gd name="connsiteY5" fmla="*/ 617 h 10728"/>
                <a:gd name="connsiteX6" fmla="*/ 21860 w 42708"/>
                <a:gd name="connsiteY6" fmla="*/ 10728 h 10728"/>
                <a:gd name="connsiteX7" fmla="*/ 18995 w 42708"/>
                <a:gd name="connsiteY7" fmla="*/ 433 h 10728"/>
                <a:gd name="connsiteX8" fmla="*/ 16117 w 42708"/>
                <a:gd name="connsiteY8" fmla="*/ 10361 h 10728"/>
                <a:gd name="connsiteX9" fmla="*/ 13308 w 42708"/>
                <a:gd name="connsiteY9" fmla="*/ 249 h 10728"/>
                <a:gd name="connsiteX10" fmla="*/ 10362 w 42708"/>
                <a:gd name="connsiteY10" fmla="*/ 10176 h 10728"/>
                <a:gd name="connsiteX11" fmla="*/ 7563 w 42708"/>
                <a:gd name="connsiteY11" fmla="*/ 249 h 10728"/>
                <a:gd name="connsiteX12" fmla="*/ 4703 w 42708"/>
                <a:gd name="connsiteY12" fmla="*/ 10356 h 10728"/>
                <a:gd name="connsiteX13" fmla="*/ 0 w 42708"/>
                <a:gd name="connsiteY13" fmla="*/ 5724 h 10728"/>
                <a:gd name="connsiteX0" fmla="*/ 42708 w 42708"/>
                <a:gd name="connsiteY0" fmla="*/ 5725 h 10728"/>
                <a:gd name="connsiteX1" fmla="*/ 36129 w 42708"/>
                <a:gd name="connsiteY1" fmla="*/ 3 h 10728"/>
                <a:gd name="connsiteX2" fmla="*/ 33224 w 42708"/>
                <a:gd name="connsiteY2" fmla="*/ 10452 h 10728"/>
                <a:gd name="connsiteX3" fmla="*/ 30427 w 42708"/>
                <a:gd name="connsiteY3" fmla="*/ 617 h 10728"/>
                <a:gd name="connsiteX4" fmla="*/ 27508 w 42708"/>
                <a:gd name="connsiteY4" fmla="*/ 10636 h 10728"/>
                <a:gd name="connsiteX5" fmla="*/ 24684 w 42708"/>
                <a:gd name="connsiteY5" fmla="*/ 617 h 10728"/>
                <a:gd name="connsiteX6" fmla="*/ 21860 w 42708"/>
                <a:gd name="connsiteY6" fmla="*/ 10728 h 10728"/>
                <a:gd name="connsiteX7" fmla="*/ 18995 w 42708"/>
                <a:gd name="connsiteY7" fmla="*/ 433 h 10728"/>
                <a:gd name="connsiteX8" fmla="*/ 16117 w 42708"/>
                <a:gd name="connsiteY8" fmla="*/ 10361 h 10728"/>
                <a:gd name="connsiteX9" fmla="*/ 13308 w 42708"/>
                <a:gd name="connsiteY9" fmla="*/ 249 h 10728"/>
                <a:gd name="connsiteX10" fmla="*/ 10362 w 42708"/>
                <a:gd name="connsiteY10" fmla="*/ 10176 h 10728"/>
                <a:gd name="connsiteX11" fmla="*/ 7563 w 42708"/>
                <a:gd name="connsiteY11" fmla="*/ 249 h 10728"/>
                <a:gd name="connsiteX12" fmla="*/ 4703 w 42708"/>
                <a:gd name="connsiteY12" fmla="*/ 10356 h 10728"/>
                <a:gd name="connsiteX13" fmla="*/ 0 w 42708"/>
                <a:gd name="connsiteY13" fmla="*/ 5724 h 10728"/>
                <a:gd name="connsiteX0" fmla="*/ 42708 w 42708"/>
                <a:gd name="connsiteY0" fmla="*/ 5837 h 10840"/>
                <a:gd name="connsiteX1" fmla="*/ 41594 w 42708"/>
                <a:gd name="connsiteY1" fmla="*/ 5562 h 10840"/>
                <a:gd name="connsiteX2" fmla="*/ 36129 w 42708"/>
                <a:gd name="connsiteY2" fmla="*/ 115 h 10840"/>
                <a:gd name="connsiteX3" fmla="*/ 33224 w 42708"/>
                <a:gd name="connsiteY3" fmla="*/ 10564 h 10840"/>
                <a:gd name="connsiteX4" fmla="*/ 30427 w 42708"/>
                <a:gd name="connsiteY4" fmla="*/ 729 h 10840"/>
                <a:gd name="connsiteX5" fmla="*/ 27508 w 42708"/>
                <a:gd name="connsiteY5" fmla="*/ 10748 h 10840"/>
                <a:gd name="connsiteX6" fmla="*/ 24684 w 42708"/>
                <a:gd name="connsiteY6" fmla="*/ 729 h 10840"/>
                <a:gd name="connsiteX7" fmla="*/ 21860 w 42708"/>
                <a:gd name="connsiteY7" fmla="*/ 10840 h 10840"/>
                <a:gd name="connsiteX8" fmla="*/ 18995 w 42708"/>
                <a:gd name="connsiteY8" fmla="*/ 545 h 10840"/>
                <a:gd name="connsiteX9" fmla="*/ 16117 w 42708"/>
                <a:gd name="connsiteY9" fmla="*/ 10473 h 10840"/>
                <a:gd name="connsiteX10" fmla="*/ 13308 w 42708"/>
                <a:gd name="connsiteY10" fmla="*/ 361 h 10840"/>
                <a:gd name="connsiteX11" fmla="*/ 10362 w 42708"/>
                <a:gd name="connsiteY11" fmla="*/ 10288 h 10840"/>
                <a:gd name="connsiteX12" fmla="*/ 7563 w 42708"/>
                <a:gd name="connsiteY12" fmla="*/ 361 h 10840"/>
                <a:gd name="connsiteX13" fmla="*/ 4703 w 42708"/>
                <a:gd name="connsiteY13" fmla="*/ 10468 h 10840"/>
                <a:gd name="connsiteX14" fmla="*/ 0 w 42708"/>
                <a:gd name="connsiteY14" fmla="*/ 5836 h 10840"/>
                <a:gd name="connsiteX0" fmla="*/ 42708 w 42708"/>
                <a:gd name="connsiteY0" fmla="*/ 5855 h 10858"/>
                <a:gd name="connsiteX1" fmla="*/ 41594 w 42708"/>
                <a:gd name="connsiteY1" fmla="*/ 5580 h 10858"/>
                <a:gd name="connsiteX2" fmla="*/ 40734 w 42708"/>
                <a:gd name="connsiteY2" fmla="*/ 5371 h 10858"/>
                <a:gd name="connsiteX3" fmla="*/ 36129 w 42708"/>
                <a:gd name="connsiteY3" fmla="*/ 133 h 10858"/>
                <a:gd name="connsiteX4" fmla="*/ 33224 w 42708"/>
                <a:gd name="connsiteY4" fmla="*/ 10582 h 10858"/>
                <a:gd name="connsiteX5" fmla="*/ 30427 w 42708"/>
                <a:gd name="connsiteY5" fmla="*/ 747 h 10858"/>
                <a:gd name="connsiteX6" fmla="*/ 27508 w 42708"/>
                <a:gd name="connsiteY6" fmla="*/ 10766 h 10858"/>
                <a:gd name="connsiteX7" fmla="*/ 24684 w 42708"/>
                <a:gd name="connsiteY7" fmla="*/ 747 h 10858"/>
                <a:gd name="connsiteX8" fmla="*/ 21860 w 42708"/>
                <a:gd name="connsiteY8" fmla="*/ 10858 h 10858"/>
                <a:gd name="connsiteX9" fmla="*/ 18995 w 42708"/>
                <a:gd name="connsiteY9" fmla="*/ 563 h 10858"/>
                <a:gd name="connsiteX10" fmla="*/ 16117 w 42708"/>
                <a:gd name="connsiteY10" fmla="*/ 10491 h 10858"/>
                <a:gd name="connsiteX11" fmla="*/ 13308 w 42708"/>
                <a:gd name="connsiteY11" fmla="*/ 379 h 10858"/>
                <a:gd name="connsiteX12" fmla="*/ 10362 w 42708"/>
                <a:gd name="connsiteY12" fmla="*/ 10306 h 10858"/>
                <a:gd name="connsiteX13" fmla="*/ 7563 w 42708"/>
                <a:gd name="connsiteY13" fmla="*/ 379 h 10858"/>
                <a:gd name="connsiteX14" fmla="*/ 4703 w 42708"/>
                <a:gd name="connsiteY14" fmla="*/ 10486 h 10858"/>
                <a:gd name="connsiteX15" fmla="*/ 0 w 42708"/>
                <a:gd name="connsiteY15" fmla="*/ 5854 h 10858"/>
                <a:gd name="connsiteX0" fmla="*/ 42708 w 42708"/>
                <a:gd name="connsiteY0" fmla="*/ 5831 h 10834"/>
                <a:gd name="connsiteX1" fmla="*/ 41594 w 42708"/>
                <a:gd name="connsiteY1" fmla="*/ 5556 h 10834"/>
                <a:gd name="connsiteX2" fmla="*/ 40734 w 42708"/>
                <a:gd name="connsiteY2" fmla="*/ 5347 h 10834"/>
                <a:gd name="connsiteX3" fmla="*/ 36129 w 42708"/>
                <a:gd name="connsiteY3" fmla="*/ 109 h 10834"/>
                <a:gd name="connsiteX4" fmla="*/ 33224 w 42708"/>
                <a:gd name="connsiteY4" fmla="*/ 10558 h 10834"/>
                <a:gd name="connsiteX5" fmla="*/ 30427 w 42708"/>
                <a:gd name="connsiteY5" fmla="*/ 723 h 10834"/>
                <a:gd name="connsiteX6" fmla="*/ 27508 w 42708"/>
                <a:gd name="connsiteY6" fmla="*/ 10742 h 10834"/>
                <a:gd name="connsiteX7" fmla="*/ 24684 w 42708"/>
                <a:gd name="connsiteY7" fmla="*/ 723 h 10834"/>
                <a:gd name="connsiteX8" fmla="*/ 21860 w 42708"/>
                <a:gd name="connsiteY8" fmla="*/ 10834 h 10834"/>
                <a:gd name="connsiteX9" fmla="*/ 18995 w 42708"/>
                <a:gd name="connsiteY9" fmla="*/ 539 h 10834"/>
                <a:gd name="connsiteX10" fmla="*/ 16117 w 42708"/>
                <a:gd name="connsiteY10" fmla="*/ 10467 h 10834"/>
                <a:gd name="connsiteX11" fmla="*/ 13308 w 42708"/>
                <a:gd name="connsiteY11" fmla="*/ 355 h 10834"/>
                <a:gd name="connsiteX12" fmla="*/ 10362 w 42708"/>
                <a:gd name="connsiteY12" fmla="*/ 10282 h 10834"/>
                <a:gd name="connsiteX13" fmla="*/ 7563 w 42708"/>
                <a:gd name="connsiteY13" fmla="*/ 355 h 10834"/>
                <a:gd name="connsiteX14" fmla="*/ 4703 w 42708"/>
                <a:gd name="connsiteY14" fmla="*/ 10462 h 10834"/>
                <a:gd name="connsiteX15" fmla="*/ 0 w 42708"/>
                <a:gd name="connsiteY15" fmla="*/ 5830 h 10834"/>
                <a:gd name="connsiteX0" fmla="*/ 42708 w 42708"/>
                <a:gd name="connsiteY0" fmla="*/ 5831 h 10834"/>
                <a:gd name="connsiteX1" fmla="*/ 40734 w 42708"/>
                <a:gd name="connsiteY1" fmla="*/ 5347 h 10834"/>
                <a:gd name="connsiteX2" fmla="*/ 36129 w 42708"/>
                <a:gd name="connsiteY2" fmla="*/ 109 h 10834"/>
                <a:gd name="connsiteX3" fmla="*/ 33224 w 42708"/>
                <a:gd name="connsiteY3" fmla="*/ 10558 h 10834"/>
                <a:gd name="connsiteX4" fmla="*/ 30427 w 42708"/>
                <a:gd name="connsiteY4" fmla="*/ 723 h 10834"/>
                <a:gd name="connsiteX5" fmla="*/ 27508 w 42708"/>
                <a:gd name="connsiteY5" fmla="*/ 10742 h 10834"/>
                <a:gd name="connsiteX6" fmla="*/ 24684 w 42708"/>
                <a:gd name="connsiteY6" fmla="*/ 723 h 10834"/>
                <a:gd name="connsiteX7" fmla="*/ 21860 w 42708"/>
                <a:gd name="connsiteY7" fmla="*/ 10834 h 10834"/>
                <a:gd name="connsiteX8" fmla="*/ 18995 w 42708"/>
                <a:gd name="connsiteY8" fmla="*/ 539 h 10834"/>
                <a:gd name="connsiteX9" fmla="*/ 16117 w 42708"/>
                <a:gd name="connsiteY9" fmla="*/ 10467 h 10834"/>
                <a:gd name="connsiteX10" fmla="*/ 13308 w 42708"/>
                <a:gd name="connsiteY10" fmla="*/ 355 h 10834"/>
                <a:gd name="connsiteX11" fmla="*/ 10362 w 42708"/>
                <a:gd name="connsiteY11" fmla="*/ 10282 h 10834"/>
                <a:gd name="connsiteX12" fmla="*/ 7563 w 42708"/>
                <a:gd name="connsiteY12" fmla="*/ 355 h 10834"/>
                <a:gd name="connsiteX13" fmla="*/ 4703 w 42708"/>
                <a:gd name="connsiteY13" fmla="*/ 10462 h 10834"/>
                <a:gd name="connsiteX14" fmla="*/ 0 w 42708"/>
                <a:gd name="connsiteY14" fmla="*/ 5830 h 10834"/>
                <a:gd name="connsiteX0" fmla="*/ 40734 w 40734"/>
                <a:gd name="connsiteY0" fmla="*/ 5347 h 10834"/>
                <a:gd name="connsiteX1" fmla="*/ 36129 w 40734"/>
                <a:gd name="connsiteY1" fmla="*/ 109 h 10834"/>
                <a:gd name="connsiteX2" fmla="*/ 33224 w 40734"/>
                <a:gd name="connsiteY2" fmla="*/ 10558 h 10834"/>
                <a:gd name="connsiteX3" fmla="*/ 30427 w 40734"/>
                <a:gd name="connsiteY3" fmla="*/ 723 h 10834"/>
                <a:gd name="connsiteX4" fmla="*/ 27508 w 40734"/>
                <a:gd name="connsiteY4" fmla="*/ 10742 h 10834"/>
                <a:gd name="connsiteX5" fmla="*/ 24684 w 40734"/>
                <a:gd name="connsiteY5" fmla="*/ 723 h 10834"/>
                <a:gd name="connsiteX6" fmla="*/ 21860 w 40734"/>
                <a:gd name="connsiteY6" fmla="*/ 10834 h 10834"/>
                <a:gd name="connsiteX7" fmla="*/ 18995 w 40734"/>
                <a:gd name="connsiteY7" fmla="*/ 539 h 10834"/>
                <a:gd name="connsiteX8" fmla="*/ 16117 w 40734"/>
                <a:gd name="connsiteY8" fmla="*/ 10467 h 10834"/>
                <a:gd name="connsiteX9" fmla="*/ 13308 w 40734"/>
                <a:gd name="connsiteY9" fmla="*/ 355 h 10834"/>
                <a:gd name="connsiteX10" fmla="*/ 10362 w 40734"/>
                <a:gd name="connsiteY10" fmla="*/ 10282 h 10834"/>
                <a:gd name="connsiteX11" fmla="*/ 7563 w 40734"/>
                <a:gd name="connsiteY11" fmla="*/ 355 h 10834"/>
                <a:gd name="connsiteX12" fmla="*/ 4703 w 40734"/>
                <a:gd name="connsiteY12" fmla="*/ 10462 h 10834"/>
                <a:gd name="connsiteX13" fmla="*/ 0 w 40734"/>
                <a:gd name="connsiteY13" fmla="*/ 5830 h 10834"/>
                <a:gd name="connsiteX0" fmla="*/ 40734 w 40734"/>
                <a:gd name="connsiteY0" fmla="*/ 5356 h 10843"/>
                <a:gd name="connsiteX1" fmla="*/ 36129 w 40734"/>
                <a:gd name="connsiteY1" fmla="*/ 118 h 10843"/>
                <a:gd name="connsiteX2" fmla="*/ 33224 w 40734"/>
                <a:gd name="connsiteY2" fmla="*/ 10567 h 10843"/>
                <a:gd name="connsiteX3" fmla="*/ 30427 w 40734"/>
                <a:gd name="connsiteY3" fmla="*/ 732 h 10843"/>
                <a:gd name="connsiteX4" fmla="*/ 27508 w 40734"/>
                <a:gd name="connsiteY4" fmla="*/ 10751 h 10843"/>
                <a:gd name="connsiteX5" fmla="*/ 24684 w 40734"/>
                <a:gd name="connsiteY5" fmla="*/ 732 h 10843"/>
                <a:gd name="connsiteX6" fmla="*/ 21860 w 40734"/>
                <a:gd name="connsiteY6" fmla="*/ 10843 h 10843"/>
                <a:gd name="connsiteX7" fmla="*/ 18995 w 40734"/>
                <a:gd name="connsiteY7" fmla="*/ 548 h 10843"/>
                <a:gd name="connsiteX8" fmla="*/ 16117 w 40734"/>
                <a:gd name="connsiteY8" fmla="*/ 10476 h 10843"/>
                <a:gd name="connsiteX9" fmla="*/ 13308 w 40734"/>
                <a:gd name="connsiteY9" fmla="*/ 364 h 10843"/>
                <a:gd name="connsiteX10" fmla="*/ 10362 w 40734"/>
                <a:gd name="connsiteY10" fmla="*/ 10291 h 10843"/>
                <a:gd name="connsiteX11" fmla="*/ 7563 w 40734"/>
                <a:gd name="connsiteY11" fmla="*/ 364 h 10843"/>
                <a:gd name="connsiteX12" fmla="*/ 4703 w 40734"/>
                <a:gd name="connsiteY12" fmla="*/ 10471 h 10843"/>
                <a:gd name="connsiteX13" fmla="*/ 0 w 40734"/>
                <a:gd name="connsiteY13" fmla="*/ 5839 h 10843"/>
                <a:gd name="connsiteX0" fmla="*/ 44327 w 44327"/>
                <a:gd name="connsiteY0" fmla="*/ 5356 h 10843"/>
                <a:gd name="connsiteX1" fmla="*/ 36129 w 44327"/>
                <a:gd name="connsiteY1" fmla="*/ 118 h 10843"/>
                <a:gd name="connsiteX2" fmla="*/ 33224 w 44327"/>
                <a:gd name="connsiteY2" fmla="*/ 10567 h 10843"/>
                <a:gd name="connsiteX3" fmla="*/ 30427 w 44327"/>
                <a:gd name="connsiteY3" fmla="*/ 732 h 10843"/>
                <a:gd name="connsiteX4" fmla="*/ 27508 w 44327"/>
                <a:gd name="connsiteY4" fmla="*/ 10751 h 10843"/>
                <a:gd name="connsiteX5" fmla="*/ 24684 w 44327"/>
                <a:gd name="connsiteY5" fmla="*/ 732 h 10843"/>
                <a:gd name="connsiteX6" fmla="*/ 21860 w 44327"/>
                <a:gd name="connsiteY6" fmla="*/ 10843 h 10843"/>
                <a:gd name="connsiteX7" fmla="*/ 18995 w 44327"/>
                <a:gd name="connsiteY7" fmla="*/ 548 h 10843"/>
                <a:gd name="connsiteX8" fmla="*/ 16117 w 44327"/>
                <a:gd name="connsiteY8" fmla="*/ 10476 h 10843"/>
                <a:gd name="connsiteX9" fmla="*/ 13308 w 44327"/>
                <a:gd name="connsiteY9" fmla="*/ 364 h 10843"/>
                <a:gd name="connsiteX10" fmla="*/ 10362 w 44327"/>
                <a:gd name="connsiteY10" fmla="*/ 10291 h 10843"/>
                <a:gd name="connsiteX11" fmla="*/ 7563 w 44327"/>
                <a:gd name="connsiteY11" fmla="*/ 364 h 10843"/>
                <a:gd name="connsiteX12" fmla="*/ 4703 w 44327"/>
                <a:gd name="connsiteY12" fmla="*/ 10471 h 10843"/>
                <a:gd name="connsiteX13" fmla="*/ 0 w 44327"/>
                <a:gd name="connsiteY13" fmla="*/ 5839 h 10843"/>
                <a:gd name="connsiteX0" fmla="*/ 44327 w 44327"/>
                <a:gd name="connsiteY0" fmla="*/ 5356 h 10843"/>
                <a:gd name="connsiteX1" fmla="*/ 36129 w 44327"/>
                <a:gd name="connsiteY1" fmla="*/ 118 h 10843"/>
                <a:gd name="connsiteX2" fmla="*/ 33224 w 44327"/>
                <a:gd name="connsiteY2" fmla="*/ 10567 h 10843"/>
                <a:gd name="connsiteX3" fmla="*/ 30427 w 44327"/>
                <a:gd name="connsiteY3" fmla="*/ 732 h 10843"/>
                <a:gd name="connsiteX4" fmla="*/ 27508 w 44327"/>
                <a:gd name="connsiteY4" fmla="*/ 10751 h 10843"/>
                <a:gd name="connsiteX5" fmla="*/ 24684 w 44327"/>
                <a:gd name="connsiteY5" fmla="*/ 732 h 10843"/>
                <a:gd name="connsiteX6" fmla="*/ 21860 w 44327"/>
                <a:gd name="connsiteY6" fmla="*/ 10843 h 10843"/>
                <a:gd name="connsiteX7" fmla="*/ 18995 w 44327"/>
                <a:gd name="connsiteY7" fmla="*/ 548 h 10843"/>
                <a:gd name="connsiteX8" fmla="*/ 16117 w 44327"/>
                <a:gd name="connsiteY8" fmla="*/ 10476 h 10843"/>
                <a:gd name="connsiteX9" fmla="*/ 13308 w 44327"/>
                <a:gd name="connsiteY9" fmla="*/ 364 h 10843"/>
                <a:gd name="connsiteX10" fmla="*/ 10362 w 44327"/>
                <a:gd name="connsiteY10" fmla="*/ 10291 h 10843"/>
                <a:gd name="connsiteX11" fmla="*/ 7563 w 44327"/>
                <a:gd name="connsiteY11" fmla="*/ 364 h 10843"/>
                <a:gd name="connsiteX12" fmla="*/ 4703 w 44327"/>
                <a:gd name="connsiteY12" fmla="*/ 10471 h 10843"/>
                <a:gd name="connsiteX13" fmla="*/ 0 w 44327"/>
                <a:gd name="connsiteY13" fmla="*/ 5839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7717" h="10843">
                  <a:moveTo>
                    <a:pt x="47717" y="5356"/>
                  </a:moveTo>
                  <a:cubicBezTo>
                    <a:pt x="40127" y="5286"/>
                    <a:pt x="40762" y="-925"/>
                    <a:pt x="39519" y="118"/>
                  </a:cubicBezTo>
                  <a:cubicBezTo>
                    <a:pt x="37973" y="277"/>
                    <a:pt x="37564" y="10569"/>
                    <a:pt x="36614" y="10567"/>
                  </a:cubicBezTo>
                  <a:cubicBezTo>
                    <a:pt x="35200" y="10629"/>
                    <a:pt x="35217" y="670"/>
                    <a:pt x="33817" y="732"/>
                  </a:cubicBezTo>
                  <a:cubicBezTo>
                    <a:pt x="32317" y="763"/>
                    <a:pt x="32317" y="10720"/>
                    <a:pt x="30898" y="10751"/>
                  </a:cubicBezTo>
                  <a:cubicBezTo>
                    <a:pt x="29459" y="10875"/>
                    <a:pt x="29495" y="748"/>
                    <a:pt x="28074" y="732"/>
                  </a:cubicBezTo>
                  <a:cubicBezTo>
                    <a:pt x="26667" y="900"/>
                    <a:pt x="26621" y="10766"/>
                    <a:pt x="25250" y="10843"/>
                  </a:cubicBezTo>
                  <a:cubicBezTo>
                    <a:pt x="23777" y="10692"/>
                    <a:pt x="23772" y="594"/>
                    <a:pt x="22385" y="548"/>
                  </a:cubicBezTo>
                  <a:cubicBezTo>
                    <a:pt x="20908" y="580"/>
                    <a:pt x="20873" y="10414"/>
                    <a:pt x="19507" y="10476"/>
                  </a:cubicBezTo>
                  <a:cubicBezTo>
                    <a:pt x="18075" y="10536"/>
                    <a:pt x="18084" y="394"/>
                    <a:pt x="16698" y="364"/>
                  </a:cubicBezTo>
                  <a:cubicBezTo>
                    <a:pt x="15243" y="426"/>
                    <a:pt x="15158" y="10445"/>
                    <a:pt x="13752" y="10291"/>
                  </a:cubicBezTo>
                  <a:cubicBezTo>
                    <a:pt x="12292" y="10413"/>
                    <a:pt x="12330" y="518"/>
                    <a:pt x="10953" y="364"/>
                  </a:cubicBezTo>
                  <a:cubicBezTo>
                    <a:pt x="9520" y="210"/>
                    <a:pt x="9542" y="10410"/>
                    <a:pt x="8093" y="10471"/>
                  </a:cubicBezTo>
                  <a:cubicBezTo>
                    <a:pt x="6669" y="10504"/>
                    <a:pt x="7971" y="5286"/>
                    <a:pt x="0" y="5630"/>
                  </a:cubicBezTo>
                </a:path>
              </a:pathLst>
            </a:custGeom>
            <a:ln>
              <a:solidFill>
                <a:schemeClr val="accent2"/>
              </a:solidFill>
              <a:tailEnd type="arrow" w="lg" len="lg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221" name="Straight Arrow Connector 220"/>
            <p:cNvCxnSpPr/>
            <p:nvPr/>
          </p:nvCxnSpPr>
          <p:spPr>
            <a:xfrm>
              <a:off x="1043463" y="5527210"/>
              <a:ext cx="0" cy="652421"/>
            </a:xfrm>
            <a:prstGeom prst="straightConnector1">
              <a:avLst/>
            </a:prstGeom>
            <a:ln w="38100" cmpd="sng">
              <a:solidFill>
                <a:schemeClr val="accent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2" name="Group 221"/>
          <p:cNvGrpSpPr>
            <a:grpSpLocks/>
          </p:cNvGrpSpPr>
          <p:nvPr/>
        </p:nvGrpSpPr>
        <p:grpSpPr bwMode="auto">
          <a:xfrm>
            <a:off x="6643434" y="1933575"/>
            <a:ext cx="2139950" cy="4254500"/>
            <a:chOff x="-99908" y="1925406"/>
            <a:chExt cx="2139057" cy="4254548"/>
          </a:xfrm>
        </p:grpSpPr>
        <p:cxnSp>
          <p:nvCxnSpPr>
            <p:cNvPr id="223" name="Straight Connector 222"/>
            <p:cNvCxnSpPr/>
            <p:nvPr/>
          </p:nvCxnSpPr>
          <p:spPr>
            <a:xfrm>
              <a:off x="650667" y="5422708"/>
              <a:ext cx="1388482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>
              <a:off x="650667" y="5854513"/>
              <a:ext cx="1388482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flipV="1">
              <a:off x="650667" y="2517551"/>
              <a:ext cx="0" cy="3490951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Arrow Connector 225"/>
            <p:cNvCxnSpPr/>
            <p:nvPr/>
          </p:nvCxnSpPr>
          <p:spPr>
            <a:xfrm flipV="1">
              <a:off x="1477409" y="5065516"/>
              <a:ext cx="0" cy="652470"/>
            </a:xfrm>
            <a:prstGeom prst="straightConnector1">
              <a:avLst/>
            </a:prstGeom>
            <a:ln w="38100" cmpd="sng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Arrow Connector 226"/>
            <p:cNvCxnSpPr/>
            <p:nvPr/>
          </p:nvCxnSpPr>
          <p:spPr>
            <a:xfrm flipV="1">
              <a:off x="1671003" y="5527485"/>
              <a:ext cx="0" cy="652469"/>
            </a:xfrm>
            <a:prstGeom prst="straightConnector1">
              <a:avLst/>
            </a:prstGeom>
            <a:ln w="38100" cmpd="sng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Arrow Connector 227"/>
            <p:cNvCxnSpPr/>
            <p:nvPr/>
          </p:nvCxnSpPr>
          <p:spPr>
            <a:xfrm flipV="1">
              <a:off x="1888400" y="5073455"/>
              <a:ext cx="0" cy="652469"/>
            </a:xfrm>
            <a:prstGeom prst="straightConnector1">
              <a:avLst/>
            </a:prstGeom>
            <a:ln w="38100" cmpd="sng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Arrow Connector 228"/>
            <p:cNvCxnSpPr/>
            <p:nvPr/>
          </p:nvCxnSpPr>
          <p:spPr>
            <a:xfrm>
              <a:off x="849021" y="5065516"/>
              <a:ext cx="0" cy="652470"/>
            </a:xfrm>
            <a:prstGeom prst="straightConnector1">
              <a:avLst/>
            </a:prstGeom>
            <a:ln w="38100" cmpd="sng">
              <a:solidFill>
                <a:schemeClr val="accent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Arrow Connector 229"/>
            <p:cNvCxnSpPr/>
            <p:nvPr/>
          </p:nvCxnSpPr>
          <p:spPr>
            <a:xfrm>
              <a:off x="1261599" y="5065516"/>
              <a:ext cx="0" cy="652470"/>
            </a:xfrm>
            <a:prstGeom prst="straightConnector1">
              <a:avLst/>
            </a:prstGeom>
            <a:ln w="38100" cmpd="sng">
              <a:solidFill>
                <a:schemeClr val="accent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1" name="Delay 46"/>
            <p:cNvSpPr/>
            <p:nvPr/>
          </p:nvSpPr>
          <p:spPr>
            <a:xfrm rot="15986418">
              <a:off x="335975" y="3281173"/>
              <a:ext cx="2324126" cy="123773"/>
            </a:xfrm>
            <a:custGeom>
              <a:avLst/>
              <a:gdLst>
                <a:gd name="connsiteX0" fmla="*/ 0 w 822960"/>
                <a:gd name="connsiteY0" fmla="*/ 0 h 822960"/>
                <a:gd name="connsiteX1" fmla="*/ 411480 w 822960"/>
                <a:gd name="connsiteY1" fmla="*/ 0 h 822960"/>
                <a:gd name="connsiteX2" fmla="*/ 822960 w 822960"/>
                <a:gd name="connsiteY2" fmla="*/ 411480 h 822960"/>
                <a:gd name="connsiteX3" fmla="*/ 411480 w 822960"/>
                <a:gd name="connsiteY3" fmla="*/ 822960 h 822960"/>
                <a:gd name="connsiteX4" fmla="*/ 0 w 822960"/>
                <a:gd name="connsiteY4" fmla="*/ 822960 h 822960"/>
                <a:gd name="connsiteX5" fmla="*/ 0 w 822960"/>
                <a:gd name="connsiteY5" fmla="*/ 0 h 822960"/>
                <a:gd name="connsiteX0" fmla="*/ 0 w 935151"/>
                <a:gd name="connsiteY0" fmla="*/ 0 h 822960"/>
                <a:gd name="connsiteX1" fmla="*/ 411480 w 935151"/>
                <a:gd name="connsiteY1" fmla="*/ 0 h 822960"/>
                <a:gd name="connsiteX2" fmla="*/ 822960 w 935151"/>
                <a:gd name="connsiteY2" fmla="*/ 411480 h 822960"/>
                <a:gd name="connsiteX3" fmla="*/ 814705 w 935151"/>
                <a:gd name="connsiteY3" fmla="*/ 816610 h 822960"/>
                <a:gd name="connsiteX4" fmla="*/ 0 w 935151"/>
                <a:gd name="connsiteY4" fmla="*/ 822960 h 822960"/>
                <a:gd name="connsiteX5" fmla="*/ 0 w 935151"/>
                <a:gd name="connsiteY5" fmla="*/ 0 h 822960"/>
                <a:gd name="connsiteX0" fmla="*/ 0 w 935151"/>
                <a:gd name="connsiteY0" fmla="*/ 0 h 822960"/>
                <a:gd name="connsiteX1" fmla="*/ 411480 w 935151"/>
                <a:gd name="connsiteY1" fmla="*/ 0 h 822960"/>
                <a:gd name="connsiteX2" fmla="*/ 822960 w 935151"/>
                <a:gd name="connsiteY2" fmla="*/ 411480 h 822960"/>
                <a:gd name="connsiteX3" fmla="*/ 814705 w 935151"/>
                <a:gd name="connsiteY3" fmla="*/ 816610 h 822960"/>
                <a:gd name="connsiteX4" fmla="*/ 0 w 935151"/>
                <a:gd name="connsiteY4" fmla="*/ 822960 h 822960"/>
                <a:gd name="connsiteX5" fmla="*/ 0 w 935151"/>
                <a:gd name="connsiteY5" fmla="*/ 0 h 822960"/>
                <a:gd name="connsiteX0" fmla="*/ 0 w 934064"/>
                <a:gd name="connsiteY0" fmla="*/ 0 h 822960"/>
                <a:gd name="connsiteX1" fmla="*/ 411480 w 934064"/>
                <a:gd name="connsiteY1" fmla="*/ 0 h 822960"/>
                <a:gd name="connsiteX2" fmla="*/ 819785 w 934064"/>
                <a:gd name="connsiteY2" fmla="*/ 478155 h 822960"/>
                <a:gd name="connsiteX3" fmla="*/ 814705 w 934064"/>
                <a:gd name="connsiteY3" fmla="*/ 816610 h 822960"/>
                <a:gd name="connsiteX4" fmla="*/ 0 w 934064"/>
                <a:gd name="connsiteY4" fmla="*/ 822960 h 822960"/>
                <a:gd name="connsiteX5" fmla="*/ 0 w 934064"/>
                <a:gd name="connsiteY5" fmla="*/ 0 h 822960"/>
                <a:gd name="connsiteX0" fmla="*/ 0 w 944312"/>
                <a:gd name="connsiteY0" fmla="*/ 0 h 822960"/>
                <a:gd name="connsiteX1" fmla="*/ 411480 w 944312"/>
                <a:gd name="connsiteY1" fmla="*/ 0 h 822960"/>
                <a:gd name="connsiteX2" fmla="*/ 819785 w 944312"/>
                <a:gd name="connsiteY2" fmla="*/ 478155 h 822960"/>
                <a:gd name="connsiteX3" fmla="*/ 814705 w 944312"/>
                <a:gd name="connsiteY3" fmla="*/ 816610 h 822960"/>
                <a:gd name="connsiteX4" fmla="*/ 0 w 944312"/>
                <a:gd name="connsiteY4" fmla="*/ 822960 h 822960"/>
                <a:gd name="connsiteX5" fmla="*/ 0 w 944312"/>
                <a:gd name="connsiteY5" fmla="*/ 0 h 822960"/>
                <a:gd name="connsiteX0" fmla="*/ 0 w 938492"/>
                <a:gd name="connsiteY0" fmla="*/ 0 h 822960"/>
                <a:gd name="connsiteX1" fmla="*/ 411480 w 938492"/>
                <a:gd name="connsiteY1" fmla="*/ 0 h 822960"/>
                <a:gd name="connsiteX2" fmla="*/ 803910 w 938492"/>
                <a:gd name="connsiteY2" fmla="*/ 614680 h 822960"/>
                <a:gd name="connsiteX3" fmla="*/ 814705 w 938492"/>
                <a:gd name="connsiteY3" fmla="*/ 816610 h 822960"/>
                <a:gd name="connsiteX4" fmla="*/ 0 w 938492"/>
                <a:gd name="connsiteY4" fmla="*/ 822960 h 822960"/>
                <a:gd name="connsiteX5" fmla="*/ 0 w 938492"/>
                <a:gd name="connsiteY5" fmla="*/ 0 h 822960"/>
                <a:gd name="connsiteX0" fmla="*/ 0 w 937579"/>
                <a:gd name="connsiteY0" fmla="*/ 0 h 822960"/>
                <a:gd name="connsiteX1" fmla="*/ 411480 w 937579"/>
                <a:gd name="connsiteY1" fmla="*/ 0 h 822960"/>
                <a:gd name="connsiteX2" fmla="*/ 803910 w 937579"/>
                <a:gd name="connsiteY2" fmla="*/ 614680 h 822960"/>
                <a:gd name="connsiteX3" fmla="*/ 814705 w 937579"/>
                <a:gd name="connsiteY3" fmla="*/ 816610 h 822960"/>
                <a:gd name="connsiteX4" fmla="*/ 0 w 937579"/>
                <a:gd name="connsiteY4" fmla="*/ 822960 h 822960"/>
                <a:gd name="connsiteX5" fmla="*/ 0 w 937579"/>
                <a:gd name="connsiteY5" fmla="*/ 0 h 822960"/>
                <a:gd name="connsiteX0" fmla="*/ 0 w 969381"/>
                <a:gd name="connsiteY0" fmla="*/ 0 h 822960"/>
                <a:gd name="connsiteX1" fmla="*/ 411480 w 969381"/>
                <a:gd name="connsiteY1" fmla="*/ 0 h 822960"/>
                <a:gd name="connsiteX2" fmla="*/ 803910 w 969381"/>
                <a:gd name="connsiteY2" fmla="*/ 614680 h 822960"/>
                <a:gd name="connsiteX3" fmla="*/ 814705 w 969381"/>
                <a:gd name="connsiteY3" fmla="*/ 816610 h 822960"/>
                <a:gd name="connsiteX4" fmla="*/ 0 w 969381"/>
                <a:gd name="connsiteY4" fmla="*/ 822960 h 822960"/>
                <a:gd name="connsiteX5" fmla="*/ 0 w 969381"/>
                <a:gd name="connsiteY5" fmla="*/ 0 h 822960"/>
                <a:gd name="connsiteX0" fmla="*/ 0 w 965809"/>
                <a:gd name="connsiteY0" fmla="*/ 0 h 822960"/>
                <a:gd name="connsiteX1" fmla="*/ 411480 w 965809"/>
                <a:gd name="connsiteY1" fmla="*/ 0 h 822960"/>
                <a:gd name="connsiteX2" fmla="*/ 803910 w 965809"/>
                <a:gd name="connsiteY2" fmla="*/ 614680 h 822960"/>
                <a:gd name="connsiteX3" fmla="*/ 821055 w 965809"/>
                <a:gd name="connsiteY3" fmla="*/ 816610 h 822960"/>
                <a:gd name="connsiteX4" fmla="*/ 0 w 965809"/>
                <a:gd name="connsiteY4" fmla="*/ 822960 h 822960"/>
                <a:gd name="connsiteX5" fmla="*/ 0 w 965809"/>
                <a:gd name="connsiteY5" fmla="*/ 0 h 822960"/>
                <a:gd name="connsiteX0" fmla="*/ 0 w 977388"/>
                <a:gd name="connsiteY0" fmla="*/ 0 h 822960"/>
                <a:gd name="connsiteX1" fmla="*/ 411480 w 977388"/>
                <a:gd name="connsiteY1" fmla="*/ 0 h 822960"/>
                <a:gd name="connsiteX2" fmla="*/ 803910 w 977388"/>
                <a:gd name="connsiteY2" fmla="*/ 614680 h 822960"/>
                <a:gd name="connsiteX3" fmla="*/ 821055 w 977388"/>
                <a:gd name="connsiteY3" fmla="*/ 816610 h 822960"/>
                <a:gd name="connsiteX4" fmla="*/ 0 w 977388"/>
                <a:gd name="connsiteY4" fmla="*/ 822960 h 822960"/>
                <a:gd name="connsiteX5" fmla="*/ 0 w 977388"/>
                <a:gd name="connsiteY5" fmla="*/ 0 h 822960"/>
                <a:gd name="connsiteX0" fmla="*/ 0 w 966844"/>
                <a:gd name="connsiteY0" fmla="*/ 0 h 822960"/>
                <a:gd name="connsiteX1" fmla="*/ 386538 w 966844"/>
                <a:gd name="connsiteY1" fmla="*/ 0 h 822960"/>
                <a:gd name="connsiteX2" fmla="*/ 803910 w 966844"/>
                <a:gd name="connsiteY2" fmla="*/ 614680 h 822960"/>
                <a:gd name="connsiteX3" fmla="*/ 821055 w 966844"/>
                <a:gd name="connsiteY3" fmla="*/ 816610 h 822960"/>
                <a:gd name="connsiteX4" fmla="*/ 0 w 966844"/>
                <a:gd name="connsiteY4" fmla="*/ 822960 h 822960"/>
                <a:gd name="connsiteX5" fmla="*/ 0 w 966844"/>
                <a:gd name="connsiteY5" fmla="*/ 0 h 822960"/>
                <a:gd name="connsiteX0" fmla="*/ 0 w 966844"/>
                <a:gd name="connsiteY0" fmla="*/ 0 h 822960"/>
                <a:gd name="connsiteX1" fmla="*/ 386538 w 966844"/>
                <a:gd name="connsiteY1" fmla="*/ 0 h 822960"/>
                <a:gd name="connsiteX2" fmla="*/ 803910 w 966844"/>
                <a:gd name="connsiteY2" fmla="*/ 614680 h 822960"/>
                <a:gd name="connsiteX3" fmla="*/ 821055 w 966844"/>
                <a:gd name="connsiteY3" fmla="*/ 816610 h 822960"/>
                <a:gd name="connsiteX4" fmla="*/ 0 w 966844"/>
                <a:gd name="connsiteY4" fmla="*/ 822960 h 822960"/>
                <a:gd name="connsiteX5" fmla="*/ 0 w 966844"/>
                <a:gd name="connsiteY5" fmla="*/ 0 h 822960"/>
                <a:gd name="connsiteX0" fmla="*/ 0 w 973811"/>
                <a:gd name="connsiteY0" fmla="*/ 0 h 822960"/>
                <a:gd name="connsiteX1" fmla="*/ 386538 w 973811"/>
                <a:gd name="connsiteY1" fmla="*/ 0 h 822960"/>
                <a:gd name="connsiteX2" fmla="*/ 803910 w 973811"/>
                <a:gd name="connsiteY2" fmla="*/ 614680 h 822960"/>
                <a:gd name="connsiteX3" fmla="*/ 821055 w 973811"/>
                <a:gd name="connsiteY3" fmla="*/ 816610 h 822960"/>
                <a:gd name="connsiteX4" fmla="*/ 0 w 973811"/>
                <a:gd name="connsiteY4" fmla="*/ 822960 h 822960"/>
                <a:gd name="connsiteX5" fmla="*/ 0 w 973811"/>
                <a:gd name="connsiteY5" fmla="*/ 0 h 822960"/>
                <a:gd name="connsiteX0" fmla="*/ 0 w 976603"/>
                <a:gd name="connsiteY0" fmla="*/ 0 h 822960"/>
                <a:gd name="connsiteX1" fmla="*/ 386538 w 976603"/>
                <a:gd name="connsiteY1" fmla="*/ 0 h 822960"/>
                <a:gd name="connsiteX2" fmla="*/ 803910 w 976603"/>
                <a:gd name="connsiteY2" fmla="*/ 614680 h 822960"/>
                <a:gd name="connsiteX3" fmla="*/ 821055 w 976603"/>
                <a:gd name="connsiteY3" fmla="*/ 816610 h 822960"/>
                <a:gd name="connsiteX4" fmla="*/ 0 w 976603"/>
                <a:gd name="connsiteY4" fmla="*/ 822960 h 822960"/>
                <a:gd name="connsiteX5" fmla="*/ 0 w 976603"/>
                <a:gd name="connsiteY5" fmla="*/ 0 h 822960"/>
                <a:gd name="connsiteX0" fmla="*/ 0 w 969946"/>
                <a:gd name="connsiteY0" fmla="*/ 0 h 822960"/>
                <a:gd name="connsiteX1" fmla="*/ 386538 w 969946"/>
                <a:gd name="connsiteY1" fmla="*/ 0 h 822960"/>
                <a:gd name="connsiteX2" fmla="*/ 803910 w 969946"/>
                <a:gd name="connsiteY2" fmla="*/ 614680 h 822960"/>
                <a:gd name="connsiteX3" fmla="*/ 825212 w 969946"/>
                <a:gd name="connsiteY3" fmla="*/ 816610 h 822960"/>
                <a:gd name="connsiteX4" fmla="*/ 0 w 969946"/>
                <a:gd name="connsiteY4" fmla="*/ 822960 h 822960"/>
                <a:gd name="connsiteX5" fmla="*/ 0 w 969946"/>
                <a:gd name="connsiteY5" fmla="*/ 0 h 822960"/>
                <a:gd name="connsiteX0" fmla="*/ 0 w 975746"/>
                <a:gd name="connsiteY0" fmla="*/ 0 h 822960"/>
                <a:gd name="connsiteX1" fmla="*/ 386538 w 975746"/>
                <a:gd name="connsiteY1" fmla="*/ 0 h 822960"/>
                <a:gd name="connsiteX2" fmla="*/ 803910 w 975746"/>
                <a:gd name="connsiteY2" fmla="*/ 614680 h 822960"/>
                <a:gd name="connsiteX3" fmla="*/ 825212 w 975746"/>
                <a:gd name="connsiteY3" fmla="*/ 816610 h 822960"/>
                <a:gd name="connsiteX4" fmla="*/ 0 w 975746"/>
                <a:gd name="connsiteY4" fmla="*/ 822960 h 822960"/>
                <a:gd name="connsiteX5" fmla="*/ 0 w 975746"/>
                <a:gd name="connsiteY5" fmla="*/ 0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59860 w 975746"/>
                <a:gd name="connsiteY4" fmla="*/ 119946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1663 w 975746"/>
                <a:gd name="connsiteY4" fmla="*/ 7497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1663 w 975746"/>
                <a:gd name="connsiteY4" fmla="*/ 7497 h 822960"/>
                <a:gd name="connsiteX0" fmla="*/ 386538 w 932530"/>
                <a:gd name="connsiteY0" fmla="*/ 0 h 822960"/>
                <a:gd name="connsiteX1" fmla="*/ 614365 w 932530"/>
                <a:gd name="connsiteY1" fmla="*/ 535550 h 822960"/>
                <a:gd name="connsiteX2" fmla="*/ 825212 w 932530"/>
                <a:gd name="connsiteY2" fmla="*/ 816610 h 822960"/>
                <a:gd name="connsiteX3" fmla="*/ 0 w 932530"/>
                <a:gd name="connsiteY3" fmla="*/ 822960 h 822960"/>
                <a:gd name="connsiteX4" fmla="*/ 1663 w 932530"/>
                <a:gd name="connsiteY4" fmla="*/ 7497 h 822960"/>
                <a:gd name="connsiteX0" fmla="*/ 386538 w 689638"/>
                <a:gd name="connsiteY0" fmla="*/ 0 h 822960"/>
                <a:gd name="connsiteX1" fmla="*/ 614365 w 689638"/>
                <a:gd name="connsiteY1" fmla="*/ 535550 h 822960"/>
                <a:gd name="connsiteX2" fmla="*/ 519025 w 689638"/>
                <a:gd name="connsiteY2" fmla="*/ 820775 h 822960"/>
                <a:gd name="connsiteX3" fmla="*/ 0 w 689638"/>
                <a:gd name="connsiteY3" fmla="*/ 822960 h 822960"/>
                <a:gd name="connsiteX4" fmla="*/ 1663 w 689638"/>
                <a:gd name="connsiteY4" fmla="*/ 7497 h 822960"/>
                <a:gd name="connsiteX0" fmla="*/ 386538 w 708160"/>
                <a:gd name="connsiteY0" fmla="*/ 0 h 822960"/>
                <a:gd name="connsiteX1" fmla="*/ 614365 w 708160"/>
                <a:gd name="connsiteY1" fmla="*/ 535550 h 822960"/>
                <a:gd name="connsiteX2" fmla="*/ 519025 w 708160"/>
                <a:gd name="connsiteY2" fmla="*/ 820775 h 822960"/>
                <a:gd name="connsiteX3" fmla="*/ 0 w 708160"/>
                <a:gd name="connsiteY3" fmla="*/ 822960 h 822960"/>
                <a:gd name="connsiteX4" fmla="*/ 1663 w 708160"/>
                <a:gd name="connsiteY4" fmla="*/ 7497 h 822960"/>
                <a:gd name="connsiteX0" fmla="*/ 386538 w 708160"/>
                <a:gd name="connsiteY0" fmla="*/ 0 h 822960"/>
                <a:gd name="connsiteX1" fmla="*/ 614365 w 708160"/>
                <a:gd name="connsiteY1" fmla="*/ 535550 h 822960"/>
                <a:gd name="connsiteX2" fmla="*/ 519025 w 708160"/>
                <a:gd name="connsiteY2" fmla="*/ 820775 h 822960"/>
                <a:gd name="connsiteX3" fmla="*/ 0 w 708160"/>
                <a:gd name="connsiteY3" fmla="*/ 822960 h 822960"/>
                <a:gd name="connsiteX4" fmla="*/ 1663 w 708160"/>
                <a:gd name="connsiteY4" fmla="*/ 7497 h 822960"/>
                <a:gd name="connsiteX0" fmla="*/ 386538 w 745430"/>
                <a:gd name="connsiteY0" fmla="*/ 0 h 822960"/>
                <a:gd name="connsiteX1" fmla="*/ 614365 w 745430"/>
                <a:gd name="connsiteY1" fmla="*/ 535550 h 822960"/>
                <a:gd name="connsiteX2" fmla="*/ 519025 w 745430"/>
                <a:gd name="connsiteY2" fmla="*/ 820775 h 822960"/>
                <a:gd name="connsiteX3" fmla="*/ 0 w 745430"/>
                <a:gd name="connsiteY3" fmla="*/ 822960 h 822960"/>
                <a:gd name="connsiteX4" fmla="*/ 1663 w 745430"/>
                <a:gd name="connsiteY4" fmla="*/ 7497 h 822960"/>
                <a:gd name="connsiteX0" fmla="*/ 346963 w 691795"/>
                <a:gd name="connsiteY0" fmla="*/ 0 h 968727"/>
                <a:gd name="connsiteX1" fmla="*/ 614365 w 691795"/>
                <a:gd name="connsiteY1" fmla="*/ 681317 h 968727"/>
                <a:gd name="connsiteX2" fmla="*/ 519025 w 691795"/>
                <a:gd name="connsiteY2" fmla="*/ 966542 h 968727"/>
                <a:gd name="connsiteX3" fmla="*/ 0 w 691795"/>
                <a:gd name="connsiteY3" fmla="*/ 968727 h 968727"/>
                <a:gd name="connsiteX4" fmla="*/ 1663 w 691795"/>
                <a:gd name="connsiteY4" fmla="*/ 153264 h 968727"/>
                <a:gd name="connsiteX0" fmla="*/ 346963 w 691795"/>
                <a:gd name="connsiteY0" fmla="*/ 9163 h 977890"/>
                <a:gd name="connsiteX1" fmla="*/ 614365 w 691795"/>
                <a:gd name="connsiteY1" fmla="*/ 690480 h 977890"/>
                <a:gd name="connsiteX2" fmla="*/ 519025 w 691795"/>
                <a:gd name="connsiteY2" fmla="*/ 975705 h 977890"/>
                <a:gd name="connsiteX3" fmla="*/ 0 w 691795"/>
                <a:gd name="connsiteY3" fmla="*/ 977890 h 977890"/>
                <a:gd name="connsiteX4" fmla="*/ 1663 w 691795"/>
                <a:gd name="connsiteY4" fmla="*/ 0 h 977890"/>
                <a:gd name="connsiteX0" fmla="*/ 346963 w 691795"/>
                <a:gd name="connsiteY0" fmla="*/ 9163 h 977890"/>
                <a:gd name="connsiteX1" fmla="*/ 614365 w 691795"/>
                <a:gd name="connsiteY1" fmla="*/ 690480 h 977890"/>
                <a:gd name="connsiteX2" fmla="*/ 519025 w 691795"/>
                <a:gd name="connsiteY2" fmla="*/ 975705 h 977890"/>
                <a:gd name="connsiteX3" fmla="*/ 0 w 691795"/>
                <a:gd name="connsiteY3" fmla="*/ 977890 h 977890"/>
                <a:gd name="connsiteX4" fmla="*/ 1663 w 691795"/>
                <a:gd name="connsiteY4" fmla="*/ 0 h 977890"/>
                <a:gd name="connsiteX0" fmla="*/ 346963 w 673753"/>
                <a:gd name="connsiteY0" fmla="*/ 9163 h 977890"/>
                <a:gd name="connsiteX1" fmla="*/ 566458 w 673753"/>
                <a:gd name="connsiteY1" fmla="*/ 732127 h 977890"/>
                <a:gd name="connsiteX2" fmla="*/ 519025 w 673753"/>
                <a:gd name="connsiteY2" fmla="*/ 975705 h 977890"/>
                <a:gd name="connsiteX3" fmla="*/ 0 w 673753"/>
                <a:gd name="connsiteY3" fmla="*/ 977890 h 977890"/>
                <a:gd name="connsiteX4" fmla="*/ 1663 w 673753"/>
                <a:gd name="connsiteY4" fmla="*/ 0 h 977890"/>
                <a:gd name="connsiteX0" fmla="*/ 346963 w 680947"/>
                <a:gd name="connsiteY0" fmla="*/ 9163 h 977890"/>
                <a:gd name="connsiteX1" fmla="*/ 566458 w 680947"/>
                <a:gd name="connsiteY1" fmla="*/ 732127 h 977890"/>
                <a:gd name="connsiteX2" fmla="*/ 519025 w 680947"/>
                <a:gd name="connsiteY2" fmla="*/ 975705 h 977890"/>
                <a:gd name="connsiteX3" fmla="*/ 0 w 680947"/>
                <a:gd name="connsiteY3" fmla="*/ 977890 h 977890"/>
                <a:gd name="connsiteX4" fmla="*/ 1663 w 680947"/>
                <a:gd name="connsiteY4" fmla="*/ 0 h 977890"/>
                <a:gd name="connsiteX0" fmla="*/ 346963 w 730933"/>
                <a:gd name="connsiteY0" fmla="*/ 9163 h 977890"/>
                <a:gd name="connsiteX1" fmla="*/ 566458 w 730933"/>
                <a:gd name="connsiteY1" fmla="*/ 732127 h 977890"/>
                <a:gd name="connsiteX2" fmla="*/ 519025 w 730933"/>
                <a:gd name="connsiteY2" fmla="*/ 975705 h 977890"/>
                <a:gd name="connsiteX3" fmla="*/ 0 w 730933"/>
                <a:gd name="connsiteY3" fmla="*/ 977890 h 977890"/>
                <a:gd name="connsiteX4" fmla="*/ 1663 w 730933"/>
                <a:gd name="connsiteY4" fmla="*/ 0 h 977890"/>
                <a:gd name="connsiteX0" fmla="*/ 346963 w 813803"/>
                <a:gd name="connsiteY0" fmla="*/ 9163 h 977890"/>
                <a:gd name="connsiteX1" fmla="*/ 566458 w 813803"/>
                <a:gd name="connsiteY1" fmla="*/ 732127 h 977890"/>
                <a:gd name="connsiteX2" fmla="*/ 519025 w 813803"/>
                <a:gd name="connsiteY2" fmla="*/ 975705 h 977890"/>
                <a:gd name="connsiteX3" fmla="*/ 0 w 813803"/>
                <a:gd name="connsiteY3" fmla="*/ 977890 h 977890"/>
                <a:gd name="connsiteX4" fmla="*/ 1663 w 813803"/>
                <a:gd name="connsiteY4" fmla="*/ 0 h 977890"/>
                <a:gd name="connsiteX0" fmla="*/ 346963 w 815467"/>
                <a:gd name="connsiteY0" fmla="*/ 9163 h 977890"/>
                <a:gd name="connsiteX1" fmla="*/ 570624 w 815467"/>
                <a:gd name="connsiteY1" fmla="*/ 757116 h 977890"/>
                <a:gd name="connsiteX2" fmla="*/ 519025 w 815467"/>
                <a:gd name="connsiteY2" fmla="*/ 975705 h 977890"/>
                <a:gd name="connsiteX3" fmla="*/ 0 w 815467"/>
                <a:gd name="connsiteY3" fmla="*/ 977890 h 977890"/>
                <a:gd name="connsiteX4" fmla="*/ 1663 w 815467"/>
                <a:gd name="connsiteY4" fmla="*/ 0 h 977890"/>
                <a:gd name="connsiteX0" fmla="*/ 346963 w 846834"/>
                <a:gd name="connsiteY0" fmla="*/ 9163 h 977890"/>
                <a:gd name="connsiteX1" fmla="*/ 570624 w 846834"/>
                <a:gd name="connsiteY1" fmla="*/ 757116 h 977890"/>
                <a:gd name="connsiteX2" fmla="*/ 519025 w 846834"/>
                <a:gd name="connsiteY2" fmla="*/ 975705 h 977890"/>
                <a:gd name="connsiteX3" fmla="*/ 0 w 846834"/>
                <a:gd name="connsiteY3" fmla="*/ 977890 h 977890"/>
                <a:gd name="connsiteX4" fmla="*/ 1663 w 846834"/>
                <a:gd name="connsiteY4" fmla="*/ 0 h 977890"/>
                <a:gd name="connsiteX0" fmla="*/ 346963 w 846834"/>
                <a:gd name="connsiteY0" fmla="*/ 9163 h 977890"/>
                <a:gd name="connsiteX1" fmla="*/ 570624 w 846834"/>
                <a:gd name="connsiteY1" fmla="*/ 757116 h 977890"/>
                <a:gd name="connsiteX2" fmla="*/ 519025 w 846834"/>
                <a:gd name="connsiteY2" fmla="*/ 975705 h 977890"/>
                <a:gd name="connsiteX3" fmla="*/ 0 w 846834"/>
                <a:gd name="connsiteY3" fmla="*/ 977890 h 977890"/>
                <a:gd name="connsiteX4" fmla="*/ 1663 w 846834"/>
                <a:gd name="connsiteY4" fmla="*/ 0 h 977890"/>
                <a:gd name="connsiteX0" fmla="*/ 349046 w 765461"/>
                <a:gd name="connsiteY0" fmla="*/ 13327 h 977890"/>
                <a:gd name="connsiteX1" fmla="*/ 570624 w 765461"/>
                <a:gd name="connsiteY1" fmla="*/ 757116 h 977890"/>
                <a:gd name="connsiteX2" fmla="*/ 519025 w 765461"/>
                <a:gd name="connsiteY2" fmla="*/ 975705 h 977890"/>
                <a:gd name="connsiteX3" fmla="*/ 0 w 765461"/>
                <a:gd name="connsiteY3" fmla="*/ 977890 h 977890"/>
                <a:gd name="connsiteX4" fmla="*/ 1663 w 765461"/>
                <a:gd name="connsiteY4" fmla="*/ 0 h 977890"/>
                <a:gd name="connsiteX0" fmla="*/ 349046 w 781069"/>
                <a:gd name="connsiteY0" fmla="*/ 13327 h 977890"/>
                <a:gd name="connsiteX1" fmla="*/ 570624 w 781069"/>
                <a:gd name="connsiteY1" fmla="*/ 757116 h 977890"/>
                <a:gd name="connsiteX2" fmla="*/ 519025 w 781069"/>
                <a:gd name="connsiteY2" fmla="*/ 975705 h 977890"/>
                <a:gd name="connsiteX3" fmla="*/ 0 w 781069"/>
                <a:gd name="connsiteY3" fmla="*/ 977890 h 977890"/>
                <a:gd name="connsiteX4" fmla="*/ 1663 w 781069"/>
                <a:gd name="connsiteY4" fmla="*/ 0 h 977890"/>
                <a:gd name="connsiteX0" fmla="*/ 2107021 w 2107021"/>
                <a:gd name="connsiteY0" fmla="*/ 0 h 2555057"/>
                <a:gd name="connsiteX1" fmla="*/ 570624 w 2107021"/>
                <a:gd name="connsiteY1" fmla="*/ 2293086 h 2555057"/>
                <a:gd name="connsiteX2" fmla="*/ 519025 w 2107021"/>
                <a:gd name="connsiteY2" fmla="*/ 2511675 h 2555057"/>
                <a:gd name="connsiteX3" fmla="*/ 0 w 2107021"/>
                <a:gd name="connsiteY3" fmla="*/ 2513860 h 2555057"/>
                <a:gd name="connsiteX4" fmla="*/ 1663 w 2107021"/>
                <a:gd name="connsiteY4" fmla="*/ 1535970 h 2555057"/>
                <a:gd name="connsiteX0" fmla="*/ 2107021 w 2107021"/>
                <a:gd name="connsiteY0" fmla="*/ 0 h 2513860"/>
                <a:gd name="connsiteX1" fmla="*/ 570624 w 2107021"/>
                <a:gd name="connsiteY1" fmla="*/ 2293086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570624 w 2107021"/>
                <a:gd name="connsiteY1" fmla="*/ 2293086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1403787 w 2107021"/>
                <a:gd name="connsiteY1" fmla="*/ 960357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1403787 w 2107021"/>
                <a:gd name="connsiteY1" fmla="*/ 960357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0" fmla="*/ 1154751 w 1154751"/>
                <a:gd name="connsiteY0" fmla="*/ 0 h 1395514"/>
                <a:gd name="connsiteX1" fmla="*/ 451517 w 1154751"/>
                <a:gd name="connsiteY1" fmla="*/ 960357 h 1395514"/>
                <a:gd name="connsiteX2" fmla="*/ 0 w 1154751"/>
                <a:gd name="connsiteY2" fmla="*/ 1395514 h 1395514"/>
                <a:gd name="connsiteX0" fmla="*/ 2187874 w 2187874"/>
                <a:gd name="connsiteY0" fmla="*/ 0 h 2295106"/>
                <a:gd name="connsiteX1" fmla="*/ 1484640 w 2187874"/>
                <a:gd name="connsiteY1" fmla="*/ 960357 h 2295106"/>
                <a:gd name="connsiteX2" fmla="*/ 0 w 2187874"/>
                <a:gd name="connsiteY2" fmla="*/ 2295106 h 2295106"/>
                <a:gd name="connsiteX0" fmla="*/ 2187874 w 2187874"/>
                <a:gd name="connsiteY0" fmla="*/ 0 h 2295465"/>
                <a:gd name="connsiteX1" fmla="*/ 1484640 w 2187874"/>
                <a:gd name="connsiteY1" fmla="*/ 960357 h 2295465"/>
                <a:gd name="connsiteX2" fmla="*/ 0 w 2187874"/>
                <a:gd name="connsiteY2" fmla="*/ 2295106 h 2295465"/>
                <a:gd name="connsiteX0" fmla="*/ 2187874 w 2187982"/>
                <a:gd name="connsiteY0" fmla="*/ 0 h 2295466"/>
                <a:gd name="connsiteX1" fmla="*/ 1484640 w 2187982"/>
                <a:gd name="connsiteY1" fmla="*/ 960357 h 2295466"/>
                <a:gd name="connsiteX2" fmla="*/ 0 w 2187982"/>
                <a:gd name="connsiteY2" fmla="*/ 2295106 h 2295466"/>
                <a:gd name="connsiteX0" fmla="*/ 2187874 w 2187952"/>
                <a:gd name="connsiteY0" fmla="*/ 0 h 2295943"/>
                <a:gd name="connsiteX1" fmla="*/ 1351334 w 2187952"/>
                <a:gd name="connsiteY1" fmla="*/ 1526766 h 2295943"/>
                <a:gd name="connsiteX2" fmla="*/ 0 w 2187952"/>
                <a:gd name="connsiteY2" fmla="*/ 2295106 h 2295943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281605 w 2281605"/>
                <a:gd name="connsiteY0" fmla="*/ 0 h 2157668"/>
                <a:gd name="connsiteX1" fmla="*/ 0 w 2281605"/>
                <a:gd name="connsiteY1" fmla="*/ 2157668 h 2157668"/>
                <a:gd name="connsiteX0" fmla="*/ 2286225 w 2286225"/>
                <a:gd name="connsiteY0" fmla="*/ 0 h 369997"/>
                <a:gd name="connsiteX1" fmla="*/ 0 w 2286225"/>
                <a:gd name="connsiteY1" fmla="*/ 315 h 369997"/>
                <a:gd name="connsiteX0" fmla="*/ 2286225 w 2286225"/>
                <a:gd name="connsiteY0" fmla="*/ 0 h 3535"/>
                <a:gd name="connsiteX1" fmla="*/ 0 w 2286225"/>
                <a:gd name="connsiteY1" fmla="*/ 315 h 3535"/>
                <a:gd name="connsiteX0" fmla="*/ 10000 w 10000"/>
                <a:gd name="connsiteY0" fmla="*/ 4965 h 10824"/>
                <a:gd name="connsiteX1" fmla="*/ 0 w 10000"/>
                <a:gd name="connsiteY1" fmla="*/ 5856 h 10824"/>
                <a:gd name="connsiteX0" fmla="*/ 10439 w 10439"/>
                <a:gd name="connsiteY0" fmla="*/ 45652 h 51511"/>
                <a:gd name="connsiteX1" fmla="*/ 439 w 10439"/>
                <a:gd name="connsiteY1" fmla="*/ 46543 h 51511"/>
                <a:gd name="connsiteX2" fmla="*/ 1810 w 10439"/>
                <a:gd name="connsiteY2" fmla="*/ 0 h 51511"/>
                <a:gd name="connsiteX0" fmla="*/ 10506 w 10506"/>
                <a:gd name="connsiteY0" fmla="*/ 45652 h 852596"/>
                <a:gd name="connsiteX1" fmla="*/ 506 w 10506"/>
                <a:gd name="connsiteY1" fmla="*/ 46543 h 852596"/>
                <a:gd name="connsiteX2" fmla="*/ 1877 w 10506"/>
                <a:gd name="connsiteY2" fmla="*/ 0 h 852596"/>
                <a:gd name="connsiteX0" fmla="*/ 10657 w 10657"/>
                <a:gd name="connsiteY0" fmla="*/ 4969 h 1599840"/>
                <a:gd name="connsiteX1" fmla="*/ 657 w 10657"/>
                <a:gd name="connsiteY1" fmla="*/ 5860 h 1599840"/>
                <a:gd name="connsiteX2" fmla="*/ 1280 w 10657"/>
                <a:gd name="connsiteY2" fmla="*/ 948943 h 1599840"/>
                <a:gd name="connsiteX0" fmla="*/ 10657 w 10657"/>
                <a:gd name="connsiteY0" fmla="*/ 77119 h 1671990"/>
                <a:gd name="connsiteX1" fmla="*/ 2210 w 10657"/>
                <a:gd name="connsiteY1" fmla="*/ 55025 h 1671990"/>
                <a:gd name="connsiteX2" fmla="*/ 657 w 10657"/>
                <a:gd name="connsiteY2" fmla="*/ 78010 h 1671990"/>
                <a:gd name="connsiteX3" fmla="*/ 1280 w 10657"/>
                <a:gd name="connsiteY3" fmla="*/ 1021093 h 1671990"/>
                <a:gd name="connsiteX0" fmla="*/ 10657 w 10657"/>
                <a:gd name="connsiteY0" fmla="*/ 776095 h 2370966"/>
                <a:gd name="connsiteX1" fmla="*/ 2493 w 10657"/>
                <a:gd name="connsiteY1" fmla="*/ 0 h 2370966"/>
                <a:gd name="connsiteX2" fmla="*/ 657 w 10657"/>
                <a:gd name="connsiteY2" fmla="*/ 776986 h 2370966"/>
                <a:gd name="connsiteX3" fmla="*/ 1280 w 10657"/>
                <a:gd name="connsiteY3" fmla="*/ 1720069 h 2370966"/>
                <a:gd name="connsiteX0" fmla="*/ 10657 w 10657"/>
                <a:gd name="connsiteY0" fmla="*/ 806771 h 2401642"/>
                <a:gd name="connsiteX1" fmla="*/ 4837 w 10657"/>
                <a:gd name="connsiteY1" fmla="*/ 219180 h 2401642"/>
                <a:gd name="connsiteX2" fmla="*/ 2493 w 10657"/>
                <a:gd name="connsiteY2" fmla="*/ 30676 h 2401642"/>
                <a:gd name="connsiteX3" fmla="*/ 657 w 10657"/>
                <a:gd name="connsiteY3" fmla="*/ 807662 h 2401642"/>
                <a:gd name="connsiteX4" fmla="*/ 1280 w 10657"/>
                <a:gd name="connsiteY4" fmla="*/ 1750745 h 2401642"/>
                <a:gd name="connsiteX0" fmla="*/ 10657 w 10657"/>
                <a:gd name="connsiteY0" fmla="*/ 784949 h 2379820"/>
                <a:gd name="connsiteX1" fmla="*/ 4413 w 10657"/>
                <a:gd name="connsiteY1" fmla="*/ 786421 h 2379820"/>
                <a:gd name="connsiteX2" fmla="*/ 2493 w 10657"/>
                <a:gd name="connsiteY2" fmla="*/ 8854 h 2379820"/>
                <a:gd name="connsiteX3" fmla="*/ 657 w 10657"/>
                <a:gd name="connsiteY3" fmla="*/ 785840 h 2379820"/>
                <a:gd name="connsiteX4" fmla="*/ 1280 w 10657"/>
                <a:gd name="connsiteY4" fmla="*/ 1728923 h 2379820"/>
                <a:gd name="connsiteX0" fmla="*/ 10657 w 10657"/>
                <a:gd name="connsiteY0" fmla="*/ 785034 h 2379905"/>
                <a:gd name="connsiteX1" fmla="*/ 6252 w 10657"/>
                <a:gd name="connsiteY1" fmla="*/ 833631 h 2379905"/>
                <a:gd name="connsiteX2" fmla="*/ 4413 w 10657"/>
                <a:gd name="connsiteY2" fmla="*/ 786506 h 2379905"/>
                <a:gd name="connsiteX3" fmla="*/ 2493 w 10657"/>
                <a:gd name="connsiteY3" fmla="*/ 8939 h 2379905"/>
                <a:gd name="connsiteX4" fmla="*/ 657 w 10657"/>
                <a:gd name="connsiteY4" fmla="*/ 785925 h 2379905"/>
                <a:gd name="connsiteX5" fmla="*/ 1280 w 10657"/>
                <a:gd name="connsiteY5" fmla="*/ 1729008 h 2379905"/>
                <a:gd name="connsiteX0" fmla="*/ 10657 w 10657"/>
                <a:gd name="connsiteY0" fmla="*/ 785038 h 2379909"/>
                <a:gd name="connsiteX1" fmla="*/ 7788 w 10657"/>
                <a:gd name="connsiteY1" fmla="*/ 810073 h 2379909"/>
                <a:gd name="connsiteX2" fmla="*/ 6252 w 10657"/>
                <a:gd name="connsiteY2" fmla="*/ 833635 h 2379909"/>
                <a:gd name="connsiteX3" fmla="*/ 4413 w 10657"/>
                <a:gd name="connsiteY3" fmla="*/ 786510 h 2379909"/>
                <a:gd name="connsiteX4" fmla="*/ 2493 w 10657"/>
                <a:gd name="connsiteY4" fmla="*/ 8943 h 2379909"/>
                <a:gd name="connsiteX5" fmla="*/ 657 w 10657"/>
                <a:gd name="connsiteY5" fmla="*/ 785929 h 2379909"/>
                <a:gd name="connsiteX6" fmla="*/ 1280 w 10657"/>
                <a:gd name="connsiteY6" fmla="*/ 1729012 h 2379909"/>
                <a:gd name="connsiteX0" fmla="*/ 10657 w 10657"/>
                <a:gd name="connsiteY0" fmla="*/ 785038 h 2379909"/>
                <a:gd name="connsiteX1" fmla="*/ 8980 w 10657"/>
                <a:gd name="connsiteY1" fmla="*/ 786514 h 2379909"/>
                <a:gd name="connsiteX2" fmla="*/ 7788 w 10657"/>
                <a:gd name="connsiteY2" fmla="*/ 810073 h 2379909"/>
                <a:gd name="connsiteX3" fmla="*/ 6252 w 10657"/>
                <a:gd name="connsiteY3" fmla="*/ 833635 h 2379909"/>
                <a:gd name="connsiteX4" fmla="*/ 4413 w 10657"/>
                <a:gd name="connsiteY4" fmla="*/ 786510 h 2379909"/>
                <a:gd name="connsiteX5" fmla="*/ 2493 w 10657"/>
                <a:gd name="connsiteY5" fmla="*/ 8943 h 2379909"/>
                <a:gd name="connsiteX6" fmla="*/ 657 w 10657"/>
                <a:gd name="connsiteY6" fmla="*/ 785929 h 2379909"/>
                <a:gd name="connsiteX7" fmla="*/ 1280 w 10657"/>
                <a:gd name="connsiteY7" fmla="*/ 1729012 h 2379909"/>
                <a:gd name="connsiteX0" fmla="*/ 15988 w 15988"/>
                <a:gd name="connsiteY0" fmla="*/ 8975855 h 9052345"/>
                <a:gd name="connsiteX1" fmla="*/ 14311 w 15988"/>
                <a:gd name="connsiteY1" fmla="*/ 8977331 h 9052345"/>
                <a:gd name="connsiteX2" fmla="*/ 13119 w 15988"/>
                <a:gd name="connsiteY2" fmla="*/ 9000890 h 9052345"/>
                <a:gd name="connsiteX3" fmla="*/ 11583 w 15988"/>
                <a:gd name="connsiteY3" fmla="*/ 9024452 h 9052345"/>
                <a:gd name="connsiteX4" fmla="*/ 9744 w 15988"/>
                <a:gd name="connsiteY4" fmla="*/ 8977327 h 9052345"/>
                <a:gd name="connsiteX5" fmla="*/ 7824 w 15988"/>
                <a:gd name="connsiteY5" fmla="*/ 8199760 h 9052345"/>
                <a:gd name="connsiteX6" fmla="*/ 5988 w 15988"/>
                <a:gd name="connsiteY6" fmla="*/ 8976746 h 9052345"/>
                <a:gd name="connsiteX7" fmla="*/ 84 w 15988"/>
                <a:gd name="connsiteY7" fmla="*/ 0 h 9052345"/>
                <a:gd name="connsiteX0" fmla="*/ 16315 w 16315"/>
                <a:gd name="connsiteY0" fmla="*/ 8975855 h 9052345"/>
                <a:gd name="connsiteX1" fmla="*/ 14638 w 16315"/>
                <a:gd name="connsiteY1" fmla="*/ 8977331 h 9052345"/>
                <a:gd name="connsiteX2" fmla="*/ 13446 w 16315"/>
                <a:gd name="connsiteY2" fmla="*/ 9000890 h 9052345"/>
                <a:gd name="connsiteX3" fmla="*/ 11910 w 16315"/>
                <a:gd name="connsiteY3" fmla="*/ 9024452 h 9052345"/>
                <a:gd name="connsiteX4" fmla="*/ 10071 w 16315"/>
                <a:gd name="connsiteY4" fmla="*/ 8977327 h 9052345"/>
                <a:gd name="connsiteX5" fmla="*/ 8151 w 16315"/>
                <a:gd name="connsiteY5" fmla="*/ 8199760 h 9052345"/>
                <a:gd name="connsiteX6" fmla="*/ 1445 w 16315"/>
                <a:gd name="connsiteY6" fmla="*/ 22980 h 9052345"/>
                <a:gd name="connsiteX7" fmla="*/ 411 w 16315"/>
                <a:gd name="connsiteY7" fmla="*/ 0 h 9052345"/>
                <a:gd name="connsiteX0" fmla="*/ 16315 w 16315"/>
                <a:gd name="connsiteY0" fmla="*/ 9542113 h 9618603"/>
                <a:gd name="connsiteX1" fmla="*/ 14638 w 16315"/>
                <a:gd name="connsiteY1" fmla="*/ 9543589 h 9618603"/>
                <a:gd name="connsiteX2" fmla="*/ 13446 w 16315"/>
                <a:gd name="connsiteY2" fmla="*/ 9567148 h 9618603"/>
                <a:gd name="connsiteX3" fmla="*/ 11910 w 16315"/>
                <a:gd name="connsiteY3" fmla="*/ 9590710 h 9618603"/>
                <a:gd name="connsiteX4" fmla="*/ 10071 w 16315"/>
                <a:gd name="connsiteY4" fmla="*/ 9543585 h 9618603"/>
                <a:gd name="connsiteX5" fmla="*/ 2533 w 16315"/>
                <a:gd name="connsiteY5" fmla="*/ 753 h 9618603"/>
                <a:gd name="connsiteX6" fmla="*/ 1445 w 16315"/>
                <a:gd name="connsiteY6" fmla="*/ 589238 h 9618603"/>
                <a:gd name="connsiteX7" fmla="*/ 411 w 16315"/>
                <a:gd name="connsiteY7" fmla="*/ 566258 h 9618603"/>
                <a:gd name="connsiteX0" fmla="*/ 16315 w 16315"/>
                <a:gd name="connsiteY0" fmla="*/ 9547011 h 9596120"/>
                <a:gd name="connsiteX1" fmla="*/ 14638 w 16315"/>
                <a:gd name="connsiteY1" fmla="*/ 9548487 h 9596120"/>
                <a:gd name="connsiteX2" fmla="*/ 13446 w 16315"/>
                <a:gd name="connsiteY2" fmla="*/ 9572046 h 9596120"/>
                <a:gd name="connsiteX3" fmla="*/ 11910 w 16315"/>
                <a:gd name="connsiteY3" fmla="*/ 9595608 h 9596120"/>
                <a:gd name="connsiteX4" fmla="*/ 3645 w 16315"/>
                <a:gd name="connsiteY4" fmla="*/ 1254470 h 9596120"/>
                <a:gd name="connsiteX5" fmla="*/ 2533 w 16315"/>
                <a:gd name="connsiteY5" fmla="*/ 5651 h 9596120"/>
                <a:gd name="connsiteX6" fmla="*/ 1445 w 16315"/>
                <a:gd name="connsiteY6" fmla="*/ 594136 h 9596120"/>
                <a:gd name="connsiteX7" fmla="*/ 411 w 16315"/>
                <a:gd name="connsiteY7" fmla="*/ 571156 h 9596120"/>
                <a:gd name="connsiteX0" fmla="*/ 16315 w 16315"/>
                <a:gd name="connsiteY0" fmla="*/ 9564926 h 9589964"/>
                <a:gd name="connsiteX1" fmla="*/ 14638 w 16315"/>
                <a:gd name="connsiteY1" fmla="*/ 9566402 h 9589964"/>
                <a:gd name="connsiteX2" fmla="*/ 13446 w 16315"/>
                <a:gd name="connsiteY2" fmla="*/ 9589961 h 9589964"/>
                <a:gd name="connsiteX3" fmla="*/ 4757 w 16315"/>
                <a:gd name="connsiteY3" fmla="*/ 7 h 9589964"/>
                <a:gd name="connsiteX4" fmla="*/ 3645 w 16315"/>
                <a:gd name="connsiteY4" fmla="*/ 1272385 h 9589964"/>
                <a:gd name="connsiteX5" fmla="*/ 2533 w 16315"/>
                <a:gd name="connsiteY5" fmla="*/ 23566 h 9589964"/>
                <a:gd name="connsiteX6" fmla="*/ 1445 w 16315"/>
                <a:gd name="connsiteY6" fmla="*/ 612051 h 9589964"/>
                <a:gd name="connsiteX7" fmla="*/ 411 w 16315"/>
                <a:gd name="connsiteY7" fmla="*/ 589071 h 9589964"/>
                <a:gd name="connsiteX0" fmla="*/ 16315 w 16315"/>
                <a:gd name="connsiteY0" fmla="*/ 9564926 h 9566401"/>
                <a:gd name="connsiteX1" fmla="*/ 14638 w 16315"/>
                <a:gd name="connsiteY1" fmla="*/ 9566402 h 9566401"/>
                <a:gd name="connsiteX2" fmla="*/ 5767 w 16315"/>
                <a:gd name="connsiteY2" fmla="*/ 1225259 h 9566401"/>
                <a:gd name="connsiteX3" fmla="*/ 4757 w 16315"/>
                <a:gd name="connsiteY3" fmla="*/ 7 h 9566401"/>
                <a:gd name="connsiteX4" fmla="*/ 3645 w 16315"/>
                <a:gd name="connsiteY4" fmla="*/ 1272385 h 9566401"/>
                <a:gd name="connsiteX5" fmla="*/ 2533 w 16315"/>
                <a:gd name="connsiteY5" fmla="*/ 23566 h 9566401"/>
                <a:gd name="connsiteX6" fmla="*/ 1445 w 16315"/>
                <a:gd name="connsiteY6" fmla="*/ 612051 h 9566401"/>
                <a:gd name="connsiteX7" fmla="*/ 411 w 16315"/>
                <a:gd name="connsiteY7" fmla="*/ 589071 h 9566401"/>
                <a:gd name="connsiteX0" fmla="*/ 16315 w 16315"/>
                <a:gd name="connsiteY0" fmla="*/ 9564926 h 9564924"/>
                <a:gd name="connsiteX1" fmla="*/ 6858 w 16315"/>
                <a:gd name="connsiteY1" fmla="*/ 11 h 9564924"/>
                <a:gd name="connsiteX2" fmla="*/ 5767 w 16315"/>
                <a:gd name="connsiteY2" fmla="*/ 1225259 h 9564924"/>
                <a:gd name="connsiteX3" fmla="*/ 4757 w 16315"/>
                <a:gd name="connsiteY3" fmla="*/ 7 h 9564924"/>
                <a:gd name="connsiteX4" fmla="*/ 3645 w 16315"/>
                <a:gd name="connsiteY4" fmla="*/ 1272385 h 9564924"/>
                <a:gd name="connsiteX5" fmla="*/ 2533 w 16315"/>
                <a:gd name="connsiteY5" fmla="*/ 23566 h 9564924"/>
                <a:gd name="connsiteX6" fmla="*/ 1445 w 16315"/>
                <a:gd name="connsiteY6" fmla="*/ 612051 h 9564924"/>
                <a:gd name="connsiteX7" fmla="*/ 411 w 16315"/>
                <a:gd name="connsiteY7" fmla="*/ 589071 h 9564924"/>
                <a:gd name="connsiteX0" fmla="*/ 7909 w 7909"/>
                <a:gd name="connsiteY0" fmla="*/ 1247352 h 1435448"/>
                <a:gd name="connsiteX1" fmla="*/ 6858 w 7909"/>
                <a:gd name="connsiteY1" fmla="*/ 11 h 1435448"/>
                <a:gd name="connsiteX2" fmla="*/ 5767 w 7909"/>
                <a:gd name="connsiteY2" fmla="*/ 1225259 h 1435448"/>
                <a:gd name="connsiteX3" fmla="*/ 4757 w 7909"/>
                <a:gd name="connsiteY3" fmla="*/ 7 h 1435448"/>
                <a:gd name="connsiteX4" fmla="*/ 3645 w 7909"/>
                <a:gd name="connsiteY4" fmla="*/ 1272385 h 1435448"/>
                <a:gd name="connsiteX5" fmla="*/ 2533 w 7909"/>
                <a:gd name="connsiteY5" fmla="*/ 23566 h 1435448"/>
                <a:gd name="connsiteX6" fmla="*/ 1445 w 7909"/>
                <a:gd name="connsiteY6" fmla="*/ 612051 h 1435448"/>
                <a:gd name="connsiteX7" fmla="*/ 411 w 7909"/>
                <a:gd name="connsiteY7" fmla="*/ 589071 h 1435448"/>
                <a:gd name="connsiteX0" fmla="*/ 9480 w 9480"/>
                <a:gd name="connsiteY0" fmla="*/ 8690 h 8929"/>
                <a:gd name="connsiteX1" fmla="*/ 8151 w 9480"/>
                <a:gd name="connsiteY1" fmla="*/ 0 h 8929"/>
                <a:gd name="connsiteX2" fmla="*/ 6772 w 9480"/>
                <a:gd name="connsiteY2" fmla="*/ 8536 h 8929"/>
                <a:gd name="connsiteX3" fmla="*/ 5495 w 9480"/>
                <a:gd name="connsiteY3" fmla="*/ 0 h 8929"/>
                <a:gd name="connsiteX4" fmla="*/ 4089 w 9480"/>
                <a:gd name="connsiteY4" fmla="*/ 8864 h 8929"/>
                <a:gd name="connsiteX5" fmla="*/ 2683 w 9480"/>
                <a:gd name="connsiteY5" fmla="*/ 164 h 8929"/>
                <a:gd name="connsiteX6" fmla="*/ 1307 w 9480"/>
                <a:gd name="connsiteY6" fmla="*/ 4264 h 8929"/>
                <a:gd name="connsiteX7" fmla="*/ 0 w 9480"/>
                <a:gd name="connsiteY7" fmla="*/ 4104 h 8929"/>
                <a:gd name="connsiteX0" fmla="*/ 9973 w 9973"/>
                <a:gd name="connsiteY0" fmla="*/ 9732 h 10000"/>
                <a:gd name="connsiteX1" fmla="*/ 8571 w 9973"/>
                <a:gd name="connsiteY1" fmla="*/ 0 h 10000"/>
                <a:gd name="connsiteX2" fmla="*/ 7116 w 9973"/>
                <a:gd name="connsiteY2" fmla="*/ 9560 h 10000"/>
                <a:gd name="connsiteX3" fmla="*/ 5769 w 9973"/>
                <a:gd name="connsiteY3" fmla="*/ 0 h 10000"/>
                <a:gd name="connsiteX4" fmla="*/ 4286 w 9973"/>
                <a:gd name="connsiteY4" fmla="*/ 9927 h 10000"/>
                <a:gd name="connsiteX5" fmla="*/ 2803 w 9973"/>
                <a:gd name="connsiteY5" fmla="*/ 184 h 10000"/>
                <a:gd name="connsiteX6" fmla="*/ 1352 w 9973"/>
                <a:gd name="connsiteY6" fmla="*/ 4775 h 10000"/>
                <a:gd name="connsiteX7" fmla="*/ 0 w 9973"/>
                <a:gd name="connsiteY7" fmla="*/ 5148 h 10000"/>
                <a:gd name="connsiteX0" fmla="*/ 10000 w 10000"/>
                <a:gd name="connsiteY0" fmla="*/ 9732 h 10000"/>
                <a:gd name="connsiteX1" fmla="*/ 8594 w 10000"/>
                <a:gd name="connsiteY1" fmla="*/ 0 h 10000"/>
                <a:gd name="connsiteX2" fmla="*/ 7135 w 10000"/>
                <a:gd name="connsiteY2" fmla="*/ 9560 h 10000"/>
                <a:gd name="connsiteX3" fmla="*/ 5785 w 10000"/>
                <a:gd name="connsiteY3" fmla="*/ 0 h 10000"/>
                <a:gd name="connsiteX4" fmla="*/ 4298 w 10000"/>
                <a:gd name="connsiteY4" fmla="*/ 9927 h 10000"/>
                <a:gd name="connsiteX5" fmla="*/ 2811 w 10000"/>
                <a:gd name="connsiteY5" fmla="*/ 184 h 10000"/>
                <a:gd name="connsiteX6" fmla="*/ 1356 w 10000"/>
                <a:gd name="connsiteY6" fmla="*/ 4775 h 10000"/>
                <a:gd name="connsiteX7" fmla="*/ 0 w 10000"/>
                <a:gd name="connsiteY7" fmla="*/ 5148 h 10000"/>
                <a:gd name="connsiteX0" fmla="*/ 10878 w 10878"/>
                <a:gd name="connsiteY0" fmla="*/ 9732 h 10000"/>
                <a:gd name="connsiteX1" fmla="*/ 9472 w 10878"/>
                <a:gd name="connsiteY1" fmla="*/ 0 h 10000"/>
                <a:gd name="connsiteX2" fmla="*/ 8013 w 10878"/>
                <a:gd name="connsiteY2" fmla="*/ 9560 h 10000"/>
                <a:gd name="connsiteX3" fmla="*/ 6663 w 10878"/>
                <a:gd name="connsiteY3" fmla="*/ 0 h 10000"/>
                <a:gd name="connsiteX4" fmla="*/ 5176 w 10878"/>
                <a:gd name="connsiteY4" fmla="*/ 9927 h 10000"/>
                <a:gd name="connsiteX5" fmla="*/ 3689 w 10878"/>
                <a:gd name="connsiteY5" fmla="*/ 184 h 10000"/>
                <a:gd name="connsiteX6" fmla="*/ 2234 w 10878"/>
                <a:gd name="connsiteY6" fmla="*/ 4775 h 10000"/>
                <a:gd name="connsiteX7" fmla="*/ 0 w 10878"/>
                <a:gd name="connsiteY7" fmla="*/ 5883 h 10000"/>
                <a:gd name="connsiteX0" fmla="*/ 10878 w 10878"/>
                <a:gd name="connsiteY0" fmla="*/ 9732 h 10000"/>
                <a:gd name="connsiteX1" fmla="*/ 9472 w 10878"/>
                <a:gd name="connsiteY1" fmla="*/ 0 h 10000"/>
                <a:gd name="connsiteX2" fmla="*/ 8013 w 10878"/>
                <a:gd name="connsiteY2" fmla="*/ 9560 h 10000"/>
                <a:gd name="connsiteX3" fmla="*/ 6663 w 10878"/>
                <a:gd name="connsiteY3" fmla="*/ 0 h 10000"/>
                <a:gd name="connsiteX4" fmla="*/ 5176 w 10878"/>
                <a:gd name="connsiteY4" fmla="*/ 9927 h 10000"/>
                <a:gd name="connsiteX5" fmla="*/ 3689 w 10878"/>
                <a:gd name="connsiteY5" fmla="*/ 184 h 10000"/>
                <a:gd name="connsiteX6" fmla="*/ 2234 w 10878"/>
                <a:gd name="connsiteY6" fmla="*/ 4775 h 10000"/>
                <a:gd name="connsiteX7" fmla="*/ 0 w 1087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3689 w 15188"/>
                <a:gd name="connsiteY5" fmla="*/ 184 h 10000"/>
                <a:gd name="connsiteX6" fmla="*/ 2234 w 15188"/>
                <a:gd name="connsiteY6" fmla="*/ 4775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3689 w 15188"/>
                <a:gd name="connsiteY5" fmla="*/ 184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12350 w 15188"/>
                <a:gd name="connsiteY1" fmla="*/ 184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12350 w 15188"/>
                <a:gd name="connsiteY1" fmla="*/ 184 h 10000"/>
                <a:gd name="connsiteX2" fmla="*/ 9445 w 15188"/>
                <a:gd name="connsiteY2" fmla="*/ 9836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3783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5869 w 17269"/>
                <a:gd name="connsiteY6" fmla="*/ 5143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4369 w 17269"/>
                <a:gd name="connsiteY6" fmla="*/ 5419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5798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5798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9 h 10115"/>
                <a:gd name="connsiteX1" fmla="*/ 14431 w 17269"/>
                <a:gd name="connsiteY1" fmla="*/ 187 h 10115"/>
                <a:gd name="connsiteX2" fmla="*/ 11553 w 17269"/>
                <a:gd name="connsiteY2" fmla="*/ 10115 h 10115"/>
                <a:gd name="connsiteX3" fmla="*/ 8744 w 17269"/>
                <a:gd name="connsiteY3" fmla="*/ 3 h 10115"/>
                <a:gd name="connsiteX4" fmla="*/ 5798 w 17269"/>
                <a:gd name="connsiteY4" fmla="*/ 9930 h 10115"/>
                <a:gd name="connsiteX5" fmla="*/ 2999 w 17269"/>
                <a:gd name="connsiteY5" fmla="*/ 3 h 10115"/>
                <a:gd name="connsiteX6" fmla="*/ 3031 w 17269"/>
                <a:gd name="connsiteY6" fmla="*/ 5514 h 10115"/>
                <a:gd name="connsiteX7" fmla="*/ 0 w 17269"/>
                <a:gd name="connsiteY7" fmla="*/ 5610 h 10115"/>
                <a:gd name="connsiteX0" fmla="*/ 17269 w 17269"/>
                <a:gd name="connsiteY0" fmla="*/ 9919 h 10115"/>
                <a:gd name="connsiteX1" fmla="*/ 14431 w 17269"/>
                <a:gd name="connsiteY1" fmla="*/ 187 h 10115"/>
                <a:gd name="connsiteX2" fmla="*/ 11553 w 17269"/>
                <a:gd name="connsiteY2" fmla="*/ 10115 h 10115"/>
                <a:gd name="connsiteX3" fmla="*/ 8744 w 17269"/>
                <a:gd name="connsiteY3" fmla="*/ 3 h 10115"/>
                <a:gd name="connsiteX4" fmla="*/ 5798 w 17269"/>
                <a:gd name="connsiteY4" fmla="*/ 9930 h 10115"/>
                <a:gd name="connsiteX5" fmla="*/ 2999 w 17269"/>
                <a:gd name="connsiteY5" fmla="*/ 3 h 10115"/>
                <a:gd name="connsiteX6" fmla="*/ 1585 w 17269"/>
                <a:gd name="connsiteY6" fmla="*/ 5698 h 10115"/>
                <a:gd name="connsiteX7" fmla="*/ 0 w 17269"/>
                <a:gd name="connsiteY7" fmla="*/ 5610 h 10115"/>
                <a:gd name="connsiteX0" fmla="*/ 20025 w 20025"/>
                <a:gd name="connsiteY0" fmla="*/ 9919 h 10115"/>
                <a:gd name="connsiteX1" fmla="*/ 17187 w 20025"/>
                <a:gd name="connsiteY1" fmla="*/ 187 h 10115"/>
                <a:gd name="connsiteX2" fmla="*/ 14309 w 20025"/>
                <a:gd name="connsiteY2" fmla="*/ 10115 h 10115"/>
                <a:gd name="connsiteX3" fmla="*/ 11500 w 20025"/>
                <a:gd name="connsiteY3" fmla="*/ 3 h 10115"/>
                <a:gd name="connsiteX4" fmla="*/ 8554 w 20025"/>
                <a:gd name="connsiteY4" fmla="*/ 9930 h 10115"/>
                <a:gd name="connsiteX5" fmla="*/ 5755 w 20025"/>
                <a:gd name="connsiteY5" fmla="*/ 3 h 10115"/>
                <a:gd name="connsiteX6" fmla="*/ 4341 w 20025"/>
                <a:gd name="connsiteY6" fmla="*/ 5698 h 10115"/>
                <a:gd name="connsiteX7" fmla="*/ 0 w 20025"/>
                <a:gd name="connsiteY7" fmla="*/ 5702 h 10115"/>
                <a:gd name="connsiteX0" fmla="*/ 20025 w 20025"/>
                <a:gd name="connsiteY0" fmla="*/ 9919 h 10115"/>
                <a:gd name="connsiteX1" fmla="*/ 17187 w 20025"/>
                <a:gd name="connsiteY1" fmla="*/ 187 h 10115"/>
                <a:gd name="connsiteX2" fmla="*/ 14309 w 20025"/>
                <a:gd name="connsiteY2" fmla="*/ 10115 h 10115"/>
                <a:gd name="connsiteX3" fmla="*/ 11500 w 20025"/>
                <a:gd name="connsiteY3" fmla="*/ 3 h 10115"/>
                <a:gd name="connsiteX4" fmla="*/ 8554 w 20025"/>
                <a:gd name="connsiteY4" fmla="*/ 9930 h 10115"/>
                <a:gd name="connsiteX5" fmla="*/ 5755 w 20025"/>
                <a:gd name="connsiteY5" fmla="*/ 3 h 10115"/>
                <a:gd name="connsiteX6" fmla="*/ 4341 w 20025"/>
                <a:gd name="connsiteY6" fmla="*/ 5698 h 10115"/>
                <a:gd name="connsiteX7" fmla="*/ 0 w 20025"/>
                <a:gd name="connsiteY7" fmla="*/ 5702 h 10115"/>
                <a:gd name="connsiteX0" fmla="*/ 20011 w 20011"/>
                <a:gd name="connsiteY0" fmla="*/ 9919 h 10115"/>
                <a:gd name="connsiteX1" fmla="*/ 17173 w 20011"/>
                <a:gd name="connsiteY1" fmla="*/ 187 h 10115"/>
                <a:gd name="connsiteX2" fmla="*/ 14295 w 20011"/>
                <a:gd name="connsiteY2" fmla="*/ 10115 h 10115"/>
                <a:gd name="connsiteX3" fmla="*/ 11486 w 20011"/>
                <a:gd name="connsiteY3" fmla="*/ 3 h 10115"/>
                <a:gd name="connsiteX4" fmla="*/ 8540 w 20011"/>
                <a:gd name="connsiteY4" fmla="*/ 9930 h 10115"/>
                <a:gd name="connsiteX5" fmla="*/ 5741 w 20011"/>
                <a:gd name="connsiteY5" fmla="*/ 3 h 10115"/>
                <a:gd name="connsiteX6" fmla="*/ 4327 w 20011"/>
                <a:gd name="connsiteY6" fmla="*/ 5698 h 10115"/>
                <a:gd name="connsiteX7" fmla="*/ 0 w 20011"/>
                <a:gd name="connsiteY7" fmla="*/ 5059 h 10115"/>
                <a:gd name="connsiteX0" fmla="*/ 20011 w 20011"/>
                <a:gd name="connsiteY0" fmla="*/ 9918 h 10115"/>
                <a:gd name="connsiteX1" fmla="*/ 17173 w 20011"/>
                <a:gd name="connsiteY1" fmla="*/ 186 h 10115"/>
                <a:gd name="connsiteX2" fmla="*/ 14295 w 20011"/>
                <a:gd name="connsiteY2" fmla="*/ 10114 h 10115"/>
                <a:gd name="connsiteX3" fmla="*/ 11486 w 20011"/>
                <a:gd name="connsiteY3" fmla="*/ 2 h 10115"/>
                <a:gd name="connsiteX4" fmla="*/ 8540 w 20011"/>
                <a:gd name="connsiteY4" fmla="*/ 9929 h 10115"/>
                <a:gd name="connsiteX5" fmla="*/ 5741 w 20011"/>
                <a:gd name="connsiteY5" fmla="*/ 2 h 10115"/>
                <a:gd name="connsiteX6" fmla="*/ 2881 w 20011"/>
                <a:gd name="connsiteY6" fmla="*/ 10109 h 10115"/>
                <a:gd name="connsiteX7" fmla="*/ 0 w 20011"/>
                <a:gd name="connsiteY7" fmla="*/ 5058 h 10115"/>
                <a:gd name="connsiteX0" fmla="*/ 20011 w 20011"/>
                <a:gd name="connsiteY0" fmla="*/ 9918 h 10115"/>
                <a:gd name="connsiteX1" fmla="*/ 17173 w 20011"/>
                <a:gd name="connsiteY1" fmla="*/ 186 h 10115"/>
                <a:gd name="connsiteX2" fmla="*/ 14295 w 20011"/>
                <a:gd name="connsiteY2" fmla="*/ 10114 h 10115"/>
                <a:gd name="connsiteX3" fmla="*/ 11486 w 20011"/>
                <a:gd name="connsiteY3" fmla="*/ 2 h 10115"/>
                <a:gd name="connsiteX4" fmla="*/ 8540 w 20011"/>
                <a:gd name="connsiteY4" fmla="*/ 9929 h 10115"/>
                <a:gd name="connsiteX5" fmla="*/ 5741 w 20011"/>
                <a:gd name="connsiteY5" fmla="*/ 2 h 10115"/>
                <a:gd name="connsiteX6" fmla="*/ 2881 w 20011"/>
                <a:gd name="connsiteY6" fmla="*/ 10109 h 10115"/>
                <a:gd name="connsiteX7" fmla="*/ 0 w 20011"/>
                <a:gd name="connsiteY7" fmla="*/ 5058 h 10115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231"/>
                <a:gd name="connsiteY0" fmla="*/ 9918 h 10576"/>
                <a:gd name="connsiteX1" fmla="*/ 20024 w 20231"/>
                <a:gd name="connsiteY1" fmla="*/ 9837 h 10576"/>
                <a:gd name="connsiteX2" fmla="*/ 17173 w 20231"/>
                <a:gd name="connsiteY2" fmla="*/ 186 h 10576"/>
                <a:gd name="connsiteX3" fmla="*/ 14295 w 20231"/>
                <a:gd name="connsiteY3" fmla="*/ 10114 h 10576"/>
                <a:gd name="connsiteX4" fmla="*/ 11486 w 20231"/>
                <a:gd name="connsiteY4" fmla="*/ 2 h 10576"/>
                <a:gd name="connsiteX5" fmla="*/ 8540 w 20231"/>
                <a:gd name="connsiteY5" fmla="*/ 9929 h 10576"/>
                <a:gd name="connsiteX6" fmla="*/ 5741 w 20231"/>
                <a:gd name="connsiteY6" fmla="*/ 2 h 10576"/>
                <a:gd name="connsiteX7" fmla="*/ 2881 w 20231"/>
                <a:gd name="connsiteY7" fmla="*/ 10109 h 10576"/>
                <a:gd name="connsiteX8" fmla="*/ 0 w 20231"/>
                <a:gd name="connsiteY8" fmla="*/ 5058 h 10576"/>
                <a:gd name="connsiteX0" fmla="*/ 20011 w 20688"/>
                <a:gd name="connsiteY0" fmla="*/ 9918 h 10114"/>
                <a:gd name="connsiteX1" fmla="*/ 20564 w 20688"/>
                <a:gd name="connsiteY1" fmla="*/ 7539 h 10114"/>
                <a:gd name="connsiteX2" fmla="*/ 17173 w 20688"/>
                <a:gd name="connsiteY2" fmla="*/ 186 h 10114"/>
                <a:gd name="connsiteX3" fmla="*/ 14295 w 20688"/>
                <a:gd name="connsiteY3" fmla="*/ 10114 h 10114"/>
                <a:gd name="connsiteX4" fmla="*/ 11486 w 20688"/>
                <a:gd name="connsiteY4" fmla="*/ 2 h 10114"/>
                <a:gd name="connsiteX5" fmla="*/ 8540 w 20688"/>
                <a:gd name="connsiteY5" fmla="*/ 9929 h 10114"/>
                <a:gd name="connsiteX6" fmla="*/ 5741 w 20688"/>
                <a:gd name="connsiteY6" fmla="*/ 2 h 10114"/>
                <a:gd name="connsiteX7" fmla="*/ 2881 w 20688"/>
                <a:gd name="connsiteY7" fmla="*/ 10109 h 10114"/>
                <a:gd name="connsiteX8" fmla="*/ 0 w 20688"/>
                <a:gd name="connsiteY8" fmla="*/ 5058 h 10114"/>
                <a:gd name="connsiteX0" fmla="*/ 29091 w 29091"/>
                <a:gd name="connsiteY0" fmla="*/ 7252 h 10114"/>
                <a:gd name="connsiteX1" fmla="*/ 20564 w 29091"/>
                <a:gd name="connsiteY1" fmla="*/ 7539 h 10114"/>
                <a:gd name="connsiteX2" fmla="*/ 17173 w 29091"/>
                <a:gd name="connsiteY2" fmla="*/ 186 h 10114"/>
                <a:gd name="connsiteX3" fmla="*/ 14295 w 29091"/>
                <a:gd name="connsiteY3" fmla="*/ 10114 h 10114"/>
                <a:gd name="connsiteX4" fmla="*/ 11486 w 29091"/>
                <a:gd name="connsiteY4" fmla="*/ 2 h 10114"/>
                <a:gd name="connsiteX5" fmla="*/ 8540 w 29091"/>
                <a:gd name="connsiteY5" fmla="*/ 9929 h 10114"/>
                <a:gd name="connsiteX6" fmla="*/ 5741 w 29091"/>
                <a:gd name="connsiteY6" fmla="*/ 2 h 10114"/>
                <a:gd name="connsiteX7" fmla="*/ 2881 w 29091"/>
                <a:gd name="connsiteY7" fmla="*/ 10109 h 10114"/>
                <a:gd name="connsiteX8" fmla="*/ 0 w 29091"/>
                <a:gd name="connsiteY8" fmla="*/ 5058 h 10114"/>
                <a:gd name="connsiteX0" fmla="*/ 29091 w 29091"/>
                <a:gd name="connsiteY0" fmla="*/ 7252 h 10465"/>
                <a:gd name="connsiteX1" fmla="*/ 20024 w 29091"/>
                <a:gd name="connsiteY1" fmla="*/ 10113 h 10465"/>
                <a:gd name="connsiteX2" fmla="*/ 17173 w 29091"/>
                <a:gd name="connsiteY2" fmla="*/ 186 h 10465"/>
                <a:gd name="connsiteX3" fmla="*/ 14295 w 29091"/>
                <a:gd name="connsiteY3" fmla="*/ 10114 h 10465"/>
                <a:gd name="connsiteX4" fmla="*/ 11486 w 29091"/>
                <a:gd name="connsiteY4" fmla="*/ 2 h 10465"/>
                <a:gd name="connsiteX5" fmla="*/ 8540 w 29091"/>
                <a:gd name="connsiteY5" fmla="*/ 9929 h 10465"/>
                <a:gd name="connsiteX6" fmla="*/ 5741 w 29091"/>
                <a:gd name="connsiteY6" fmla="*/ 2 h 10465"/>
                <a:gd name="connsiteX7" fmla="*/ 2881 w 29091"/>
                <a:gd name="connsiteY7" fmla="*/ 10109 h 10465"/>
                <a:gd name="connsiteX8" fmla="*/ 0 w 29091"/>
                <a:gd name="connsiteY8" fmla="*/ 5058 h 10465"/>
                <a:gd name="connsiteX0" fmla="*/ 29091 w 29091"/>
                <a:gd name="connsiteY0" fmla="*/ 7252 h 10465"/>
                <a:gd name="connsiteX1" fmla="*/ 20024 w 29091"/>
                <a:gd name="connsiteY1" fmla="*/ 10113 h 10465"/>
                <a:gd name="connsiteX2" fmla="*/ 17173 w 29091"/>
                <a:gd name="connsiteY2" fmla="*/ 186 h 10465"/>
                <a:gd name="connsiteX3" fmla="*/ 14295 w 29091"/>
                <a:gd name="connsiteY3" fmla="*/ 10114 h 10465"/>
                <a:gd name="connsiteX4" fmla="*/ 11486 w 29091"/>
                <a:gd name="connsiteY4" fmla="*/ 2 h 10465"/>
                <a:gd name="connsiteX5" fmla="*/ 8540 w 29091"/>
                <a:gd name="connsiteY5" fmla="*/ 9929 h 10465"/>
                <a:gd name="connsiteX6" fmla="*/ 5741 w 29091"/>
                <a:gd name="connsiteY6" fmla="*/ 2 h 10465"/>
                <a:gd name="connsiteX7" fmla="*/ 2881 w 29091"/>
                <a:gd name="connsiteY7" fmla="*/ 10109 h 10465"/>
                <a:gd name="connsiteX8" fmla="*/ 0 w 29091"/>
                <a:gd name="connsiteY8" fmla="*/ 5058 h 10465"/>
                <a:gd name="connsiteX0" fmla="*/ 29091 w 29091"/>
                <a:gd name="connsiteY0" fmla="*/ 7252 h 11004"/>
                <a:gd name="connsiteX1" fmla="*/ 22322 w 29091"/>
                <a:gd name="connsiteY1" fmla="*/ 10205 h 11004"/>
                <a:gd name="connsiteX2" fmla="*/ 20024 w 29091"/>
                <a:gd name="connsiteY2" fmla="*/ 10113 h 11004"/>
                <a:gd name="connsiteX3" fmla="*/ 17173 w 29091"/>
                <a:gd name="connsiteY3" fmla="*/ 186 h 11004"/>
                <a:gd name="connsiteX4" fmla="*/ 14295 w 29091"/>
                <a:gd name="connsiteY4" fmla="*/ 10114 h 11004"/>
                <a:gd name="connsiteX5" fmla="*/ 11486 w 29091"/>
                <a:gd name="connsiteY5" fmla="*/ 2 h 11004"/>
                <a:gd name="connsiteX6" fmla="*/ 8540 w 29091"/>
                <a:gd name="connsiteY6" fmla="*/ 9929 h 11004"/>
                <a:gd name="connsiteX7" fmla="*/ 5741 w 29091"/>
                <a:gd name="connsiteY7" fmla="*/ 2 h 11004"/>
                <a:gd name="connsiteX8" fmla="*/ 2881 w 29091"/>
                <a:gd name="connsiteY8" fmla="*/ 10109 h 11004"/>
                <a:gd name="connsiteX9" fmla="*/ 0 w 29091"/>
                <a:gd name="connsiteY9" fmla="*/ 5058 h 11004"/>
                <a:gd name="connsiteX0" fmla="*/ 29091 w 29091"/>
                <a:gd name="connsiteY0" fmla="*/ 7252 h 10920"/>
                <a:gd name="connsiteX1" fmla="*/ 24659 w 29091"/>
                <a:gd name="connsiteY1" fmla="*/ 9102 h 10920"/>
                <a:gd name="connsiteX2" fmla="*/ 22322 w 29091"/>
                <a:gd name="connsiteY2" fmla="*/ 10205 h 10920"/>
                <a:gd name="connsiteX3" fmla="*/ 20024 w 29091"/>
                <a:gd name="connsiteY3" fmla="*/ 10113 h 10920"/>
                <a:gd name="connsiteX4" fmla="*/ 17173 w 29091"/>
                <a:gd name="connsiteY4" fmla="*/ 186 h 10920"/>
                <a:gd name="connsiteX5" fmla="*/ 14295 w 29091"/>
                <a:gd name="connsiteY5" fmla="*/ 10114 h 10920"/>
                <a:gd name="connsiteX6" fmla="*/ 11486 w 29091"/>
                <a:gd name="connsiteY6" fmla="*/ 2 h 10920"/>
                <a:gd name="connsiteX7" fmla="*/ 8540 w 29091"/>
                <a:gd name="connsiteY7" fmla="*/ 9929 h 10920"/>
                <a:gd name="connsiteX8" fmla="*/ 5741 w 29091"/>
                <a:gd name="connsiteY8" fmla="*/ 2 h 10920"/>
                <a:gd name="connsiteX9" fmla="*/ 2881 w 29091"/>
                <a:gd name="connsiteY9" fmla="*/ 10109 h 10920"/>
                <a:gd name="connsiteX10" fmla="*/ 0 w 29091"/>
                <a:gd name="connsiteY10" fmla="*/ 5058 h 10920"/>
                <a:gd name="connsiteX0" fmla="*/ 29091 w 29091"/>
                <a:gd name="connsiteY0" fmla="*/ 7252 h 10920"/>
                <a:gd name="connsiteX1" fmla="*/ 26659 w 29091"/>
                <a:gd name="connsiteY1" fmla="*/ 8275 h 10920"/>
                <a:gd name="connsiteX2" fmla="*/ 24659 w 29091"/>
                <a:gd name="connsiteY2" fmla="*/ 9102 h 10920"/>
                <a:gd name="connsiteX3" fmla="*/ 22322 w 29091"/>
                <a:gd name="connsiteY3" fmla="*/ 10205 h 10920"/>
                <a:gd name="connsiteX4" fmla="*/ 20024 w 29091"/>
                <a:gd name="connsiteY4" fmla="*/ 10113 h 10920"/>
                <a:gd name="connsiteX5" fmla="*/ 17173 w 29091"/>
                <a:gd name="connsiteY5" fmla="*/ 186 h 10920"/>
                <a:gd name="connsiteX6" fmla="*/ 14295 w 29091"/>
                <a:gd name="connsiteY6" fmla="*/ 10114 h 10920"/>
                <a:gd name="connsiteX7" fmla="*/ 11486 w 29091"/>
                <a:gd name="connsiteY7" fmla="*/ 2 h 10920"/>
                <a:gd name="connsiteX8" fmla="*/ 8540 w 29091"/>
                <a:gd name="connsiteY8" fmla="*/ 9929 h 10920"/>
                <a:gd name="connsiteX9" fmla="*/ 5741 w 29091"/>
                <a:gd name="connsiteY9" fmla="*/ 2 h 10920"/>
                <a:gd name="connsiteX10" fmla="*/ 2881 w 29091"/>
                <a:gd name="connsiteY10" fmla="*/ 10109 h 10920"/>
                <a:gd name="connsiteX11" fmla="*/ 0 w 29091"/>
                <a:gd name="connsiteY11" fmla="*/ 5058 h 10920"/>
                <a:gd name="connsiteX0" fmla="*/ 29091 w 29091"/>
                <a:gd name="connsiteY0" fmla="*/ 7252 h 10920"/>
                <a:gd name="connsiteX1" fmla="*/ 28010 w 29091"/>
                <a:gd name="connsiteY1" fmla="*/ 7631 h 10920"/>
                <a:gd name="connsiteX2" fmla="*/ 26659 w 29091"/>
                <a:gd name="connsiteY2" fmla="*/ 8275 h 10920"/>
                <a:gd name="connsiteX3" fmla="*/ 24659 w 29091"/>
                <a:gd name="connsiteY3" fmla="*/ 9102 h 10920"/>
                <a:gd name="connsiteX4" fmla="*/ 22322 w 29091"/>
                <a:gd name="connsiteY4" fmla="*/ 10205 h 10920"/>
                <a:gd name="connsiteX5" fmla="*/ 20024 w 29091"/>
                <a:gd name="connsiteY5" fmla="*/ 10113 h 10920"/>
                <a:gd name="connsiteX6" fmla="*/ 17173 w 29091"/>
                <a:gd name="connsiteY6" fmla="*/ 186 h 10920"/>
                <a:gd name="connsiteX7" fmla="*/ 14295 w 29091"/>
                <a:gd name="connsiteY7" fmla="*/ 10114 h 10920"/>
                <a:gd name="connsiteX8" fmla="*/ 11486 w 29091"/>
                <a:gd name="connsiteY8" fmla="*/ 2 h 10920"/>
                <a:gd name="connsiteX9" fmla="*/ 8540 w 29091"/>
                <a:gd name="connsiteY9" fmla="*/ 9929 h 10920"/>
                <a:gd name="connsiteX10" fmla="*/ 5741 w 29091"/>
                <a:gd name="connsiteY10" fmla="*/ 2 h 10920"/>
                <a:gd name="connsiteX11" fmla="*/ 2881 w 29091"/>
                <a:gd name="connsiteY11" fmla="*/ 10109 h 10920"/>
                <a:gd name="connsiteX12" fmla="*/ 0 w 29091"/>
                <a:gd name="connsiteY12" fmla="*/ 5058 h 10920"/>
                <a:gd name="connsiteX0" fmla="*/ 29091 w 29091"/>
                <a:gd name="connsiteY0" fmla="*/ 7252 h 10920"/>
                <a:gd name="connsiteX1" fmla="*/ 28010 w 29091"/>
                <a:gd name="connsiteY1" fmla="*/ 7631 h 10920"/>
                <a:gd name="connsiteX2" fmla="*/ 26659 w 29091"/>
                <a:gd name="connsiteY2" fmla="*/ 8275 h 10920"/>
                <a:gd name="connsiteX3" fmla="*/ 24659 w 29091"/>
                <a:gd name="connsiteY3" fmla="*/ 9102 h 10920"/>
                <a:gd name="connsiteX4" fmla="*/ 22322 w 29091"/>
                <a:gd name="connsiteY4" fmla="*/ 10205 h 10920"/>
                <a:gd name="connsiteX5" fmla="*/ 20024 w 29091"/>
                <a:gd name="connsiteY5" fmla="*/ 10113 h 10920"/>
                <a:gd name="connsiteX6" fmla="*/ 17173 w 29091"/>
                <a:gd name="connsiteY6" fmla="*/ 186 h 10920"/>
                <a:gd name="connsiteX7" fmla="*/ 14295 w 29091"/>
                <a:gd name="connsiteY7" fmla="*/ 10114 h 10920"/>
                <a:gd name="connsiteX8" fmla="*/ 11486 w 29091"/>
                <a:gd name="connsiteY8" fmla="*/ 2 h 10920"/>
                <a:gd name="connsiteX9" fmla="*/ 8540 w 29091"/>
                <a:gd name="connsiteY9" fmla="*/ 9929 h 10920"/>
                <a:gd name="connsiteX10" fmla="*/ 5741 w 29091"/>
                <a:gd name="connsiteY10" fmla="*/ 2 h 10920"/>
                <a:gd name="connsiteX11" fmla="*/ 2881 w 29091"/>
                <a:gd name="connsiteY11" fmla="*/ 10109 h 10920"/>
                <a:gd name="connsiteX12" fmla="*/ 0 w 29091"/>
                <a:gd name="connsiteY12" fmla="*/ 5058 h 10920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6659 w 29091"/>
                <a:gd name="connsiteY2" fmla="*/ 8275 h 10282"/>
                <a:gd name="connsiteX3" fmla="*/ 24659 w 29091"/>
                <a:gd name="connsiteY3" fmla="*/ 9102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6659 w 29091"/>
                <a:gd name="connsiteY2" fmla="*/ 8275 h 10282"/>
                <a:gd name="connsiteX3" fmla="*/ 25686 w 29091"/>
                <a:gd name="connsiteY3" fmla="*/ 10113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8591 w 29091"/>
                <a:gd name="connsiteY2" fmla="*/ 646 h 10282"/>
                <a:gd name="connsiteX3" fmla="*/ 25686 w 29091"/>
                <a:gd name="connsiteY3" fmla="*/ 10113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34307 w 34307"/>
                <a:gd name="connsiteY0" fmla="*/ 450 h 10282"/>
                <a:gd name="connsiteX1" fmla="*/ 28010 w 34307"/>
                <a:gd name="connsiteY1" fmla="*/ 7631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405"/>
                <a:gd name="connsiteX1" fmla="*/ 31402 w 34307"/>
                <a:gd name="connsiteY1" fmla="*/ 10205 h 10405"/>
                <a:gd name="connsiteX2" fmla="*/ 28605 w 34307"/>
                <a:gd name="connsiteY2" fmla="*/ 370 h 10405"/>
                <a:gd name="connsiteX3" fmla="*/ 25686 w 34307"/>
                <a:gd name="connsiteY3" fmla="*/ 10389 h 10405"/>
                <a:gd name="connsiteX4" fmla="*/ 22903 w 34307"/>
                <a:gd name="connsiteY4" fmla="*/ 370 h 10405"/>
                <a:gd name="connsiteX5" fmla="*/ 20024 w 34307"/>
                <a:gd name="connsiteY5" fmla="*/ 10113 h 10405"/>
                <a:gd name="connsiteX6" fmla="*/ 17173 w 34307"/>
                <a:gd name="connsiteY6" fmla="*/ 186 h 10405"/>
                <a:gd name="connsiteX7" fmla="*/ 14295 w 34307"/>
                <a:gd name="connsiteY7" fmla="*/ 10114 h 10405"/>
                <a:gd name="connsiteX8" fmla="*/ 11486 w 34307"/>
                <a:gd name="connsiteY8" fmla="*/ 2 h 10405"/>
                <a:gd name="connsiteX9" fmla="*/ 8540 w 34307"/>
                <a:gd name="connsiteY9" fmla="*/ 9929 h 10405"/>
                <a:gd name="connsiteX10" fmla="*/ 5741 w 34307"/>
                <a:gd name="connsiteY10" fmla="*/ 2 h 10405"/>
                <a:gd name="connsiteX11" fmla="*/ 2881 w 34307"/>
                <a:gd name="connsiteY11" fmla="*/ 10109 h 10405"/>
                <a:gd name="connsiteX12" fmla="*/ 0 w 34307"/>
                <a:gd name="connsiteY12" fmla="*/ 5058 h 10405"/>
                <a:gd name="connsiteX0" fmla="*/ 34307 w 34307"/>
                <a:gd name="connsiteY0" fmla="*/ 450 h 10405"/>
                <a:gd name="connsiteX1" fmla="*/ 31402 w 34307"/>
                <a:gd name="connsiteY1" fmla="*/ 10205 h 10405"/>
                <a:gd name="connsiteX2" fmla="*/ 28605 w 34307"/>
                <a:gd name="connsiteY2" fmla="*/ 370 h 10405"/>
                <a:gd name="connsiteX3" fmla="*/ 25686 w 34307"/>
                <a:gd name="connsiteY3" fmla="*/ 10389 h 10405"/>
                <a:gd name="connsiteX4" fmla="*/ 22903 w 34307"/>
                <a:gd name="connsiteY4" fmla="*/ 370 h 10405"/>
                <a:gd name="connsiteX5" fmla="*/ 20024 w 34307"/>
                <a:gd name="connsiteY5" fmla="*/ 10113 h 10405"/>
                <a:gd name="connsiteX6" fmla="*/ 17173 w 34307"/>
                <a:gd name="connsiteY6" fmla="*/ 186 h 10405"/>
                <a:gd name="connsiteX7" fmla="*/ 14295 w 34307"/>
                <a:gd name="connsiteY7" fmla="*/ 10114 h 10405"/>
                <a:gd name="connsiteX8" fmla="*/ 11486 w 34307"/>
                <a:gd name="connsiteY8" fmla="*/ 2 h 10405"/>
                <a:gd name="connsiteX9" fmla="*/ 8540 w 34307"/>
                <a:gd name="connsiteY9" fmla="*/ 9929 h 10405"/>
                <a:gd name="connsiteX10" fmla="*/ 5741 w 34307"/>
                <a:gd name="connsiteY10" fmla="*/ 2 h 10405"/>
                <a:gd name="connsiteX11" fmla="*/ 2881 w 34307"/>
                <a:gd name="connsiteY11" fmla="*/ 10109 h 10405"/>
                <a:gd name="connsiteX12" fmla="*/ 0 w 34307"/>
                <a:gd name="connsiteY12" fmla="*/ 5058 h 10405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903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483"/>
                <a:gd name="connsiteX1" fmla="*/ 31402 w 34307"/>
                <a:gd name="connsiteY1" fmla="*/ 10205 h 10483"/>
                <a:gd name="connsiteX2" fmla="*/ 28605 w 34307"/>
                <a:gd name="connsiteY2" fmla="*/ 370 h 10483"/>
                <a:gd name="connsiteX3" fmla="*/ 25686 w 34307"/>
                <a:gd name="connsiteY3" fmla="*/ 10389 h 10483"/>
                <a:gd name="connsiteX4" fmla="*/ 22862 w 34307"/>
                <a:gd name="connsiteY4" fmla="*/ 370 h 10483"/>
                <a:gd name="connsiteX5" fmla="*/ 20038 w 34307"/>
                <a:gd name="connsiteY5" fmla="*/ 10481 h 10483"/>
                <a:gd name="connsiteX6" fmla="*/ 17173 w 34307"/>
                <a:gd name="connsiteY6" fmla="*/ 186 h 10483"/>
                <a:gd name="connsiteX7" fmla="*/ 14295 w 34307"/>
                <a:gd name="connsiteY7" fmla="*/ 10114 h 10483"/>
                <a:gd name="connsiteX8" fmla="*/ 11486 w 34307"/>
                <a:gd name="connsiteY8" fmla="*/ 2 h 10483"/>
                <a:gd name="connsiteX9" fmla="*/ 8540 w 34307"/>
                <a:gd name="connsiteY9" fmla="*/ 9929 h 10483"/>
                <a:gd name="connsiteX10" fmla="*/ 5741 w 34307"/>
                <a:gd name="connsiteY10" fmla="*/ 2 h 10483"/>
                <a:gd name="connsiteX11" fmla="*/ 2881 w 34307"/>
                <a:gd name="connsiteY11" fmla="*/ 10109 h 10483"/>
                <a:gd name="connsiteX12" fmla="*/ 0 w 34307"/>
                <a:gd name="connsiteY12" fmla="*/ 5058 h 10483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4639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4639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5477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5477 h 10481"/>
                <a:gd name="connsiteX0" fmla="*/ 36129 w 36344"/>
                <a:gd name="connsiteY0" fmla="*/ 774 h 10805"/>
                <a:gd name="connsiteX1" fmla="*/ 36129 w 36344"/>
                <a:gd name="connsiteY1" fmla="*/ 708 h 10805"/>
                <a:gd name="connsiteX2" fmla="*/ 33224 w 36344"/>
                <a:gd name="connsiteY2" fmla="*/ 10529 h 10805"/>
                <a:gd name="connsiteX3" fmla="*/ 30427 w 36344"/>
                <a:gd name="connsiteY3" fmla="*/ 694 h 10805"/>
                <a:gd name="connsiteX4" fmla="*/ 27508 w 36344"/>
                <a:gd name="connsiteY4" fmla="*/ 10713 h 10805"/>
                <a:gd name="connsiteX5" fmla="*/ 24684 w 36344"/>
                <a:gd name="connsiteY5" fmla="*/ 694 h 10805"/>
                <a:gd name="connsiteX6" fmla="*/ 21860 w 36344"/>
                <a:gd name="connsiteY6" fmla="*/ 10805 h 10805"/>
                <a:gd name="connsiteX7" fmla="*/ 18995 w 36344"/>
                <a:gd name="connsiteY7" fmla="*/ 510 h 10805"/>
                <a:gd name="connsiteX8" fmla="*/ 16117 w 36344"/>
                <a:gd name="connsiteY8" fmla="*/ 10438 h 10805"/>
                <a:gd name="connsiteX9" fmla="*/ 13308 w 36344"/>
                <a:gd name="connsiteY9" fmla="*/ 326 h 10805"/>
                <a:gd name="connsiteX10" fmla="*/ 10362 w 36344"/>
                <a:gd name="connsiteY10" fmla="*/ 10253 h 10805"/>
                <a:gd name="connsiteX11" fmla="*/ 7563 w 36344"/>
                <a:gd name="connsiteY11" fmla="*/ 326 h 10805"/>
                <a:gd name="connsiteX12" fmla="*/ 4703 w 36344"/>
                <a:gd name="connsiteY12" fmla="*/ 10433 h 10805"/>
                <a:gd name="connsiteX13" fmla="*/ 0 w 36344"/>
                <a:gd name="connsiteY13" fmla="*/ 5801 h 10805"/>
                <a:gd name="connsiteX0" fmla="*/ 36129 w 38413"/>
                <a:gd name="connsiteY0" fmla="*/ 450 h 10481"/>
                <a:gd name="connsiteX1" fmla="*/ 38356 w 38413"/>
                <a:gd name="connsiteY1" fmla="*/ 4365 h 10481"/>
                <a:gd name="connsiteX2" fmla="*/ 33224 w 38413"/>
                <a:gd name="connsiteY2" fmla="*/ 10205 h 10481"/>
                <a:gd name="connsiteX3" fmla="*/ 30427 w 38413"/>
                <a:gd name="connsiteY3" fmla="*/ 370 h 10481"/>
                <a:gd name="connsiteX4" fmla="*/ 27508 w 38413"/>
                <a:gd name="connsiteY4" fmla="*/ 10389 h 10481"/>
                <a:gd name="connsiteX5" fmla="*/ 24684 w 38413"/>
                <a:gd name="connsiteY5" fmla="*/ 370 h 10481"/>
                <a:gd name="connsiteX6" fmla="*/ 21860 w 38413"/>
                <a:gd name="connsiteY6" fmla="*/ 10481 h 10481"/>
                <a:gd name="connsiteX7" fmla="*/ 18995 w 38413"/>
                <a:gd name="connsiteY7" fmla="*/ 186 h 10481"/>
                <a:gd name="connsiteX8" fmla="*/ 16117 w 38413"/>
                <a:gd name="connsiteY8" fmla="*/ 10114 h 10481"/>
                <a:gd name="connsiteX9" fmla="*/ 13308 w 38413"/>
                <a:gd name="connsiteY9" fmla="*/ 2 h 10481"/>
                <a:gd name="connsiteX10" fmla="*/ 10362 w 38413"/>
                <a:gd name="connsiteY10" fmla="*/ 9929 h 10481"/>
                <a:gd name="connsiteX11" fmla="*/ 7563 w 38413"/>
                <a:gd name="connsiteY11" fmla="*/ 2 h 10481"/>
                <a:gd name="connsiteX12" fmla="*/ 4703 w 38413"/>
                <a:gd name="connsiteY12" fmla="*/ 10109 h 10481"/>
                <a:gd name="connsiteX13" fmla="*/ 0 w 38413"/>
                <a:gd name="connsiteY13" fmla="*/ 5477 h 10481"/>
                <a:gd name="connsiteX0" fmla="*/ 36078 w 38412"/>
                <a:gd name="connsiteY0" fmla="*/ 3383 h 10481"/>
                <a:gd name="connsiteX1" fmla="*/ 38356 w 38412"/>
                <a:gd name="connsiteY1" fmla="*/ 4365 h 10481"/>
                <a:gd name="connsiteX2" fmla="*/ 33224 w 38412"/>
                <a:gd name="connsiteY2" fmla="*/ 10205 h 10481"/>
                <a:gd name="connsiteX3" fmla="*/ 30427 w 38412"/>
                <a:gd name="connsiteY3" fmla="*/ 370 h 10481"/>
                <a:gd name="connsiteX4" fmla="*/ 27508 w 38412"/>
                <a:gd name="connsiteY4" fmla="*/ 10389 h 10481"/>
                <a:gd name="connsiteX5" fmla="*/ 24684 w 38412"/>
                <a:gd name="connsiteY5" fmla="*/ 370 h 10481"/>
                <a:gd name="connsiteX6" fmla="*/ 21860 w 38412"/>
                <a:gd name="connsiteY6" fmla="*/ 10481 h 10481"/>
                <a:gd name="connsiteX7" fmla="*/ 18995 w 38412"/>
                <a:gd name="connsiteY7" fmla="*/ 186 h 10481"/>
                <a:gd name="connsiteX8" fmla="*/ 16117 w 38412"/>
                <a:gd name="connsiteY8" fmla="*/ 10114 h 10481"/>
                <a:gd name="connsiteX9" fmla="*/ 13308 w 38412"/>
                <a:gd name="connsiteY9" fmla="*/ 2 h 10481"/>
                <a:gd name="connsiteX10" fmla="*/ 10362 w 38412"/>
                <a:gd name="connsiteY10" fmla="*/ 9929 h 10481"/>
                <a:gd name="connsiteX11" fmla="*/ 7563 w 38412"/>
                <a:gd name="connsiteY11" fmla="*/ 2 h 10481"/>
                <a:gd name="connsiteX12" fmla="*/ 4703 w 38412"/>
                <a:gd name="connsiteY12" fmla="*/ 10109 h 10481"/>
                <a:gd name="connsiteX13" fmla="*/ 0 w 38412"/>
                <a:gd name="connsiteY13" fmla="*/ 5477 h 10481"/>
                <a:gd name="connsiteX0" fmla="*/ 36078 w 36331"/>
                <a:gd name="connsiteY0" fmla="*/ 3542 h 10640"/>
                <a:gd name="connsiteX1" fmla="*/ 36129 w 36331"/>
                <a:gd name="connsiteY1" fmla="*/ 334 h 10640"/>
                <a:gd name="connsiteX2" fmla="*/ 33224 w 36331"/>
                <a:gd name="connsiteY2" fmla="*/ 10364 h 10640"/>
                <a:gd name="connsiteX3" fmla="*/ 30427 w 36331"/>
                <a:gd name="connsiteY3" fmla="*/ 529 h 10640"/>
                <a:gd name="connsiteX4" fmla="*/ 27508 w 36331"/>
                <a:gd name="connsiteY4" fmla="*/ 10548 h 10640"/>
                <a:gd name="connsiteX5" fmla="*/ 24684 w 36331"/>
                <a:gd name="connsiteY5" fmla="*/ 529 h 10640"/>
                <a:gd name="connsiteX6" fmla="*/ 21860 w 36331"/>
                <a:gd name="connsiteY6" fmla="*/ 10640 h 10640"/>
                <a:gd name="connsiteX7" fmla="*/ 18995 w 36331"/>
                <a:gd name="connsiteY7" fmla="*/ 345 h 10640"/>
                <a:gd name="connsiteX8" fmla="*/ 16117 w 36331"/>
                <a:gd name="connsiteY8" fmla="*/ 10273 h 10640"/>
                <a:gd name="connsiteX9" fmla="*/ 13308 w 36331"/>
                <a:gd name="connsiteY9" fmla="*/ 161 h 10640"/>
                <a:gd name="connsiteX10" fmla="*/ 10362 w 36331"/>
                <a:gd name="connsiteY10" fmla="*/ 10088 h 10640"/>
                <a:gd name="connsiteX11" fmla="*/ 7563 w 36331"/>
                <a:gd name="connsiteY11" fmla="*/ 161 h 10640"/>
                <a:gd name="connsiteX12" fmla="*/ 4703 w 36331"/>
                <a:gd name="connsiteY12" fmla="*/ 10268 h 10640"/>
                <a:gd name="connsiteX13" fmla="*/ 0 w 36331"/>
                <a:gd name="connsiteY13" fmla="*/ 5636 h 10640"/>
                <a:gd name="connsiteX0" fmla="*/ 42657 w 42657"/>
                <a:gd name="connsiteY0" fmla="*/ 6980 h 10516"/>
                <a:gd name="connsiteX1" fmla="*/ 36129 w 42657"/>
                <a:gd name="connsiteY1" fmla="*/ 210 h 10516"/>
                <a:gd name="connsiteX2" fmla="*/ 33224 w 42657"/>
                <a:gd name="connsiteY2" fmla="*/ 10240 h 10516"/>
                <a:gd name="connsiteX3" fmla="*/ 30427 w 42657"/>
                <a:gd name="connsiteY3" fmla="*/ 405 h 10516"/>
                <a:gd name="connsiteX4" fmla="*/ 27508 w 42657"/>
                <a:gd name="connsiteY4" fmla="*/ 10424 h 10516"/>
                <a:gd name="connsiteX5" fmla="*/ 24684 w 42657"/>
                <a:gd name="connsiteY5" fmla="*/ 405 h 10516"/>
                <a:gd name="connsiteX6" fmla="*/ 21860 w 42657"/>
                <a:gd name="connsiteY6" fmla="*/ 10516 h 10516"/>
                <a:gd name="connsiteX7" fmla="*/ 18995 w 42657"/>
                <a:gd name="connsiteY7" fmla="*/ 221 h 10516"/>
                <a:gd name="connsiteX8" fmla="*/ 16117 w 42657"/>
                <a:gd name="connsiteY8" fmla="*/ 10149 h 10516"/>
                <a:gd name="connsiteX9" fmla="*/ 13308 w 42657"/>
                <a:gd name="connsiteY9" fmla="*/ 37 h 10516"/>
                <a:gd name="connsiteX10" fmla="*/ 10362 w 42657"/>
                <a:gd name="connsiteY10" fmla="*/ 9964 h 10516"/>
                <a:gd name="connsiteX11" fmla="*/ 7563 w 42657"/>
                <a:gd name="connsiteY11" fmla="*/ 37 h 10516"/>
                <a:gd name="connsiteX12" fmla="*/ 4703 w 42657"/>
                <a:gd name="connsiteY12" fmla="*/ 10144 h 10516"/>
                <a:gd name="connsiteX13" fmla="*/ 0 w 42657"/>
                <a:gd name="connsiteY13" fmla="*/ 5512 h 10516"/>
                <a:gd name="connsiteX0" fmla="*/ 42657 w 42657"/>
                <a:gd name="connsiteY0" fmla="*/ 6980 h 10516"/>
                <a:gd name="connsiteX1" fmla="*/ 36129 w 42657"/>
                <a:gd name="connsiteY1" fmla="*/ 210 h 10516"/>
                <a:gd name="connsiteX2" fmla="*/ 33224 w 42657"/>
                <a:gd name="connsiteY2" fmla="*/ 10240 h 10516"/>
                <a:gd name="connsiteX3" fmla="*/ 30427 w 42657"/>
                <a:gd name="connsiteY3" fmla="*/ 405 h 10516"/>
                <a:gd name="connsiteX4" fmla="*/ 27508 w 42657"/>
                <a:gd name="connsiteY4" fmla="*/ 10424 h 10516"/>
                <a:gd name="connsiteX5" fmla="*/ 24684 w 42657"/>
                <a:gd name="connsiteY5" fmla="*/ 405 h 10516"/>
                <a:gd name="connsiteX6" fmla="*/ 21860 w 42657"/>
                <a:gd name="connsiteY6" fmla="*/ 10516 h 10516"/>
                <a:gd name="connsiteX7" fmla="*/ 18995 w 42657"/>
                <a:gd name="connsiteY7" fmla="*/ 221 h 10516"/>
                <a:gd name="connsiteX8" fmla="*/ 16117 w 42657"/>
                <a:gd name="connsiteY8" fmla="*/ 10149 h 10516"/>
                <a:gd name="connsiteX9" fmla="*/ 13308 w 42657"/>
                <a:gd name="connsiteY9" fmla="*/ 37 h 10516"/>
                <a:gd name="connsiteX10" fmla="*/ 10362 w 42657"/>
                <a:gd name="connsiteY10" fmla="*/ 9964 h 10516"/>
                <a:gd name="connsiteX11" fmla="*/ 7563 w 42657"/>
                <a:gd name="connsiteY11" fmla="*/ 37 h 10516"/>
                <a:gd name="connsiteX12" fmla="*/ 4703 w 42657"/>
                <a:gd name="connsiteY12" fmla="*/ 10144 h 10516"/>
                <a:gd name="connsiteX13" fmla="*/ 0 w 42657"/>
                <a:gd name="connsiteY13" fmla="*/ 5512 h 10516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7202 h 10738"/>
                <a:gd name="connsiteX1" fmla="*/ 36129 w 42657"/>
                <a:gd name="connsiteY1" fmla="*/ 13 h 10738"/>
                <a:gd name="connsiteX2" fmla="*/ 33224 w 42657"/>
                <a:gd name="connsiteY2" fmla="*/ 10462 h 10738"/>
                <a:gd name="connsiteX3" fmla="*/ 30427 w 42657"/>
                <a:gd name="connsiteY3" fmla="*/ 627 h 10738"/>
                <a:gd name="connsiteX4" fmla="*/ 27508 w 42657"/>
                <a:gd name="connsiteY4" fmla="*/ 10646 h 10738"/>
                <a:gd name="connsiteX5" fmla="*/ 24684 w 42657"/>
                <a:gd name="connsiteY5" fmla="*/ 627 h 10738"/>
                <a:gd name="connsiteX6" fmla="*/ 21860 w 42657"/>
                <a:gd name="connsiteY6" fmla="*/ 10738 h 10738"/>
                <a:gd name="connsiteX7" fmla="*/ 18995 w 42657"/>
                <a:gd name="connsiteY7" fmla="*/ 443 h 10738"/>
                <a:gd name="connsiteX8" fmla="*/ 16117 w 42657"/>
                <a:gd name="connsiteY8" fmla="*/ 10371 h 10738"/>
                <a:gd name="connsiteX9" fmla="*/ 13308 w 42657"/>
                <a:gd name="connsiteY9" fmla="*/ 259 h 10738"/>
                <a:gd name="connsiteX10" fmla="*/ 10362 w 42657"/>
                <a:gd name="connsiteY10" fmla="*/ 10186 h 10738"/>
                <a:gd name="connsiteX11" fmla="*/ 7563 w 42657"/>
                <a:gd name="connsiteY11" fmla="*/ 259 h 10738"/>
                <a:gd name="connsiteX12" fmla="*/ 4703 w 42657"/>
                <a:gd name="connsiteY12" fmla="*/ 10366 h 10738"/>
                <a:gd name="connsiteX13" fmla="*/ 0 w 42657"/>
                <a:gd name="connsiteY13" fmla="*/ 5734 h 10738"/>
                <a:gd name="connsiteX0" fmla="*/ 42657 w 42657"/>
                <a:gd name="connsiteY0" fmla="*/ 7194 h 10730"/>
                <a:gd name="connsiteX1" fmla="*/ 36129 w 42657"/>
                <a:gd name="connsiteY1" fmla="*/ 5 h 10730"/>
                <a:gd name="connsiteX2" fmla="*/ 33224 w 42657"/>
                <a:gd name="connsiteY2" fmla="*/ 10454 h 10730"/>
                <a:gd name="connsiteX3" fmla="*/ 30427 w 42657"/>
                <a:gd name="connsiteY3" fmla="*/ 619 h 10730"/>
                <a:gd name="connsiteX4" fmla="*/ 27508 w 42657"/>
                <a:gd name="connsiteY4" fmla="*/ 10638 h 10730"/>
                <a:gd name="connsiteX5" fmla="*/ 24684 w 42657"/>
                <a:gd name="connsiteY5" fmla="*/ 619 h 10730"/>
                <a:gd name="connsiteX6" fmla="*/ 21860 w 42657"/>
                <a:gd name="connsiteY6" fmla="*/ 10730 h 10730"/>
                <a:gd name="connsiteX7" fmla="*/ 18995 w 42657"/>
                <a:gd name="connsiteY7" fmla="*/ 435 h 10730"/>
                <a:gd name="connsiteX8" fmla="*/ 16117 w 42657"/>
                <a:gd name="connsiteY8" fmla="*/ 10363 h 10730"/>
                <a:gd name="connsiteX9" fmla="*/ 13308 w 42657"/>
                <a:gd name="connsiteY9" fmla="*/ 251 h 10730"/>
                <a:gd name="connsiteX10" fmla="*/ 10362 w 42657"/>
                <a:gd name="connsiteY10" fmla="*/ 10178 h 10730"/>
                <a:gd name="connsiteX11" fmla="*/ 7563 w 42657"/>
                <a:gd name="connsiteY11" fmla="*/ 251 h 10730"/>
                <a:gd name="connsiteX12" fmla="*/ 4703 w 42657"/>
                <a:gd name="connsiteY12" fmla="*/ 10358 h 10730"/>
                <a:gd name="connsiteX13" fmla="*/ 0 w 42657"/>
                <a:gd name="connsiteY13" fmla="*/ 5726 h 10730"/>
                <a:gd name="connsiteX0" fmla="*/ 42657 w 42657"/>
                <a:gd name="connsiteY0" fmla="*/ 7189 h 10725"/>
                <a:gd name="connsiteX1" fmla="*/ 36129 w 42657"/>
                <a:gd name="connsiteY1" fmla="*/ 0 h 10725"/>
                <a:gd name="connsiteX2" fmla="*/ 33224 w 42657"/>
                <a:gd name="connsiteY2" fmla="*/ 10449 h 10725"/>
                <a:gd name="connsiteX3" fmla="*/ 30427 w 42657"/>
                <a:gd name="connsiteY3" fmla="*/ 614 h 10725"/>
                <a:gd name="connsiteX4" fmla="*/ 27508 w 42657"/>
                <a:gd name="connsiteY4" fmla="*/ 10633 h 10725"/>
                <a:gd name="connsiteX5" fmla="*/ 24684 w 42657"/>
                <a:gd name="connsiteY5" fmla="*/ 614 h 10725"/>
                <a:gd name="connsiteX6" fmla="*/ 21860 w 42657"/>
                <a:gd name="connsiteY6" fmla="*/ 10725 h 10725"/>
                <a:gd name="connsiteX7" fmla="*/ 18995 w 42657"/>
                <a:gd name="connsiteY7" fmla="*/ 430 h 10725"/>
                <a:gd name="connsiteX8" fmla="*/ 16117 w 42657"/>
                <a:gd name="connsiteY8" fmla="*/ 10358 h 10725"/>
                <a:gd name="connsiteX9" fmla="*/ 13308 w 42657"/>
                <a:gd name="connsiteY9" fmla="*/ 246 h 10725"/>
                <a:gd name="connsiteX10" fmla="*/ 10362 w 42657"/>
                <a:gd name="connsiteY10" fmla="*/ 10173 h 10725"/>
                <a:gd name="connsiteX11" fmla="*/ 7563 w 42657"/>
                <a:gd name="connsiteY11" fmla="*/ 246 h 10725"/>
                <a:gd name="connsiteX12" fmla="*/ 4703 w 42657"/>
                <a:gd name="connsiteY12" fmla="*/ 10353 h 10725"/>
                <a:gd name="connsiteX13" fmla="*/ 0 w 42657"/>
                <a:gd name="connsiteY13" fmla="*/ 5721 h 10725"/>
                <a:gd name="connsiteX0" fmla="*/ 42657 w 42657"/>
                <a:gd name="connsiteY0" fmla="*/ 7191 h 10727"/>
                <a:gd name="connsiteX1" fmla="*/ 36129 w 42657"/>
                <a:gd name="connsiteY1" fmla="*/ 2 h 10727"/>
                <a:gd name="connsiteX2" fmla="*/ 33224 w 42657"/>
                <a:gd name="connsiteY2" fmla="*/ 10451 h 10727"/>
                <a:gd name="connsiteX3" fmla="*/ 30427 w 42657"/>
                <a:gd name="connsiteY3" fmla="*/ 616 h 10727"/>
                <a:gd name="connsiteX4" fmla="*/ 27508 w 42657"/>
                <a:gd name="connsiteY4" fmla="*/ 10635 h 10727"/>
                <a:gd name="connsiteX5" fmla="*/ 24684 w 42657"/>
                <a:gd name="connsiteY5" fmla="*/ 616 h 10727"/>
                <a:gd name="connsiteX6" fmla="*/ 21860 w 42657"/>
                <a:gd name="connsiteY6" fmla="*/ 10727 h 10727"/>
                <a:gd name="connsiteX7" fmla="*/ 18995 w 42657"/>
                <a:gd name="connsiteY7" fmla="*/ 432 h 10727"/>
                <a:gd name="connsiteX8" fmla="*/ 16117 w 42657"/>
                <a:gd name="connsiteY8" fmla="*/ 10360 h 10727"/>
                <a:gd name="connsiteX9" fmla="*/ 13308 w 42657"/>
                <a:gd name="connsiteY9" fmla="*/ 248 h 10727"/>
                <a:gd name="connsiteX10" fmla="*/ 10362 w 42657"/>
                <a:gd name="connsiteY10" fmla="*/ 10175 h 10727"/>
                <a:gd name="connsiteX11" fmla="*/ 7563 w 42657"/>
                <a:gd name="connsiteY11" fmla="*/ 248 h 10727"/>
                <a:gd name="connsiteX12" fmla="*/ 4703 w 42657"/>
                <a:gd name="connsiteY12" fmla="*/ 10355 h 10727"/>
                <a:gd name="connsiteX13" fmla="*/ 0 w 42657"/>
                <a:gd name="connsiteY13" fmla="*/ 5723 h 10727"/>
                <a:gd name="connsiteX0" fmla="*/ 42708 w 42708"/>
                <a:gd name="connsiteY0" fmla="*/ 5725 h 10728"/>
                <a:gd name="connsiteX1" fmla="*/ 36129 w 42708"/>
                <a:gd name="connsiteY1" fmla="*/ 3 h 10728"/>
                <a:gd name="connsiteX2" fmla="*/ 33224 w 42708"/>
                <a:gd name="connsiteY2" fmla="*/ 10452 h 10728"/>
                <a:gd name="connsiteX3" fmla="*/ 30427 w 42708"/>
                <a:gd name="connsiteY3" fmla="*/ 617 h 10728"/>
                <a:gd name="connsiteX4" fmla="*/ 27508 w 42708"/>
                <a:gd name="connsiteY4" fmla="*/ 10636 h 10728"/>
                <a:gd name="connsiteX5" fmla="*/ 24684 w 42708"/>
                <a:gd name="connsiteY5" fmla="*/ 617 h 10728"/>
                <a:gd name="connsiteX6" fmla="*/ 21860 w 42708"/>
                <a:gd name="connsiteY6" fmla="*/ 10728 h 10728"/>
                <a:gd name="connsiteX7" fmla="*/ 18995 w 42708"/>
                <a:gd name="connsiteY7" fmla="*/ 433 h 10728"/>
                <a:gd name="connsiteX8" fmla="*/ 16117 w 42708"/>
                <a:gd name="connsiteY8" fmla="*/ 10361 h 10728"/>
                <a:gd name="connsiteX9" fmla="*/ 13308 w 42708"/>
                <a:gd name="connsiteY9" fmla="*/ 249 h 10728"/>
                <a:gd name="connsiteX10" fmla="*/ 10362 w 42708"/>
                <a:gd name="connsiteY10" fmla="*/ 10176 h 10728"/>
                <a:gd name="connsiteX11" fmla="*/ 7563 w 42708"/>
                <a:gd name="connsiteY11" fmla="*/ 249 h 10728"/>
                <a:gd name="connsiteX12" fmla="*/ 4703 w 42708"/>
                <a:gd name="connsiteY12" fmla="*/ 10356 h 10728"/>
                <a:gd name="connsiteX13" fmla="*/ 0 w 42708"/>
                <a:gd name="connsiteY13" fmla="*/ 5724 h 10728"/>
                <a:gd name="connsiteX0" fmla="*/ 42708 w 42708"/>
                <a:gd name="connsiteY0" fmla="*/ 5725 h 10728"/>
                <a:gd name="connsiteX1" fmla="*/ 36129 w 42708"/>
                <a:gd name="connsiteY1" fmla="*/ 3 h 10728"/>
                <a:gd name="connsiteX2" fmla="*/ 33224 w 42708"/>
                <a:gd name="connsiteY2" fmla="*/ 10452 h 10728"/>
                <a:gd name="connsiteX3" fmla="*/ 30427 w 42708"/>
                <a:gd name="connsiteY3" fmla="*/ 617 h 10728"/>
                <a:gd name="connsiteX4" fmla="*/ 27508 w 42708"/>
                <a:gd name="connsiteY4" fmla="*/ 10636 h 10728"/>
                <a:gd name="connsiteX5" fmla="*/ 24684 w 42708"/>
                <a:gd name="connsiteY5" fmla="*/ 617 h 10728"/>
                <a:gd name="connsiteX6" fmla="*/ 21860 w 42708"/>
                <a:gd name="connsiteY6" fmla="*/ 10728 h 10728"/>
                <a:gd name="connsiteX7" fmla="*/ 18995 w 42708"/>
                <a:gd name="connsiteY7" fmla="*/ 433 h 10728"/>
                <a:gd name="connsiteX8" fmla="*/ 16117 w 42708"/>
                <a:gd name="connsiteY8" fmla="*/ 10361 h 10728"/>
                <a:gd name="connsiteX9" fmla="*/ 13308 w 42708"/>
                <a:gd name="connsiteY9" fmla="*/ 249 h 10728"/>
                <a:gd name="connsiteX10" fmla="*/ 10362 w 42708"/>
                <a:gd name="connsiteY10" fmla="*/ 10176 h 10728"/>
                <a:gd name="connsiteX11" fmla="*/ 7563 w 42708"/>
                <a:gd name="connsiteY11" fmla="*/ 249 h 10728"/>
                <a:gd name="connsiteX12" fmla="*/ 4703 w 42708"/>
                <a:gd name="connsiteY12" fmla="*/ 10356 h 10728"/>
                <a:gd name="connsiteX13" fmla="*/ 0 w 42708"/>
                <a:gd name="connsiteY13" fmla="*/ 5724 h 10728"/>
                <a:gd name="connsiteX0" fmla="*/ 42708 w 42708"/>
                <a:gd name="connsiteY0" fmla="*/ 5837 h 10840"/>
                <a:gd name="connsiteX1" fmla="*/ 41594 w 42708"/>
                <a:gd name="connsiteY1" fmla="*/ 5562 h 10840"/>
                <a:gd name="connsiteX2" fmla="*/ 36129 w 42708"/>
                <a:gd name="connsiteY2" fmla="*/ 115 h 10840"/>
                <a:gd name="connsiteX3" fmla="*/ 33224 w 42708"/>
                <a:gd name="connsiteY3" fmla="*/ 10564 h 10840"/>
                <a:gd name="connsiteX4" fmla="*/ 30427 w 42708"/>
                <a:gd name="connsiteY4" fmla="*/ 729 h 10840"/>
                <a:gd name="connsiteX5" fmla="*/ 27508 w 42708"/>
                <a:gd name="connsiteY5" fmla="*/ 10748 h 10840"/>
                <a:gd name="connsiteX6" fmla="*/ 24684 w 42708"/>
                <a:gd name="connsiteY6" fmla="*/ 729 h 10840"/>
                <a:gd name="connsiteX7" fmla="*/ 21860 w 42708"/>
                <a:gd name="connsiteY7" fmla="*/ 10840 h 10840"/>
                <a:gd name="connsiteX8" fmla="*/ 18995 w 42708"/>
                <a:gd name="connsiteY8" fmla="*/ 545 h 10840"/>
                <a:gd name="connsiteX9" fmla="*/ 16117 w 42708"/>
                <a:gd name="connsiteY9" fmla="*/ 10473 h 10840"/>
                <a:gd name="connsiteX10" fmla="*/ 13308 w 42708"/>
                <a:gd name="connsiteY10" fmla="*/ 361 h 10840"/>
                <a:gd name="connsiteX11" fmla="*/ 10362 w 42708"/>
                <a:gd name="connsiteY11" fmla="*/ 10288 h 10840"/>
                <a:gd name="connsiteX12" fmla="*/ 7563 w 42708"/>
                <a:gd name="connsiteY12" fmla="*/ 361 h 10840"/>
                <a:gd name="connsiteX13" fmla="*/ 4703 w 42708"/>
                <a:gd name="connsiteY13" fmla="*/ 10468 h 10840"/>
                <a:gd name="connsiteX14" fmla="*/ 0 w 42708"/>
                <a:gd name="connsiteY14" fmla="*/ 5836 h 10840"/>
                <a:gd name="connsiteX0" fmla="*/ 42708 w 42708"/>
                <a:gd name="connsiteY0" fmla="*/ 5855 h 10858"/>
                <a:gd name="connsiteX1" fmla="*/ 41594 w 42708"/>
                <a:gd name="connsiteY1" fmla="*/ 5580 h 10858"/>
                <a:gd name="connsiteX2" fmla="*/ 40734 w 42708"/>
                <a:gd name="connsiteY2" fmla="*/ 5371 h 10858"/>
                <a:gd name="connsiteX3" fmla="*/ 36129 w 42708"/>
                <a:gd name="connsiteY3" fmla="*/ 133 h 10858"/>
                <a:gd name="connsiteX4" fmla="*/ 33224 w 42708"/>
                <a:gd name="connsiteY4" fmla="*/ 10582 h 10858"/>
                <a:gd name="connsiteX5" fmla="*/ 30427 w 42708"/>
                <a:gd name="connsiteY5" fmla="*/ 747 h 10858"/>
                <a:gd name="connsiteX6" fmla="*/ 27508 w 42708"/>
                <a:gd name="connsiteY6" fmla="*/ 10766 h 10858"/>
                <a:gd name="connsiteX7" fmla="*/ 24684 w 42708"/>
                <a:gd name="connsiteY7" fmla="*/ 747 h 10858"/>
                <a:gd name="connsiteX8" fmla="*/ 21860 w 42708"/>
                <a:gd name="connsiteY8" fmla="*/ 10858 h 10858"/>
                <a:gd name="connsiteX9" fmla="*/ 18995 w 42708"/>
                <a:gd name="connsiteY9" fmla="*/ 563 h 10858"/>
                <a:gd name="connsiteX10" fmla="*/ 16117 w 42708"/>
                <a:gd name="connsiteY10" fmla="*/ 10491 h 10858"/>
                <a:gd name="connsiteX11" fmla="*/ 13308 w 42708"/>
                <a:gd name="connsiteY11" fmla="*/ 379 h 10858"/>
                <a:gd name="connsiteX12" fmla="*/ 10362 w 42708"/>
                <a:gd name="connsiteY12" fmla="*/ 10306 h 10858"/>
                <a:gd name="connsiteX13" fmla="*/ 7563 w 42708"/>
                <a:gd name="connsiteY13" fmla="*/ 379 h 10858"/>
                <a:gd name="connsiteX14" fmla="*/ 4703 w 42708"/>
                <a:gd name="connsiteY14" fmla="*/ 10486 h 10858"/>
                <a:gd name="connsiteX15" fmla="*/ 0 w 42708"/>
                <a:gd name="connsiteY15" fmla="*/ 5854 h 10858"/>
                <a:gd name="connsiteX0" fmla="*/ 42708 w 42708"/>
                <a:gd name="connsiteY0" fmla="*/ 5831 h 10834"/>
                <a:gd name="connsiteX1" fmla="*/ 41594 w 42708"/>
                <a:gd name="connsiteY1" fmla="*/ 5556 h 10834"/>
                <a:gd name="connsiteX2" fmla="*/ 40734 w 42708"/>
                <a:gd name="connsiteY2" fmla="*/ 5347 h 10834"/>
                <a:gd name="connsiteX3" fmla="*/ 36129 w 42708"/>
                <a:gd name="connsiteY3" fmla="*/ 109 h 10834"/>
                <a:gd name="connsiteX4" fmla="*/ 33224 w 42708"/>
                <a:gd name="connsiteY4" fmla="*/ 10558 h 10834"/>
                <a:gd name="connsiteX5" fmla="*/ 30427 w 42708"/>
                <a:gd name="connsiteY5" fmla="*/ 723 h 10834"/>
                <a:gd name="connsiteX6" fmla="*/ 27508 w 42708"/>
                <a:gd name="connsiteY6" fmla="*/ 10742 h 10834"/>
                <a:gd name="connsiteX7" fmla="*/ 24684 w 42708"/>
                <a:gd name="connsiteY7" fmla="*/ 723 h 10834"/>
                <a:gd name="connsiteX8" fmla="*/ 21860 w 42708"/>
                <a:gd name="connsiteY8" fmla="*/ 10834 h 10834"/>
                <a:gd name="connsiteX9" fmla="*/ 18995 w 42708"/>
                <a:gd name="connsiteY9" fmla="*/ 539 h 10834"/>
                <a:gd name="connsiteX10" fmla="*/ 16117 w 42708"/>
                <a:gd name="connsiteY10" fmla="*/ 10467 h 10834"/>
                <a:gd name="connsiteX11" fmla="*/ 13308 w 42708"/>
                <a:gd name="connsiteY11" fmla="*/ 355 h 10834"/>
                <a:gd name="connsiteX12" fmla="*/ 10362 w 42708"/>
                <a:gd name="connsiteY12" fmla="*/ 10282 h 10834"/>
                <a:gd name="connsiteX13" fmla="*/ 7563 w 42708"/>
                <a:gd name="connsiteY13" fmla="*/ 355 h 10834"/>
                <a:gd name="connsiteX14" fmla="*/ 4703 w 42708"/>
                <a:gd name="connsiteY14" fmla="*/ 10462 h 10834"/>
                <a:gd name="connsiteX15" fmla="*/ 0 w 42708"/>
                <a:gd name="connsiteY15" fmla="*/ 5830 h 10834"/>
                <a:gd name="connsiteX0" fmla="*/ 42708 w 42708"/>
                <a:gd name="connsiteY0" fmla="*/ 5831 h 10834"/>
                <a:gd name="connsiteX1" fmla="*/ 40734 w 42708"/>
                <a:gd name="connsiteY1" fmla="*/ 5347 h 10834"/>
                <a:gd name="connsiteX2" fmla="*/ 36129 w 42708"/>
                <a:gd name="connsiteY2" fmla="*/ 109 h 10834"/>
                <a:gd name="connsiteX3" fmla="*/ 33224 w 42708"/>
                <a:gd name="connsiteY3" fmla="*/ 10558 h 10834"/>
                <a:gd name="connsiteX4" fmla="*/ 30427 w 42708"/>
                <a:gd name="connsiteY4" fmla="*/ 723 h 10834"/>
                <a:gd name="connsiteX5" fmla="*/ 27508 w 42708"/>
                <a:gd name="connsiteY5" fmla="*/ 10742 h 10834"/>
                <a:gd name="connsiteX6" fmla="*/ 24684 w 42708"/>
                <a:gd name="connsiteY6" fmla="*/ 723 h 10834"/>
                <a:gd name="connsiteX7" fmla="*/ 21860 w 42708"/>
                <a:gd name="connsiteY7" fmla="*/ 10834 h 10834"/>
                <a:gd name="connsiteX8" fmla="*/ 18995 w 42708"/>
                <a:gd name="connsiteY8" fmla="*/ 539 h 10834"/>
                <a:gd name="connsiteX9" fmla="*/ 16117 w 42708"/>
                <a:gd name="connsiteY9" fmla="*/ 10467 h 10834"/>
                <a:gd name="connsiteX10" fmla="*/ 13308 w 42708"/>
                <a:gd name="connsiteY10" fmla="*/ 355 h 10834"/>
                <a:gd name="connsiteX11" fmla="*/ 10362 w 42708"/>
                <a:gd name="connsiteY11" fmla="*/ 10282 h 10834"/>
                <a:gd name="connsiteX12" fmla="*/ 7563 w 42708"/>
                <a:gd name="connsiteY12" fmla="*/ 355 h 10834"/>
                <a:gd name="connsiteX13" fmla="*/ 4703 w 42708"/>
                <a:gd name="connsiteY13" fmla="*/ 10462 h 10834"/>
                <a:gd name="connsiteX14" fmla="*/ 0 w 42708"/>
                <a:gd name="connsiteY14" fmla="*/ 5830 h 10834"/>
                <a:gd name="connsiteX0" fmla="*/ 40734 w 40734"/>
                <a:gd name="connsiteY0" fmla="*/ 5347 h 10834"/>
                <a:gd name="connsiteX1" fmla="*/ 36129 w 40734"/>
                <a:gd name="connsiteY1" fmla="*/ 109 h 10834"/>
                <a:gd name="connsiteX2" fmla="*/ 33224 w 40734"/>
                <a:gd name="connsiteY2" fmla="*/ 10558 h 10834"/>
                <a:gd name="connsiteX3" fmla="*/ 30427 w 40734"/>
                <a:gd name="connsiteY3" fmla="*/ 723 h 10834"/>
                <a:gd name="connsiteX4" fmla="*/ 27508 w 40734"/>
                <a:gd name="connsiteY4" fmla="*/ 10742 h 10834"/>
                <a:gd name="connsiteX5" fmla="*/ 24684 w 40734"/>
                <a:gd name="connsiteY5" fmla="*/ 723 h 10834"/>
                <a:gd name="connsiteX6" fmla="*/ 21860 w 40734"/>
                <a:gd name="connsiteY6" fmla="*/ 10834 h 10834"/>
                <a:gd name="connsiteX7" fmla="*/ 18995 w 40734"/>
                <a:gd name="connsiteY7" fmla="*/ 539 h 10834"/>
                <a:gd name="connsiteX8" fmla="*/ 16117 w 40734"/>
                <a:gd name="connsiteY8" fmla="*/ 10467 h 10834"/>
                <a:gd name="connsiteX9" fmla="*/ 13308 w 40734"/>
                <a:gd name="connsiteY9" fmla="*/ 355 h 10834"/>
                <a:gd name="connsiteX10" fmla="*/ 10362 w 40734"/>
                <a:gd name="connsiteY10" fmla="*/ 10282 h 10834"/>
                <a:gd name="connsiteX11" fmla="*/ 7563 w 40734"/>
                <a:gd name="connsiteY11" fmla="*/ 355 h 10834"/>
                <a:gd name="connsiteX12" fmla="*/ 4703 w 40734"/>
                <a:gd name="connsiteY12" fmla="*/ 10462 h 10834"/>
                <a:gd name="connsiteX13" fmla="*/ 0 w 40734"/>
                <a:gd name="connsiteY13" fmla="*/ 5830 h 10834"/>
                <a:gd name="connsiteX0" fmla="*/ 40734 w 40734"/>
                <a:gd name="connsiteY0" fmla="*/ 5356 h 10843"/>
                <a:gd name="connsiteX1" fmla="*/ 36129 w 40734"/>
                <a:gd name="connsiteY1" fmla="*/ 118 h 10843"/>
                <a:gd name="connsiteX2" fmla="*/ 33224 w 40734"/>
                <a:gd name="connsiteY2" fmla="*/ 10567 h 10843"/>
                <a:gd name="connsiteX3" fmla="*/ 30427 w 40734"/>
                <a:gd name="connsiteY3" fmla="*/ 732 h 10843"/>
                <a:gd name="connsiteX4" fmla="*/ 27508 w 40734"/>
                <a:gd name="connsiteY4" fmla="*/ 10751 h 10843"/>
                <a:gd name="connsiteX5" fmla="*/ 24684 w 40734"/>
                <a:gd name="connsiteY5" fmla="*/ 732 h 10843"/>
                <a:gd name="connsiteX6" fmla="*/ 21860 w 40734"/>
                <a:gd name="connsiteY6" fmla="*/ 10843 h 10843"/>
                <a:gd name="connsiteX7" fmla="*/ 18995 w 40734"/>
                <a:gd name="connsiteY7" fmla="*/ 548 h 10843"/>
                <a:gd name="connsiteX8" fmla="*/ 16117 w 40734"/>
                <a:gd name="connsiteY8" fmla="*/ 10476 h 10843"/>
                <a:gd name="connsiteX9" fmla="*/ 13308 w 40734"/>
                <a:gd name="connsiteY9" fmla="*/ 364 h 10843"/>
                <a:gd name="connsiteX10" fmla="*/ 10362 w 40734"/>
                <a:gd name="connsiteY10" fmla="*/ 10291 h 10843"/>
                <a:gd name="connsiteX11" fmla="*/ 7563 w 40734"/>
                <a:gd name="connsiteY11" fmla="*/ 364 h 10843"/>
                <a:gd name="connsiteX12" fmla="*/ 4703 w 40734"/>
                <a:gd name="connsiteY12" fmla="*/ 10471 h 10843"/>
                <a:gd name="connsiteX13" fmla="*/ 0 w 40734"/>
                <a:gd name="connsiteY13" fmla="*/ 5839 h 10843"/>
                <a:gd name="connsiteX0" fmla="*/ 44327 w 44327"/>
                <a:gd name="connsiteY0" fmla="*/ 5356 h 10843"/>
                <a:gd name="connsiteX1" fmla="*/ 36129 w 44327"/>
                <a:gd name="connsiteY1" fmla="*/ 118 h 10843"/>
                <a:gd name="connsiteX2" fmla="*/ 33224 w 44327"/>
                <a:gd name="connsiteY2" fmla="*/ 10567 h 10843"/>
                <a:gd name="connsiteX3" fmla="*/ 30427 w 44327"/>
                <a:gd name="connsiteY3" fmla="*/ 732 h 10843"/>
                <a:gd name="connsiteX4" fmla="*/ 27508 w 44327"/>
                <a:gd name="connsiteY4" fmla="*/ 10751 h 10843"/>
                <a:gd name="connsiteX5" fmla="*/ 24684 w 44327"/>
                <a:gd name="connsiteY5" fmla="*/ 732 h 10843"/>
                <a:gd name="connsiteX6" fmla="*/ 21860 w 44327"/>
                <a:gd name="connsiteY6" fmla="*/ 10843 h 10843"/>
                <a:gd name="connsiteX7" fmla="*/ 18995 w 44327"/>
                <a:gd name="connsiteY7" fmla="*/ 548 h 10843"/>
                <a:gd name="connsiteX8" fmla="*/ 16117 w 44327"/>
                <a:gd name="connsiteY8" fmla="*/ 10476 h 10843"/>
                <a:gd name="connsiteX9" fmla="*/ 13308 w 44327"/>
                <a:gd name="connsiteY9" fmla="*/ 364 h 10843"/>
                <a:gd name="connsiteX10" fmla="*/ 10362 w 44327"/>
                <a:gd name="connsiteY10" fmla="*/ 10291 h 10843"/>
                <a:gd name="connsiteX11" fmla="*/ 7563 w 44327"/>
                <a:gd name="connsiteY11" fmla="*/ 364 h 10843"/>
                <a:gd name="connsiteX12" fmla="*/ 4703 w 44327"/>
                <a:gd name="connsiteY12" fmla="*/ 10471 h 10843"/>
                <a:gd name="connsiteX13" fmla="*/ 0 w 44327"/>
                <a:gd name="connsiteY13" fmla="*/ 5839 h 10843"/>
                <a:gd name="connsiteX0" fmla="*/ 44327 w 44327"/>
                <a:gd name="connsiteY0" fmla="*/ 5356 h 10843"/>
                <a:gd name="connsiteX1" fmla="*/ 36129 w 44327"/>
                <a:gd name="connsiteY1" fmla="*/ 118 h 10843"/>
                <a:gd name="connsiteX2" fmla="*/ 33224 w 44327"/>
                <a:gd name="connsiteY2" fmla="*/ 10567 h 10843"/>
                <a:gd name="connsiteX3" fmla="*/ 30427 w 44327"/>
                <a:gd name="connsiteY3" fmla="*/ 732 h 10843"/>
                <a:gd name="connsiteX4" fmla="*/ 27508 w 44327"/>
                <a:gd name="connsiteY4" fmla="*/ 10751 h 10843"/>
                <a:gd name="connsiteX5" fmla="*/ 24684 w 44327"/>
                <a:gd name="connsiteY5" fmla="*/ 732 h 10843"/>
                <a:gd name="connsiteX6" fmla="*/ 21860 w 44327"/>
                <a:gd name="connsiteY6" fmla="*/ 10843 h 10843"/>
                <a:gd name="connsiteX7" fmla="*/ 18995 w 44327"/>
                <a:gd name="connsiteY7" fmla="*/ 548 h 10843"/>
                <a:gd name="connsiteX8" fmla="*/ 16117 w 44327"/>
                <a:gd name="connsiteY8" fmla="*/ 10476 h 10843"/>
                <a:gd name="connsiteX9" fmla="*/ 13308 w 44327"/>
                <a:gd name="connsiteY9" fmla="*/ 364 h 10843"/>
                <a:gd name="connsiteX10" fmla="*/ 10362 w 44327"/>
                <a:gd name="connsiteY10" fmla="*/ 10291 h 10843"/>
                <a:gd name="connsiteX11" fmla="*/ 7563 w 44327"/>
                <a:gd name="connsiteY11" fmla="*/ 364 h 10843"/>
                <a:gd name="connsiteX12" fmla="*/ 4703 w 44327"/>
                <a:gd name="connsiteY12" fmla="*/ 10471 h 10843"/>
                <a:gd name="connsiteX13" fmla="*/ 0 w 44327"/>
                <a:gd name="connsiteY13" fmla="*/ 5839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7717" h="10843">
                  <a:moveTo>
                    <a:pt x="47717" y="5356"/>
                  </a:moveTo>
                  <a:cubicBezTo>
                    <a:pt x="40127" y="5286"/>
                    <a:pt x="40762" y="-925"/>
                    <a:pt x="39519" y="118"/>
                  </a:cubicBezTo>
                  <a:cubicBezTo>
                    <a:pt x="37973" y="277"/>
                    <a:pt x="37564" y="10569"/>
                    <a:pt x="36614" y="10567"/>
                  </a:cubicBezTo>
                  <a:cubicBezTo>
                    <a:pt x="35200" y="10629"/>
                    <a:pt x="35217" y="670"/>
                    <a:pt x="33817" y="732"/>
                  </a:cubicBezTo>
                  <a:cubicBezTo>
                    <a:pt x="32317" y="763"/>
                    <a:pt x="32317" y="10720"/>
                    <a:pt x="30898" y="10751"/>
                  </a:cubicBezTo>
                  <a:cubicBezTo>
                    <a:pt x="29459" y="10875"/>
                    <a:pt x="29495" y="748"/>
                    <a:pt x="28074" y="732"/>
                  </a:cubicBezTo>
                  <a:cubicBezTo>
                    <a:pt x="26667" y="900"/>
                    <a:pt x="26621" y="10766"/>
                    <a:pt x="25250" y="10843"/>
                  </a:cubicBezTo>
                  <a:cubicBezTo>
                    <a:pt x="23777" y="10692"/>
                    <a:pt x="23772" y="594"/>
                    <a:pt x="22385" y="548"/>
                  </a:cubicBezTo>
                  <a:cubicBezTo>
                    <a:pt x="20908" y="580"/>
                    <a:pt x="20873" y="10414"/>
                    <a:pt x="19507" y="10476"/>
                  </a:cubicBezTo>
                  <a:cubicBezTo>
                    <a:pt x="18075" y="10536"/>
                    <a:pt x="18084" y="394"/>
                    <a:pt x="16698" y="364"/>
                  </a:cubicBezTo>
                  <a:cubicBezTo>
                    <a:pt x="15243" y="426"/>
                    <a:pt x="15158" y="10445"/>
                    <a:pt x="13752" y="10291"/>
                  </a:cubicBezTo>
                  <a:cubicBezTo>
                    <a:pt x="12292" y="10413"/>
                    <a:pt x="12330" y="518"/>
                    <a:pt x="10953" y="364"/>
                  </a:cubicBezTo>
                  <a:cubicBezTo>
                    <a:pt x="9520" y="210"/>
                    <a:pt x="9542" y="10410"/>
                    <a:pt x="8093" y="10471"/>
                  </a:cubicBezTo>
                  <a:cubicBezTo>
                    <a:pt x="6669" y="10504"/>
                    <a:pt x="7971" y="5286"/>
                    <a:pt x="0" y="5630"/>
                  </a:cubicBezTo>
                </a:path>
              </a:pathLst>
            </a:custGeom>
            <a:ln>
              <a:tailEnd type="arrow" w="lg" len="lg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232" name="Straight Arrow Connector 231"/>
            <p:cNvCxnSpPr/>
            <p:nvPr/>
          </p:nvCxnSpPr>
          <p:spPr>
            <a:xfrm>
              <a:off x="1042615" y="5519547"/>
              <a:ext cx="0" cy="652470"/>
            </a:xfrm>
            <a:prstGeom prst="straightConnector1">
              <a:avLst/>
            </a:prstGeom>
            <a:ln w="38100" cmpd="sng">
              <a:solidFill>
                <a:schemeClr val="accent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3" name="Delay 46"/>
            <p:cNvSpPr/>
            <p:nvPr/>
          </p:nvSpPr>
          <p:spPr>
            <a:xfrm rot="5974411">
              <a:off x="465190" y="3286729"/>
              <a:ext cx="2844832" cy="122187"/>
            </a:xfrm>
            <a:custGeom>
              <a:avLst/>
              <a:gdLst>
                <a:gd name="connsiteX0" fmla="*/ 0 w 822960"/>
                <a:gd name="connsiteY0" fmla="*/ 0 h 822960"/>
                <a:gd name="connsiteX1" fmla="*/ 411480 w 822960"/>
                <a:gd name="connsiteY1" fmla="*/ 0 h 822960"/>
                <a:gd name="connsiteX2" fmla="*/ 822960 w 822960"/>
                <a:gd name="connsiteY2" fmla="*/ 411480 h 822960"/>
                <a:gd name="connsiteX3" fmla="*/ 411480 w 822960"/>
                <a:gd name="connsiteY3" fmla="*/ 822960 h 822960"/>
                <a:gd name="connsiteX4" fmla="*/ 0 w 822960"/>
                <a:gd name="connsiteY4" fmla="*/ 822960 h 822960"/>
                <a:gd name="connsiteX5" fmla="*/ 0 w 822960"/>
                <a:gd name="connsiteY5" fmla="*/ 0 h 822960"/>
                <a:gd name="connsiteX0" fmla="*/ 0 w 935151"/>
                <a:gd name="connsiteY0" fmla="*/ 0 h 822960"/>
                <a:gd name="connsiteX1" fmla="*/ 411480 w 935151"/>
                <a:gd name="connsiteY1" fmla="*/ 0 h 822960"/>
                <a:gd name="connsiteX2" fmla="*/ 822960 w 935151"/>
                <a:gd name="connsiteY2" fmla="*/ 411480 h 822960"/>
                <a:gd name="connsiteX3" fmla="*/ 814705 w 935151"/>
                <a:gd name="connsiteY3" fmla="*/ 816610 h 822960"/>
                <a:gd name="connsiteX4" fmla="*/ 0 w 935151"/>
                <a:gd name="connsiteY4" fmla="*/ 822960 h 822960"/>
                <a:gd name="connsiteX5" fmla="*/ 0 w 935151"/>
                <a:gd name="connsiteY5" fmla="*/ 0 h 822960"/>
                <a:gd name="connsiteX0" fmla="*/ 0 w 935151"/>
                <a:gd name="connsiteY0" fmla="*/ 0 h 822960"/>
                <a:gd name="connsiteX1" fmla="*/ 411480 w 935151"/>
                <a:gd name="connsiteY1" fmla="*/ 0 h 822960"/>
                <a:gd name="connsiteX2" fmla="*/ 822960 w 935151"/>
                <a:gd name="connsiteY2" fmla="*/ 411480 h 822960"/>
                <a:gd name="connsiteX3" fmla="*/ 814705 w 935151"/>
                <a:gd name="connsiteY3" fmla="*/ 816610 h 822960"/>
                <a:gd name="connsiteX4" fmla="*/ 0 w 935151"/>
                <a:gd name="connsiteY4" fmla="*/ 822960 h 822960"/>
                <a:gd name="connsiteX5" fmla="*/ 0 w 935151"/>
                <a:gd name="connsiteY5" fmla="*/ 0 h 822960"/>
                <a:gd name="connsiteX0" fmla="*/ 0 w 934064"/>
                <a:gd name="connsiteY0" fmla="*/ 0 h 822960"/>
                <a:gd name="connsiteX1" fmla="*/ 411480 w 934064"/>
                <a:gd name="connsiteY1" fmla="*/ 0 h 822960"/>
                <a:gd name="connsiteX2" fmla="*/ 819785 w 934064"/>
                <a:gd name="connsiteY2" fmla="*/ 478155 h 822960"/>
                <a:gd name="connsiteX3" fmla="*/ 814705 w 934064"/>
                <a:gd name="connsiteY3" fmla="*/ 816610 h 822960"/>
                <a:gd name="connsiteX4" fmla="*/ 0 w 934064"/>
                <a:gd name="connsiteY4" fmla="*/ 822960 h 822960"/>
                <a:gd name="connsiteX5" fmla="*/ 0 w 934064"/>
                <a:gd name="connsiteY5" fmla="*/ 0 h 822960"/>
                <a:gd name="connsiteX0" fmla="*/ 0 w 944312"/>
                <a:gd name="connsiteY0" fmla="*/ 0 h 822960"/>
                <a:gd name="connsiteX1" fmla="*/ 411480 w 944312"/>
                <a:gd name="connsiteY1" fmla="*/ 0 h 822960"/>
                <a:gd name="connsiteX2" fmla="*/ 819785 w 944312"/>
                <a:gd name="connsiteY2" fmla="*/ 478155 h 822960"/>
                <a:gd name="connsiteX3" fmla="*/ 814705 w 944312"/>
                <a:gd name="connsiteY3" fmla="*/ 816610 h 822960"/>
                <a:gd name="connsiteX4" fmla="*/ 0 w 944312"/>
                <a:gd name="connsiteY4" fmla="*/ 822960 h 822960"/>
                <a:gd name="connsiteX5" fmla="*/ 0 w 944312"/>
                <a:gd name="connsiteY5" fmla="*/ 0 h 822960"/>
                <a:gd name="connsiteX0" fmla="*/ 0 w 938492"/>
                <a:gd name="connsiteY0" fmla="*/ 0 h 822960"/>
                <a:gd name="connsiteX1" fmla="*/ 411480 w 938492"/>
                <a:gd name="connsiteY1" fmla="*/ 0 h 822960"/>
                <a:gd name="connsiteX2" fmla="*/ 803910 w 938492"/>
                <a:gd name="connsiteY2" fmla="*/ 614680 h 822960"/>
                <a:gd name="connsiteX3" fmla="*/ 814705 w 938492"/>
                <a:gd name="connsiteY3" fmla="*/ 816610 h 822960"/>
                <a:gd name="connsiteX4" fmla="*/ 0 w 938492"/>
                <a:gd name="connsiteY4" fmla="*/ 822960 h 822960"/>
                <a:gd name="connsiteX5" fmla="*/ 0 w 938492"/>
                <a:gd name="connsiteY5" fmla="*/ 0 h 822960"/>
                <a:gd name="connsiteX0" fmla="*/ 0 w 937579"/>
                <a:gd name="connsiteY0" fmla="*/ 0 h 822960"/>
                <a:gd name="connsiteX1" fmla="*/ 411480 w 937579"/>
                <a:gd name="connsiteY1" fmla="*/ 0 h 822960"/>
                <a:gd name="connsiteX2" fmla="*/ 803910 w 937579"/>
                <a:gd name="connsiteY2" fmla="*/ 614680 h 822960"/>
                <a:gd name="connsiteX3" fmla="*/ 814705 w 937579"/>
                <a:gd name="connsiteY3" fmla="*/ 816610 h 822960"/>
                <a:gd name="connsiteX4" fmla="*/ 0 w 937579"/>
                <a:gd name="connsiteY4" fmla="*/ 822960 h 822960"/>
                <a:gd name="connsiteX5" fmla="*/ 0 w 937579"/>
                <a:gd name="connsiteY5" fmla="*/ 0 h 822960"/>
                <a:gd name="connsiteX0" fmla="*/ 0 w 969381"/>
                <a:gd name="connsiteY0" fmla="*/ 0 h 822960"/>
                <a:gd name="connsiteX1" fmla="*/ 411480 w 969381"/>
                <a:gd name="connsiteY1" fmla="*/ 0 h 822960"/>
                <a:gd name="connsiteX2" fmla="*/ 803910 w 969381"/>
                <a:gd name="connsiteY2" fmla="*/ 614680 h 822960"/>
                <a:gd name="connsiteX3" fmla="*/ 814705 w 969381"/>
                <a:gd name="connsiteY3" fmla="*/ 816610 h 822960"/>
                <a:gd name="connsiteX4" fmla="*/ 0 w 969381"/>
                <a:gd name="connsiteY4" fmla="*/ 822960 h 822960"/>
                <a:gd name="connsiteX5" fmla="*/ 0 w 969381"/>
                <a:gd name="connsiteY5" fmla="*/ 0 h 822960"/>
                <a:gd name="connsiteX0" fmla="*/ 0 w 965809"/>
                <a:gd name="connsiteY0" fmla="*/ 0 h 822960"/>
                <a:gd name="connsiteX1" fmla="*/ 411480 w 965809"/>
                <a:gd name="connsiteY1" fmla="*/ 0 h 822960"/>
                <a:gd name="connsiteX2" fmla="*/ 803910 w 965809"/>
                <a:gd name="connsiteY2" fmla="*/ 614680 h 822960"/>
                <a:gd name="connsiteX3" fmla="*/ 821055 w 965809"/>
                <a:gd name="connsiteY3" fmla="*/ 816610 h 822960"/>
                <a:gd name="connsiteX4" fmla="*/ 0 w 965809"/>
                <a:gd name="connsiteY4" fmla="*/ 822960 h 822960"/>
                <a:gd name="connsiteX5" fmla="*/ 0 w 965809"/>
                <a:gd name="connsiteY5" fmla="*/ 0 h 822960"/>
                <a:gd name="connsiteX0" fmla="*/ 0 w 977388"/>
                <a:gd name="connsiteY0" fmla="*/ 0 h 822960"/>
                <a:gd name="connsiteX1" fmla="*/ 411480 w 977388"/>
                <a:gd name="connsiteY1" fmla="*/ 0 h 822960"/>
                <a:gd name="connsiteX2" fmla="*/ 803910 w 977388"/>
                <a:gd name="connsiteY2" fmla="*/ 614680 h 822960"/>
                <a:gd name="connsiteX3" fmla="*/ 821055 w 977388"/>
                <a:gd name="connsiteY3" fmla="*/ 816610 h 822960"/>
                <a:gd name="connsiteX4" fmla="*/ 0 w 977388"/>
                <a:gd name="connsiteY4" fmla="*/ 822960 h 822960"/>
                <a:gd name="connsiteX5" fmla="*/ 0 w 977388"/>
                <a:gd name="connsiteY5" fmla="*/ 0 h 822960"/>
                <a:gd name="connsiteX0" fmla="*/ 0 w 966844"/>
                <a:gd name="connsiteY0" fmla="*/ 0 h 822960"/>
                <a:gd name="connsiteX1" fmla="*/ 386538 w 966844"/>
                <a:gd name="connsiteY1" fmla="*/ 0 h 822960"/>
                <a:gd name="connsiteX2" fmla="*/ 803910 w 966844"/>
                <a:gd name="connsiteY2" fmla="*/ 614680 h 822960"/>
                <a:gd name="connsiteX3" fmla="*/ 821055 w 966844"/>
                <a:gd name="connsiteY3" fmla="*/ 816610 h 822960"/>
                <a:gd name="connsiteX4" fmla="*/ 0 w 966844"/>
                <a:gd name="connsiteY4" fmla="*/ 822960 h 822960"/>
                <a:gd name="connsiteX5" fmla="*/ 0 w 966844"/>
                <a:gd name="connsiteY5" fmla="*/ 0 h 822960"/>
                <a:gd name="connsiteX0" fmla="*/ 0 w 966844"/>
                <a:gd name="connsiteY0" fmla="*/ 0 h 822960"/>
                <a:gd name="connsiteX1" fmla="*/ 386538 w 966844"/>
                <a:gd name="connsiteY1" fmla="*/ 0 h 822960"/>
                <a:gd name="connsiteX2" fmla="*/ 803910 w 966844"/>
                <a:gd name="connsiteY2" fmla="*/ 614680 h 822960"/>
                <a:gd name="connsiteX3" fmla="*/ 821055 w 966844"/>
                <a:gd name="connsiteY3" fmla="*/ 816610 h 822960"/>
                <a:gd name="connsiteX4" fmla="*/ 0 w 966844"/>
                <a:gd name="connsiteY4" fmla="*/ 822960 h 822960"/>
                <a:gd name="connsiteX5" fmla="*/ 0 w 966844"/>
                <a:gd name="connsiteY5" fmla="*/ 0 h 822960"/>
                <a:gd name="connsiteX0" fmla="*/ 0 w 973811"/>
                <a:gd name="connsiteY0" fmla="*/ 0 h 822960"/>
                <a:gd name="connsiteX1" fmla="*/ 386538 w 973811"/>
                <a:gd name="connsiteY1" fmla="*/ 0 h 822960"/>
                <a:gd name="connsiteX2" fmla="*/ 803910 w 973811"/>
                <a:gd name="connsiteY2" fmla="*/ 614680 h 822960"/>
                <a:gd name="connsiteX3" fmla="*/ 821055 w 973811"/>
                <a:gd name="connsiteY3" fmla="*/ 816610 h 822960"/>
                <a:gd name="connsiteX4" fmla="*/ 0 w 973811"/>
                <a:gd name="connsiteY4" fmla="*/ 822960 h 822960"/>
                <a:gd name="connsiteX5" fmla="*/ 0 w 973811"/>
                <a:gd name="connsiteY5" fmla="*/ 0 h 822960"/>
                <a:gd name="connsiteX0" fmla="*/ 0 w 976603"/>
                <a:gd name="connsiteY0" fmla="*/ 0 h 822960"/>
                <a:gd name="connsiteX1" fmla="*/ 386538 w 976603"/>
                <a:gd name="connsiteY1" fmla="*/ 0 h 822960"/>
                <a:gd name="connsiteX2" fmla="*/ 803910 w 976603"/>
                <a:gd name="connsiteY2" fmla="*/ 614680 h 822960"/>
                <a:gd name="connsiteX3" fmla="*/ 821055 w 976603"/>
                <a:gd name="connsiteY3" fmla="*/ 816610 h 822960"/>
                <a:gd name="connsiteX4" fmla="*/ 0 w 976603"/>
                <a:gd name="connsiteY4" fmla="*/ 822960 h 822960"/>
                <a:gd name="connsiteX5" fmla="*/ 0 w 976603"/>
                <a:gd name="connsiteY5" fmla="*/ 0 h 822960"/>
                <a:gd name="connsiteX0" fmla="*/ 0 w 969946"/>
                <a:gd name="connsiteY0" fmla="*/ 0 h 822960"/>
                <a:gd name="connsiteX1" fmla="*/ 386538 w 969946"/>
                <a:gd name="connsiteY1" fmla="*/ 0 h 822960"/>
                <a:gd name="connsiteX2" fmla="*/ 803910 w 969946"/>
                <a:gd name="connsiteY2" fmla="*/ 614680 h 822960"/>
                <a:gd name="connsiteX3" fmla="*/ 825212 w 969946"/>
                <a:gd name="connsiteY3" fmla="*/ 816610 h 822960"/>
                <a:gd name="connsiteX4" fmla="*/ 0 w 969946"/>
                <a:gd name="connsiteY4" fmla="*/ 822960 h 822960"/>
                <a:gd name="connsiteX5" fmla="*/ 0 w 969946"/>
                <a:gd name="connsiteY5" fmla="*/ 0 h 822960"/>
                <a:gd name="connsiteX0" fmla="*/ 0 w 975746"/>
                <a:gd name="connsiteY0" fmla="*/ 0 h 822960"/>
                <a:gd name="connsiteX1" fmla="*/ 386538 w 975746"/>
                <a:gd name="connsiteY1" fmla="*/ 0 h 822960"/>
                <a:gd name="connsiteX2" fmla="*/ 803910 w 975746"/>
                <a:gd name="connsiteY2" fmla="*/ 614680 h 822960"/>
                <a:gd name="connsiteX3" fmla="*/ 825212 w 975746"/>
                <a:gd name="connsiteY3" fmla="*/ 816610 h 822960"/>
                <a:gd name="connsiteX4" fmla="*/ 0 w 975746"/>
                <a:gd name="connsiteY4" fmla="*/ 822960 h 822960"/>
                <a:gd name="connsiteX5" fmla="*/ 0 w 975746"/>
                <a:gd name="connsiteY5" fmla="*/ 0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59860 w 975746"/>
                <a:gd name="connsiteY4" fmla="*/ 119946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1663 w 975746"/>
                <a:gd name="connsiteY4" fmla="*/ 7497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1663 w 975746"/>
                <a:gd name="connsiteY4" fmla="*/ 7497 h 822960"/>
                <a:gd name="connsiteX0" fmla="*/ 386538 w 932530"/>
                <a:gd name="connsiteY0" fmla="*/ 0 h 822960"/>
                <a:gd name="connsiteX1" fmla="*/ 614365 w 932530"/>
                <a:gd name="connsiteY1" fmla="*/ 535550 h 822960"/>
                <a:gd name="connsiteX2" fmla="*/ 825212 w 932530"/>
                <a:gd name="connsiteY2" fmla="*/ 816610 h 822960"/>
                <a:gd name="connsiteX3" fmla="*/ 0 w 932530"/>
                <a:gd name="connsiteY3" fmla="*/ 822960 h 822960"/>
                <a:gd name="connsiteX4" fmla="*/ 1663 w 932530"/>
                <a:gd name="connsiteY4" fmla="*/ 7497 h 822960"/>
                <a:gd name="connsiteX0" fmla="*/ 386538 w 689638"/>
                <a:gd name="connsiteY0" fmla="*/ 0 h 822960"/>
                <a:gd name="connsiteX1" fmla="*/ 614365 w 689638"/>
                <a:gd name="connsiteY1" fmla="*/ 535550 h 822960"/>
                <a:gd name="connsiteX2" fmla="*/ 519025 w 689638"/>
                <a:gd name="connsiteY2" fmla="*/ 820775 h 822960"/>
                <a:gd name="connsiteX3" fmla="*/ 0 w 689638"/>
                <a:gd name="connsiteY3" fmla="*/ 822960 h 822960"/>
                <a:gd name="connsiteX4" fmla="*/ 1663 w 689638"/>
                <a:gd name="connsiteY4" fmla="*/ 7497 h 822960"/>
                <a:gd name="connsiteX0" fmla="*/ 386538 w 708160"/>
                <a:gd name="connsiteY0" fmla="*/ 0 h 822960"/>
                <a:gd name="connsiteX1" fmla="*/ 614365 w 708160"/>
                <a:gd name="connsiteY1" fmla="*/ 535550 h 822960"/>
                <a:gd name="connsiteX2" fmla="*/ 519025 w 708160"/>
                <a:gd name="connsiteY2" fmla="*/ 820775 h 822960"/>
                <a:gd name="connsiteX3" fmla="*/ 0 w 708160"/>
                <a:gd name="connsiteY3" fmla="*/ 822960 h 822960"/>
                <a:gd name="connsiteX4" fmla="*/ 1663 w 708160"/>
                <a:gd name="connsiteY4" fmla="*/ 7497 h 822960"/>
                <a:gd name="connsiteX0" fmla="*/ 386538 w 708160"/>
                <a:gd name="connsiteY0" fmla="*/ 0 h 822960"/>
                <a:gd name="connsiteX1" fmla="*/ 614365 w 708160"/>
                <a:gd name="connsiteY1" fmla="*/ 535550 h 822960"/>
                <a:gd name="connsiteX2" fmla="*/ 519025 w 708160"/>
                <a:gd name="connsiteY2" fmla="*/ 820775 h 822960"/>
                <a:gd name="connsiteX3" fmla="*/ 0 w 708160"/>
                <a:gd name="connsiteY3" fmla="*/ 822960 h 822960"/>
                <a:gd name="connsiteX4" fmla="*/ 1663 w 708160"/>
                <a:gd name="connsiteY4" fmla="*/ 7497 h 822960"/>
                <a:gd name="connsiteX0" fmla="*/ 386538 w 745430"/>
                <a:gd name="connsiteY0" fmla="*/ 0 h 822960"/>
                <a:gd name="connsiteX1" fmla="*/ 614365 w 745430"/>
                <a:gd name="connsiteY1" fmla="*/ 535550 h 822960"/>
                <a:gd name="connsiteX2" fmla="*/ 519025 w 745430"/>
                <a:gd name="connsiteY2" fmla="*/ 820775 h 822960"/>
                <a:gd name="connsiteX3" fmla="*/ 0 w 745430"/>
                <a:gd name="connsiteY3" fmla="*/ 822960 h 822960"/>
                <a:gd name="connsiteX4" fmla="*/ 1663 w 745430"/>
                <a:gd name="connsiteY4" fmla="*/ 7497 h 822960"/>
                <a:gd name="connsiteX0" fmla="*/ 346963 w 691795"/>
                <a:gd name="connsiteY0" fmla="*/ 0 h 968727"/>
                <a:gd name="connsiteX1" fmla="*/ 614365 w 691795"/>
                <a:gd name="connsiteY1" fmla="*/ 681317 h 968727"/>
                <a:gd name="connsiteX2" fmla="*/ 519025 w 691795"/>
                <a:gd name="connsiteY2" fmla="*/ 966542 h 968727"/>
                <a:gd name="connsiteX3" fmla="*/ 0 w 691795"/>
                <a:gd name="connsiteY3" fmla="*/ 968727 h 968727"/>
                <a:gd name="connsiteX4" fmla="*/ 1663 w 691795"/>
                <a:gd name="connsiteY4" fmla="*/ 153264 h 968727"/>
                <a:gd name="connsiteX0" fmla="*/ 346963 w 691795"/>
                <a:gd name="connsiteY0" fmla="*/ 9163 h 977890"/>
                <a:gd name="connsiteX1" fmla="*/ 614365 w 691795"/>
                <a:gd name="connsiteY1" fmla="*/ 690480 h 977890"/>
                <a:gd name="connsiteX2" fmla="*/ 519025 w 691795"/>
                <a:gd name="connsiteY2" fmla="*/ 975705 h 977890"/>
                <a:gd name="connsiteX3" fmla="*/ 0 w 691795"/>
                <a:gd name="connsiteY3" fmla="*/ 977890 h 977890"/>
                <a:gd name="connsiteX4" fmla="*/ 1663 w 691795"/>
                <a:gd name="connsiteY4" fmla="*/ 0 h 977890"/>
                <a:gd name="connsiteX0" fmla="*/ 346963 w 691795"/>
                <a:gd name="connsiteY0" fmla="*/ 9163 h 977890"/>
                <a:gd name="connsiteX1" fmla="*/ 614365 w 691795"/>
                <a:gd name="connsiteY1" fmla="*/ 690480 h 977890"/>
                <a:gd name="connsiteX2" fmla="*/ 519025 w 691795"/>
                <a:gd name="connsiteY2" fmla="*/ 975705 h 977890"/>
                <a:gd name="connsiteX3" fmla="*/ 0 w 691795"/>
                <a:gd name="connsiteY3" fmla="*/ 977890 h 977890"/>
                <a:gd name="connsiteX4" fmla="*/ 1663 w 691795"/>
                <a:gd name="connsiteY4" fmla="*/ 0 h 977890"/>
                <a:gd name="connsiteX0" fmla="*/ 346963 w 673753"/>
                <a:gd name="connsiteY0" fmla="*/ 9163 h 977890"/>
                <a:gd name="connsiteX1" fmla="*/ 566458 w 673753"/>
                <a:gd name="connsiteY1" fmla="*/ 732127 h 977890"/>
                <a:gd name="connsiteX2" fmla="*/ 519025 w 673753"/>
                <a:gd name="connsiteY2" fmla="*/ 975705 h 977890"/>
                <a:gd name="connsiteX3" fmla="*/ 0 w 673753"/>
                <a:gd name="connsiteY3" fmla="*/ 977890 h 977890"/>
                <a:gd name="connsiteX4" fmla="*/ 1663 w 673753"/>
                <a:gd name="connsiteY4" fmla="*/ 0 h 977890"/>
                <a:gd name="connsiteX0" fmla="*/ 346963 w 680947"/>
                <a:gd name="connsiteY0" fmla="*/ 9163 h 977890"/>
                <a:gd name="connsiteX1" fmla="*/ 566458 w 680947"/>
                <a:gd name="connsiteY1" fmla="*/ 732127 h 977890"/>
                <a:gd name="connsiteX2" fmla="*/ 519025 w 680947"/>
                <a:gd name="connsiteY2" fmla="*/ 975705 h 977890"/>
                <a:gd name="connsiteX3" fmla="*/ 0 w 680947"/>
                <a:gd name="connsiteY3" fmla="*/ 977890 h 977890"/>
                <a:gd name="connsiteX4" fmla="*/ 1663 w 680947"/>
                <a:gd name="connsiteY4" fmla="*/ 0 h 977890"/>
                <a:gd name="connsiteX0" fmla="*/ 346963 w 730933"/>
                <a:gd name="connsiteY0" fmla="*/ 9163 h 977890"/>
                <a:gd name="connsiteX1" fmla="*/ 566458 w 730933"/>
                <a:gd name="connsiteY1" fmla="*/ 732127 h 977890"/>
                <a:gd name="connsiteX2" fmla="*/ 519025 w 730933"/>
                <a:gd name="connsiteY2" fmla="*/ 975705 h 977890"/>
                <a:gd name="connsiteX3" fmla="*/ 0 w 730933"/>
                <a:gd name="connsiteY3" fmla="*/ 977890 h 977890"/>
                <a:gd name="connsiteX4" fmla="*/ 1663 w 730933"/>
                <a:gd name="connsiteY4" fmla="*/ 0 h 977890"/>
                <a:gd name="connsiteX0" fmla="*/ 346963 w 813803"/>
                <a:gd name="connsiteY0" fmla="*/ 9163 h 977890"/>
                <a:gd name="connsiteX1" fmla="*/ 566458 w 813803"/>
                <a:gd name="connsiteY1" fmla="*/ 732127 h 977890"/>
                <a:gd name="connsiteX2" fmla="*/ 519025 w 813803"/>
                <a:gd name="connsiteY2" fmla="*/ 975705 h 977890"/>
                <a:gd name="connsiteX3" fmla="*/ 0 w 813803"/>
                <a:gd name="connsiteY3" fmla="*/ 977890 h 977890"/>
                <a:gd name="connsiteX4" fmla="*/ 1663 w 813803"/>
                <a:gd name="connsiteY4" fmla="*/ 0 h 977890"/>
                <a:gd name="connsiteX0" fmla="*/ 346963 w 815467"/>
                <a:gd name="connsiteY0" fmla="*/ 9163 h 977890"/>
                <a:gd name="connsiteX1" fmla="*/ 570624 w 815467"/>
                <a:gd name="connsiteY1" fmla="*/ 757116 h 977890"/>
                <a:gd name="connsiteX2" fmla="*/ 519025 w 815467"/>
                <a:gd name="connsiteY2" fmla="*/ 975705 h 977890"/>
                <a:gd name="connsiteX3" fmla="*/ 0 w 815467"/>
                <a:gd name="connsiteY3" fmla="*/ 977890 h 977890"/>
                <a:gd name="connsiteX4" fmla="*/ 1663 w 815467"/>
                <a:gd name="connsiteY4" fmla="*/ 0 h 977890"/>
                <a:gd name="connsiteX0" fmla="*/ 346963 w 846834"/>
                <a:gd name="connsiteY0" fmla="*/ 9163 h 977890"/>
                <a:gd name="connsiteX1" fmla="*/ 570624 w 846834"/>
                <a:gd name="connsiteY1" fmla="*/ 757116 h 977890"/>
                <a:gd name="connsiteX2" fmla="*/ 519025 w 846834"/>
                <a:gd name="connsiteY2" fmla="*/ 975705 h 977890"/>
                <a:gd name="connsiteX3" fmla="*/ 0 w 846834"/>
                <a:gd name="connsiteY3" fmla="*/ 977890 h 977890"/>
                <a:gd name="connsiteX4" fmla="*/ 1663 w 846834"/>
                <a:gd name="connsiteY4" fmla="*/ 0 h 977890"/>
                <a:gd name="connsiteX0" fmla="*/ 346963 w 846834"/>
                <a:gd name="connsiteY0" fmla="*/ 9163 h 977890"/>
                <a:gd name="connsiteX1" fmla="*/ 570624 w 846834"/>
                <a:gd name="connsiteY1" fmla="*/ 757116 h 977890"/>
                <a:gd name="connsiteX2" fmla="*/ 519025 w 846834"/>
                <a:gd name="connsiteY2" fmla="*/ 975705 h 977890"/>
                <a:gd name="connsiteX3" fmla="*/ 0 w 846834"/>
                <a:gd name="connsiteY3" fmla="*/ 977890 h 977890"/>
                <a:gd name="connsiteX4" fmla="*/ 1663 w 846834"/>
                <a:gd name="connsiteY4" fmla="*/ 0 h 977890"/>
                <a:gd name="connsiteX0" fmla="*/ 349046 w 765461"/>
                <a:gd name="connsiteY0" fmla="*/ 13327 h 977890"/>
                <a:gd name="connsiteX1" fmla="*/ 570624 w 765461"/>
                <a:gd name="connsiteY1" fmla="*/ 757116 h 977890"/>
                <a:gd name="connsiteX2" fmla="*/ 519025 w 765461"/>
                <a:gd name="connsiteY2" fmla="*/ 975705 h 977890"/>
                <a:gd name="connsiteX3" fmla="*/ 0 w 765461"/>
                <a:gd name="connsiteY3" fmla="*/ 977890 h 977890"/>
                <a:gd name="connsiteX4" fmla="*/ 1663 w 765461"/>
                <a:gd name="connsiteY4" fmla="*/ 0 h 977890"/>
                <a:gd name="connsiteX0" fmla="*/ 349046 w 781069"/>
                <a:gd name="connsiteY0" fmla="*/ 13327 h 977890"/>
                <a:gd name="connsiteX1" fmla="*/ 570624 w 781069"/>
                <a:gd name="connsiteY1" fmla="*/ 757116 h 977890"/>
                <a:gd name="connsiteX2" fmla="*/ 519025 w 781069"/>
                <a:gd name="connsiteY2" fmla="*/ 975705 h 977890"/>
                <a:gd name="connsiteX3" fmla="*/ 0 w 781069"/>
                <a:gd name="connsiteY3" fmla="*/ 977890 h 977890"/>
                <a:gd name="connsiteX4" fmla="*/ 1663 w 781069"/>
                <a:gd name="connsiteY4" fmla="*/ 0 h 977890"/>
                <a:gd name="connsiteX0" fmla="*/ 2107021 w 2107021"/>
                <a:gd name="connsiteY0" fmla="*/ 0 h 2555057"/>
                <a:gd name="connsiteX1" fmla="*/ 570624 w 2107021"/>
                <a:gd name="connsiteY1" fmla="*/ 2293086 h 2555057"/>
                <a:gd name="connsiteX2" fmla="*/ 519025 w 2107021"/>
                <a:gd name="connsiteY2" fmla="*/ 2511675 h 2555057"/>
                <a:gd name="connsiteX3" fmla="*/ 0 w 2107021"/>
                <a:gd name="connsiteY3" fmla="*/ 2513860 h 2555057"/>
                <a:gd name="connsiteX4" fmla="*/ 1663 w 2107021"/>
                <a:gd name="connsiteY4" fmla="*/ 1535970 h 2555057"/>
                <a:gd name="connsiteX0" fmla="*/ 2107021 w 2107021"/>
                <a:gd name="connsiteY0" fmla="*/ 0 h 2513860"/>
                <a:gd name="connsiteX1" fmla="*/ 570624 w 2107021"/>
                <a:gd name="connsiteY1" fmla="*/ 2293086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570624 w 2107021"/>
                <a:gd name="connsiteY1" fmla="*/ 2293086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1403787 w 2107021"/>
                <a:gd name="connsiteY1" fmla="*/ 960357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1403787 w 2107021"/>
                <a:gd name="connsiteY1" fmla="*/ 960357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0" fmla="*/ 1154751 w 1154751"/>
                <a:gd name="connsiteY0" fmla="*/ 0 h 1395514"/>
                <a:gd name="connsiteX1" fmla="*/ 451517 w 1154751"/>
                <a:gd name="connsiteY1" fmla="*/ 960357 h 1395514"/>
                <a:gd name="connsiteX2" fmla="*/ 0 w 1154751"/>
                <a:gd name="connsiteY2" fmla="*/ 1395514 h 1395514"/>
                <a:gd name="connsiteX0" fmla="*/ 2187874 w 2187874"/>
                <a:gd name="connsiteY0" fmla="*/ 0 h 2295106"/>
                <a:gd name="connsiteX1" fmla="*/ 1484640 w 2187874"/>
                <a:gd name="connsiteY1" fmla="*/ 960357 h 2295106"/>
                <a:gd name="connsiteX2" fmla="*/ 0 w 2187874"/>
                <a:gd name="connsiteY2" fmla="*/ 2295106 h 2295106"/>
                <a:gd name="connsiteX0" fmla="*/ 2187874 w 2187874"/>
                <a:gd name="connsiteY0" fmla="*/ 0 h 2295465"/>
                <a:gd name="connsiteX1" fmla="*/ 1484640 w 2187874"/>
                <a:gd name="connsiteY1" fmla="*/ 960357 h 2295465"/>
                <a:gd name="connsiteX2" fmla="*/ 0 w 2187874"/>
                <a:gd name="connsiteY2" fmla="*/ 2295106 h 2295465"/>
                <a:gd name="connsiteX0" fmla="*/ 2187874 w 2187982"/>
                <a:gd name="connsiteY0" fmla="*/ 0 h 2295466"/>
                <a:gd name="connsiteX1" fmla="*/ 1484640 w 2187982"/>
                <a:gd name="connsiteY1" fmla="*/ 960357 h 2295466"/>
                <a:gd name="connsiteX2" fmla="*/ 0 w 2187982"/>
                <a:gd name="connsiteY2" fmla="*/ 2295106 h 2295466"/>
                <a:gd name="connsiteX0" fmla="*/ 2187874 w 2187952"/>
                <a:gd name="connsiteY0" fmla="*/ 0 h 2295943"/>
                <a:gd name="connsiteX1" fmla="*/ 1351334 w 2187952"/>
                <a:gd name="connsiteY1" fmla="*/ 1526766 h 2295943"/>
                <a:gd name="connsiteX2" fmla="*/ 0 w 2187952"/>
                <a:gd name="connsiteY2" fmla="*/ 2295106 h 2295943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281605 w 2281605"/>
                <a:gd name="connsiteY0" fmla="*/ 0 h 2157668"/>
                <a:gd name="connsiteX1" fmla="*/ 0 w 2281605"/>
                <a:gd name="connsiteY1" fmla="*/ 2157668 h 2157668"/>
                <a:gd name="connsiteX0" fmla="*/ 2286225 w 2286225"/>
                <a:gd name="connsiteY0" fmla="*/ 0 h 369997"/>
                <a:gd name="connsiteX1" fmla="*/ 0 w 2286225"/>
                <a:gd name="connsiteY1" fmla="*/ 315 h 369997"/>
                <a:gd name="connsiteX0" fmla="*/ 2286225 w 2286225"/>
                <a:gd name="connsiteY0" fmla="*/ 0 h 3535"/>
                <a:gd name="connsiteX1" fmla="*/ 0 w 2286225"/>
                <a:gd name="connsiteY1" fmla="*/ 315 h 3535"/>
                <a:gd name="connsiteX0" fmla="*/ 10000 w 10000"/>
                <a:gd name="connsiteY0" fmla="*/ 4965 h 10824"/>
                <a:gd name="connsiteX1" fmla="*/ 0 w 10000"/>
                <a:gd name="connsiteY1" fmla="*/ 5856 h 10824"/>
                <a:gd name="connsiteX0" fmla="*/ 10439 w 10439"/>
                <a:gd name="connsiteY0" fmla="*/ 45652 h 51511"/>
                <a:gd name="connsiteX1" fmla="*/ 439 w 10439"/>
                <a:gd name="connsiteY1" fmla="*/ 46543 h 51511"/>
                <a:gd name="connsiteX2" fmla="*/ 1810 w 10439"/>
                <a:gd name="connsiteY2" fmla="*/ 0 h 51511"/>
                <a:gd name="connsiteX0" fmla="*/ 10506 w 10506"/>
                <a:gd name="connsiteY0" fmla="*/ 45652 h 852596"/>
                <a:gd name="connsiteX1" fmla="*/ 506 w 10506"/>
                <a:gd name="connsiteY1" fmla="*/ 46543 h 852596"/>
                <a:gd name="connsiteX2" fmla="*/ 1877 w 10506"/>
                <a:gd name="connsiteY2" fmla="*/ 0 h 852596"/>
                <a:gd name="connsiteX0" fmla="*/ 10657 w 10657"/>
                <a:gd name="connsiteY0" fmla="*/ 4969 h 1599840"/>
                <a:gd name="connsiteX1" fmla="*/ 657 w 10657"/>
                <a:gd name="connsiteY1" fmla="*/ 5860 h 1599840"/>
                <a:gd name="connsiteX2" fmla="*/ 1280 w 10657"/>
                <a:gd name="connsiteY2" fmla="*/ 948943 h 1599840"/>
                <a:gd name="connsiteX0" fmla="*/ 10657 w 10657"/>
                <a:gd name="connsiteY0" fmla="*/ 77119 h 1671990"/>
                <a:gd name="connsiteX1" fmla="*/ 2210 w 10657"/>
                <a:gd name="connsiteY1" fmla="*/ 55025 h 1671990"/>
                <a:gd name="connsiteX2" fmla="*/ 657 w 10657"/>
                <a:gd name="connsiteY2" fmla="*/ 78010 h 1671990"/>
                <a:gd name="connsiteX3" fmla="*/ 1280 w 10657"/>
                <a:gd name="connsiteY3" fmla="*/ 1021093 h 1671990"/>
                <a:gd name="connsiteX0" fmla="*/ 10657 w 10657"/>
                <a:gd name="connsiteY0" fmla="*/ 776095 h 2370966"/>
                <a:gd name="connsiteX1" fmla="*/ 2493 w 10657"/>
                <a:gd name="connsiteY1" fmla="*/ 0 h 2370966"/>
                <a:gd name="connsiteX2" fmla="*/ 657 w 10657"/>
                <a:gd name="connsiteY2" fmla="*/ 776986 h 2370966"/>
                <a:gd name="connsiteX3" fmla="*/ 1280 w 10657"/>
                <a:gd name="connsiteY3" fmla="*/ 1720069 h 2370966"/>
                <a:gd name="connsiteX0" fmla="*/ 10657 w 10657"/>
                <a:gd name="connsiteY0" fmla="*/ 806771 h 2401642"/>
                <a:gd name="connsiteX1" fmla="*/ 4837 w 10657"/>
                <a:gd name="connsiteY1" fmla="*/ 219180 h 2401642"/>
                <a:gd name="connsiteX2" fmla="*/ 2493 w 10657"/>
                <a:gd name="connsiteY2" fmla="*/ 30676 h 2401642"/>
                <a:gd name="connsiteX3" fmla="*/ 657 w 10657"/>
                <a:gd name="connsiteY3" fmla="*/ 807662 h 2401642"/>
                <a:gd name="connsiteX4" fmla="*/ 1280 w 10657"/>
                <a:gd name="connsiteY4" fmla="*/ 1750745 h 2401642"/>
                <a:gd name="connsiteX0" fmla="*/ 10657 w 10657"/>
                <a:gd name="connsiteY0" fmla="*/ 784949 h 2379820"/>
                <a:gd name="connsiteX1" fmla="*/ 4413 w 10657"/>
                <a:gd name="connsiteY1" fmla="*/ 786421 h 2379820"/>
                <a:gd name="connsiteX2" fmla="*/ 2493 w 10657"/>
                <a:gd name="connsiteY2" fmla="*/ 8854 h 2379820"/>
                <a:gd name="connsiteX3" fmla="*/ 657 w 10657"/>
                <a:gd name="connsiteY3" fmla="*/ 785840 h 2379820"/>
                <a:gd name="connsiteX4" fmla="*/ 1280 w 10657"/>
                <a:gd name="connsiteY4" fmla="*/ 1728923 h 2379820"/>
                <a:gd name="connsiteX0" fmla="*/ 10657 w 10657"/>
                <a:gd name="connsiteY0" fmla="*/ 785034 h 2379905"/>
                <a:gd name="connsiteX1" fmla="*/ 6252 w 10657"/>
                <a:gd name="connsiteY1" fmla="*/ 833631 h 2379905"/>
                <a:gd name="connsiteX2" fmla="*/ 4413 w 10657"/>
                <a:gd name="connsiteY2" fmla="*/ 786506 h 2379905"/>
                <a:gd name="connsiteX3" fmla="*/ 2493 w 10657"/>
                <a:gd name="connsiteY3" fmla="*/ 8939 h 2379905"/>
                <a:gd name="connsiteX4" fmla="*/ 657 w 10657"/>
                <a:gd name="connsiteY4" fmla="*/ 785925 h 2379905"/>
                <a:gd name="connsiteX5" fmla="*/ 1280 w 10657"/>
                <a:gd name="connsiteY5" fmla="*/ 1729008 h 2379905"/>
                <a:gd name="connsiteX0" fmla="*/ 10657 w 10657"/>
                <a:gd name="connsiteY0" fmla="*/ 785038 h 2379909"/>
                <a:gd name="connsiteX1" fmla="*/ 7788 w 10657"/>
                <a:gd name="connsiteY1" fmla="*/ 810073 h 2379909"/>
                <a:gd name="connsiteX2" fmla="*/ 6252 w 10657"/>
                <a:gd name="connsiteY2" fmla="*/ 833635 h 2379909"/>
                <a:gd name="connsiteX3" fmla="*/ 4413 w 10657"/>
                <a:gd name="connsiteY3" fmla="*/ 786510 h 2379909"/>
                <a:gd name="connsiteX4" fmla="*/ 2493 w 10657"/>
                <a:gd name="connsiteY4" fmla="*/ 8943 h 2379909"/>
                <a:gd name="connsiteX5" fmla="*/ 657 w 10657"/>
                <a:gd name="connsiteY5" fmla="*/ 785929 h 2379909"/>
                <a:gd name="connsiteX6" fmla="*/ 1280 w 10657"/>
                <a:gd name="connsiteY6" fmla="*/ 1729012 h 2379909"/>
                <a:gd name="connsiteX0" fmla="*/ 10657 w 10657"/>
                <a:gd name="connsiteY0" fmla="*/ 785038 h 2379909"/>
                <a:gd name="connsiteX1" fmla="*/ 8980 w 10657"/>
                <a:gd name="connsiteY1" fmla="*/ 786514 h 2379909"/>
                <a:gd name="connsiteX2" fmla="*/ 7788 w 10657"/>
                <a:gd name="connsiteY2" fmla="*/ 810073 h 2379909"/>
                <a:gd name="connsiteX3" fmla="*/ 6252 w 10657"/>
                <a:gd name="connsiteY3" fmla="*/ 833635 h 2379909"/>
                <a:gd name="connsiteX4" fmla="*/ 4413 w 10657"/>
                <a:gd name="connsiteY4" fmla="*/ 786510 h 2379909"/>
                <a:gd name="connsiteX5" fmla="*/ 2493 w 10657"/>
                <a:gd name="connsiteY5" fmla="*/ 8943 h 2379909"/>
                <a:gd name="connsiteX6" fmla="*/ 657 w 10657"/>
                <a:gd name="connsiteY6" fmla="*/ 785929 h 2379909"/>
                <a:gd name="connsiteX7" fmla="*/ 1280 w 10657"/>
                <a:gd name="connsiteY7" fmla="*/ 1729012 h 2379909"/>
                <a:gd name="connsiteX0" fmla="*/ 15988 w 15988"/>
                <a:gd name="connsiteY0" fmla="*/ 8975855 h 9052345"/>
                <a:gd name="connsiteX1" fmla="*/ 14311 w 15988"/>
                <a:gd name="connsiteY1" fmla="*/ 8977331 h 9052345"/>
                <a:gd name="connsiteX2" fmla="*/ 13119 w 15988"/>
                <a:gd name="connsiteY2" fmla="*/ 9000890 h 9052345"/>
                <a:gd name="connsiteX3" fmla="*/ 11583 w 15988"/>
                <a:gd name="connsiteY3" fmla="*/ 9024452 h 9052345"/>
                <a:gd name="connsiteX4" fmla="*/ 9744 w 15988"/>
                <a:gd name="connsiteY4" fmla="*/ 8977327 h 9052345"/>
                <a:gd name="connsiteX5" fmla="*/ 7824 w 15988"/>
                <a:gd name="connsiteY5" fmla="*/ 8199760 h 9052345"/>
                <a:gd name="connsiteX6" fmla="*/ 5988 w 15988"/>
                <a:gd name="connsiteY6" fmla="*/ 8976746 h 9052345"/>
                <a:gd name="connsiteX7" fmla="*/ 84 w 15988"/>
                <a:gd name="connsiteY7" fmla="*/ 0 h 9052345"/>
                <a:gd name="connsiteX0" fmla="*/ 16315 w 16315"/>
                <a:gd name="connsiteY0" fmla="*/ 8975855 h 9052345"/>
                <a:gd name="connsiteX1" fmla="*/ 14638 w 16315"/>
                <a:gd name="connsiteY1" fmla="*/ 8977331 h 9052345"/>
                <a:gd name="connsiteX2" fmla="*/ 13446 w 16315"/>
                <a:gd name="connsiteY2" fmla="*/ 9000890 h 9052345"/>
                <a:gd name="connsiteX3" fmla="*/ 11910 w 16315"/>
                <a:gd name="connsiteY3" fmla="*/ 9024452 h 9052345"/>
                <a:gd name="connsiteX4" fmla="*/ 10071 w 16315"/>
                <a:gd name="connsiteY4" fmla="*/ 8977327 h 9052345"/>
                <a:gd name="connsiteX5" fmla="*/ 8151 w 16315"/>
                <a:gd name="connsiteY5" fmla="*/ 8199760 h 9052345"/>
                <a:gd name="connsiteX6" fmla="*/ 1445 w 16315"/>
                <a:gd name="connsiteY6" fmla="*/ 22980 h 9052345"/>
                <a:gd name="connsiteX7" fmla="*/ 411 w 16315"/>
                <a:gd name="connsiteY7" fmla="*/ 0 h 9052345"/>
                <a:gd name="connsiteX0" fmla="*/ 16315 w 16315"/>
                <a:gd name="connsiteY0" fmla="*/ 9542113 h 9618603"/>
                <a:gd name="connsiteX1" fmla="*/ 14638 w 16315"/>
                <a:gd name="connsiteY1" fmla="*/ 9543589 h 9618603"/>
                <a:gd name="connsiteX2" fmla="*/ 13446 w 16315"/>
                <a:gd name="connsiteY2" fmla="*/ 9567148 h 9618603"/>
                <a:gd name="connsiteX3" fmla="*/ 11910 w 16315"/>
                <a:gd name="connsiteY3" fmla="*/ 9590710 h 9618603"/>
                <a:gd name="connsiteX4" fmla="*/ 10071 w 16315"/>
                <a:gd name="connsiteY4" fmla="*/ 9543585 h 9618603"/>
                <a:gd name="connsiteX5" fmla="*/ 2533 w 16315"/>
                <a:gd name="connsiteY5" fmla="*/ 753 h 9618603"/>
                <a:gd name="connsiteX6" fmla="*/ 1445 w 16315"/>
                <a:gd name="connsiteY6" fmla="*/ 589238 h 9618603"/>
                <a:gd name="connsiteX7" fmla="*/ 411 w 16315"/>
                <a:gd name="connsiteY7" fmla="*/ 566258 h 9618603"/>
                <a:gd name="connsiteX0" fmla="*/ 16315 w 16315"/>
                <a:gd name="connsiteY0" fmla="*/ 9547011 h 9596120"/>
                <a:gd name="connsiteX1" fmla="*/ 14638 w 16315"/>
                <a:gd name="connsiteY1" fmla="*/ 9548487 h 9596120"/>
                <a:gd name="connsiteX2" fmla="*/ 13446 w 16315"/>
                <a:gd name="connsiteY2" fmla="*/ 9572046 h 9596120"/>
                <a:gd name="connsiteX3" fmla="*/ 11910 w 16315"/>
                <a:gd name="connsiteY3" fmla="*/ 9595608 h 9596120"/>
                <a:gd name="connsiteX4" fmla="*/ 3645 w 16315"/>
                <a:gd name="connsiteY4" fmla="*/ 1254470 h 9596120"/>
                <a:gd name="connsiteX5" fmla="*/ 2533 w 16315"/>
                <a:gd name="connsiteY5" fmla="*/ 5651 h 9596120"/>
                <a:gd name="connsiteX6" fmla="*/ 1445 w 16315"/>
                <a:gd name="connsiteY6" fmla="*/ 594136 h 9596120"/>
                <a:gd name="connsiteX7" fmla="*/ 411 w 16315"/>
                <a:gd name="connsiteY7" fmla="*/ 571156 h 9596120"/>
                <a:gd name="connsiteX0" fmla="*/ 16315 w 16315"/>
                <a:gd name="connsiteY0" fmla="*/ 9564926 h 9589964"/>
                <a:gd name="connsiteX1" fmla="*/ 14638 w 16315"/>
                <a:gd name="connsiteY1" fmla="*/ 9566402 h 9589964"/>
                <a:gd name="connsiteX2" fmla="*/ 13446 w 16315"/>
                <a:gd name="connsiteY2" fmla="*/ 9589961 h 9589964"/>
                <a:gd name="connsiteX3" fmla="*/ 4757 w 16315"/>
                <a:gd name="connsiteY3" fmla="*/ 7 h 9589964"/>
                <a:gd name="connsiteX4" fmla="*/ 3645 w 16315"/>
                <a:gd name="connsiteY4" fmla="*/ 1272385 h 9589964"/>
                <a:gd name="connsiteX5" fmla="*/ 2533 w 16315"/>
                <a:gd name="connsiteY5" fmla="*/ 23566 h 9589964"/>
                <a:gd name="connsiteX6" fmla="*/ 1445 w 16315"/>
                <a:gd name="connsiteY6" fmla="*/ 612051 h 9589964"/>
                <a:gd name="connsiteX7" fmla="*/ 411 w 16315"/>
                <a:gd name="connsiteY7" fmla="*/ 589071 h 9589964"/>
                <a:gd name="connsiteX0" fmla="*/ 16315 w 16315"/>
                <a:gd name="connsiteY0" fmla="*/ 9564926 h 9566401"/>
                <a:gd name="connsiteX1" fmla="*/ 14638 w 16315"/>
                <a:gd name="connsiteY1" fmla="*/ 9566402 h 9566401"/>
                <a:gd name="connsiteX2" fmla="*/ 5767 w 16315"/>
                <a:gd name="connsiteY2" fmla="*/ 1225259 h 9566401"/>
                <a:gd name="connsiteX3" fmla="*/ 4757 w 16315"/>
                <a:gd name="connsiteY3" fmla="*/ 7 h 9566401"/>
                <a:gd name="connsiteX4" fmla="*/ 3645 w 16315"/>
                <a:gd name="connsiteY4" fmla="*/ 1272385 h 9566401"/>
                <a:gd name="connsiteX5" fmla="*/ 2533 w 16315"/>
                <a:gd name="connsiteY5" fmla="*/ 23566 h 9566401"/>
                <a:gd name="connsiteX6" fmla="*/ 1445 w 16315"/>
                <a:gd name="connsiteY6" fmla="*/ 612051 h 9566401"/>
                <a:gd name="connsiteX7" fmla="*/ 411 w 16315"/>
                <a:gd name="connsiteY7" fmla="*/ 589071 h 9566401"/>
                <a:gd name="connsiteX0" fmla="*/ 16315 w 16315"/>
                <a:gd name="connsiteY0" fmla="*/ 9564926 h 9564924"/>
                <a:gd name="connsiteX1" fmla="*/ 6858 w 16315"/>
                <a:gd name="connsiteY1" fmla="*/ 11 h 9564924"/>
                <a:gd name="connsiteX2" fmla="*/ 5767 w 16315"/>
                <a:gd name="connsiteY2" fmla="*/ 1225259 h 9564924"/>
                <a:gd name="connsiteX3" fmla="*/ 4757 w 16315"/>
                <a:gd name="connsiteY3" fmla="*/ 7 h 9564924"/>
                <a:gd name="connsiteX4" fmla="*/ 3645 w 16315"/>
                <a:gd name="connsiteY4" fmla="*/ 1272385 h 9564924"/>
                <a:gd name="connsiteX5" fmla="*/ 2533 w 16315"/>
                <a:gd name="connsiteY5" fmla="*/ 23566 h 9564924"/>
                <a:gd name="connsiteX6" fmla="*/ 1445 w 16315"/>
                <a:gd name="connsiteY6" fmla="*/ 612051 h 9564924"/>
                <a:gd name="connsiteX7" fmla="*/ 411 w 16315"/>
                <a:gd name="connsiteY7" fmla="*/ 589071 h 9564924"/>
                <a:gd name="connsiteX0" fmla="*/ 7909 w 7909"/>
                <a:gd name="connsiteY0" fmla="*/ 1247352 h 1435448"/>
                <a:gd name="connsiteX1" fmla="*/ 6858 w 7909"/>
                <a:gd name="connsiteY1" fmla="*/ 11 h 1435448"/>
                <a:gd name="connsiteX2" fmla="*/ 5767 w 7909"/>
                <a:gd name="connsiteY2" fmla="*/ 1225259 h 1435448"/>
                <a:gd name="connsiteX3" fmla="*/ 4757 w 7909"/>
                <a:gd name="connsiteY3" fmla="*/ 7 h 1435448"/>
                <a:gd name="connsiteX4" fmla="*/ 3645 w 7909"/>
                <a:gd name="connsiteY4" fmla="*/ 1272385 h 1435448"/>
                <a:gd name="connsiteX5" fmla="*/ 2533 w 7909"/>
                <a:gd name="connsiteY5" fmla="*/ 23566 h 1435448"/>
                <a:gd name="connsiteX6" fmla="*/ 1445 w 7909"/>
                <a:gd name="connsiteY6" fmla="*/ 612051 h 1435448"/>
                <a:gd name="connsiteX7" fmla="*/ 411 w 7909"/>
                <a:gd name="connsiteY7" fmla="*/ 589071 h 1435448"/>
                <a:gd name="connsiteX0" fmla="*/ 9480 w 9480"/>
                <a:gd name="connsiteY0" fmla="*/ 8690 h 8929"/>
                <a:gd name="connsiteX1" fmla="*/ 8151 w 9480"/>
                <a:gd name="connsiteY1" fmla="*/ 0 h 8929"/>
                <a:gd name="connsiteX2" fmla="*/ 6772 w 9480"/>
                <a:gd name="connsiteY2" fmla="*/ 8536 h 8929"/>
                <a:gd name="connsiteX3" fmla="*/ 5495 w 9480"/>
                <a:gd name="connsiteY3" fmla="*/ 0 h 8929"/>
                <a:gd name="connsiteX4" fmla="*/ 4089 w 9480"/>
                <a:gd name="connsiteY4" fmla="*/ 8864 h 8929"/>
                <a:gd name="connsiteX5" fmla="*/ 2683 w 9480"/>
                <a:gd name="connsiteY5" fmla="*/ 164 h 8929"/>
                <a:gd name="connsiteX6" fmla="*/ 1307 w 9480"/>
                <a:gd name="connsiteY6" fmla="*/ 4264 h 8929"/>
                <a:gd name="connsiteX7" fmla="*/ 0 w 9480"/>
                <a:gd name="connsiteY7" fmla="*/ 4104 h 8929"/>
                <a:gd name="connsiteX0" fmla="*/ 9973 w 9973"/>
                <a:gd name="connsiteY0" fmla="*/ 9732 h 10000"/>
                <a:gd name="connsiteX1" fmla="*/ 8571 w 9973"/>
                <a:gd name="connsiteY1" fmla="*/ 0 h 10000"/>
                <a:gd name="connsiteX2" fmla="*/ 7116 w 9973"/>
                <a:gd name="connsiteY2" fmla="*/ 9560 h 10000"/>
                <a:gd name="connsiteX3" fmla="*/ 5769 w 9973"/>
                <a:gd name="connsiteY3" fmla="*/ 0 h 10000"/>
                <a:gd name="connsiteX4" fmla="*/ 4286 w 9973"/>
                <a:gd name="connsiteY4" fmla="*/ 9927 h 10000"/>
                <a:gd name="connsiteX5" fmla="*/ 2803 w 9973"/>
                <a:gd name="connsiteY5" fmla="*/ 184 h 10000"/>
                <a:gd name="connsiteX6" fmla="*/ 1352 w 9973"/>
                <a:gd name="connsiteY6" fmla="*/ 4775 h 10000"/>
                <a:gd name="connsiteX7" fmla="*/ 0 w 9973"/>
                <a:gd name="connsiteY7" fmla="*/ 5148 h 10000"/>
                <a:gd name="connsiteX0" fmla="*/ 10000 w 10000"/>
                <a:gd name="connsiteY0" fmla="*/ 9732 h 10000"/>
                <a:gd name="connsiteX1" fmla="*/ 8594 w 10000"/>
                <a:gd name="connsiteY1" fmla="*/ 0 h 10000"/>
                <a:gd name="connsiteX2" fmla="*/ 7135 w 10000"/>
                <a:gd name="connsiteY2" fmla="*/ 9560 h 10000"/>
                <a:gd name="connsiteX3" fmla="*/ 5785 w 10000"/>
                <a:gd name="connsiteY3" fmla="*/ 0 h 10000"/>
                <a:gd name="connsiteX4" fmla="*/ 4298 w 10000"/>
                <a:gd name="connsiteY4" fmla="*/ 9927 h 10000"/>
                <a:gd name="connsiteX5" fmla="*/ 2811 w 10000"/>
                <a:gd name="connsiteY5" fmla="*/ 184 h 10000"/>
                <a:gd name="connsiteX6" fmla="*/ 1356 w 10000"/>
                <a:gd name="connsiteY6" fmla="*/ 4775 h 10000"/>
                <a:gd name="connsiteX7" fmla="*/ 0 w 10000"/>
                <a:gd name="connsiteY7" fmla="*/ 5148 h 10000"/>
                <a:gd name="connsiteX0" fmla="*/ 10878 w 10878"/>
                <a:gd name="connsiteY0" fmla="*/ 9732 h 10000"/>
                <a:gd name="connsiteX1" fmla="*/ 9472 w 10878"/>
                <a:gd name="connsiteY1" fmla="*/ 0 h 10000"/>
                <a:gd name="connsiteX2" fmla="*/ 8013 w 10878"/>
                <a:gd name="connsiteY2" fmla="*/ 9560 h 10000"/>
                <a:gd name="connsiteX3" fmla="*/ 6663 w 10878"/>
                <a:gd name="connsiteY3" fmla="*/ 0 h 10000"/>
                <a:gd name="connsiteX4" fmla="*/ 5176 w 10878"/>
                <a:gd name="connsiteY4" fmla="*/ 9927 h 10000"/>
                <a:gd name="connsiteX5" fmla="*/ 3689 w 10878"/>
                <a:gd name="connsiteY5" fmla="*/ 184 h 10000"/>
                <a:gd name="connsiteX6" fmla="*/ 2234 w 10878"/>
                <a:gd name="connsiteY6" fmla="*/ 4775 h 10000"/>
                <a:gd name="connsiteX7" fmla="*/ 0 w 10878"/>
                <a:gd name="connsiteY7" fmla="*/ 5883 h 10000"/>
                <a:gd name="connsiteX0" fmla="*/ 10878 w 10878"/>
                <a:gd name="connsiteY0" fmla="*/ 9732 h 10000"/>
                <a:gd name="connsiteX1" fmla="*/ 9472 w 10878"/>
                <a:gd name="connsiteY1" fmla="*/ 0 h 10000"/>
                <a:gd name="connsiteX2" fmla="*/ 8013 w 10878"/>
                <a:gd name="connsiteY2" fmla="*/ 9560 h 10000"/>
                <a:gd name="connsiteX3" fmla="*/ 6663 w 10878"/>
                <a:gd name="connsiteY3" fmla="*/ 0 h 10000"/>
                <a:gd name="connsiteX4" fmla="*/ 5176 w 10878"/>
                <a:gd name="connsiteY4" fmla="*/ 9927 h 10000"/>
                <a:gd name="connsiteX5" fmla="*/ 3689 w 10878"/>
                <a:gd name="connsiteY5" fmla="*/ 184 h 10000"/>
                <a:gd name="connsiteX6" fmla="*/ 2234 w 10878"/>
                <a:gd name="connsiteY6" fmla="*/ 4775 h 10000"/>
                <a:gd name="connsiteX7" fmla="*/ 0 w 1087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3689 w 15188"/>
                <a:gd name="connsiteY5" fmla="*/ 184 h 10000"/>
                <a:gd name="connsiteX6" fmla="*/ 2234 w 15188"/>
                <a:gd name="connsiteY6" fmla="*/ 4775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3689 w 15188"/>
                <a:gd name="connsiteY5" fmla="*/ 184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12350 w 15188"/>
                <a:gd name="connsiteY1" fmla="*/ 184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12350 w 15188"/>
                <a:gd name="connsiteY1" fmla="*/ 184 h 10000"/>
                <a:gd name="connsiteX2" fmla="*/ 9445 w 15188"/>
                <a:gd name="connsiteY2" fmla="*/ 9836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3783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5869 w 17269"/>
                <a:gd name="connsiteY6" fmla="*/ 5143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4369 w 17269"/>
                <a:gd name="connsiteY6" fmla="*/ 5419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5798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5798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9 h 10115"/>
                <a:gd name="connsiteX1" fmla="*/ 14431 w 17269"/>
                <a:gd name="connsiteY1" fmla="*/ 187 h 10115"/>
                <a:gd name="connsiteX2" fmla="*/ 11553 w 17269"/>
                <a:gd name="connsiteY2" fmla="*/ 10115 h 10115"/>
                <a:gd name="connsiteX3" fmla="*/ 8744 w 17269"/>
                <a:gd name="connsiteY3" fmla="*/ 3 h 10115"/>
                <a:gd name="connsiteX4" fmla="*/ 5798 w 17269"/>
                <a:gd name="connsiteY4" fmla="*/ 9930 h 10115"/>
                <a:gd name="connsiteX5" fmla="*/ 2999 w 17269"/>
                <a:gd name="connsiteY5" fmla="*/ 3 h 10115"/>
                <a:gd name="connsiteX6" fmla="*/ 3031 w 17269"/>
                <a:gd name="connsiteY6" fmla="*/ 5514 h 10115"/>
                <a:gd name="connsiteX7" fmla="*/ 0 w 17269"/>
                <a:gd name="connsiteY7" fmla="*/ 5610 h 10115"/>
                <a:gd name="connsiteX0" fmla="*/ 17269 w 17269"/>
                <a:gd name="connsiteY0" fmla="*/ 9919 h 10115"/>
                <a:gd name="connsiteX1" fmla="*/ 14431 w 17269"/>
                <a:gd name="connsiteY1" fmla="*/ 187 h 10115"/>
                <a:gd name="connsiteX2" fmla="*/ 11553 w 17269"/>
                <a:gd name="connsiteY2" fmla="*/ 10115 h 10115"/>
                <a:gd name="connsiteX3" fmla="*/ 8744 w 17269"/>
                <a:gd name="connsiteY3" fmla="*/ 3 h 10115"/>
                <a:gd name="connsiteX4" fmla="*/ 5798 w 17269"/>
                <a:gd name="connsiteY4" fmla="*/ 9930 h 10115"/>
                <a:gd name="connsiteX5" fmla="*/ 2999 w 17269"/>
                <a:gd name="connsiteY5" fmla="*/ 3 h 10115"/>
                <a:gd name="connsiteX6" fmla="*/ 1585 w 17269"/>
                <a:gd name="connsiteY6" fmla="*/ 5698 h 10115"/>
                <a:gd name="connsiteX7" fmla="*/ 0 w 17269"/>
                <a:gd name="connsiteY7" fmla="*/ 5610 h 10115"/>
                <a:gd name="connsiteX0" fmla="*/ 20025 w 20025"/>
                <a:gd name="connsiteY0" fmla="*/ 9919 h 10115"/>
                <a:gd name="connsiteX1" fmla="*/ 17187 w 20025"/>
                <a:gd name="connsiteY1" fmla="*/ 187 h 10115"/>
                <a:gd name="connsiteX2" fmla="*/ 14309 w 20025"/>
                <a:gd name="connsiteY2" fmla="*/ 10115 h 10115"/>
                <a:gd name="connsiteX3" fmla="*/ 11500 w 20025"/>
                <a:gd name="connsiteY3" fmla="*/ 3 h 10115"/>
                <a:gd name="connsiteX4" fmla="*/ 8554 w 20025"/>
                <a:gd name="connsiteY4" fmla="*/ 9930 h 10115"/>
                <a:gd name="connsiteX5" fmla="*/ 5755 w 20025"/>
                <a:gd name="connsiteY5" fmla="*/ 3 h 10115"/>
                <a:gd name="connsiteX6" fmla="*/ 4341 w 20025"/>
                <a:gd name="connsiteY6" fmla="*/ 5698 h 10115"/>
                <a:gd name="connsiteX7" fmla="*/ 0 w 20025"/>
                <a:gd name="connsiteY7" fmla="*/ 5702 h 10115"/>
                <a:gd name="connsiteX0" fmla="*/ 20025 w 20025"/>
                <a:gd name="connsiteY0" fmla="*/ 9919 h 10115"/>
                <a:gd name="connsiteX1" fmla="*/ 17187 w 20025"/>
                <a:gd name="connsiteY1" fmla="*/ 187 h 10115"/>
                <a:gd name="connsiteX2" fmla="*/ 14309 w 20025"/>
                <a:gd name="connsiteY2" fmla="*/ 10115 h 10115"/>
                <a:gd name="connsiteX3" fmla="*/ 11500 w 20025"/>
                <a:gd name="connsiteY3" fmla="*/ 3 h 10115"/>
                <a:gd name="connsiteX4" fmla="*/ 8554 w 20025"/>
                <a:gd name="connsiteY4" fmla="*/ 9930 h 10115"/>
                <a:gd name="connsiteX5" fmla="*/ 5755 w 20025"/>
                <a:gd name="connsiteY5" fmla="*/ 3 h 10115"/>
                <a:gd name="connsiteX6" fmla="*/ 4341 w 20025"/>
                <a:gd name="connsiteY6" fmla="*/ 5698 h 10115"/>
                <a:gd name="connsiteX7" fmla="*/ 0 w 20025"/>
                <a:gd name="connsiteY7" fmla="*/ 5702 h 10115"/>
                <a:gd name="connsiteX0" fmla="*/ 20011 w 20011"/>
                <a:gd name="connsiteY0" fmla="*/ 9919 h 10115"/>
                <a:gd name="connsiteX1" fmla="*/ 17173 w 20011"/>
                <a:gd name="connsiteY1" fmla="*/ 187 h 10115"/>
                <a:gd name="connsiteX2" fmla="*/ 14295 w 20011"/>
                <a:gd name="connsiteY2" fmla="*/ 10115 h 10115"/>
                <a:gd name="connsiteX3" fmla="*/ 11486 w 20011"/>
                <a:gd name="connsiteY3" fmla="*/ 3 h 10115"/>
                <a:gd name="connsiteX4" fmla="*/ 8540 w 20011"/>
                <a:gd name="connsiteY4" fmla="*/ 9930 h 10115"/>
                <a:gd name="connsiteX5" fmla="*/ 5741 w 20011"/>
                <a:gd name="connsiteY5" fmla="*/ 3 h 10115"/>
                <a:gd name="connsiteX6" fmla="*/ 4327 w 20011"/>
                <a:gd name="connsiteY6" fmla="*/ 5698 h 10115"/>
                <a:gd name="connsiteX7" fmla="*/ 0 w 20011"/>
                <a:gd name="connsiteY7" fmla="*/ 5059 h 10115"/>
                <a:gd name="connsiteX0" fmla="*/ 20011 w 20011"/>
                <a:gd name="connsiteY0" fmla="*/ 9918 h 10115"/>
                <a:gd name="connsiteX1" fmla="*/ 17173 w 20011"/>
                <a:gd name="connsiteY1" fmla="*/ 186 h 10115"/>
                <a:gd name="connsiteX2" fmla="*/ 14295 w 20011"/>
                <a:gd name="connsiteY2" fmla="*/ 10114 h 10115"/>
                <a:gd name="connsiteX3" fmla="*/ 11486 w 20011"/>
                <a:gd name="connsiteY3" fmla="*/ 2 h 10115"/>
                <a:gd name="connsiteX4" fmla="*/ 8540 w 20011"/>
                <a:gd name="connsiteY4" fmla="*/ 9929 h 10115"/>
                <a:gd name="connsiteX5" fmla="*/ 5741 w 20011"/>
                <a:gd name="connsiteY5" fmla="*/ 2 h 10115"/>
                <a:gd name="connsiteX6" fmla="*/ 2881 w 20011"/>
                <a:gd name="connsiteY6" fmla="*/ 10109 h 10115"/>
                <a:gd name="connsiteX7" fmla="*/ 0 w 20011"/>
                <a:gd name="connsiteY7" fmla="*/ 5058 h 10115"/>
                <a:gd name="connsiteX0" fmla="*/ 20011 w 20011"/>
                <a:gd name="connsiteY0" fmla="*/ 9918 h 10115"/>
                <a:gd name="connsiteX1" fmla="*/ 17173 w 20011"/>
                <a:gd name="connsiteY1" fmla="*/ 186 h 10115"/>
                <a:gd name="connsiteX2" fmla="*/ 14295 w 20011"/>
                <a:gd name="connsiteY2" fmla="*/ 10114 h 10115"/>
                <a:gd name="connsiteX3" fmla="*/ 11486 w 20011"/>
                <a:gd name="connsiteY3" fmla="*/ 2 h 10115"/>
                <a:gd name="connsiteX4" fmla="*/ 8540 w 20011"/>
                <a:gd name="connsiteY4" fmla="*/ 9929 h 10115"/>
                <a:gd name="connsiteX5" fmla="*/ 5741 w 20011"/>
                <a:gd name="connsiteY5" fmla="*/ 2 h 10115"/>
                <a:gd name="connsiteX6" fmla="*/ 2881 w 20011"/>
                <a:gd name="connsiteY6" fmla="*/ 10109 h 10115"/>
                <a:gd name="connsiteX7" fmla="*/ 0 w 20011"/>
                <a:gd name="connsiteY7" fmla="*/ 5058 h 10115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231"/>
                <a:gd name="connsiteY0" fmla="*/ 9918 h 10576"/>
                <a:gd name="connsiteX1" fmla="*/ 20024 w 20231"/>
                <a:gd name="connsiteY1" fmla="*/ 9837 h 10576"/>
                <a:gd name="connsiteX2" fmla="*/ 17173 w 20231"/>
                <a:gd name="connsiteY2" fmla="*/ 186 h 10576"/>
                <a:gd name="connsiteX3" fmla="*/ 14295 w 20231"/>
                <a:gd name="connsiteY3" fmla="*/ 10114 h 10576"/>
                <a:gd name="connsiteX4" fmla="*/ 11486 w 20231"/>
                <a:gd name="connsiteY4" fmla="*/ 2 h 10576"/>
                <a:gd name="connsiteX5" fmla="*/ 8540 w 20231"/>
                <a:gd name="connsiteY5" fmla="*/ 9929 h 10576"/>
                <a:gd name="connsiteX6" fmla="*/ 5741 w 20231"/>
                <a:gd name="connsiteY6" fmla="*/ 2 h 10576"/>
                <a:gd name="connsiteX7" fmla="*/ 2881 w 20231"/>
                <a:gd name="connsiteY7" fmla="*/ 10109 h 10576"/>
                <a:gd name="connsiteX8" fmla="*/ 0 w 20231"/>
                <a:gd name="connsiteY8" fmla="*/ 5058 h 10576"/>
                <a:gd name="connsiteX0" fmla="*/ 20011 w 20688"/>
                <a:gd name="connsiteY0" fmla="*/ 9918 h 10114"/>
                <a:gd name="connsiteX1" fmla="*/ 20564 w 20688"/>
                <a:gd name="connsiteY1" fmla="*/ 7539 h 10114"/>
                <a:gd name="connsiteX2" fmla="*/ 17173 w 20688"/>
                <a:gd name="connsiteY2" fmla="*/ 186 h 10114"/>
                <a:gd name="connsiteX3" fmla="*/ 14295 w 20688"/>
                <a:gd name="connsiteY3" fmla="*/ 10114 h 10114"/>
                <a:gd name="connsiteX4" fmla="*/ 11486 w 20688"/>
                <a:gd name="connsiteY4" fmla="*/ 2 h 10114"/>
                <a:gd name="connsiteX5" fmla="*/ 8540 w 20688"/>
                <a:gd name="connsiteY5" fmla="*/ 9929 h 10114"/>
                <a:gd name="connsiteX6" fmla="*/ 5741 w 20688"/>
                <a:gd name="connsiteY6" fmla="*/ 2 h 10114"/>
                <a:gd name="connsiteX7" fmla="*/ 2881 w 20688"/>
                <a:gd name="connsiteY7" fmla="*/ 10109 h 10114"/>
                <a:gd name="connsiteX8" fmla="*/ 0 w 20688"/>
                <a:gd name="connsiteY8" fmla="*/ 5058 h 10114"/>
                <a:gd name="connsiteX0" fmla="*/ 29091 w 29091"/>
                <a:gd name="connsiteY0" fmla="*/ 7252 h 10114"/>
                <a:gd name="connsiteX1" fmla="*/ 20564 w 29091"/>
                <a:gd name="connsiteY1" fmla="*/ 7539 h 10114"/>
                <a:gd name="connsiteX2" fmla="*/ 17173 w 29091"/>
                <a:gd name="connsiteY2" fmla="*/ 186 h 10114"/>
                <a:gd name="connsiteX3" fmla="*/ 14295 w 29091"/>
                <a:gd name="connsiteY3" fmla="*/ 10114 h 10114"/>
                <a:gd name="connsiteX4" fmla="*/ 11486 w 29091"/>
                <a:gd name="connsiteY4" fmla="*/ 2 h 10114"/>
                <a:gd name="connsiteX5" fmla="*/ 8540 w 29091"/>
                <a:gd name="connsiteY5" fmla="*/ 9929 h 10114"/>
                <a:gd name="connsiteX6" fmla="*/ 5741 w 29091"/>
                <a:gd name="connsiteY6" fmla="*/ 2 h 10114"/>
                <a:gd name="connsiteX7" fmla="*/ 2881 w 29091"/>
                <a:gd name="connsiteY7" fmla="*/ 10109 h 10114"/>
                <a:gd name="connsiteX8" fmla="*/ 0 w 29091"/>
                <a:gd name="connsiteY8" fmla="*/ 5058 h 10114"/>
                <a:gd name="connsiteX0" fmla="*/ 29091 w 29091"/>
                <a:gd name="connsiteY0" fmla="*/ 7252 h 10465"/>
                <a:gd name="connsiteX1" fmla="*/ 20024 w 29091"/>
                <a:gd name="connsiteY1" fmla="*/ 10113 h 10465"/>
                <a:gd name="connsiteX2" fmla="*/ 17173 w 29091"/>
                <a:gd name="connsiteY2" fmla="*/ 186 h 10465"/>
                <a:gd name="connsiteX3" fmla="*/ 14295 w 29091"/>
                <a:gd name="connsiteY3" fmla="*/ 10114 h 10465"/>
                <a:gd name="connsiteX4" fmla="*/ 11486 w 29091"/>
                <a:gd name="connsiteY4" fmla="*/ 2 h 10465"/>
                <a:gd name="connsiteX5" fmla="*/ 8540 w 29091"/>
                <a:gd name="connsiteY5" fmla="*/ 9929 h 10465"/>
                <a:gd name="connsiteX6" fmla="*/ 5741 w 29091"/>
                <a:gd name="connsiteY6" fmla="*/ 2 h 10465"/>
                <a:gd name="connsiteX7" fmla="*/ 2881 w 29091"/>
                <a:gd name="connsiteY7" fmla="*/ 10109 h 10465"/>
                <a:gd name="connsiteX8" fmla="*/ 0 w 29091"/>
                <a:gd name="connsiteY8" fmla="*/ 5058 h 10465"/>
                <a:gd name="connsiteX0" fmla="*/ 29091 w 29091"/>
                <a:gd name="connsiteY0" fmla="*/ 7252 h 10465"/>
                <a:gd name="connsiteX1" fmla="*/ 20024 w 29091"/>
                <a:gd name="connsiteY1" fmla="*/ 10113 h 10465"/>
                <a:gd name="connsiteX2" fmla="*/ 17173 w 29091"/>
                <a:gd name="connsiteY2" fmla="*/ 186 h 10465"/>
                <a:gd name="connsiteX3" fmla="*/ 14295 w 29091"/>
                <a:gd name="connsiteY3" fmla="*/ 10114 h 10465"/>
                <a:gd name="connsiteX4" fmla="*/ 11486 w 29091"/>
                <a:gd name="connsiteY4" fmla="*/ 2 h 10465"/>
                <a:gd name="connsiteX5" fmla="*/ 8540 w 29091"/>
                <a:gd name="connsiteY5" fmla="*/ 9929 h 10465"/>
                <a:gd name="connsiteX6" fmla="*/ 5741 w 29091"/>
                <a:gd name="connsiteY6" fmla="*/ 2 h 10465"/>
                <a:gd name="connsiteX7" fmla="*/ 2881 w 29091"/>
                <a:gd name="connsiteY7" fmla="*/ 10109 h 10465"/>
                <a:gd name="connsiteX8" fmla="*/ 0 w 29091"/>
                <a:gd name="connsiteY8" fmla="*/ 5058 h 10465"/>
                <a:gd name="connsiteX0" fmla="*/ 29091 w 29091"/>
                <a:gd name="connsiteY0" fmla="*/ 7252 h 11004"/>
                <a:gd name="connsiteX1" fmla="*/ 22322 w 29091"/>
                <a:gd name="connsiteY1" fmla="*/ 10205 h 11004"/>
                <a:gd name="connsiteX2" fmla="*/ 20024 w 29091"/>
                <a:gd name="connsiteY2" fmla="*/ 10113 h 11004"/>
                <a:gd name="connsiteX3" fmla="*/ 17173 w 29091"/>
                <a:gd name="connsiteY3" fmla="*/ 186 h 11004"/>
                <a:gd name="connsiteX4" fmla="*/ 14295 w 29091"/>
                <a:gd name="connsiteY4" fmla="*/ 10114 h 11004"/>
                <a:gd name="connsiteX5" fmla="*/ 11486 w 29091"/>
                <a:gd name="connsiteY5" fmla="*/ 2 h 11004"/>
                <a:gd name="connsiteX6" fmla="*/ 8540 w 29091"/>
                <a:gd name="connsiteY6" fmla="*/ 9929 h 11004"/>
                <a:gd name="connsiteX7" fmla="*/ 5741 w 29091"/>
                <a:gd name="connsiteY7" fmla="*/ 2 h 11004"/>
                <a:gd name="connsiteX8" fmla="*/ 2881 w 29091"/>
                <a:gd name="connsiteY8" fmla="*/ 10109 h 11004"/>
                <a:gd name="connsiteX9" fmla="*/ 0 w 29091"/>
                <a:gd name="connsiteY9" fmla="*/ 5058 h 11004"/>
                <a:gd name="connsiteX0" fmla="*/ 29091 w 29091"/>
                <a:gd name="connsiteY0" fmla="*/ 7252 h 10920"/>
                <a:gd name="connsiteX1" fmla="*/ 24659 w 29091"/>
                <a:gd name="connsiteY1" fmla="*/ 9102 h 10920"/>
                <a:gd name="connsiteX2" fmla="*/ 22322 w 29091"/>
                <a:gd name="connsiteY2" fmla="*/ 10205 h 10920"/>
                <a:gd name="connsiteX3" fmla="*/ 20024 w 29091"/>
                <a:gd name="connsiteY3" fmla="*/ 10113 h 10920"/>
                <a:gd name="connsiteX4" fmla="*/ 17173 w 29091"/>
                <a:gd name="connsiteY4" fmla="*/ 186 h 10920"/>
                <a:gd name="connsiteX5" fmla="*/ 14295 w 29091"/>
                <a:gd name="connsiteY5" fmla="*/ 10114 h 10920"/>
                <a:gd name="connsiteX6" fmla="*/ 11486 w 29091"/>
                <a:gd name="connsiteY6" fmla="*/ 2 h 10920"/>
                <a:gd name="connsiteX7" fmla="*/ 8540 w 29091"/>
                <a:gd name="connsiteY7" fmla="*/ 9929 h 10920"/>
                <a:gd name="connsiteX8" fmla="*/ 5741 w 29091"/>
                <a:gd name="connsiteY8" fmla="*/ 2 h 10920"/>
                <a:gd name="connsiteX9" fmla="*/ 2881 w 29091"/>
                <a:gd name="connsiteY9" fmla="*/ 10109 h 10920"/>
                <a:gd name="connsiteX10" fmla="*/ 0 w 29091"/>
                <a:gd name="connsiteY10" fmla="*/ 5058 h 10920"/>
                <a:gd name="connsiteX0" fmla="*/ 29091 w 29091"/>
                <a:gd name="connsiteY0" fmla="*/ 7252 h 10920"/>
                <a:gd name="connsiteX1" fmla="*/ 26659 w 29091"/>
                <a:gd name="connsiteY1" fmla="*/ 8275 h 10920"/>
                <a:gd name="connsiteX2" fmla="*/ 24659 w 29091"/>
                <a:gd name="connsiteY2" fmla="*/ 9102 h 10920"/>
                <a:gd name="connsiteX3" fmla="*/ 22322 w 29091"/>
                <a:gd name="connsiteY3" fmla="*/ 10205 h 10920"/>
                <a:gd name="connsiteX4" fmla="*/ 20024 w 29091"/>
                <a:gd name="connsiteY4" fmla="*/ 10113 h 10920"/>
                <a:gd name="connsiteX5" fmla="*/ 17173 w 29091"/>
                <a:gd name="connsiteY5" fmla="*/ 186 h 10920"/>
                <a:gd name="connsiteX6" fmla="*/ 14295 w 29091"/>
                <a:gd name="connsiteY6" fmla="*/ 10114 h 10920"/>
                <a:gd name="connsiteX7" fmla="*/ 11486 w 29091"/>
                <a:gd name="connsiteY7" fmla="*/ 2 h 10920"/>
                <a:gd name="connsiteX8" fmla="*/ 8540 w 29091"/>
                <a:gd name="connsiteY8" fmla="*/ 9929 h 10920"/>
                <a:gd name="connsiteX9" fmla="*/ 5741 w 29091"/>
                <a:gd name="connsiteY9" fmla="*/ 2 h 10920"/>
                <a:gd name="connsiteX10" fmla="*/ 2881 w 29091"/>
                <a:gd name="connsiteY10" fmla="*/ 10109 h 10920"/>
                <a:gd name="connsiteX11" fmla="*/ 0 w 29091"/>
                <a:gd name="connsiteY11" fmla="*/ 5058 h 10920"/>
                <a:gd name="connsiteX0" fmla="*/ 29091 w 29091"/>
                <a:gd name="connsiteY0" fmla="*/ 7252 h 10920"/>
                <a:gd name="connsiteX1" fmla="*/ 28010 w 29091"/>
                <a:gd name="connsiteY1" fmla="*/ 7631 h 10920"/>
                <a:gd name="connsiteX2" fmla="*/ 26659 w 29091"/>
                <a:gd name="connsiteY2" fmla="*/ 8275 h 10920"/>
                <a:gd name="connsiteX3" fmla="*/ 24659 w 29091"/>
                <a:gd name="connsiteY3" fmla="*/ 9102 h 10920"/>
                <a:gd name="connsiteX4" fmla="*/ 22322 w 29091"/>
                <a:gd name="connsiteY4" fmla="*/ 10205 h 10920"/>
                <a:gd name="connsiteX5" fmla="*/ 20024 w 29091"/>
                <a:gd name="connsiteY5" fmla="*/ 10113 h 10920"/>
                <a:gd name="connsiteX6" fmla="*/ 17173 w 29091"/>
                <a:gd name="connsiteY6" fmla="*/ 186 h 10920"/>
                <a:gd name="connsiteX7" fmla="*/ 14295 w 29091"/>
                <a:gd name="connsiteY7" fmla="*/ 10114 h 10920"/>
                <a:gd name="connsiteX8" fmla="*/ 11486 w 29091"/>
                <a:gd name="connsiteY8" fmla="*/ 2 h 10920"/>
                <a:gd name="connsiteX9" fmla="*/ 8540 w 29091"/>
                <a:gd name="connsiteY9" fmla="*/ 9929 h 10920"/>
                <a:gd name="connsiteX10" fmla="*/ 5741 w 29091"/>
                <a:gd name="connsiteY10" fmla="*/ 2 h 10920"/>
                <a:gd name="connsiteX11" fmla="*/ 2881 w 29091"/>
                <a:gd name="connsiteY11" fmla="*/ 10109 h 10920"/>
                <a:gd name="connsiteX12" fmla="*/ 0 w 29091"/>
                <a:gd name="connsiteY12" fmla="*/ 5058 h 10920"/>
                <a:gd name="connsiteX0" fmla="*/ 29091 w 29091"/>
                <a:gd name="connsiteY0" fmla="*/ 7252 h 10920"/>
                <a:gd name="connsiteX1" fmla="*/ 28010 w 29091"/>
                <a:gd name="connsiteY1" fmla="*/ 7631 h 10920"/>
                <a:gd name="connsiteX2" fmla="*/ 26659 w 29091"/>
                <a:gd name="connsiteY2" fmla="*/ 8275 h 10920"/>
                <a:gd name="connsiteX3" fmla="*/ 24659 w 29091"/>
                <a:gd name="connsiteY3" fmla="*/ 9102 h 10920"/>
                <a:gd name="connsiteX4" fmla="*/ 22322 w 29091"/>
                <a:gd name="connsiteY4" fmla="*/ 10205 h 10920"/>
                <a:gd name="connsiteX5" fmla="*/ 20024 w 29091"/>
                <a:gd name="connsiteY5" fmla="*/ 10113 h 10920"/>
                <a:gd name="connsiteX6" fmla="*/ 17173 w 29091"/>
                <a:gd name="connsiteY6" fmla="*/ 186 h 10920"/>
                <a:gd name="connsiteX7" fmla="*/ 14295 w 29091"/>
                <a:gd name="connsiteY7" fmla="*/ 10114 h 10920"/>
                <a:gd name="connsiteX8" fmla="*/ 11486 w 29091"/>
                <a:gd name="connsiteY8" fmla="*/ 2 h 10920"/>
                <a:gd name="connsiteX9" fmla="*/ 8540 w 29091"/>
                <a:gd name="connsiteY9" fmla="*/ 9929 h 10920"/>
                <a:gd name="connsiteX10" fmla="*/ 5741 w 29091"/>
                <a:gd name="connsiteY10" fmla="*/ 2 h 10920"/>
                <a:gd name="connsiteX11" fmla="*/ 2881 w 29091"/>
                <a:gd name="connsiteY11" fmla="*/ 10109 h 10920"/>
                <a:gd name="connsiteX12" fmla="*/ 0 w 29091"/>
                <a:gd name="connsiteY12" fmla="*/ 5058 h 10920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6659 w 29091"/>
                <a:gd name="connsiteY2" fmla="*/ 8275 h 10282"/>
                <a:gd name="connsiteX3" fmla="*/ 24659 w 29091"/>
                <a:gd name="connsiteY3" fmla="*/ 9102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6659 w 29091"/>
                <a:gd name="connsiteY2" fmla="*/ 8275 h 10282"/>
                <a:gd name="connsiteX3" fmla="*/ 25686 w 29091"/>
                <a:gd name="connsiteY3" fmla="*/ 10113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8591 w 29091"/>
                <a:gd name="connsiteY2" fmla="*/ 646 h 10282"/>
                <a:gd name="connsiteX3" fmla="*/ 25686 w 29091"/>
                <a:gd name="connsiteY3" fmla="*/ 10113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34307 w 34307"/>
                <a:gd name="connsiteY0" fmla="*/ 450 h 10282"/>
                <a:gd name="connsiteX1" fmla="*/ 28010 w 34307"/>
                <a:gd name="connsiteY1" fmla="*/ 7631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405"/>
                <a:gd name="connsiteX1" fmla="*/ 31402 w 34307"/>
                <a:gd name="connsiteY1" fmla="*/ 10205 h 10405"/>
                <a:gd name="connsiteX2" fmla="*/ 28605 w 34307"/>
                <a:gd name="connsiteY2" fmla="*/ 370 h 10405"/>
                <a:gd name="connsiteX3" fmla="*/ 25686 w 34307"/>
                <a:gd name="connsiteY3" fmla="*/ 10389 h 10405"/>
                <a:gd name="connsiteX4" fmla="*/ 22903 w 34307"/>
                <a:gd name="connsiteY4" fmla="*/ 370 h 10405"/>
                <a:gd name="connsiteX5" fmla="*/ 20024 w 34307"/>
                <a:gd name="connsiteY5" fmla="*/ 10113 h 10405"/>
                <a:gd name="connsiteX6" fmla="*/ 17173 w 34307"/>
                <a:gd name="connsiteY6" fmla="*/ 186 h 10405"/>
                <a:gd name="connsiteX7" fmla="*/ 14295 w 34307"/>
                <a:gd name="connsiteY7" fmla="*/ 10114 h 10405"/>
                <a:gd name="connsiteX8" fmla="*/ 11486 w 34307"/>
                <a:gd name="connsiteY8" fmla="*/ 2 h 10405"/>
                <a:gd name="connsiteX9" fmla="*/ 8540 w 34307"/>
                <a:gd name="connsiteY9" fmla="*/ 9929 h 10405"/>
                <a:gd name="connsiteX10" fmla="*/ 5741 w 34307"/>
                <a:gd name="connsiteY10" fmla="*/ 2 h 10405"/>
                <a:gd name="connsiteX11" fmla="*/ 2881 w 34307"/>
                <a:gd name="connsiteY11" fmla="*/ 10109 h 10405"/>
                <a:gd name="connsiteX12" fmla="*/ 0 w 34307"/>
                <a:gd name="connsiteY12" fmla="*/ 5058 h 10405"/>
                <a:gd name="connsiteX0" fmla="*/ 34307 w 34307"/>
                <a:gd name="connsiteY0" fmla="*/ 450 h 10405"/>
                <a:gd name="connsiteX1" fmla="*/ 31402 w 34307"/>
                <a:gd name="connsiteY1" fmla="*/ 10205 h 10405"/>
                <a:gd name="connsiteX2" fmla="*/ 28605 w 34307"/>
                <a:gd name="connsiteY2" fmla="*/ 370 h 10405"/>
                <a:gd name="connsiteX3" fmla="*/ 25686 w 34307"/>
                <a:gd name="connsiteY3" fmla="*/ 10389 h 10405"/>
                <a:gd name="connsiteX4" fmla="*/ 22903 w 34307"/>
                <a:gd name="connsiteY4" fmla="*/ 370 h 10405"/>
                <a:gd name="connsiteX5" fmla="*/ 20024 w 34307"/>
                <a:gd name="connsiteY5" fmla="*/ 10113 h 10405"/>
                <a:gd name="connsiteX6" fmla="*/ 17173 w 34307"/>
                <a:gd name="connsiteY6" fmla="*/ 186 h 10405"/>
                <a:gd name="connsiteX7" fmla="*/ 14295 w 34307"/>
                <a:gd name="connsiteY7" fmla="*/ 10114 h 10405"/>
                <a:gd name="connsiteX8" fmla="*/ 11486 w 34307"/>
                <a:gd name="connsiteY8" fmla="*/ 2 h 10405"/>
                <a:gd name="connsiteX9" fmla="*/ 8540 w 34307"/>
                <a:gd name="connsiteY9" fmla="*/ 9929 h 10405"/>
                <a:gd name="connsiteX10" fmla="*/ 5741 w 34307"/>
                <a:gd name="connsiteY10" fmla="*/ 2 h 10405"/>
                <a:gd name="connsiteX11" fmla="*/ 2881 w 34307"/>
                <a:gd name="connsiteY11" fmla="*/ 10109 h 10405"/>
                <a:gd name="connsiteX12" fmla="*/ 0 w 34307"/>
                <a:gd name="connsiteY12" fmla="*/ 5058 h 10405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903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483"/>
                <a:gd name="connsiteX1" fmla="*/ 31402 w 34307"/>
                <a:gd name="connsiteY1" fmla="*/ 10205 h 10483"/>
                <a:gd name="connsiteX2" fmla="*/ 28605 w 34307"/>
                <a:gd name="connsiteY2" fmla="*/ 370 h 10483"/>
                <a:gd name="connsiteX3" fmla="*/ 25686 w 34307"/>
                <a:gd name="connsiteY3" fmla="*/ 10389 h 10483"/>
                <a:gd name="connsiteX4" fmla="*/ 22862 w 34307"/>
                <a:gd name="connsiteY4" fmla="*/ 370 h 10483"/>
                <a:gd name="connsiteX5" fmla="*/ 20038 w 34307"/>
                <a:gd name="connsiteY5" fmla="*/ 10481 h 10483"/>
                <a:gd name="connsiteX6" fmla="*/ 17173 w 34307"/>
                <a:gd name="connsiteY6" fmla="*/ 186 h 10483"/>
                <a:gd name="connsiteX7" fmla="*/ 14295 w 34307"/>
                <a:gd name="connsiteY7" fmla="*/ 10114 h 10483"/>
                <a:gd name="connsiteX8" fmla="*/ 11486 w 34307"/>
                <a:gd name="connsiteY8" fmla="*/ 2 h 10483"/>
                <a:gd name="connsiteX9" fmla="*/ 8540 w 34307"/>
                <a:gd name="connsiteY9" fmla="*/ 9929 h 10483"/>
                <a:gd name="connsiteX10" fmla="*/ 5741 w 34307"/>
                <a:gd name="connsiteY10" fmla="*/ 2 h 10483"/>
                <a:gd name="connsiteX11" fmla="*/ 2881 w 34307"/>
                <a:gd name="connsiteY11" fmla="*/ 10109 h 10483"/>
                <a:gd name="connsiteX12" fmla="*/ 0 w 34307"/>
                <a:gd name="connsiteY12" fmla="*/ 5058 h 10483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4639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4639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5477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5477 h 10481"/>
                <a:gd name="connsiteX0" fmla="*/ 36129 w 36344"/>
                <a:gd name="connsiteY0" fmla="*/ 774 h 10805"/>
                <a:gd name="connsiteX1" fmla="*/ 36129 w 36344"/>
                <a:gd name="connsiteY1" fmla="*/ 708 h 10805"/>
                <a:gd name="connsiteX2" fmla="*/ 33224 w 36344"/>
                <a:gd name="connsiteY2" fmla="*/ 10529 h 10805"/>
                <a:gd name="connsiteX3" fmla="*/ 30427 w 36344"/>
                <a:gd name="connsiteY3" fmla="*/ 694 h 10805"/>
                <a:gd name="connsiteX4" fmla="*/ 27508 w 36344"/>
                <a:gd name="connsiteY4" fmla="*/ 10713 h 10805"/>
                <a:gd name="connsiteX5" fmla="*/ 24684 w 36344"/>
                <a:gd name="connsiteY5" fmla="*/ 694 h 10805"/>
                <a:gd name="connsiteX6" fmla="*/ 21860 w 36344"/>
                <a:gd name="connsiteY6" fmla="*/ 10805 h 10805"/>
                <a:gd name="connsiteX7" fmla="*/ 18995 w 36344"/>
                <a:gd name="connsiteY7" fmla="*/ 510 h 10805"/>
                <a:gd name="connsiteX8" fmla="*/ 16117 w 36344"/>
                <a:gd name="connsiteY8" fmla="*/ 10438 h 10805"/>
                <a:gd name="connsiteX9" fmla="*/ 13308 w 36344"/>
                <a:gd name="connsiteY9" fmla="*/ 326 h 10805"/>
                <a:gd name="connsiteX10" fmla="*/ 10362 w 36344"/>
                <a:gd name="connsiteY10" fmla="*/ 10253 h 10805"/>
                <a:gd name="connsiteX11" fmla="*/ 7563 w 36344"/>
                <a:gd name="connsiteY11" fmla="*/ 326 h 10805"/>
                <a:gd name="connsiteX12" fmla="*/ 4703 w 36344"/>
                <a:gd name="connsiteY12" fmla="*/ 10433 h 10805"/>
                <a:gd name="connsiteX13" fmla="*/ 0 w 36344"/>
                <a:gd name="connsiteY13" fmla="*/ 5801 h 10805"/>
                <a:gd name="connsiteX0" fmla="*/ 36129 w 38413"/>
                <a:gd name="connsiteY0" fmla="*/ 450 h 10481"/>
                <a:gd name="connsiteX1" fmla="*/ 38356 w 38413"/>
                <a:gd name="connsiteY1" fmla="*/ 4365 h 10481"/>
                <a:gd name="connsiteX2" fmla="*/ 33224 w 38413"/>
                <a:gd name="connsiteY2" fmla="*/ 10205 h 10481"/>
                <a:gd name="connsiteX3" fmla="*/ 30427 w 38413"/>
                <a:gd name="connsiteY3" fmla="*/ 370 h 10481"/>
                <a:gd name="connsiteX4" fmla="*/ 27508 w 38413"/>
                <a:gd name="connsiteY4" fmla="*/ 10389 h 10481"/>
                <a:gd name="connsiteX5" fmla="*/ 24684 w 38413"/>
                <a:gd name="connsiteY5" fmla="*/ 370 h 10481"/>
                <a:gd name="connsiteX6" fmla="*/ 21860 w 38413"/>
                <a:gd name="connsiteY6" fmla="*/ 10481 h 10481"/>
                <a:gd name="connsiteX7" fmla="*/ 18995 w 38413"/>
                <a:gd name="connsiteY7" fmla="*/ 186 h 10481"/>
                <a:gd name="connsiteX8" fmla="*/ 16117 w 38413"/>
                <a:gd name="connsiteY8" fmla="*/ 10114 h 10481"/>
                <a:gd name="connsiteX9" fmla="*/ 13308 w 38413"/>
                <a:gd name="connsiteY9" fmla="*/ 2 h 10481"/>
                <a:gd name="connsiteX10" fmla="*/ 10362 w 38413"/>
                <a:gd name="connsiteY10" fmla="*/ 9929 h 10481"/>
                <a:gd name="connsiteX11" fmla="*/ 7563 w 38413"/>
                <a:gd name="connsiteY11" fmla="*/ 2 h 10481"/>
                <a:gd name="connsiteX12" fmla="*/ 4703 w 38413"/>
                <a:gd name="connsiteY12" fmla="*/ 10109 h 10481"/>
                <a:gd name="connsiteX13" fmla="*/ 0 w 38413"/>
                <a:gd name="connsiteY13" fmla="*/ 5477 h 10481"/>
                <a:gd name="connsiteX0" fmla="*/ 36078 w 38412"/>
                <a:gd name="connsiteY0" fmla="*/ 3383 h 10481"/>
                <a:gd name="connsiteX1" fmla="*/ 38356 w 38412"/>
                <a:gd name="connsiteY1" fmla="*/ 4365 h 10481"/>
                <a:gd name="connsiteX2" fmla="*/ 33224 w 38412"/>
                <a:gd name="connsiteY2" fmla="*/ 10205 h 10481"/>
                <a:gd name="connsiteX3" fmla="*/ 30427 w 38412"/>
                <a:gd name="connsiteY3" fmla="*/ 370 h 10481"/>
                <a:gd name="connsiteX4" fmla="*/ 27508 w 38412"/>
                <a:gd name="connsiteY4" fmla="*/ 10389 h 10481"/>
                <a:gd name="connsiteX5" fmla="*/ 24684 w 38412"/>
                <a:gd name="connsiteY5" fmla="*/ 370 h 10481"/>
                <a:gd name="connsiteX6" fmla="*/ 21860 w 38412"/>
                <a:gd name="connsiteY6" fmla="*/ 10481 h 10481"/>
                <a:gd name="connsiteX7" fmla="*/ 18995 w 38412"/>
                <a:gd name="connsiteY7" fmla="*/ 186 h 10481"/>
                <a:gd name="connsiteX8" fmla="*/ 16117 w 38412"/>
                <a:gd name="connsiteY8" fmla="*/ 10114 h 10481"/>
                <a:gd name="connsiteX9" fmla="*/ 13308 w 38412"/>
                <a:gd name="connsiteY9" fmla="*/ 2 h 10481"/>
                <a:gd name="connsiteX10" fmla="*/ 10362 w 38412"/>
                <a:gd name="connsiteY10" fmla="*/ 9929 h 10481"/>
                <a:gd name="connsiteX11" fmla="*/ 7563 w 38412"/>
                <a:gd name="connsiteY11" fmla="*/ 2 h 10481"/>
                <a:gd name="connsiteX12" fmla="*/ 4703 w 38412"/>
                <a:gd name="connsiteY12" fmla="*/ 10109 h 10481"/>
                <a:gd name="connsiteX13" fmla="*/ 0 w 38412"/>
                <a:gd name="connsiteY13" fmla="*/ 5477 h 10481"/>
                <a:gd name="connsiteX0" fmla="*/ 36078 w 36331"/>
                <a:gd name="connsiteY0" fmla="*/ 3542 h 10640"/>
                <a:gd name="connsiteX1" fmla="*/ 36129 w 36331"/>
                <a:gd name="connsiteY1" fmla="*/ 334 h 10640"/>
                <a:gd name="connsiteX2" fmla="*/ 33224 w 36331"/>
                <a:gd name="connsiteY2" fmla="*/ 10364 h 10640"/>
                <a:gd name="connsiteX3" fmla="*/ 30427 w 36331"/>
                <a:gd name="connsiteY3" fmla="*/ 529 h 10640"/>
                <a:gd name="connsiteX4" fmla="*/ 27508 w 36331"/>
                <a:gd name="connsiteY4" fmla="*/ 10548 h 10640"/>
                <a:gd name="connsiteX5" fmla="*/ 24684 w 36331"/>
                <a:gd name="connsiteY5" fmla="*/ 529 h 10640"/>
                <a:gd name="connsiteX6" fmla="*/ 21860 w 36331"/>
                <a:gd name="connsiteY6" fmla="*/ 10640 h 10640"/>
                <a:gd name="connsiteX7" fmla="*/ 18995 w 36331"/>
                <a:gd name="connsiteY7" fmla="*/ 345 h 10640"/>
                <a:gd name="connsiteX8" fmla="*/ 16117 w 36331"/>
                <a:gd name="connsiteY8" fmla="*/ 10273 h 10640"/>
                <a:gd name="connsiteX9" fmla="*/ 13308 w 36331"/>
                <a:gd name="connsiteY9" fmla="*/ 161 h 10640"/>
                <a:gd name="connsiteX10" fmla="*/ 10362 w 36331"/>
                <a:gd name="connsiteY10" fmla="*/ 10088 h 10640"/>
                <a:gd name="connsiteX11" fmla="*/ 7563 w 36331"/>
                <a:gd name="connsiteY11" fmla="*/ 161 h 10640"/>
                <a:gd name="connsiteX12" fmla="*/ 4703 w 36331"/>
                <a:gd name="connsiteY12" fmla="*/ 10268 h 10640"/>
                <a:gd name="connsiteX13" fmla="*/ 0 w 36331"/>
                <a:gd name="connsiteY13" fmla="*/ 5636 h 10640"/>
                <a:gd name="connsiteX0" fmla="*/ 42657 w 42657"/>
                <a:gd name="connsiteY0" fmla="*/ 6980 h 10516"/>
                <a:gd name="connsiteX1" fmla="*/ 36129 w 42657"/>
                <a:gd name="connsiteY1" fmla="*/ 210 h 10516"/>
                <a:gd name="connsiteX2" fmla="*/ 33224 w 42657"/>
                <a:gd name="connsiteY2" fmla="*/ 10240 h 10516"/>
                <a:gd name="connsiteX3" fmla="*/ 30427 w 42657"/>
                <a:gd name="connsiteY3" fmla="*/ 405 h 10516"/>
                <a:gd name="connsiteX4" fmla="*/ 27508 w 42657"/>
                <a:gd name="connsiteY4" fmla="*/ 10424 h 10516"/>
                <a:gd name="connsiteX5" fmla="*/ 24684 w 42657"/>
                <a:gd name="connsiteY5" fmla="*/ 405 h 10516"/>
                <a:gd name="connsiteX6" fmla="*/ 21860 w 42657"/>
                <a:gd name="connsiteY6" fmla="*/ 10516 h 10516"/>
                <a:gd name="connsiteX7" fmla="*/ 18995 w 42657"/>
                <a:gd name="connsiteY7" fmla="*/ 221 h 10516"/>
                <a:gd name="connsiteX8" fmla="*/ 16117 w 42657"/>
                <a:gd name="connsiteY8" fmla="*/ 10149 h 10516"/>
                <a:gd name="connsiteX9" fmla="*/ 13308 w 42657"/>
                <a:gd name="connsiteY9" fmla="*/ 37 h 10516"/>
                <a:gd name="connsiteX10" fmla="*/ 10362 w 42657"/>
                <a:gd name="connsiteY10" fmla="*/ 9964 h 10516"/>
                <a:gd name="connsiteX11" fmla="*/ 7563 w 42657"/>
                <a:gd name="connsiteY11" fmla="*/ 37 h 10516"/>
                <a:gd name="connsiteX12" fmla="*/ 4703 w 42657"/>
                <a:gd name="connsiteY12" fmla="*/ 10144 h 10516"/>
                <a:gd name="connsiteX13" fmla="*/ 0 w 42657"/>
                <a:gd name="connsiteY13" fmla="*/ 5512 h 10516"/>
                <a:gd name="connsiteX0" fmla="*/ 42657 w 42657"/>
                <a:gd name="connsiteY0" fmla="*/ 6980 h 10516"/>
                <a:gd name="connsiteX1" fmla="*/ 36129 w 42657"/>
                <a:gd name="connsiteY1" fmla="*/ 210 h 10516"/>
                <a:gd name="connsiteX2" fmla="*/ 33224 w 42657"/>
                <a:gd name="connsiteY2" fmla="*/ 10240 h 10516"/>
                <a:gd name="connsiteX3" fmla="*/ 30427 w 42657"/>
                <a:gd name="connsiteY3" fmla="*/ 405 h 10516"/>
                <a:gd name="connsiteX4" fmla="*/ 27508 w 42657"/>
                <a:gd name="connsiteY4" fmla="*/ 10424 h 10516"/>
                <a:gd name="connsiteX5" fmla="*/ 24684 w 42657"/>
                <a:gd name="connsiteY5" fmla="*/ 405 h 10516"/>
                <a:gd name="connsiteX6" fmla="*/ 21860 w 42657"/>
                <a:gd name="connsiteY6" fmla="*/ 10516 h 10516"/>
                <a:gd name="connsiteX7" fmla="*/ 18995 w 42657"/>
                <a:gd name="connsiteY7" fmla="*/ 221 h 10516"/>
                <a:gd name="connsiteX8" fmla="*/ 16117 w 42657"/>
                <a:gd name="connsiteY8" fmla="*/ 10149 h 10516"/>
                <a:gd name="connsiteX9" fmla="*/ 13308 w 42657"/>
                <a:gd name="connsiteY9" fmla="*/ 37 h 10516"/>
                <a:gd name="connsiteX10" fmla="*/ 10362 w 42657"/>
                <a:gd name="connsiteY10" fmla="*/ 9964 h 10516"/>
                <a:gd name="connsiteX11" fmla="*/ 7563 w 42657"/>
                <a:gd name="connsiteY11" fmla="*/ 37 h 10516"/>
                <a:gd name="connsiteX12" fmla="*/ 4703 w 42657"/>
                <a:gd name="connsiteY12" fmla="*/ 10144 h 10516"/>
                <a:gd name="connsiteX13" fmla="*/ 0 w 42657"/>
                <a:gd name="connsiteY13" fmla="*/ 5512 h 10516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7202 h 10738"/>
                <a:gd name="connsiteX1" fmla="*/ 36129 w 42657"/>
                <a:gd name="connsiteY1" fmla="*/ 13 h 10738"/>
                <a:gd name="connsiteX2" fmla="*/ 33224 w 42657"/>
                <a:gd name="connsiteY2" fmla="*/ 10462 h 10738"/>
                <a:gd name="connsiteX3" fmla="*/ 30427 w 42657"/>
                <a:gd name="connsiteY3" fmla="*/ 627 h 10738"/>
                <a:gd name="connsiteX4" fmla="*/ 27508 w 42657"/>
                <a:gd name="connsiteY4" fmla="*/ 10646 h 10738"/>
                <a:gd name="connsiteX5" fmla="*/ 24684 w 42657"/>
                <a:gd name="connsiteY5" fmla="*/ 627 h 10738"/>
                <a:gd name="connsiteX6" fmla="*/ 21860 w 42657"/>
                <a:gd name="connsiteY6" fmla="*/ 10738 h 10738"/>
                <a:gd name="connsiteX7" fmla="*/ 18995 w 42657"/>
                <a:gd name="connsiteY7" fmla="*/ 443 h 10738"/>
                <a:gd name="connsiteX8" fmla="*/ 16117 w 42657"/>
                <a:gd name="connsiteY8" fmla="*/ 10371 h 10738"/>
                <a:gd name="connsiteX9" fmla="*/ 13308 w 42657"/>
                <a:gd name="connsiteY9" fmla="*/ 259 h 10738"/>
                <a:gd name="connsiteX10" fmla="*/ 10362 w 42657"/>
                <a:gd name="connsiteY10" fmla="*/ 10186 h 10738"/>
                <a:gd name="connsiteX11" fmla="*/ 7563 w 42657"/>
                <a:gd name="connsiteY11" fmla="*/ 259 h 10738"/>
                <a:gd name="connsiteX12" fmla="*/ 4703 w 42657"/>
                <a:gd name="connsiteY12" fmla="*/ 10366 h 10738"/>
                <a:gd name="connsiteX13" fmla="*/ 0 w 42657"/>
                <a:gd name="connsiteY13" fmla="*/ 5734 h 10738"/>
                <a:gd name="connsiteX0" fmla="*/ 42657 w 42657"/>
                <a:gd name="connsiteY0" fmla="*/ 7194 h 10730"/>
                <a:gd name="connsiteX1" fmla="*/ 36129 w 42657"/>
                <a:gd name="connsiteY1" fmla="*/ 5 h 10730"/>
                <a:gd name="connsiteX2" fmla="*/ 33224 w 42657"/>
                <a:gd name="connsiteY2" fmla="*/ 10454 h 10730"/>
                <a:gd name="connsiteX3" fmla="*/ 30427 w 42657"/>
                <a:gd name="connsiteY3" fmla="*/ 619 h 10730"/>
                <a:gd name="connsiteX4" fmla="*/ 27508 w 42657"/>
                <a:gd name="connsiteY4" fmla="*/ 10638 h 10730"/>
                <a:gd name="connsiteX5" fmla="*/ 24684 w 42657"/>
                <a:gd name="connsiteY5" fmla="*/ 619 h 10730"/>
                <a:gd name="connsiteX6" fmla="*/ 21860 w 42657"/>
                <a:gd name="connsiteY6" fmla="*/ 10730 h 10730"/>
                <a:gd name="connsiteX7" fmla="*/ 18995 w 42657"/>
                <a:gd name="connsiteY7" fmla="*/ 435 h 10730"/>
                <a:gd name="connsiteX8" fmla="*/ 16117 w 42657"/>
                <a:gd name="connsiteY8" fmla="*/ 10363 h 10730"/>
                <a:gd name="connsiteX9" fmla="*/ 13308 w 42657"/>
                <a:gd name="connsiteY9" fmla="*/ 251 h 10730"/>
                <a:gd name="connsiteX10" fmla="*/ 10362 w 42657"/>
                <a:gd name="connsiteY10" fmla="*/ 10178 h 10730"/>
                <a:gd name="connsiteX11" fmla="*/ 7563 w 42657"/>
                <a:gd name="connsiteY11" fmla="*/ 251 h 10730"/>
                <a:gd name="connsiteX12" fmla="*/ 4703 w 42657"/>
                <a:gd name="connsiteY12" fmla="*/ 10358 h 10730"/>
                <a:gd name="connsiteX13" fmla="*/ 0 w 42657"/>
                <a:gd name="connsiteY13" fmla="*/ 5726 h 10730"/>
                <a:gd name="connsiteX0" fmla="*/ 42657 w 42657"/>
                <a:gd name="connsiteY0" fmla="*/ 7189 h 10725"/>
                <a:gd name="connsiteX1" fmla="*/ 36129 w 42657"/>
                <a:gd name="connsiteY1" fmla="*/ 0 h 10725"/>
                <a:gd name="connsiteX2" fmla="*/ 33224 w 42657"/>
                <a:gd name="connsiteY2" fmla="*/ 10449 h 10725"/>
                <a:gd name="connsiteX3" fmla="*/ 30427 w 42657"/>
                <a:gd name="connsiteY3" fmla="*/ 614 h 10725"/>
                <a:gd name="connsiteX4" fmla="*/ 27508 w 42657"/>
                <a:gd name="connsiteY4" fmla="*/ 10633 h 10725"/>
                <a:gd name="connsiteX5" fmla="*/ 24684 w 42657"/>
                <a:gd name="connsiteY5" fmla="*/ 614 h 10725"/>
                <a:gd name="connsiteX6" fmla="*/ 21860 w 42657"/>
                <a:gd name="connsiteY6" fmla="*/ 10725 h 10725"/>
                <a:gd name="connsiteX7" fmla="*/ 18995 w 42657"/>
                <a:gd name="connsiteY7" fmla="*/ 430 h 10725"/>
                <a:gd name="connsiteX8" fmla="*/ 16117 w 42657"/>
                <a:gd name="connsiteY8" fmla="*/ 10358 h 10725"/>
                <a:gd name="connsiteX9" fmla="*/ 13308 w 42657"/>
                <a:gd name="connsiteY9" fmla="*/ 246 h 10725"/>
                <a:gd name="connsiteX10" fmla="*/ 10362 w 42657"/>
                <a:gd name="connsiteY10" fmla="*/ 10173 h 10725"/>
                <a:gd name="connsiteX11" fmla="*/ 7563 w 42657"/>
                <a:gd name="connsiteY11" fmla="*/ 246 h 10725"/>
                <a:gd name="connsiteX12" fmla="*/ 4703 w 42657"/>
                <a:gd name="connsiteY12" fmla="*/ 10353 h 10725"/>
                <a:gd name="connsiteX13" fmla="*/ 0 w 42657"/>
                <a:gd name="connsiteY13" fmla="*/ 5721 h 10725"/>
                <a:gd name="connsiteX0" fmla="*/ 42657 w 42657"/>
                <a:gd name="connsiteY0" fmla="*/ 7191 h 10727"/>
                <a:gd name="connsiteX1" fmla="*/ 36129 w 42657"/>
                <a:gd name="connsiteY1" fmla="*/ 2 h 10727"/>
                <a:gd name="connsiteX2" fmla="*/ 33224 w 42657"/>
                <a:gd name="connsiteY2" fmla="*/ 10451 h 10727"/>
                <a:gd name="connsiteX3" fmla="*/ 30427 w 42657"/>
                <a:gd name="connsiteY3" fmla="*/ 616 h 10727"/>
                <a:gd name="connsiteX4" fmla="*/ 27508 w 42657"/>
                <a:gd name="connsiteY4" fmla="*/ 10635 h 10727"/>
                <a:gd name="connsiteX5" fmla="*/ 24684 w 42657"/>
                <a:gd name="connsiteY5" fmla="*/ 616 h 10727"/>
                <a:gd name="connsiteX6" fmla="*/ 21860 w 42657"/>
                <a:gd name="connsiteY6" fmla="*/ 10727 h 10727"/>
                <a:gd name="connsiteX7" fmla="*/ 18995 w 42657"/>
                <a:gd name="connsiteY7" fmla="*/ 432 h 10727"/>
                <a:gd name="connsiteX8" fmla="*/ 16117 w 42657"/>
                <a:gd name="connsiteY8" fmla="*/ 10360 h 10727"/>
                <a:gd name="connsiteX9" fmla="*/ 13308 w 42657"/>
                <a:gd name="connsiteY9" fmla="*/ 248 h 10727"/>
                <a:gd name="connsiteX10" fmla="*/ 10362 w 42657"/>
                <a:gd name="connsiteY10" fmla="*/ 10175 h 10727"/>
                <a:gd name="connsiteX11" fmla="*/ 7563 w 42657"/>
                <a:gd name="connsiteY11" fmla="*/ 248 h 10727"/>
                <a:gd name="connsiteX12" fmla="*/ 4703 w 42657"/>
                <a:gd name="connsiteY12" fmla="*/ 10355 h 10727"/>
                <a:gd name="connsiteX13" fmla="*/ 0 w 42657"/>
                <a:gd name="connsiteY13" fmla="*/ 5723 h 10727"/>
                <a:gd name="connsiteX0" fmla="*/ 42708 w 42708"/>
                <a:gd name="connsiteY0" fmla="*/ 5725 h 10728"/>
                <a:gd name="connsiteX1" fmla="*/ 36129 w 42708"/>
                <a:gd name="connsiteY1" fmla="*/ 3 h 10728"/>
                <a:gd name="connsiteX2" fmla="*/ 33224 w 42708"/>
                <a:gd name="connsiteY2" fmla="*/ 10452 h 10728"/>
                <a:gd name="connsiteX3" fmla="*/ 30427 w 42708"/>
                <a:gd name="connsiteY3" fmla="*/ 617 h 10728"/>
                <a:gd name="connsiteX4" fmla="*/ 27508 w 42708"/>
                <a:gd name="connsiteY4" fmla="*/ 10636 h 10728"/>
                <a:gd name="connsiteX5" fmla="*/ 24684 w 42708"/>
                <a:gd name="connsiteY5" fmla="*/ 617 h 10728"/>
                <a:gd name="connsiteX6" fmla="*/ 21860 w 42708"/>
                <a:gd name="connsiteY6" fmla="*/ 10728 h 10728"/>
                <a:gd name="connsiteX7" fmla="*/ 18995 w 42708"/>
                <a:gd name="connsiteY7" fmla="*/ 433 h 10728"/>
                <a:gd name="connsiteX8" fmla="*/ 16117 w 42708"/>
                <a:gd name="connsiteY8" fmla="*/ 10361 h 10728"/>
                <a:gd name="connsiteX9" fmla="*/ 13308 w 42708"/>
                <a:gd name="connsiteY9" fmla="*/ 249 h 10728"/>
                <a:gd name="connsiteX10" fmla="*/ 10362 w 42708"/>
                <a:gd name="connsiteY10" fmla="*/ 10176 h 10728"/>
                <a:gd name="connsiteX11" fmla="*/ 7563 w 42708"/>
                <a:gd name="connsiteY11" fmla="*/ 249 h 10728"/>
                <a:gd name="connsiteX12" fmla="*/ 4703 w 42708"/>
                <a:gd name="connsiteY12" fmla="*/ 10356 h 10728"/>
                <a:gd name="connsiteX13" fmla="*/ 0 w 42708"/>
                <a:gd name="connsiteY13" fmla="*/ 5724 h 10728"/>
                <a:gd name="connsiteX0" fmla="*/ 42708 w 42708"/>
                <a:gd name="connsiteY0" fmla="*/ 5725 h 10728"/>
                <a:gd name="connsiteX1" fmla="*/ 36129 w 42708"/>
                <a:gd name="connsiteY1" fmla="*/ 3 h 10728"/>
                <a:gd name="connsiteX2" fmla="*/ 33224 w 42708"/>
                <a:gd name="connsiteY2" fmla="*/ 10452 h 10728"/>
                <a:gd name="connsiteX3" fmla="*/ 30427 w 42708"/>
                <a:gd name="connsiteY3" fmla="*/ 617 h 10728"/>
                <a:gd name="connsiteX4" fmla="*/ 27508 w 42708"/>
                <a:gd name="connsiteY4" fmla="*/ 10636 h 10728"/>
                <a:gd name="connsiteX5" fmla="*/ 24684 w 42708"/>
                <a:gd name="connsiteY5" fmla="*/ 617 h 10728"/>
                <a:gd name="connsiteX6" fmla="*/ 21860 w 42708"/>
                <a:gd name="connsiteY6" fmla="*/ 10728 h 10728"/>
                <a:gd name="connsiteX7" fmla="*/ 18995 w 42708"/>
                <a:gd name="connsiteY7" fmla="*/ 433 h 10728"/>
                <a:gd name="connsiteX8" fmla="*/ 16117 w 42708"/>
                <a:gd name="connsiteY8" fmla="*/ 10361 h 10728"/>
                <a:gd name="connsiteX9" fmla="*/ 13308 w 42708"/>
                <a:gd name="connsiteY9" fmla="*/ 249 h 10728"/>
                <a:gd name="connsiteX10" fmla="*/ 10362 w 42708"/>
                <a:gd name="connsiteY10" fmla="*/ 10176 h 10728"/>
                <a:gd name="connsiteX11" fmla="*/ 7563 w 42708"/>
                <a:gd name="connsiteY11" fmla="*/ 249 h 10728"/>
                <a:gd name="connsiteX12" fmla="*/ 4703 w 42708"/>
                <a:gd name="connsiteY12" fmla="*/ 10356 h 10728"/>
                <a:gd name="connsiteX13" fmla="*/ 0 w 42708"/>
                <a:gd name="connsiteY13" fmla="*/ 5724 h 10728"/>
                <a:gd name="connsiteX0" fmla="*/ 42708 w 42708"/>
                <a:gd name="connsiteY0" fmla="*/ 5837 h 10840"/>
                <a:gd name="connsiteX1" fmla="*/ 41594 w 42708"/>
                <a:gd name="connsiteY1" fmla="*/ 5562 h 10840"/>
                <a:gd name="connsiteX2" fmla="*/ 36129 w 42708"/>
                <a:gd name="connsiteY2" fmla="*/ 115 h 10840"/>
                <a:gd name="connsiteX3" fmla="*/ 33224 w 42708"/>
                <a:gd name="connsiteY3" fmla="*/ 10564 h 10840"/>
                <a:gd name="connsiteX4" fmla="*/ 30427 w 42708"/>
                <a:gd name="connsiteY4" fmla="*/ 729 h 10840"/>
                <a:gd name="connsiteX5" fmla="*/ 27508 w 42708"/>
                <a:gd name="connsiteY5" fmla="*/ 10748 h 10840"/>
                <a:gd name="connsiteX6" fmla="*/ 24684 w 42708"/>
                <a:gd name="connsiteY6" fmla="*/ 729 h 10840"/>
                <a:gd name="connsiteX7" fmla="*/ 21860 w 42708"/>
                <a:gd name="connsiteY7" fmla="*/ 10840 h 10840"/>
                <a:gd name="connsiteX8" fmla="*/ 18995 w 42708"/>
                <a:gd name="connsiteY8" fmla="*/ 545 h 10840"/>
                <a:gd name="connsiteX9" fmla="*/ 16117 w 42708"/>
                <a:gd name="connsiteY9" fmla="*/ 10473 h 10840"/>
                <a:gd name="connsiteX10" fmla="*/ 13308 w 42708"/>
                <a:gd name="connsiteY10" fmla="*/ 361 h 10840"/>
                <a:gd name="connsiteX11" fmla="*/ 10362 w 42708"/>
                <a:gd name="connsiteY11" fmla="*/ 10288 h 10840"/>
                <a:gd name="connsiteX12" fmla="*/ 7563 w 42708"/>
                <a:gd name="connsiteY12" fmla="*/ 361 h 10840"/>
                <a:gd name="connsiteX13" fmla="*/ 4703 w 42708"/>
                <a:gd name="connsiteY13" fmla="*/ 10468 h 10840"/>
                <a:gd name="connsiteX14" fmla="*/ 0 w 42708"/>
                <a:gd name="connsiteY14" fmla="*/ 5836 h 10840"/>
                <a:gd name="connsiteX0" fmla="*/ 42708 w 42708"/>
                <a:gd name="connsiteY0" fmla="*/ 5855 h 10858"/>
                <a:gd name="connsiteX1" fmla="*/ 41594 w 42708"/>
                <a:gd name="connsiteY1" fmla="*/ 5580 h 10858"/>
                <a:gd name="connsiteX2" fmla="*/ 40734 w 42708"/>
                <a:gd name="connsiteY2" fmla="*/ 5371 h 10858"/>
                <a:gd name="connsiteX3" fmla="*/ 36129 w 42708"/>
                <a:gd name="connsiteY3" fmla="*/ 133 h 10858"/>
                <a:gd name="connsiteX4" fmla="*/ 33224 w 42708"/>
                <a:gd name="connsiteY4" fmla="*/ 10582 h 10858"/>
                <a:gd name="connsiteX5" fmla="*/ 30427 w 42708"/>
                <a:gd name="connsiteY5" fmla="*/ 747 h 10858"/>
                <a:gd name="connsiteX6" fmla="*/ 27508 w 42708"/>
                <a:gd name="connsiteY6" fmla="*/ 10766 h 10858"/>
                <a:gd name="connsiteX7" fmla="*/ 24684 w 42708"/>
                <a:gd name="connsiteY7" fmla="*/ 747 h 10858"/>
                <a:gd name="connsiteX8" fmla="*/ 21860 w 42708"/>
                <a:gd name="connsiteY8" fmla="*/ 10858 h 10858"/>
                <a:gd name="connsiteX9" fmla="*/ 18995 w 42708"/>
                <a:gd name="connsiteY9" fmla="*/ 563 h 10858"/>
                <a:gd name="connsiteX10" fmla="*/ 16117 w 42708"/>
                <a:gd name="connsiteY10" fmla="*/ 10491 h 10858"/>
                <a:gd name="connsiteX11" fmla="*/ 13308 w 42708"/>
                <a:gd name="connsiteY11" fmla="*/ 379 h 10858"/>
                <a:gd name="connsiteX12" fmla="*/ 10362 w 42708"/>
                <a:gd name="connsiteY12" fmla="*/ 10306 h 10858"/>
                <a:gd name="connsiteX13" fmla="*/ 7563 w 42708"/>
                <a:gd name="connsiteY13" fmla="*/ 379 h 10858"/>
                <a:gd name="connsiteX14" fmla="*/ 4703 w 42708"/>
                <a:gd name="connsiteY14" fmla="*/ 10486 h 10858"/>
                <a:gd name="connsiteX15" fmla="*/ 0 w 42708"/>
                <a:gd name="connsiteY15" fmla="*/ 5854 h 10858"/>
                <a:gd name="connsiteX0" fmla="*/ 42708 w 42708"/>
                <a:gd name="connsiteY0" fmla="*/ 5831 h 10834"/>
                <a:gd name="connsiteX1" fmla="*/ 41594 w 42708"/>
                <a:gd name="connsiteY1" fmla="*/ 5556 h 10834"/>
                <a:gd name="connsiteX2" fmla="*/ 40734 w 42708"/>
                <a:gd name="connsiteY2" fmla="*/ 5347 h 10834"/>
                <a:gd name="connsiteX3" fmla="*/ 36129 w 42708"/>
                <a:gd name="connsiteY3" fmla="*/ 109 h 10834"/>
                <a:gd name="connsiteX4" fmla="*/ 33224 w 42708"/>
                <a:gd name="connsiteY4" fmla="*/ 10558 h 10834"/>
                <a:gd name="connsiteX5" fmla="*/ 30427 w 42708"/>
                <a:gd name="connsiteY5" fmla="*/ 723 h 10834"/>
                <a:gd name="connsiteX6" fmla="*/ 27508 w 42708"/>
                <a:gd name="connsiteY6" fmla="*/ 10742 h 10834"/>
                <a:gd name="connsiteX7" fmla="*/ 24684 w 42708"/>
                <a:gd name="connsiteY7" fmla="*/ 723 h 10834"/>
                <a:gd name="connsiteX8" fmla="*/ 21860 w 42708"/>
                <a:gd name="connsiteY8" fmla="*/ 10834 h 10834"/>
                <a:gd name="connsiteX9" fmla="*/ 18995 w 42708"/>
                <a:gd name="connsiteY9" fmla="*/ 539 h 10834"/>
                <a:gd name="connsiteX10" fmla="*/ 16117 w 42708"/>
                <a:gd name="connsiteY10" fmla="*/ 10467 h 10834"/>
                <a:gd name="connsiteX11" fmla="*/ 13308 w 42708"/>
                <a:gd name="connsiteY11" fmla="*/ 355 h 10834"/>
                <a:gd name="connsiteX12" fmla="*/ 10362 w 42708"/>
                <a:gd name="connsiteY12" fmla="*/ 10282 h 10834"/>
                <a:gd name="connsiteX13" fmla="*/ 7563 w 42708"/>
                <a:gd name="connsiteY13" fmla="*/ 355 h 10834"/>
                <a:gd name="connsiteX14" fmla="*/ 4703 w 42708"/>
                <a:gd name="connsiteY14" fmla="*/ 10462 h 10834"/>
                <a:gd name="connsiteX15" fmla="*/ 0 w 42708"/>
                <a:gd name="connsiteY15" fmla="*/ 5830 h 10834"/>
                <a:gd name="connsiteX0" fmla="*/ 42708 w 42708"/>
                <a:gd name="connsiteY0" fmla="*/ 5831 h 10834"/>
                <a:gd name="connsiteX1" fmla="*/ 40734 w 42708"/>
                <a:gd name="connsiteY1" fmla="*/ 5347 h 10834"/>
                <a:gd name="connsiteX2" fmla="*/ 36129 w 42708"/>
                <a:gd name="connsiteY2" fmla="*/ 109 h 10834"/>
                <a:gd name="connsiteX3" fmla="*/ 33224 w 42708"/>
                <a:gd name="connsiteY3" fmla="*/ 10558 h 10834"/>
                <a:gd name="connsiteX4" fmla="*/ 30427 w 42708"/>
                <a:gd name="connsiteY4" fmla="*/ 723 h 10834"/>
                <a:gd name="connsiteX5" fmla="*/ 27508 w 42708"/>
                <a:gd name="connsiteY5" fmla="*/ 10742 h 10834"/>
                <a:gd name="connsiteX6" fmla="*/ 24684 w 42708"/>
                <a:gd name="connsiteY6" fmla="*/ 723 h 10834"/>
                <a:gd name="connsiteX7" fmla="*/ 21860 w 42708"/>
                <a:gd name="connsiteY7" fmla="*/ 10834 h 10834"/>
                <a:gd name="connsiteX8" fmla="*/ 18995 w 42708"/>
                <a:gd name="connsiteY8" fmla="*/ 539 h 10834"/>
                <a:gd name="connsiteX9" fmla="*/ 16117 w 42708"/>
                <a:gd name="connsiteY9" fmla="*/ 10467 h 10834"/>
                <a:gd name="connsiteX10" fmla="*/ 13308 w 42708"/>
                <a:gd name="connsiteY10" fmla="*/ 355 h 10834"/>
                <a:gd name="connsiteX11" fmla="*/ 10362 w 42708"/>
                <a:gd name="connsiteY11" fmla="*/ 10282 h 10834"/>
                <a:gd name="connsiteX12" fmla="*/ 7563 w 42708"/>
                <a:gd name="connsiteY12" fmla="*/ 355 h 10834"/>
                <a:gd name="connsiteX13" fmla="*/ 4703 w 42708"/>
                <a:gd name="connsiteY13" fmla="*/ 10462 h 10834"/>
                <a:gd name="connsiteX14" fmla="*/ 0 w 42708"/>
                <a:gd name="connsiteY14" fmla="*/ 5830 h 10834"/>
                <a:gd name="connsiteX0" fmla="*/ 40734 w 40734"/>
                <a:gd name="connsiteY0" fmla="*/ 5347 h 10834"/>
                <a:gd name="connsiteX1" fmla="*/ 36129 w 40734"/>
                <a:gd name="connsiteY1" fmla="*/ 109 h 10834"/>
                <a:gd name="connsiteX2" fmla="*/ 33224 w 40734"/>
                <a:gd name="connsiteY2" fmla="*/ 10558 h 10834"/>
                <a:gd name="connsiteX3" fmla="*/ 30427 w 40734"/>
                <a:gd name="connsiteY3" fmla="*/ 723 h 10834"/>
                <a:gd name="connsiteX4" fmla="*/ 27508 w 40734"/>
                <a:gd name="connsiteY4" fmla="*/ 10742 h 10834"/>
                <a:gd name="connsiteX5" fmla="*/ 24684 w 40734"/>
                <a:gd name="connsiteY5" fmla="*/ 723 h 10834"/>
                <a:gd name="connsiteX6" fmla="*/ 21860 w 40734"/>
                <a:gd name="connsiteY6" fmla="*/ 10834 h 10834"/>
                <a:gd name="connsiteX7" fmla="*/ 18995 w 40734"/>
                <a:gd name="connsiteY7" fmla="*/ 539 h 10834"/>
                <a:gd name="connsiteX8" fmla="*/ 16117 w 40734"/>
                <a:gd name="connsiteY8" fmla="*/ 10467 h 10834"/>
                <a:gd name="connsiteX9" fmla="*/ 13308 w 40734"/>
                <a:gd name="connsiteY9" fmla="*/ 355 h 10834"/>
                <a:gd name="connsiteX10" fmla="*/ 10362 w 40734"/>
                <a:gd name="connsiteY10" fmla="*/ 10282 h 10834"/>
                <a:gd name="connsiteX11" fmla="*/ 7563 w 40734"/>
                <a:gd name="connsiteY11" fmla="*/ 355 h 10834"/>
                <a:gd name="connsiteX12" fmla="*/ 4703 w 40734"/>
                <a:gd name="connsiteY12" fmla="*/ 10462 h 10834"/>
                <a:gd name="connsiteX13" fmla="*/ 0 w 40734"/>
                <a:gd name="connsiteY13" fmla="*/ 5830 h 10834"/>
                <a:gd name="connsiteX0" fmla="*/ 40734 w 40734"/>
                <a:gd name="connsiteY0" fmla="*/ 5356 h 10843"/>
                <a:gd name="connsiteX1" fmla="*/ 36129 w 40734"/>
                <a:gd name="connsiteY1" fmla="*/ 118 h 10843"/>
                <a:gd name="connsiteX2" fmla="*/ 33224 w 40734"/>
                <a:gd name="connsiteY2" fmla="*/ 10567 h 10843"/>
                <a:gd name="connsiteX3" fmla="*/ 30427 w 40734"/>
                <a:gd name="connsiteY3" fmla="*/ 732 h 10843"/>
                <a:gd name="connsiteX4" fmla="*/ 27508 w 40734"/>
                <a:gd name="connsiteY4" fmla="*/ 10751 h 10843"/>
                <a:gd name="connsiteX5" fmla="*/ 24684 w 40734"/>
                <a:gd name="connsiteY5" fmla="*/ 732 h 10843"/>
                <a:gd name="connsiteX6" fmla="*/ 21860 w 40734"/>
                <a:gd name="connsiteY6" fmla="*/ 10843 h 10843"/>
                <a:gd name="connsiteX7" fmla="*/ 18995 w 40734"/>
                <a:gd name="connsiteY7" fmla="*/ 548 h 10843"/>
                <a:gd name="connsiteX8" fmla="*/ 16117 w 40734"/>
                <a:gd name="connsiteY8" fmla="*/ 10476 h 10843"/>
                <a:gd name="connsiteX9" fmla="*/ 13308 w 40734"/>
                <a:gd name="connsiteY9" fmla="*/ 364 h 10843"/>
                <a:gd name="connsiteX10" fmla="*/ 10362 w 40734"/>
                <a:gd name="connsiteY10" fmla="*/ 10291 h 10843"/>
                <a:gd name="connsiteX11" fmla="*/ 7563 w 40734"/>
                <a:gd name="connsiteY11" fmla="*/ 364 h 10843"/>
                <a:gd name="connsiteX12" fmla="*/ 4703 w 40734"/>
                <a:gd name="connsiteY12" fmla="*/ 10471 h 10843"/>
                <a:gd name="connsiteX13" fmla="*/ 0 w 40734"/>
                <a:gd name="connsiteY13" fmla="*/ 5839 h 10843"/>
                <a:gd name="connsiteX0" fmla="*/ 44327 w 44327"/>
                <a:gd name="connsiteY0" fmla="*/ 5356 h 10843"/>
                <a:gd name="connsiteX1" fmla="*/ 36129 w 44327"/>
                <a:gd name="connsiteY1" fmla="*/ 118 h 10843"/>
                <a:gd name="connsiteX2" fmla="*/ 33224 w 44327"/>
                <a:gd name="connsiteY2" fmla="*/ 10567 h 10843"/>
                <a:gd name="connsiteX3" fmla="*/ 30427 w 44327"/>
                <a:gd name="connsiteY3" fmla="*/ 732 h 10843"/>
                <a:gd name="connsiteX4" fmla="*/ 27508 w 44327"/>
                <a:gd name="connsiteY4" fmla="*/ 10751 h 10843"/>
                <a:gd name="connsiteX5" fmla="*/ 24684 w 44327"/>
                <a:gd name="connsiteY5" fmla="*/ 732 h 10843"/>
                <a:gd name="connsiteX6" fmla="*/ 21860 w 44327"/>
                <a:gd name="connsiteY6" fmla="*/ 10843 h 10843"/>
                <a:gd name="connsiteX7" fmla="*/ 18995 w 44327"/>
                <a:gd name="connsiteY7" fmla="*/ 548 h 10843"/>
                <a:gd name="connsiteX8" fmla="*/ 16117 w 44327"/>
                <a:gd name="connsiteY8" fmla="*/ 10476 h 10843"/>
                <a:gd name="connsiteX9" fmla="*/ 13308 w 44327"/>
                <a:gd name="connsiteY9" fmla="*/ 364 h 10843"/>
                <a:gd name="connsiteX10" fmla="*/ 10362 w 44327"/>
                <a:gd name="connsiteY10" fmla="*/ 10291 h 10843"/>
                <a:gd name="connsiteX11" fmla="*/ 7563 w 44327"/>
                <a:gd name="connsiteY11" fmla="*/ 364 h 10843"/>
                <a:gd name="connsiteX12" fmla="*/ 4703 w 44327"/>
                <a:gd name="connsiteY12" fmla="*/ 10471 h 10843"/>
                <a:gd name="connsiteX13" fmla="*/ 0 w 44327"/>
                <a:gd name="connsiteY13" fmla="*/ 5839 h 10843"/>
                <a:gd name="connsiteX0" fmla="*/ 44327 w 44327"/>
                <a:gd name="connsiteY0" fmla="*/ 5356 h 10843"/>
                <a:gd name="connsiteX1" fmla="*/ 36129 w 44327"/>
                <a:gd name="connsiteY1" fmla="*/ 118 h 10843"/>
                <a:gd name="connsiteX2" fmla="*/ 33224 w 44327"/>
                <a:gd name="connsiteY2" fmla="*/ 10567 h 10843"/>
                <a:gd name="connsiteX3" fmla="*/ 30427 w 44327"/>
                <a:gd name="connsiteY3" fmla="*/ 732 h 10843"/>
                <a:gd name="connsiteX4" fmla="*/ 27508 w 44327"/>
                <a:gd name="connsiteY4" fmla="*/ 10751 h 10843"/>
                <a:gd name="connsiteX5" fmla="*/ 24684 w 44327"/>
                <a:gd name="connsiteY5" fmla="*/ 732 h 10843"/>
                <a:gd name="connsiteX6" fmla="*/ 21860 w 44327"/>
                <a:gd name="connsiteY6" fmla="*/ 10843 h 10843"/>
                <a:gd name="connsiteX7" fmla="*/ 18995 w 44327"/>
                <a:gd name="connsiteY7" fmla="*/ 548 h 10843"/>
                <a:gd name="connsiteX8" fmla="*/ 16117 w 44327"/>
                <a:gd name="connsiteY8" fmla="*/ 10476 h 10843"/>
                <a:gd name="connsiteX9" fmla="*/ 13308 w 44327"/>
                <a:gd name="connsiteY9" fmla="*/ 364 h 10843"/>
                <a:gd name="connsiteX10" fmla="*/ 10362 w 44327"/>
                <a:gd name="connsiteY10" fmla="*/ 10291 h 10843"/>
                <a:gd name="connsiteX11" fmla="*/ 7563 w 44327"/>
                <a:gd name="connsiteY11" fmla="*/ 364 h 10843"/>
                <a:gd name="connsiteX12" fmla="*/ 4703 w 44327"/>
                <a:gd name="connsiteY12" fmla="*/ 10471 h 10843"/>
                <a:gd name="connsiteX13" fmla="*/ 0 w 44327"/>
                <a:gd name="connsiteY13" fmla="*/ 5839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7717" h="10843">
                  <a:moveTo>
                    <a:pt x="47717" y="5356"/>
                  </a:moveTo>
                  <a:cubicBezTo>
                    <a:pt x="40127" y="5286"/>
                    <a:pt x="40762" y="-925"/>
                    <a:pt x="39519" y="118"/>
                  </a:cubicBezTo>
                  <a:cubicBezTo>
                    <a:pt x="37973" y="277"/>
                    <a:pt x="37564" y="10569"/>
                    <a:pt x="36614" y="10567"/>
                  </a:cubicBezTo>
                  <a:cubicBezTo>
                    <a:pt x="35200" y="10629"/>
                    <a:pt x="35217" y="670"/>
                    <a:pt x="33817" y="732"/>
                  </a:cubicBezTo>
                  <a:cubicBezTo>
                    <a:pt x="32317" y="763"/>
                    <a:pt x="32317" y="10720"/>
                    <a:pt x="30898" y="10751"/>
                  </a:cubicBezTo>
                  <a:cubicBezTo>
                    <a:pt x="29459" y="10875"/>
                    <a:pt x="29495" y="748"/>
                    <a:pt x="28074" y="732"/>
                  </a:cubicBezTo>
                  <a:cubicBezTo>
                    <a:pt x="26667" y="900"/>
                    <a:pt x="26621" y="10766"/>
                    <a:pt x="25250" y="10843"/>
                  </a:cubicBezTo>
                  <a:cubicBezTo>
                    <a:pt x="23777" y="10692"/>
                    <a:pt x="23772" y="594"/>
                    <a:pt x="22385" y="548"/>
                  </a:cubicBezTo>
                  <a:cubicBezTo>
                    <a:pt x="20908" y="580"/>
                    <a:pt x="20873" y="10414"/>
                    <a:pt x="19507" y="10476"/>
                  </a:cubicBezTo>
                  <a:cubicBezTo>
                    <a:pt x="18075" y="10536"/>
                    <a:pt x="18084" y="394"/>
                    <a:pt x="16698" y="364"/>
                  </a:cubicBezTo>
                  <a:cubicBezTo>
                    <a:pt x="15243" y="426"/>
                    <a:pt x="15158" y="10445"/>
                    <a:pt x="13752" y="10291"/>
                  </a:cubicBezTo>
                  <a:cubicBezTo>
                    <a:pt x="12292" y="10413"/>
                    <a:pt x="12330" y="518"/>
                    <a:pt x="10953" y="364"/>
                  </a:cubicBezTo>
                  <a:cubicBezTo>
                    <a:pt x="9520" y="210"/>
                    <a:pt x="9542" y="10410"/>
                    <a:pt x="8093" y="10471"/>
                  </a:cubicBezTo>
                  <a:cubicBezTo>
                    <a:pt x="6669" y="10504"/>
                    <a:pt x="7971" y="5286"/>
                    <a:pt x="0" y="5630"/>
                  </a:cubicBezTo>
                </a:path>
              </a:pathLst>
            </a:custGeom>
            <a:ln>
              <a:solidFill>
                <a:srgbClr val="FF0000"/>
              </a:solidFill>
              <a:tailEnd type="arrow" w="lg" len="lg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34" name="Pie 233"/>
            <p:cNvSpPr/>
            <p:nvPr/>
          </p:nvSpPr>
          <p:spPr>
            <a:xfrm>
              <a:off x="-87213" y="2698528"/>
              <a:ext cx="1485280" cy="1531954"/>
            </a:xfrm>
            <a:prstGeom prst="pie">
              <a:avLst>
                <a:gd name="adj1" fmla="val 67035"/>
                <a:gd name="adj2" fmla="val 5400000"/>
              </a:avLst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35" name="Arc 234"/>
            <p:cNvSpPr/>
            <p:nvPr/>
          </p:nvSpPr>
          <p:spPr>
            <a:xfrm>
              <a:off x="-99908" y="2727103"/>
              <a:ext cx="1497975" cy="1503379"/>
            </a:xfrm>
            <a:prstGeom prst="arc">
              <a:avLst>
                <a:gd name="adj1" fmla="val 16200000"/>
                <a:gd name="adj2" fmla="val 5384515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236" name="Straight Arrow Connector 235"/>
            <p:cNvCxnSpPr/>
            <p:nvPr/>
          </p:nvCxnSpPr>
          <p:spPr>
            <a:xfrm flipH="1" flipV="1">
              <a:off x="755398" y="3304960"/>
              <a:ext cx="956863" cy="2214587"/>
            </a:xfrm>
            <a:prstGeom prst="straightConnector1">
              <a:avLst/>
            </a:prstGeom>
            <a:ln>
              <a:prstDash val="dash"/>
              <a:tailEnd type="arrow" w="lg" len="lg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7" name="Straight Arrow Connector 236"/>
            <p:cNvCxnSpPr/>
            <p:nvPr/>
          </p:nvCxnSpPr>
          <p:spPr>
            <a:xfrm>
              <a:off x="907734" y="3343060"/>
              <a:ext cx="956863" cy="2214587"/>
            </a:xfrm>
            <a:prstGeom prst="straightConnector1">
              <a:avLst/>
            </a:prstGeom>
            <a:ln>
              <a:prstDash val="dash"/>
              <a:tailEnd type="arrow" w="lg" len="lg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8" name="Straight Arrow Connector 237"/>
            <p:cNvCxnSpPr/>
            <p:nvPr/>
          </p:nvCxnSpPr>
          <p:spPr>
            <a:xfrm flipV="1">
              <a:off x="793482" y="3644688"/>
              <a:ext cx="0" cy="469905"/>
            </a:xfrm>
            <a:prstGeom prst="straightConnector1">
              <a:avLst/>
            </a:prstGeom>
            <a:ln w="38100" cmpd="sng">
              <a:solidFill>
                <a:schemeClr val="bg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Arrow Connector 238"/>
            <p:cNvCxnSpPr/>
            <p:nvPr/>
          </p:nvCxnSpPr>
          <p:spPr>
            <a:xfrm>
              <a:off x="810937" y="2781079"/>
              <a:ext cx="0" cy="523881"/>
            </a:xfrm>
            <a:prstGeom prst="straightConnector1">
              <a:avLst/>
            </a:prstGeom>
            <a:ln w="38100" cmpd="sng">
              <a:solidFill>
                <a:schemeClr val="accent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0" name="Group 24"/>
          <p:cNvGrpSpPr>
            <a:grpSpLocks/>
          </p:cNvGrpSpPr>
          <p:nvPr/>
        </p:nvGrpSpPr>
        <p:grpSpPr bwMode="auto">
          <a:xfrm>
            <a:off x="1599946" y="2342837"/>
            <a:ext cx="2139951" cy="3845235"/>
            <a:chOff x="-92997" y="2342778"/>
            <a:chExt cx="2139057" cy="3844790"/>
          </a:xfrm>
        </p:grpSpPr>
        <p:sp>
          <p:nvSpPr>
            <p:cNvPr id="241" name="Pie 240"/>
            <p:cNvSpPr/>
            <p:nvPr/>
          </p:nvSpPr>
          <p:spPr>
            <a:xfrm>
              <a:off x="-80302" y="2690712"/>
              <a:ext cx="1485280" cy="1533347"/>
            </a:xfrm>
            <a:prstGeom prst="pie">
              <a:avLst>
                <a:gd name="adj1" fmla="val 67035"/>
                <a:gd name="adj2" fmla="val 5400000"/>
              </a:avLst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42" name="Arc 241"/>
            <p:cNvSpPr/>
            <p:nvPr/>
          </p:nvSpPr>
          <p:spPr>
            <a:xfrm>
              <a:off x="-92997" y="2719284"/>
              <a:ext cx="1497975" cy="1504775"/>
            </a:xfrm>
            <a:prstGeom prst="arc">
              <a:avLst>
                <a:gd name="adj1" fmla="val 16200000"/>
                <a:gd name="adj2" fmla="val 5384515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243" name="Straight Connector 242"/>
            <p:cNvCxnSpPr/>
            <p:nvPr/>
          </p:nvCxnSpPr>
          <p:spPr>
            <a:xfrm>
              <a:off x="657577" y="5430419"/>
              <a:ext cx="1388483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>
              <a:off x="657577" y="5860581"/>
              <a:ext cx="1388483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flipV="1">
              <a:off x="657577" y="2525631"/>
              <a:ext cx="0" cy="349050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Arrow Connector 245"/>
            <p:cNvCxnSpPr/>
            <p:nvPr/>
          </p:nvCxnSpPr>
          <p:spPr>
            <a:xfrm flipV="1">
              <a:off x="1484320" y="5073272"/>
              <a:ext cx="0" cy="652387"/>
            </a:xfrm>
            <a:prstGeom prst="straightConnector1">
              <a:avLst/>
            </a:prstGeom>
            <a:ln w="38100" cmpd="sng">
              <a:solidFill>
                <a:srgbClr val="FFFF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Arrow Connector 246"/>
            <p:cNvCxnSpPr/>
            <p:nvPr/>
          </p:nvCxnSpPr>
          <p:spPr>
            <a:xfrm flipV="1">
              <a:off x="1677914" y="5535182"/>
              <a:ext cx="0" cy="652386"/>
            </a:xfrm>
            <a:prstGeom prst="straightConnector1">
              <a:avLst/>
            </a:prstGeom>
            <a:ln w="38100" cmpd="sng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Arrow Connector 247"/>
            <p:cNvCxnSpPr/>
            <p:nvPr/>
          </p:nvCxnSpPr>
          <p:spPr>
            <a:xfrm flipV="1">
              <a:off x="1895310" y="5081209"/>
              <a:ext cx="0" cy="652386"/>
            </a:xfrm>
            <a:prstGeom prst="straightConnector1">
              <a:avLst/>
            </a:prstGeom>
            <a:ln w="38100" cmpd="sng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Arrow Connector 248"/>
            <p:cNvCxnSpPr/>
            <p:nvPr/>
          </p:nvCxnSpPr>
          <p:spPr>
            <a:xfrm>
              <a:off x="855932" y="5073272"/>
              <a:ext cx="0" cy="652387"/>
            </a:xfrm>
            <a:prstGeom prst="straightConnector1">
              <a:avLst/>
            </a:prstGeom>
            <a:ln w="38100" cmpd="sng">
              <a:solidFill>
                <a:schemeClr val="accent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Arrow Connector 249"/>
            <p:cNvCxnSpPr/>
            <p:nvPr/>
          </p:nvCxnSpPr>
          <p:spPr>
            <a:xfrm>
              <a:off x="1268510" y="5073272"/>
              <a:ext cx="0" cy="652387"/>
            </a:xfrm>
            <a:prstGeom prst="straightConnector1">
              <a:avLst/>
            </a:prstGeom>
            <a:ln w="38100" cmpd="sng">
              <a:solidFill>
                <a:schemeClr val="accent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Arrow Connector 250"/>
            <p:cNvCxnSpPr/>
            <p:nvPr/>
          </p:nvCxnSpPr>
          <p:spPr>
            <a:xfrm>
              <a:off x="1049526" y="5527245"/>
              <a:ext cx="0" cy="652387"/>
            </a:xfrm>
            <a:prstGeom prst="straightConnector1">
              <a:avLst/>
            </a:prstGeom>
            <a:ln w="38100" cmpd="sng">
              <a:solidFill>
                <a:schemeClr val="accent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Arrow Connector 251"/>
            <p:cNvCxnSpPr/>
            <p:nvPr/>
          </p:nvCxnSpPr>
          <p:spPr>
            <a:xfrm flipV="1">
              <a:off x="1484320" y="3100239"/>
              <a:ext cx="366559" cy="2303195"/>
            </a:xfrm>
            <a:prstGeom prst="straightConnector1">
              <a:avLst/>
            </a:prstGeom>
            <a:ln>
              <a:prstDash val="solid"/>
              <a:tailEnd type="arrow" w="lg" len="lg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253" name="Delay 46"/>
            <p:cNvSpPr/>
            <p:nvPr/>
          </p:nvSpPr>
          <p:spPr>
            <a:xfrm rot="15532151">
              <a:off x="58196" y="3782010"/>
              <a:ext cx="2323830" cy="122187"/>
            </a:xfrm>
            <a:custGeom>
              <a:avLst/>
              <a:gdLst>
                <a:gd name="connsiteX0" fmla="*/ 0 w 822960"/>
                <a:gd name="connsiteY0" fmla="*/ 0 h 822960"/>
                <a:gd name="connsiteX1" fmla="*/ 411480 w 822960"/>
                <a:gd name="connsiteY1" fmla="*/ 0 h 822960"/>
                <a:gd name="connsiteX2" fmla="*/ 822960 w 822960"/>
                <a:gd name="connsiteY2" fmla="*/ 411480 h 822960"/>
                <a:gd name="connsiteX3" fmla="*/ 411480 w 822960"/>
                <a:gd name="connsiteY3" fmla="*/ 822960 h 822960"/>
                <a:gd name="connsiteX4" fmla="*/ 0 w 822960"/>
                <a:gd name="connsiteY4" fmla="*/ 822960 h 822960"/>
                <a:gd name="connsiteX5" fmla="*/ 0 w 822960"/>
                <a:gd name="connsiteY5" fmla="*/ 0 h 822960"/>
                <a:gd name="connsiteX0" fmla="*/ 0 w 935151"/>
                <a:gd name="connsiteY0" fmla="*/ 0 h 822960"/>
                <a:gd name="connsiteX1" fmla="*/ 411480 w 935151"/>
                <a:gd name="connsiteY1" fmla="*/ 0 h 822960"/>
                <a:gd name="connsiteX2" fmla="*/ 822960 w 935151"/>
                <a:gd name="connsiteY2" fmla="*/ 411480 h 822960"/>
                <a:gd name="connsiteX3" fmla="*/ 814705 w 935151"/>
                <a:gd name="connsiteY3" fmla="*/ 816610 h 822960"/>
                <a:gd name="connsiteX4" fmla="*/ 0 w 935151"/>
                <a:gd name="connsiteY4" fmla="*/ 822960 h 822960"/>
                <a:gd name="connsiteX5" fmla="*/ 0 w 935151"/>
                <a:gd name="connsiteY5" fmla="*/ 0 h 822960"/>
                <a:gd name="connsiteX0" fmla="*/ 0 w 935151"/>
                <a:gd name="connsiteY0" fmla="*/ 0 h 822960"/>
                <a:gd name="connsiteX1" fmla="*/ 411480 w 935151"/>
                <a:gd name="connsiteY1" fmla="*/ 0 h 822960"/>
                <a:gd name="connsiteX2" fmla="*/ 822960 w 935151"/>
                <a:gd name="connsiteY2" fmla="*/ 411480 h 822960"/>
                <a:gd name="connsiteX3" fmla="*/ 814705 w 935151"/>
                <a:gd name="connsiteY3" fmla="*/ 816610 h 822960"/>
                <a:gd name="connsiteX4" fmla="*/ 0 w 935151"/>
                <a:gd name="connsiteY4" fmla="*/ 822960 h 822960"/>
                <a:gd name="connsiteX5" fmla="*/ 0 w 935151"/>
                <a:gd name="connsiteY5" fmla="*/ 0 h 822960"/>
                <a:gd name="connsiteX0" fmla="*/ 0 w 934064"/>
                <a:gd name="connsiteY0" fmla="*/ 0 h 822960"/>
                <a:gd name="connsiteX1" fmla="*/ 411480 w 934064"/>
                <a:gd name="connsiteY1" fmla="*/ 0 h 822960"/>
                <a:gd name="connsiteX2" fmla="*/ 819785 w 934064"/>
                <a:gd name="connsiteY2" fmla="*/ 478155 h 822960"/>
                <a:gd name="connsiteX3" fmla="*/ 814705 w 934064"/>
                <a:gd name="connsiteY3" fmla="*/ 816610 h 822960"/>
                <a:gd name="connsiteX4" fmla="*/ 0 w 934064"/>
                <a:gd name="connsiteY4" fmla="*/ 822960 h 822960"/>
                <a:gd name="connsiteX5" fmla="*/ 0 w 934064"/>
                <a:gd name="connsiteY5" fmla="*/ 0 h 822960"/>
                <a:gd name="connsiteX0" fmla="*/ 0 w 944312"/>
                <a:gd name="connsiteY0" fmla="*/ 0 h 822960"/>
                <a:gd name="connsiteX1" fmla="*/ 411480 w 944312"/>
                <a:gd name="connsiteY1" fmla="*/ 0 h 822960"/>
                <a:gd name="connsiteX2" fmla="*/ 819785 w 944312"/>
                <a:gd name="connsiteY2" fmla="*/ 478155 h 822960"/>
                <a:gd name="connsiteX3" fmla="*/ 814705 w 944312"/>
                <a:gd name="connsiteY3" fmla="*/ 816610 h 822960"/>
                <a:gd name="connsiteX4" fmla="*/ 0 w 944312"/>
                <a:gd name="connsiteY4" fmla="*/ 822960 h 822960"/>
                <a:gd name="connsiteX5" fmla="*/ 0 w 944312"/>
                <a:gd name="connsiteY5" fmla="*/ 0 h 822960"/>
                <a:gd name="connsiteX0" fmla="*/ 0 w 938492"/>
                <a:gd name="connsiteY0" fmla="*/ 0 h 822960"/>
                <a:gd name="connsiteX1" fmla="*/ 411480 w 938492"/>
                <a:gd name="connsiteY1" fmla="*/ 0 h 822960"/>
                <a:gd name="connsiteX2" fmla="*/ 803910 w 938492"/>
                <a:gd name="connsiteY2" fmla="*/ 614680 h 822960"/>
                <a:gd name="connsiteX3" fmla="*/ 814705 w 938492"/>
                <a:gd name="connsiteY3" fmla="*/ 816610 h 822960"/>
                <a:gd name="connsiteX4" fmla="*/ 0 w 938492"/>
                <a:gd name="connsiteY4" fmla="*/ 822960 h 822960"/>
                <a:gd name="connsiteX5" fmla="*/ 0 w 938492"/>
                <a:gd name="connsiteY5" fmla="*/ 0 h 822960"/>
                <a:gd name="connsiteX0" fmla="*/ 0 w 937579"/>
                <a:gd name="connsiteY0" fmla="*/ 0 h 822960"/>
                <a:gd name="connsiteX1" fmla="*/ 411480 w 937579"/>
                <a:gd name="connsiteY1" fmla="*/ 0 h 822960"/>
                <a:gd name="connsiteX2" fmla="*/ 803910 w 937579"/>
                <a:gd name="connsiteY2" fmla="*/ 614680 h 822960"/>
                <a:gd name="connsiteX3" fmla="*/ 814705 w 937579"/>
                <a:gd name="connsiteY3" fmla="*/ 816610 h 822960"/>
                <a:gd name="connsiteX4" fmla="*/ 0 w 937579"/>
                <a:gd name="connsiteY4" fmla="*/ 822960 h 822960"/>
                <a:gd name="connsiteX5" fmla="*/ 0 w 937579"/>
                <a:gd name="connsiteY5" fmla="*/ 0 h 822960"/>
                <a:gd name="connsiteX0" fmla="*/ 0 w 969381"/>
                <a:gd name="connsiteY0" fmla="*/ 0 h 822960"/>
                <a:gd name="connsiteX1" fmla="*/ 411480 w 969381"/>
                <a:gd name="connsiteY1" fmla="*/ 0 h 822960"/>
                <a:gd name="connsiteX2" fmla="*/ 803910 w 969381"/>
                <a:gd name="connsiteY2" fmla="*/ 614680 h 822960"/>
                <a:gd name="connsiteX3" fmla="*/ 814705 w 969381"/>
                <a:gd name="connsiteY3" fmla="*/ 816610 h 822960"/>
                <a:gd name="connsiteX4" fmla="*/ 0 w 969381"/>
                <a:gd name="connsiteY4" fmla="*/ 822960 h 822960"/>
                <a:gd name="connsiteX5" fmla="*/ 0 w 969381"/>
                <a:gd name="connsiteY5" fmla="*/ 0 h 822960"/>
                <a:gd name="connsiteX0" fmla="*/ 0 w 965809"/>
                <a:gd name="connsiteY0" fmla="*/ 0 h 822960"/>
                <a:gd name="connsiteX1" fmla="*/ 411480 w 965809"/>
                <a:gd name="connsiteY1" fmla="*/ 0 h 822960"/>
                <a:gd name="connsiteX2" fmla="*/ 803910 w 965809"/>
                <a:gd name="connsiteY2" fmla="*/ 614680 h 822960"/>
                <a:gd name="connsiteX3" fmla="*/ 821055 w 965809"/>
                <a:gd name="connsiteY3" fmla="*/ 816610 h 822960"/>
                <a:gd name="connsiteX4" fmla="*/ 0 w 965809"/>
                <a:gd name="connsiteY4" fmla="*/ 822960 h 822960"/>
                <a:gd name="connsiteX5" fmla="*/ 0 w 965809"/>
                <a:gd name="connsiteY5" fmla="*/ 0 h 822960"/>
                <a:gd name="connsiteX0" fmla="*/ 0 w 977388"/>
                <a:gd name="connsiteY0" fmla="*/ 0 h 822960"/>
                <a:gd name="connsiteX1" fmla="*/ 411480 w 977388"/>
                <a:gd name="connsiteY1" fmla="*/ 0 h 822960"/>
                <a:gd name="connsiteX2" fmla="*/ 803910 w 977388"/>
                <a:gd name="connsiteY2" fmla="*/ 614680 h 822960"/>
                <a:gd name="connsiteX3" fmla="*/ 821055 w 977388"/>
                <a:gd name="connsiteY3" fmla="*/ 816610 h 822960"/>
                <a:gd name="connsiteX4" fmla="*/ 0 w 977388"/>
                <a:gd name="connsiteY4" fmla="*/ 822960 h 822960"/>
                <a:gd name="connsiteX5" fmla="*/ 0 w 977388"/>
                <a:gd name="connsiteY5" fmla="*/ 0 h 822960"/>
                <a:gd name="connsiteX0" fmla="*/ 0 w 966844"/>
                <a:gd name="connsiteY0" fmla="*/ 0 h 822960"/>
                <a:gd name="connsiteX1" fmla="*/ 386538 w 966844"/>
                <a:gd name="connsiteY1" fmla="*/ 0 h 822960"/>
                <a:gd name="connsiteX2" fmla="*/ 803910 w 966844"/>
                <a:gd name="connsiteY2" fmla="*/ 614680 h 822960"/>
                <a:gd name="connsiteX3" fmla="*/ 821055 w 966844"/>
                <a:gd name="connsiteY3" fmla="*/ 816610 h 822960"/>
                <a:gd name="connsiteX4" fmla="*/ 0 w 966844"/>
                <a:gd name="connsiteY4" fmla="*/ 822960 h 822960"/>
                <a:gd name="connsiteX5" fmla="*/ 0 w 966844"/>
                <a:gd name="connsiteY5" fmla="*/ 0 h 822960"/>
                <a:gd name="connsiteX0" fmla="*/ 0 w 966844"/>
                <a:gd name="connsiteY0" fmla="*/ 0 h 822960"/>
                <a:gd name="connsiteX1" fmla="*/ 386538 w 966844"/>
                <a:gd name="connsiteY1" fmla="*/ 0 h 822960"/>
                <a:gd name="connsiteX2" fmla="*/ 803910 w 966844"/>
                <a:gd name="connsiteY2" fmla="*/ 614680 h 822960"/>
                <a:gd name="connsiteX3" fmla="*/ 821055 w 966844"/>
                <a:gd name="connsiteY3" fmla="*/ 816610 h 822960"/>
                <a:gd name="connsiteX4" fmla="*/ 0 w 966844"/>
                <a:gd name="connsiteY4" fmla="*/ 822960 h 822960"/>
                <a:gd name="connsiteX5" fmla="*/ 0 w 966844"/>
                <a:gd name="connsiteY5" fmla="*/ 0 h 822960"/>
                <a:gd name="connsiteX0" fmla="*/ 0 w 973811"/>
                <a:gd name="connsiteY0" fmla="*/ 0 h 822960"/>
                <a:gd name="connsiteX1" fmla="*/ 386538 w 973811"/>
                <a:gd name="connsiteY1" fmla="*/ 0 h 822960"/>
                <a:gd name="connsiteX2" fmla="*/ 803910 w 973811"/>
                <a:gd name="connsiteY2" fmla="*/ 614680 h 822960"/>
                <a:gd name="connsiteX3" fmla="*/ 821055 w 973811"/>
                <a:gd name="connsiteY3" fmla="*/ 816610 h 822960"/>
                <a:gd name="connsiteX4" fmla="*/ 0 w 973811"/>
                <a:gd name="connsiteY4" fmla="*/ 822960 h 822960"/>
                <a:gd name="connsiteX5" fmla="*/ 0 w 973811"/>
                <a:gd name="connsiteY5" fmla="*/ 0 h 822960"/>
                <a:gd name="connsiteX0" fmla="*/ 0 w 976603"/>
                <a:gd name="connsiteY0" fmla="*/ 0 h 822960"/>
                <a:gd name="connsiteX1" fmla="*/ 386538 w 976603"/>
                <a:gd name="connsiteY1" fmla="*/ 0 h 822960"/>
                <a:gd name="connsiteX2" fmla="*/ 803910 w 976603"/>
                <a:gd name="connsiteY2" fmla="*/ 614680 h 822960"/>
                <a:gd name="connsiteX3" fmla="*/ 821055 w 976603"/>
                <a:gd name="connsiteY3" fmla="*/ 816610 h 822960"/>
                <a:gd name="connsiteX4" fmla="*/ 0 w 976603"/>
                <a:gd name="connsiteY4" fmla="*/ 822960 h 822960"/>
                <a:gd name="connsiteX5" fmla="*/ 0 w 976603"/>
                <a:gd name="connsiteY5" fmla="*/ 0 h 822960"/>
                <a:gd name="connsiteX0" fmla="*/ 0 w 969946"/>
                <a:gd name="connsiteY0" fmla="*/ 0 h 822960"/>
                <a:gd name="connsiteX1" fmla="*/ 386538 w 969946"/>
                <a:gd name="connsiteY1" fmla="*/ 0 h 822960"/>
                <a:gd name="connsiteX2" fmla="*/ 803910 w 969946"/>
                <a:gd name="connsiteY2" fmla="*/ 614680 h 822960"/>
                <a:gd name="connsiteX3" fmla="*/ 825212 w 969946"/>
                <a:gd name="connsiteY3" fmla="*/ 816610 h 822960"/>
                <a:gd name="connsiteX4" fmla="*/ 0 w 969946"/>
                <a:gd name="connsiteY4" fmla="*/ 822960 h 822960"/>
                <a:gd name="connsiteX5" fmla="*/ 0 w 969946"/>
                <a:gd name="connsiteY5" fmla="*/ 0 h 822960"/>
                <a:gd name="connsiteX0" fmla="*/ 0 w 975746"/>
                <a:gd name="connsiteY0" fmla="*/ 0 h 822960"/>
                <a:gd name="connsiteX1" fmla="*/ 386538 w 975746"/>
                <a:gd name="connsiteY1" fmla="*/ 0 h 822960"/>
                <a:gd name="connsiteX2" fmla="*/ 803910 w 975746"/>
                <a:gd name="connsiteY2" fmla="*/ 614680 h 822960"/>
                <a:gd name="connsiteX3" fmla="*/ 825212 w 975746"/>
                <a:gd name="connsiteY3" fmla="*/ 816610 h 822960"/>
                <a:gd name="connsiteX4" fmla="*/ 0 w 975746"/>
                <a:gd name="connsiteY4" fmla="*/ 822960 h 822960"/>
                <a:gd name="connsiteX5" fmla="*/ 0 w 975746"/>
                <a:gd name="connsiteY5" fmla="*/ 0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59860 w 975746"/>
                <a:gd name="connsiteY4" fmla="*/ 119946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1663 w 975746"/>
                <a:gd name="connsiteY4" fmla="*/ 7497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1663 w 975746"/>
                <a:gd name="connsiteY4" fmla="*/ 7497 h 822960"/>
                <a:gd name="connsiteX0" fmla="*/ 386538 w 932530"/>
                <a:gd name="connsiteY0" fmla="*/ 0 h 822960"/>
                <a:gd name="connsiteX1" fmla="*/ 614365 w 932530"/>
                <a:gd name="connsiteY1" fmla="*/ 535550 h 822960"/>
                <a:gd name="connsiteX2" fmla="*/ 825212 w 932530"/>
                <a:gd name="connsiteY2" fmla="*/ 816610 h 822960"/>
                <a:gd name="connsiteX3" fmla="*/ 0 w 932530"/>
                <a:gd name="connsiteY3" fmla="*/ 822960 h 822960"/>
                <a:gd name="connsiteX4" fmla="*/ 1663 w 932530"/>
                <a:gd name="connsiteY4" fmla="*/ 7497 h 822960"/>
                <a:gd name="connsiteX0" fmla="*/ 386538 w 689638"/>
                <a:gd name="connsiteY0" fmla="*/ 0 h 822960"/>
                <a:gd name="connsiteX1" fmla="*/ 614365 w 689638"/>
                <a:gd name="connsiteY1" fmla="*/ 535550 h 822960"/>
                <a:gd name="connsiteX2" fmla="*/ 519025 w 689638"/>
                <a:gd name="connsiteY2" fmla="*/ 820775 h 822960"/>
                <a:gd name="connsiteX3" fmla="*/ 0 w 689638"/>
                <a:gd name="connsiteY3" fmla="*/ 822960 h 822960"/>
                <a:gd name="connsiteX4" fmla="*/ 1663 w 689638"/>
                <a:gd name="connsiteY4" fmla="*/ 7497 h 822960"/>
                <a:gd name="connsiteX0" fmla="*/ 386538 w 708160"/>
                <a:gd name="connsiteY0" fmla="*/ 0 h 822960"/>
                <a:gd name="connsiteX1" fmla="*/ 614365 w 708160"/>
                <a:gd name="connsiteY1" fmla="*/ 535550 h 822960"/>
                <a:gd name="connsiteX2" fmla="*/ 519025 w 708160"/>
                <a:gd name="connsiteY2" fmla="*/ 820775 h 822960"/>
                <a:gd name="connsiteX3" fmla="*/ 0 w 708160"/>
                <a:gd name="connsiteY3" fmla="*/ 822960 h 822960"/>
                <a:gd name="connsiteX4" fmla="*/ 1663 w 708160"/>
                <a:gd name="connsiteY4" fmla="*/ 7497 h 822960"/>
                <a:gd name="connsiteX0" fmla="*/ 386538 w 708160"/>
                <a:gd name="connsiteY0" fmla="*/ 0 h 822960"/>
                <a:gd name="connsiteX1" fmla="*/ 614365 w 708160"/>
                <a:gd name="connsiteY1" fmla="*/ 535550 h 822960"/>
                <a:gd name="connsiteX2" fmla="*/ 519025 w 708160"/>
                <a:gd name="connsiteY2" fmla="*/ 820775 h 822960"/>
                <a:gd name="connsiteX3" fmla="*/ 0 w 708160"/>
                <a:gd name="connsiteY3" fmla="*/ 822960 h 822960"/>
                <a:gd name="connsiteX4" fmla="*/ 1663 w 708160"/>
                <a:gd name="connsiteY4" fmla="*/ 7497 h 822960"/>
                <a:gd name="connsiteX0" fmla="*/ 386538 w 745430"/>
                <a:gd name="connsiteY0" fmla="*/ 0 h 822960"/>
                <a:gd name="connsiteX1" fmla="*/ 614365 w 745430"/>
                <a:gd name="connsiteY1" fmla="*/ 535550 h 822960"/>
                <a:gd name="connsiteX2" fmla="*/ 519025 w 745430"/>
                <a:gd name="connsiteY2" fmla="*/ 820775 h 822960"/>
                <a:gd name="connsiteX3" fmla="*/ 0 w 745430"/>
                <a:gd name="connsiteY3" fmla="*/ 822960 h 822960"/>
                <a:gd name="connsiteX4" fmla="*/ 1663 w 745430"/>
                <a:gd name="connsiteY4" fmla="*/ 7497 h 822960"/>
                <a:gd name="connsiteX0" fmla="*/ 346963 w 691795"/>
                <a:gd name="connsiteY0" fmla="*/ 0 h 968727"/>
                <a:gd name="connsiteX1" fmla="*/ 614365 w 691795"/>
                <a:gd name="connsiteY1" fmla="*/ 681317 h 968727"/>
                <a:gd name="connsiteX2" fmla="*/ 519025 w 691795"/>
                <a:gd name="connsiteY2" fmla="*/ 966542 h 968727"/>
                <a:gd name="connsiteX3" fmla="*/ 0 w 691795"/>
                <a:gd name="connsiteY3" fmla="*/ 968727 h 968727"/>
                <a:gd name="connsiteX4" fmla="*/ 1663 w 691795"/>
                <a:gd name="connsiteY4" fmla="*/ 153264 h 968727"/>
                <a:gd name="connsiteX0" fmla="*/ 346963 w 691795"/>
                <a:gd name="connsiteY0" fmla="*/ 9163 h 977890"/>
                <a:gd name="connsiteX1" fmla="*/ 614365 w 691795"/>
                <a:gd name="connsiteY1" fmla="*/ 690480 h 977890"/>
                <a:gd name="connsiteX2" fmla="*/ 519025 w 691795"/>
                <a:gd name="connsiteY2" fmla="*/ 975705 h 977890"/>
                <a:gd name="connsiteX3" fmla="*/ 0 w 691795"/>
                <a:gd name="connsiteY3" fmla="*/ 977890 h 977890"/>
                <a:gd name="connsiteX4" fmla="*/ 1663 w 691795"/>
                <a:gd name="connsiteY4" fmla="*/ 0 h 977890"/>
                <a:gd name="connsiteX0" fmla="*/ 346963 w 691795"/>
                <a:gd name="connsiteY0" fmla="*/ 9163 h 977890"/>
                <a:gd name="connsiteX1" fmla="*/ 614365 w 691795"/>
                <a:gd name="connsiteY1" fmla="*/ 690480 h 977890"/>
                <a:gd name="connsiteX2" fmla="*/ 519025 w 691795"/>
                <a:gd name="connsiteY2" fmla="*/ 975705 h 977890"/>
                <a:gd name="connsiteX3" fmla="*/ 0 w 691795"/>
                <a:gd name="connsiteY3" fmla="*/ 977890 h 977890"/>
                <a:gd name="connsiteX4" fmla="*/ 1663 w 691795"/>
                <a:gd name="connsiteY4" fmla="*/ 0 h 977890"/>
                <a:gd name="connsiteX0" fmla="*/ 346963 w 673753"/>
                <a:gd name="connsiteY0" fmla="*/ 9163 h 977890"/>
                <a:gd name="connsiteX1" fmla="*/ 566458 w 673753"/>
                <a:gd name="connsiteY1" fmla="*/ 732127 h 977890"/>
                <a:gd name="connsiteX2" fmla="*/ 519025 w 673753"/>
                <a:gd name="connsiteY2" fmla="*/ 975705 h 977890"/>
                <a:gd name="connsiteX3" fmla="*/ 0 w 673753"/>
                <a:gd name="connsiteY3" fmla="*/ 977890 h 977890"/>
                <a:gd name="connsiteX4" fmla="*/ 1663 w 673753"/>
                <a:gd name="connsiteY4" fmla="*/ 0 h 977890"/>
                <a:gd name="connsiteX0" fmla="*/ 346963 w 680947"/>
                <a:gd name="connsiteY0" fmla="*/ 9163 h 977890"/>
                <a:gd name="connsiteX1" fmla="*/ 566458 w 680947"/>
                <a:gd name="connsiteY1" fmla="*/ 732127 h 977890"/>
                <a:gd name="connsiteX2" fmla="*/ 519025 w 680947"/>
                <a:gd name="connsiteY2" fmla="*/ 975705 h 977890"/>
                <a:gd name="connsiteX3" fmla="*/ 0 w 680947"/>
                <a:gd name="connsiteY3" fmla="*/ 977890 h 977890"/>
                <a:gd name="connsiteX4" fmla="*/ 1663 w 680947"/>
                <a:gd name="connsiteY4" fmla="*/ 0 h 977890"/>
                <a:gd name="connsiteX0" fmla="*/ 346963 w 730933"/>
                <a:gd name="connsiteY0" fmla="*/ 9163 h 977890"/>
                <a:gd name="connsiteX1" fmla="*/ 566458 w 730933"/>
                <a:gd name="connsiteY1" fmla="*/ 732127 h 977890"/>
                <a:gd name="connsiteX2" fmla="*/ 519025 w 730933"/>
                <a:gd name="connsiteY2" fmla="*/ 975705 h 977890"/>
                <a:gd name="connsiteX3" fmla="*/ 0 w 730933"/>
                <a:gd name="connsiteY3" fmla="*/ 977890 h 977890"/>
                <a:gd name="connsiteX4" fmla="*/ 1663 w 730933"/>
                <a:gd name="connsiteY4" fmla="*/ 0 h 977890"/>
                <a:gd name="connsiteX0" fmla="*/ 346963 w 813803"/>
                <a:gd name="connsiteY0" fmla="*/ 9163 h 977890"/>
                <a:gd name="connsiteX1" fmla="*/ 566458 w 813803"/>
                <a:gd name="connsiteY1" fmla="*/ 732127 h 977890"/>
                <a:gd name="connsiteX2" fmla="*/ 519025 w 813803"/>
                <a:gd name="connsiteY2" fmla="*/ 975705 h 977890"/>
                <a:gd name="connsiteX3" fmla="*/ 0 w 813803"/>
                <a:gd name="connsiteY3" fmla="*/ 977890 h 977890"/>
                <a:gd name="connsiteX4" fmla="*/ 1663 w 813803"/>
                <a:gd name="connsiteY4" fmla="*/ 0 h 977890"/>
                <a:gd name="connsiteX0" fmla="*/ 346963 w 815467"/>
                <a:gd name="connsiteY0" fmla="*/ 9163 h 977890"/>
                <a:gd name="connsiteX1" fmla="*/ 570624 w 815467"/>
                <a:gd name="connsiteY1" fmla="*/ 757116 h 977890"/>
                <a:gd name="connsiteX2" fmla="*/ 519025 w 815467"/>
                <a:gd name="connsiteY2" fmla="*/ 975705 h 977890"/>
                <a:gd name="connsiteX3" fmla="*/ 0 w 815467"/>
                <a:gd name="connsiteY3" fmla="*/ 977890 h 977890"/>
                <a:gd name="connsiteX4" fmla="*/ 1663 w 815467"/>
                <a:gd name="connsiteY4" fmla="*/ 0 h 977890"/>
                <a:gd name="connsiteX0" fmla="*/ 346963 w 846834"/>
                <a:gd name="connsiteY0" fmla="*/ 9163 h 977890"/>
                <a:gd name="connsiteX1" fmla="*/ 570624 w 846834"/>
                <a:gd name="connsiteY1" fmla="*/ 757116 h 977890"/>
                <a:gd name="connsiteX2" fmla="*/ 519025 w 846834"/>
                <a:gd name="connsiteY2" fmla="*/ 975705 h 977890"/>
                <a:gd name="connsiteX3" fmla="*/ 0 w 846834"/>
                <a:gd name="connsiteY3" fmla="*/ 977890 h 977890"/>
                <a:gd name="connsiteX4" fmla="*/ 1663 w 846834"/>
                <a:gd name="connsiteY4" fmla="*/ 0 h 977890"/>
                <a:gd name="connsiteX0" fmla="*/ 346963 w 846834"/>
                <a:gd name="connsiteY0" fmla="*/ 9163 h 977890"/>
                <a:gd name="connsiteX1" fmla="*/ 570624 w 846834"/>
                <a:gd name="connsiteY1" fmla="*/ 757116 h 977890"/>
                <a:gd name="connsiteX2" fmla="*/ 519025 w 846834"/>
                <a:gd name="connsiteY2" fmla="*/ 975705 h 977890"/>
                <a:gd name="connsiteX3" fmla="*/ 0 w 846834"/>
                <a:gd name="connsiteY3" fmla="*/ 977890 h 977890"/>
                <a:gd name="connsiteX4" fmla="*/ 1663 w 846834"/>
                <a:gd name="connsiteY4" fmla="*/ 0 h 977890"/>
                <a:gd name="connsiteX0" fmla="*/ 349046 w 765461"/>
                <a:gd name="connsiteY0" fmla="*/ 13327 h 977890"/>
                <a:gd name="connsiteX1" fmla="*/ 570624 w 765461"/>
                <a:gd name="connsiteY1" fmla="*/ 757116 h 977890"/>
                <a:gd name="connsiteX2" fmla="*/ 519025 w 765461"/>
                <a:gd name="connsiteY2" fmla="*/ 975705 h 977890"/>
                <a:gd name="connsiteX3" fmla="*/ 0 w 765461"/>
                <a:gd name="connsiteY3" fmla="*/ 977890 h 977890"/>
                <a:gd name="connsiteX4" fmla="*/ 1663 w 765461"/>
                <a:gd name="connsiteY4" fmla="*/ 0 h 977890"/>
                <a:gd name="connsiteX0" fmla="*/ 349046 w 781069"/>
                <a:gd name="connsiteY0" fmla="*/ 13327 h 977890"/>
                <a:gd name="connsiteX1" fmla="*/ 570624 w 781069"/>
                <a:gd name="connsiteY1" fmla="*/ 757116 h 977890"/>
                <a:gd name="connsiteX2" fmla="*/ 519025 w 781069"/>
                <a:gd name="connsiteY2" fmla="*/ 975705 h 977890"/>
                <a:gd name="connsiteX3" fmla="*/ 0 w 781069"/>
                <a:gd name="connsiteY3" fmla="*/ 977890 h 977890"/>
                <a:gd name="connsiteX4" fmla="*/ 1663 w 781069"/>
                <a:gd name="connsiteY4" fmla="*/ 0 h 977890"/>
                <a:gd name="connsiteX0" fmla="*/ 2107021 w 2107021"/>
                <a:gd name="connsiteY0" fmla="*/ 0 h 2555057"/>
                <a:gd name="connsiteX1" fmla="*/ 570624 w 2107021"/>
                <a:gd name="connsiteY1" fmla="*/ 2293086 h 2555057"/>
                <a:gd name="connsiteX2" fmla="*/ 519025 w 2107021"/>
                <a:gd name="connsiteY2" fmla="*/ 2511675 h 2555057"/>
                <a:gd name="connsiteX3" fmla="*/ 0 w 2107021"/>
                <a:gd name="connsiteY3" fmla="*/ 2513860 h 2555057"/>
                <a:gd name="connsiteX4" fmla="*/ 1663 w 2107021"/>
                <a:gd name="connsiteY4" fmla="*/ 1535970 h 2555057"/>
                <a:gd name="connsiteX0" fmla="*/ 2107021 w 2107021"/>
                <a:gd name="connsiteY0" fmla="*/ 0 h 2513860"/>
                <a:gd name="connsiteX1" fmla="*/ 570624 w 2107021"/>
                <a:gd name="connsiteY1" fmla="*/ 2293086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570624 w 2107021"/>
                <a:gd name="connsiteY1" fmla="*/ 2293086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1403787 w 2107021"/>
                <a:gd name="connsiteY1" fmla="*/ 960357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1403787 w 2107021"/>
                <a:gd name="connsiteY1" fmla="*/ 960357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0" fmla="*/ 1154751 w 1154751"/>
                <a:gd name="connsiteY0" fmla="*/ 0 h 1395514"/>
                <a:gd name="connsiteX1" fmla="*/ 451517 w 1154751"/>
                <a:gd name="connsiteY1" fmla="*/ 960357 h 1395514"/>
                <a:gd name="connsiteX2" fmla="*/ 0 w 1154751"/>
                <a:gd name="connsiteY2" fmla="*/ 1395514 h 1395514"/>
                <a:gd name="connsiteX0" fmla="*/ 2187874 w 2187874"/>
                <a:gd name="connsiteY0" fmla="*/ 0 h 2295106"/>
                <a:gd name="connsiteX1" fmla="*/ 1484640 w 2187874"/>
                <a:gd name="connsiteY1" fmla="*/ 960357 h 2295106"/>
                <a:gd name="connsiteX2" fmla="*/ 0 w 2187874"/>
                <a:gd name="connsiteY2" fmla="*/ 2295106 h 2295106"/>
                <a:gd name="connsiteX0" fmla="*/ 2187874 w 2187874"/>
                <a:gd name="connsiteY0" fmla="*/ 0 h 2295465"/>
                <a:gd name="connsiteX1" fmla="*/ 1484640 w 2187874"/>
                <a:gd name="connsiteY1" fmla="*/ 960357 h 2295465"/>
                <a:gd name="connsiteX2" fmla="*/ 0 w 2187874"/>
                <a:gd name="connsiteY2" fmla="*/ 2295106 h 2295465"/>
                <a:gd name="connsiteX0" fmla="*/ 2187874 w 2187982"/>
                <a:gd name="connsiteY0" fmla="*/ 0 h 2295466"/>
                <a:gd name="connsiteX1" fmla="*/ 1484640 w 2187982"/>
                <a:gd name="connsiteY1" fmla="*/ 960357 h 2295466"/>
                <a:gd name="connsiteX2" fmla="*/ 0 w 2187982"/>
                <a:gd name="connsiteY2" fmla="*/ 2295106 h 2295466"/>
                <a:gd name="connsiteX0" fmla="*/ 2187874 w 2187952"/>
                <a:gd name="connsiteY0" fmla="*/ 0 h 2295943"/>
                <a:gd name="connsiteX1" fmla="*/ 1351334 w 2187952"/>
                <a:gd name="connsiteY1" fmla="*/ 1526766 h 2295943"/>
                <a:gd name="connsiteX2" fmla="*/ 0 w 2187952"/>
                <a:gd name="connsiteY2" fmla="*/ 2295106 h 2295943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281605 w 2281605"/>
                <a:gd name="connsiteY0" fmla="*/ 0 h 2157668"/>
                <a:gd name="connsiteX1" fmla="*/ 0 w 2281605"/>
                <a:gd name="connsiteY1" fmla="*/ 2157668 h 2157668"/>
                <a:gd name="connsiteX0" fmla="*/ 2286225 w 2286225"/>
                <a:gd name="connsiteY0" fmla="*/ 0 h 369997"/>
                <a:gd name="connsiteX1" fmla="*/ 0 w 2286225"/>
                <a:gd name="connsiteY1" fmla="*/ 315 h 369997"/>
                <a:gd name="connsiteX0" fmla="*/ 2286225 w 2286225"/>
                <a:gd name="connsiteY0" fmla="*/ 0 h 3535"/>
                <a:gd name="connsiteX1" fmla="*/ 0 w 2286225"/>
                <a:gd name="connsiteY1" fmla="*/ 315 h 3535"/>
                <a:gd name="connsiteX0" fmla="*/ 10000 w 10000"/>
                <a:gd name="connsiteY0" fmla="*/ 4965 h 10824"/>
                <a:gd name="connsiteX1" fmla="*/ 0 w 10000"/>
                <a:gd name="connsiteY1" fmla="*/ 5856 h 10824"/>
                <a:gd name="connsiteX0" fmla="*/ 10439 w 10439"/>
                <a:gd name="connsiteY0" fmla="*/ 45652 h 51511"/>
                <a:gd name="connsiteX1" fmla="*/ 439 w 10439"/>
                <a:gd name="connsiteY1" fmla="*/ 46543 h 51511"/>
                <a:gd name="connsiteX2" fmla="*/ 1810 w 10439"/>
                <a:gd name="connsiteY2" fmla="*/ 0 h 51511"/>
                <a:gd name="connsiteX0" fmla="*/ 10506 w 10506"/>
                <a:gd name="connsiteY0" fmla="*/ 45652 h 852596"/>
                <a:gd name="connsiteX1" fmla="*/ 506 w 10506"/>
                <a:gd name="connsiteY1" fmla="*/ 46543 h 852596"/>
                <a:gd name="connsiteX2" fmla="*/ 1877 w 10506"/>
                <a:gd name="connsiteY2" fmla="*/ 0 h 852596"/>
                <a:gd name="connsiteX0" fmla="*/ 10657 w 10657"/>
                <a:gd name="connsiteY0" fmla="*/ 4969 h 1599840"/>
                <a:gd name="connsiteX1" fmla="*/ 657 w 10657"/>
                <a:gd name="connsiteY1" fmla="*/ 5860 h 1599840"/>
                <a:gd name="connsiteX2" fmla="*/ 1280 w 10657"/>
                <a:gd name="connsiteY2" fmla="*/ 948943 h 1599840"/>
                <a:gd name="connsiteX0" fmla="*/ 10657 w 10657"/>
                <a:gd name="connsiteY0" fmla="*/ 77119 h 1671990"/>
                <a:gd name="connsiteX1" fmla="*/ 2210 w 10657"/>
                <a:gd name="connsiteY1" fmla="*/ 55025 h 1671990"/>
                <a:gd name="connsiteX2" fmla="*/ 657 w 10657"/>
                <a:gd name="connsiteY2" fmla="*/ 78010 h 1671990"/>
                <a:gd name="connsiteX3" fmla="*/ 1280 w 10657"/>
                <a:gd name="connsiteY3" fmla="*/ 1021093 h 1671990"/>
                <a:gd name="connsiteX0" fmla="*/ 10657 w 10657"/>
                <a:gd name="connsiteY0" fmla="*/ 776095 h 2370966"/>
                <a:gd name="connsiteX1" fmla="*/ 2493 w 10657"/>
                <a:gd name="connsiteY1" fmla="*/ 0 h 2370966"/>
                <a:gd name="connsiteX2" fmla="*/ 657 w 10657"/>
                <a:gd name="connsiteY2" fmla="*/ 776986 h 2370966"/>
                <a:gd name="connsiteX3" fmla="*/ 1280 w 10657"/>
                <a:gd name="connsiteY3" fmla="*/ 1720069 h 2370966"/>
                <a:gd name="connsiteX0" fmla="*/ 10657 w 10657"/>
                <a:gd name="connsiteY0" fmla="*/ 806771 h 2401642"/>
                <a:gd name="connsiteX1" fmla="*/ 4837 w 10657"/>
                <a:gd name="connsiteY1" fmla="*/ 219180 h 2401642"/>
                <a:gd name="connsiteX2" fmla="*/ 2493 w 10657"/>
                <a:gd name="connsiteY2" fmla="*/ 30676 h 2401642"/>
                <a:gd name="connsiteX3" fmla="*/ 657 w 10657"/>
                <a:gd name="connsiteY3" fmla="*/ 807662 h 2401642"/>
                <a:gd name="connsiteX4" fmla="*/ 1280 w 10657"/>
                <a:gd name="connsiteY4" fmla="*/ 1750745 h 2401642"/>
                <a:gd name="connsiteX0" fmla="*/ 10657 w 10657"/>
                <a:gd name="connsiteY0" fmla="*/ 784949 h 2379820"/>
                <a:gd name="connsiteX1" fmla="*/ 4413 w 10657"/>
                <a:gd name="connsiteY1" fmla="*/ 786421 h 2379820"/>
                <a:gd name="connsiteX2" fmla="*/ 2493 w 10657"/>
                <a:gd name="connsiteY2" fmla="*/ 8854 h 2379820"/>
                <a:gd name="connsiteX3" fmla="*/ 657 w 10657"/>
                <a:gd name="connsiteY3" fmla="*/ 785840 h 2379820"/>
                <a:gd name="connsiteX4" fmla="*/ 1280 w 10657"/>
                <a:gd name="connsiteY4" fmla="*/ 1728923 h 2379820"/>
                <a:gd name="connsiteX0" fmla="*/ 10657 w 10657"/>
                <a:gd name="connsiteY0" fmla="*/ 785034 h 2379905"/>
                <a:gd name="connsiteX1" fmla="*/ 6252 w 10657"/>
                <a:gd name="connsiteY1" fmla="*/ 833631 h 2379905"/>
                <a:gd name="connsiteX2" fmla="*/ 4413 w 10657"/>
                <a:gd name="connsiteY2" fmla="*/ 786506 h 2379905"/>
                <a:gd name="connsiteX3" fmla="*/ 2493 w 10657"/>
                <a:gd name="connsiteY3" fmla="*/ 8939 h 2379905"/>
                <a:gd name="connsiteX4" fmla="*/ 657 w 10657"/>
                <a:gd name="connsiteY4" fmla="*/ 785925 h 2379905"/>
                <a:gd name="connsiteX5" fmla="*/ 1280 w 10657"/>
                <a:gd name="connsiteY5" fmla="*/ 1729008 h 2379905"/>
                <a:gd name="connsiteX0" fmla="*/ 10657 w 10657"/>
                <a:gd name="connsiteY0" fmla="*/ 785038 h 2379909"/>
                <a:gd name="connsiteX1" fmla="*/ 7788 w 10657"/>
                <a:gd name="connsiteY1" fmla="*/ 810073 h 2379909"/>
                <a:gd name="connsiteX2" fmla="*/ 6252 w 10657"/>
                <a:gd name="connsiteY2" fmla="*/ 833635 h 2379909"/>
                <a:gd name="connsiteX3" fmla="*/ 4413 w 10657"/>
                <a:gd name="connsiteY3" fmla="*/ 786510 h 2379909"/>
                <a:gd name="connsiteX4" fmla="*/ 2493 w 10657"/>
                <a:gd name="connsiteY4" fmla="*/ 8943 h 2379909"/>
                <a:gd name="connsiteX5" fmla="*/ 657 w 10657"/>
                <a:gd name="connsiteY5" fmla="*/ 785929 h 2379909"/>
                <a:gd name="connsiteX6" fmla="*/ 1280 w 10657"/>
                <a:gd name="connsiteY6" fmla="*/ 1729012 h 2379909"/>
                <a:gd name="connsiteX0" fmla="*/ 10657 w 10657"/>
                <a:gd name="connsiteY0" fmla="*/ 785038 h 2379909"/>
                <a:gd name="connsiteX1" fmla="*/ 8980 w 10657"/>
                <a:gd name="connsiteY1" fmla="*/ 786514 h 2379909"/>
                <a:gd name="connsiteX2" fmla="*/ 7788 w 10657"/>
                <a:gd name="connsiteY2" fmla="*/ 810073 h 2379909"/>
                <a:gd name="connsiteX3" fmla="*/ 6252 w 10657"/>
                <a:gd name="connsiteY3" fmla="*/ 833635 h 2379909"/>
                <a:gd name="connsiteX4" fmla="*/ 4413 w 10657"/>
                <a:gd name="connsiteY4" fmla="*/ 786510 h 2379909"/>
                <a:gd name="connsiteX5" fmla="*/ 2493 w 10657"/>
                <a:gd name="connsiteY5" fmla="*/ 8943 h 2379909"/>
                <a:gd name="connsiteX6" fmla="*/ 657 w 10657"/>
                <a:gd name="connsiteY6" fmla="*/ 785929 h 2379909"/>
                <a:gd name="connsiteX7" fmla="*/ 1280 w 10657"/>
                <a:gd name="connsiteY7" fmla="*/ 1729012 h 2379909"/>
                <a:gd name="connsiteX0" fmla="*/ 15988 w 15988"/>
                <a:gd name="connsiteY0" fmla="*/ 8975855 h 9052345"/>
                <a:gd name="connsiteX1" fmla="*/ 14311 w 15988"/>
                <a:gd name="connsiteY1" fmla="*/ 8977331 h 9052345"/>
                <a:gd name="connsiteX2" fmla="*/ 13119 w 15988"/>
                <a:gd name="connsiteY2" fmla="*/ 9000890 h 9052345"/>
                <a:gd name="connsiteX3" fmla="*/ 11583 w 15988"/>
                <a:gd name="connsiteY3" fmla="*/ 9024452 h 9052345"/>
                <a:gd name="connsiteX4" fmla="*/ 9744 w 15988"/>
                <a:gd name="connsiteY4" fmla="*/ 8977327 h 9052345"/>
                <a:gd name="connsiteX5" fmla="*/ 7824 w 15988"/>
                <a:gd name="connsiteY5" fmla="*/ 8199760 h 9052345"/>
                <a:gd name="connsiteX6" fmla="*/ 5988 w 15988"/>
                <a:gd name="connsiteY6" fmla="*/ 8976746 h 9052345"/>
                <a:gd name="connsiteX7" fmla="*/ 84 w 15988"/>
                <a:gd name="connsiteY7" fmla="*/ 0 h 9052345"/>
                <a:gd name="connsiteX0" fmla="*/ 16315 w 16315"/>
                <a:gd name="connsiteY0" fmla="*/ 8975855 h 9052345"/>
                <a:gd name="connsiteX1" fmla="*/ 14638 w 16315"/>
                <a:gd name="connsiteY1" fmla="*/ 8977331 h 9052345"/>
                <a:gd name="connsiteX2" fmla="*/ 13446 w 16315"/>
                <a:gd name="connsiteY2" fmla="*/ 9000890 h 9052345"/>
                <a:gd name="connsiteX3" fmla="*/ 11910 w 16315"/>
                <a:gd name="connsiteY3" fmla="*/ 9024452 h 9052345"/>
                <a:gd name="connsiteX4" fmla="*/ 10071 w 16315"/>
                <a:gd name="connsiteY4" fmla="*/ 8977327 h 9052345"/>
                <a:gd name="connsiteX5" fmla="*/ 8151 w 16315"/>
                <a:gd name="connsiteY5" fmla="*/ 8199760 h 9052345"/>
                <a:gd name="connsiteX6" fmla="*/ 1445 w 16315"/>
                <a:gd name="connsiteY6" fmla="*/ 22980 h 9052345"/>
                <a:gd name="connsiteX7" fmla="*/ 411 w 16315"/>
                <a:gd name="connsiteY7" fmla="*/ 0 h 9052345"/>
                <a:gd name="connsiteX0" fmla="*/ 16315 w 16315"/>
                <a:gd name="connsiteY0" fmla="*/ 9542113 h 9618603"/>
                <a:gd name="connsiteX1" fmla="*/ 14638 w 16315"/>
                <a:gd name="connsiteY1" fmla="*/ 9543589 h 9618603"/>
                <a:gd name="connsiteX2" fmla="*/ 13446 w 16315"/>
                <a:gd name="connsiteY2" fmla="*/ 9567148 h 9618603"/>
                <a:gd name="connsiteX3" fmla="*/ 11910 w 16315"/>
                <a:gd name="connsiteY3" fmla="*/ 9590710 h 9618603"/>
                <a:gd name="connsiteX4" fmla="*/ 10071 w 16315"/>
                <a:gd name="connsiteY4" fmla="*/ 9543585 h 9618603"/>
                <a:gd name="connsiteX5" fmla="*/ 2533 w 16315"/>
                <a:gd name="connsiteY5" fmla="*/ 753 h 9618603"/>
                <a:gd name="connsiteX6" fmla="*/ 1445 w 16315"/>
                <a:gd name="connsiteY6" fmla="*/ 589238 h 9618603"/>
                <a:gd name="connsiteX7" fmla="*/ 411 w 16315"/>
                <a:gd name="connsiteY7" fmla="*/ 566258 h 9618603"/>
                <a:gd name="connsiteX0" fmla="*/ 16315 w 16315"/>
                <a:gd name="connsiteY0" fmla="*/ 9547011 h 9596120"/>
                <a:gd name="connsiteX1" fmla="*/ 14638 w 16315"/>
                <a:gd name="connsiteY1" fmla="*/ 9548487 h 9596120"/>
                <a:gd name="connsiteX2" fmla="*/ 13446 w 16315"/>
                <a:gd name="connsiteY2" fmla="*/ 9572046 h 9596120"/>
                <a:gd name="connsiteX3" fmla="*/ 11910 w 16315"/>
                <a:gd name="connsiteY3" fmla="*/ 9595608 h 9596120"/>
                <a:gd name="connsiteX4" fmla="*/ 3645 w 16315"/>
                <a:gd name="connsiteY4" fmla="*/ 1254470 h 9596120"/>
                <a:gd name="connsiteX5" fmla="*/ 2533 w 16315"/>
                <a:gd name="connsiteY5" fmla="*/ 5651 h 9596120"/>
                <a:gd name="connsiteX6" fmla="*/ 1445 w 16315"/>
                <a:gd name="connsiteY6" fmla="*/ 594136 h 9596120"/>
                <a:gd name="connsiteX7" fmla="*/ 411 w 16315"/>
                <a:gd name="connsiteY7" fmla="*/ 571156 h 9596120"/>
                <a:gd name="connsiteX0" fmla="*/ 16315 w 16315"/>
                <a:gd name="connsiteY0" fmla="*/ 9564926 h 9589964"/>
                <a:gd name="connsiteX1" fmla="*/ 14638 w 16315"/>
                <a:gd name="connsiteY1" fmla="*/ 9566402 h 9589964"/>
                <a:gd name="connsiteX2" fmla="*/ 13446 w 16315"/>
                <a:gd name="connsiteY2" fmla="*/ 9589961 h 9589964"/>
                <a:gd name="connsiteX3" fmla="*/ 4757 w 16315"/>
                <a:gd name="connsiteY3" fmla="*/ 7 h 9589964"/>
                <a:gd name="connsiteX4" fmla="*/ 3645 w 16315"/>
                <a:gd name="connsiteY4" fmla="*/ 1272385 h 9589964"/>
                <a:gd name="connsiteX5" fmla="*/ 2533 w 16315"/>
                <a:gd name="connsiteY5" fmla="*/ 23566 h 9589964"/>
                <a:gd name="connsiteX6" fmla="*/ 1445 w 16315"/>
                <a:gd name="connsiteY6" fmla="*/ 612051 h 9589964"/>
                <a:gd name="connsiteX7" fmla="*/ 411 w 16315"/>
                <a:gd name="connsiteY7" fmla="*/ 589071 h 9589964"/>
                <a:gd name="connsiteX0" fmla="*/ 16315 w 16315"/>
                <a:gd name="connsiteY0" fmla="*/ 9564926 h 9566401"/>
                <a:gd name="connsiteX1" fmla="*/ 14638 w 16315"/>
                <a:gd name="connsiteY1" fmla="*/ 9566402 h 9566401"/>
                <a:gd name="connsiteX2" fmla="*/ 5767 w 16315"/>
                <a:gd name="connsiteY2" fmla="*/ 1225259 h 9566401"/>
                <a:gd name="connsiteX3" fmla="*/ 4757 w 16315"/>
                <a:gd name="connsiteY3" fmla="*/ 7 h 9566401"/>
                <a:gd name="connsiteX4" fmla="*/ 3645 w 16315"/>
                <a:gd name="connsiteY4" fmla="*/ 1272385 h 9566401"/>
                <a:gd name="connsiteX5" fmla="*/ 2533 w 16315"/>
                <a:gd name="connsiteY5" fmla="*/ 23566 h 9566401"/>
                <a:gd name="connsiteX6" fmla="*/ 1445 w 16315"/>
                <a:gd name="connsiteY6" fmla="*/ 612051 h 9566401"/>
                <a:gd name="connsiteX7" fmla="*/ 411 w 16315"/>
                <a:gd name="connsiteY7" fmla="*/ 589071 h 9566401"/>
                <a:gd name="connsiteX0" fmla="*/ 16315 w 16315"/>
                <a:gd name="connsiteY0" fmla="*/ 9564926 h 9564924"/>
                <a:gd name="connsiteX1" fmla="*/ 6858 w 16315"/>
                <a:gd name="connsiteY1" fmla="*/ 11 h 9564924"/>
                <a:gd name="connsiteX2" fmla="*/ 5767 w 16315"/>
                <a:gd name="connsiteY2" fmla="*/ 1225259 h 9564924"/>
                <a:gd name="connsiteX3" fmla="*/ 4757 w 16315"/>
                <a:gd name="connsiteY3" fmla="*/ 7 h 9564924"/>
                <a:gd name="connsiteX4" fmla="*/ 3645 w 16315"/>
                <a:gd name="connsiteY4" fmla="*/ 1272385 h 9564924"/>
                <a:gd name="connsiteX5" fmla="*/ 2533 w 16315"/>
                <a:gd name="connsiteY5" fmla="*/ 23566 h 9564924"/>
                <a:gd name="connsiteX6" fmla="*/ 1445 w 16315"/>
                <a:gd name="connsiteY6" fmla="*/ 612051 h 9564924"/>
                <a:gd name="connsiteX7" fmla="*/ 411 w 16315"/>
                <a:gd name="connsiteY7" fmla="*/ 589071 h 9564924"/>
                <a:gd name="connsiteX0" fmla="*/ 7909 w 7909"/>
                <a:gd name="connsiteY0" fmla="*/ 1247352 h 1435448"/>
                <a:gd name="connsiteX1" fmla="*/ 6858 w 7909"/>
                <a:gd name="connsiteY1" fmla="*/ 11 h 1435448"/>
                <a:gd name="connsiteX2" fmla="*/ 5767 w 7909"/>
                <a:gd name="connsiteY2" fmla="*/ 1225259 h 1435448"/>
                <a:gd name="connsiteX3" fmla="*/ 4757 w 7909"/>
                <a:gd name="connsiteY3" fmla="*/ 7 h 1435448"/>
                <a:gd name="connsiteX4" fmla="*/ 3645 w 7909"/>
                <a:gd name="connsiteY4" fmla="*/ 1272385 h 1435448"/>
                <a:gd name="connsiteX5" fmla="*/ 2533 w 7909"/>
                <a:gd name="connsiteY5" fmla="*/ 23566 h 1435448"/>
                <a:gd name="connsiteX6" fmla="*/ 1445 w 7909"/>
                <a:gd name="connsiteY6" fmla="*/ 612051 h 1435448"/>
                <a:gd name="connsiteX7" fmla="*/ 411 w 7909"/>
                <a:gd name="connsiteY7" fmla="*/ 589071 h 1435448"/>
                <a:gd name="connsiteX0" fmla="*/ 9480 w 9480"/>
                <a:gd name="connsiteY0" fmla="*/ 8690 h 8929"/>
                <a:gd name="connsiteX1" fmla="*/ 8151 w 9480"/>
                <a:gd name="connsiteY1" fmla="*/ 0 h 8929"/>
                <a:gd name="connsiteX2" fmla="*/ 6772 w 9480"/>
                <a:gd name="connsiteY2" fmla="*/ 8536 h 8929"/>
                <a:gd name="connsiteX3" fmla="*/ 5495 w 9480"/>
                <a:gd name="connsiteY3" fmla="*/ 0 h 8929"/>
                <a:gd name="connsiteX4" fmla="*/ 4089 w 9480"/>
                <a:gd name="connsiteY4" fmla="*/ 8864 h 8929"/>
                <a:gd name="connsiteX5" fmla="*/ 2683 w 9480"/>
                <a:gd name="connsiteY5" fmla="*/ 164 h 8929"/>
                <a:gd name="connsiteX6" fmla="*/ 1307 w 9480"/>
                <a:gd name="connsiteY6" fmla="*/ 4264 h 8929"/>
                <a:gd name="connsiteX7" fmla="*/ 0 w 9480"/>
                <a:gd name="connsiteY7" fmla="*/ 4104 h 8929"/>
                <a:gd name="connsiteX0" fmla="*/ 9973 w 9973"/>
                <a:gd name="connsiteY0" fmla="*/ 9732 h 10000"/>
                <a:gd name="connsiteX1" fmla="*/ 8571 w 9973"/>
                <a:gd name="connsiteY1" fmla="*/ 0 h 10000"/>
                <a:gd name="connsiteX2" fmla="*/ 7116 w 9973"/>
                <a:gd name="connsiteY2" fmla="*/ 9560 h 10000"/>
                <a:gd name="connsiteX3" fmla="*/ 5769 w 9973"/>
                <a:gd name="connsiteY3" fmla="*/ 0 h 10000"/>
                <a:gd name="connsiteX4" fmla="*/ 4286 w 9973"/>
                <a:gd name="connsiteY4" fmla="*/ 9927 h 10000"/>
                <a:gd name="connsiteX5" fmla="*/ 2803 w 9973"/>
                <a:gd name="connsiteY5" fmla="*/ 184 h 10000"/>
                <a:gd name="connsiteX6" fmla="*/ 1352 w 9973"/>
                <a:gd name="connsiteY6" fmla="*/ 4775 h 10000"/>
                <a:gd name="connsiteX7" fmla="*/ 0 w 9973"/>
                <a:gd name="connsiteY7" fmla="*/ 5148 h 10000"/>
                <a:gd name="connsiteX0" fmla="*/ 10000 w 10000"/>
                <a:gd name="connsiteY0" fmla="*/ 9732 h 10000"/>
                <a:gd name="connsiteX1" fmla="*/ 8594 w 10000"/>
                <a:gd name="connsiteY1" fmla="*/ 0 h 10000"/>
                <a:gd name="connsiteX2" fmla="*/ 7135 w 10000"/>
                <a:gd name="connsiteY2" fmla="*/ 9560 h 10000"/>
                <a:gd name="connsiteX3" fmla="*/ 5785 w 10000"/>
                <a:gd name="connsiteY3" fmla="*/ 0 h 10000"/>
                <a:gd name="connsiteX4" fmla="*/ 4298 w 10000"/>
                <a:gd name="connsiteY4" fmla="*/ 9927 h 10000"/>
                <a:gd name="connsiteX5" fmla="*/ 2811 w 10000"/>
                <a:gd name="connsiteY5" fmla="*/ 184 h 10000"/>
                <a:gd name="connsiteX6" fmla="*/ 1356 w 10000"/>
                <a:gd name="connsiteY6" fmla="*/ 4775 h 10000"/>
                <a:gd name="connsiteX7" fmla="*/ 0 w 10000"/>
                <a:gd name="connsiteY7" fmla="*/ 5148 h 10000"/>
                <a:gd name="connsiteX0" fmla="*/ 10878 w 10878"/>
                <a:gd name="connsiteY0" fmla="*/ 9732 h 10000"/>
                <a:gd name="connsiteX1" fmla="*/ 9472 w 10878"/>
                <a:gd name="connsiteY1" fmla="*/ 0 h 10000"/>
                <a:gd name="connsiteX2" fmla="*/ 8013 w 10878"/>
                <a:gd name="connsiteY2" fmla="*/ 9560 h 10000"/>
                <a:gd name="connsiteX3" fmla="*/ 6663 w 10878"/>
                <a:gd name="connsiteY3" fmla="*/ 0 h 10000"/>
                <a:gd name="connsiteX4" fmla="*/ 5176 w 10878"/>
                <a:gd name="connsiteY4" fmla="*/ 9927 h 10000"/>
                <a:gd name="connsiteX5" fmla="*/ 3689 w 10878"/>
                <a:gd name="connsiteY5" fmla="*/ 184 h 10000"/>
                <a:gd name="connsiteX6" fmla="*/ 2234 w 10878"/>
                <a:gd name="connsiteY6" fmla="*/ 4775 h 10000"/>
                <a:gd name="connsiteX7" fmla="*/ 0 w 10878"/>
                <a:gd name="connsiteY7" fmla="*/ 5883 h 10000"/>
                <a:gd name="connsiteX0" fmla="*/ 10878 w 10878"/>
                <a:gd name="connsiteY0" fmla="*/ 9732 h 10000"/>
                <a:gd name="connsiteX1" fmla="*/ 9472 w 10878"/>
                <a:gd name="connsiteY1" fmla="*/ 0 h 10000"/>
                <a:gd name="connsiteX2" fmla="*/ 8013 w 10878"/>
                <a:gd name="connsiteY2" fmla="*/ 9560 h 10000"/>
                <a:gd name="connsiteX3" fmla="*/ 6663 w 10878"/>
                <a:gd name="connsiteY3" fmla="*/ 0 h 10000"/>
                <a:gd name="connsiteX4" fmla="*/ 5176 w 10878"/>
                <a:gd name="connsiteY4" fmla="*/ 9927 h 10000"/>
                <a:gd name="connsiteX5" fmla="*/ 3689 w 10878"/>
                <a:gd name="connsiteY5" fmla="*/ 184 h 10000"/>
                <a:gd name="connsiteX6" fmla="*/ 2234 w 10878"/>
                <a:gd name="connsiteY6" fmla="*/ 4775 h 10000"/>
                <a:gd name="connsiteX7" fmla="*/ 0 w 1087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3689 w 15188"/>
                <a:gd name="connsiteY5" fmla="*/ 184 h 10000"/>
                <a:gd name="connsiteX6" fmla="*/ 2234 w 15188"/>
                <a:gd name="connsiteY6" fmla="*/ 4775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3689 w 15188"/>
                <a:gd name="connsiteY5" fmla="*/ 184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12350 w 15188"/>
                <a:gd name="connsiteY1" fmla="*/ 184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12350 w 15188"/>
                <a:gd name="connsiteY1" fmla="*/ 184 h 10000"/>
                <a:gd name="connsiteX2" fmla="*/ 9445 w 15188"/>
                <a:gd name="connsiteY2" fmla="*/ 9836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3783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5869 w 17269"/>
                <a:gd name="connsiteY6" fmla="*/ 5143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4369 w 17269"/>
                <a:gd name="connsiteY6" fmla="*/ 5419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5798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5798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9 h 10115"/>
                <a:gd name="connsiteX1" fmla="*/ 14431 w 17269"/>
                <a:gd name="connsiteY1" fmla="*/ 187 h 10115"/>
                <a:gd name="connsiteX2" fmla="*/ 11553 w 17269"/>
                <a:gd name="connsiteY2" fmla="*/ 10115 h 10115"/>
                <a:gd name="connsiteX3" fmla="*/ 8744 w 17269"/>
                <a:gd name="connsiteY3" fmla="*/ 3 h 10115"/>
                <a:gd name="connsiteX4" fmla="*/ 5798 w 17269"/>
                <a:gd name="connsiteY4" fmla="*/ 9930 h 10115"/>
                <a:gd name="connsiteX5" fmla="*/ 2999 w 17269"/>
                <a:gd name="connsiteY5" fmla="*/ 3 h 10115"/>
                <a:gd name="connsiteX6" fmla="*/ 3031 w 17269"/>
                <a:gd name="connsiteY6" fmla="*/ 5514 h 10115"/>
                <a:gd name="connsiteX7" fmla="*/ 0 w 17269"/>
                <a:gd name="connsiteY7" fmla="*/ 5610 h 10115"/>
                <a:gd name="connsiteX0" fmla="*/ 17269 w 17269"/>
                <a:gd name="connsiteY0" fmla="*/ 9919 h 10115"/>
                <a:gd name="connsiteX1" fmla="*/ 14431 w 17269"/>
                <a:gd name="connsiteY1" fmla="*/ 187 h 10115"/>
                <a:gd name="connsiteX2" fmla="*/ 11553 w 17269"/>
                <a:gd name="connsiteY2" fmla="*/ 10115 h 10115"/>
                <a:gd name="connsiteX3" fmla="*/ 8744 w 17269"/>
                <a:gd name="connsiteY3" fmla="*/ 3 h 10115"/>
                <a:gd name="connsiteX4" fmla="*/ 5798 w 17269"/>
                <a:gd name="connsiteY4" fmla="*/ 9930 h 10115"/>
                <a:gd name="connsiteX5" fmla="*/ 2999 w 17269"/>
                <a:gd name="connsiteY5" fmla="*/ 3 h 10115"/>
                <a:gd name="connsiteX6" fmla="*/ 1585 w 17269"/>
                <a:gd name="connsiteY6" fmla="*/ 5698 h 10115"/>
                <a:gd name="connsiteX7" fmla="*/ 0 w 17269"/>
                <a:gd name="connsiteY7" fmla="*/ 5610 h 10115"/>
                <a:gd name="connsiteX0" fmla="*/ 20025 w 20025"/>
                <a:gd name="connsiteY0" fmla="*/ 9919 h 10115"/>
                <a:gd name="connsiteX1" fmla="*/ 17187 w 20025"/>
                <a:gd name="connsiteY1" fmla="*/ 187 h 10115"/>
                <a:gd name="connsiteX2" fmla="*/ 14309 w 20025"/>
                <a:gd name="connsiteY2" fmla="*/ 10115 h 10115"/>
                <a:gd name="connsiteX3" fmla="*/ 11500 w 20025"/>
                <a:gd name="connsiteY3" fmla="*/ 3 h 10115"/>
                <a:gd name="connsiteX4" fmla="*/ 8554 w 20025"/>
                <a:gd name="connsiteY4" fmla="*/ 9930 h 10115"/>
                <a:gd name="connsiteX5" fmla="*/ 5755 w 20025"/>
                <a:gd name="connsiteY5" fmla="*/ 3 h 10115"/>
                <a:gd name="connsiteX6" fmla="*/ 4341 w 20025"/>
                <a:gd name="connsiteY6" fmla="*/ 5698 h 10115"/>
                <a:gd name="connsiteX7" fmla="*/ 0 w 20025"/>
                <a:gd name="connsiteY7" fmla="*/ 5702 h 10115"/>
                <a:gd name="connsiteX0" fmla="*/ 20025 w 20025"/>
                <a:gd name="connsiteY0" fmla="*/ 9919 h 10115"/>
                <a:gd name="connsiteX1" fmla="*/ 17187 w 20025"/>
                <a:gd name="connsiteY1" fmla="*/ 187 h 10115"/>
                <a:gd name="connsiteX2" fmla="*/ 14309 w 20025"/>
                <a:gd name="connsiteY2" fmla="*/ 10115 h 10115"/>
                <a:gd name="connsiteX3" fmla="*/ 11500 w 20025"/>
                <a:gd name="connsiteY3" fmla="*/ 3 h 10115"/>
                <a:gd name="connsiteX4" fmla="*/ 8554 w 20025"/>
                <a:gd name="connsiteY4" fmla="*/ 9930 h 10115"/>
                <a:gd name="connsiteX5" fmla="*/ 5755 w 20025"/>
                <a:gd name="connsiteY5" fmla="*/ 3 h 10115"/>
                <a:gd name="connsiteX6" fmla="*/ 4341 w 20025"/>
                <a:gd name="connsiteY6" fmla="*/ 5698 h 10115"/>
                <a:gd name="connsiteX7" fmla="*/ 0 w 20025"/>
                <a:gd name="connsiteY7" fmla="*/ 5702 h 10115"/>
                <a:gd name="connsiteX0" fmla="*/ 20011 w 20011"/>
                <a:gd name="connsiteY0" fmla="*/ 9919 h 10115"/>
                <a:gd name="connsiteX1" fmla="*/ 17173 w 20011"/>
                <a:gd name="connsiteY1" fmla="*/ 187 h 10115"/>
                <a:gd name="connsiteX2" fmla="*/ 14295 w 20011"/>
                <a:gd name="connsiteY2" fmla="*/ 10115 h 10115"/>
                <a:gd name="connsiteX3" fmla="*/ 11486 w 20011"/>
                <a:gd name="connsiteY3" fmla="*/ 3 h 10115"/>
                <a:gd name="connsiteX4" fmla="*/ 8540 w 20011"/>
                <a:gd name="connsiteY4" fmla="*/ 9930 h 10115"/>
                <a:gd name="connsiteX5" fmla="*/ 5741 w 20011"/>
                <a:gd name="connsiteY5" fmla="*/ 3 h 10115"/>
                <a:gd name="connsiteX6" fmla="*/ 4327 w 20011"/>
                <a:gd name="connsiteY6" fmla="*/ 5698 h 10115"/>
                <a:gd name="connsiteX7" fmla="*/ 0 w 20011"/>
                <a:gd name="connsiteY7" fmla="*/ 5059 h 10115"/>
                <a:gd name="connsiteX0" fmla="*/ 20011 w 20011"/>
                <a:gd name="connsiteY0" fmla="*/ 9918 h 10115"/>
                <a:gd name="connsiteX1" fmla="*/ 17173 w 20011"/>
                <a:gd name="connsiteY1" fmla="*/ 186 h 10115"/>
                <a:gd name="connsiteX2" fmla="*/ 14295 w 20011"/>
                <a:gd name="connsiteY2" fmla="*/ 10114 h 10115"/>
                <a:gd name="connsiteX3" fmla="*/ 11486 w 20011"/>
                <a:gd name="connsiteY3" fmla="*/ 2 h 10115"/>
                <a:gd name="connsiteX4" fmla="*/ 8540 w 20011"/>
                <a:gd name="connsiteY4" fmla="*/ 9929 h 10115"/>
                <a:gd name="connsiteX5" fmla="*/ 5741 w 20011"/>
                <a:gd name="connsiteY5" fmla="*/ 2 h 10115"/>
                <a:gd name="connsiteX6" fmla="*/ 2881 w 20011"/>
                <a:gd name="connsiteY6" fmla="*/ 10109 h 10115"/>
                <a:gd name="connsiteX7" fmla="*/ 0 w 20011"/>
                <a:gd name="connsiteY7" fmla="*/ 5058 h 10115"/>
                <a:gd name="connsiteX0" fmla="*/ 20011 w 20011"/>
                <a:gd name="connsiteY0" fmla="*/ 9918 h 10115"/>
                <a:gd name="connsiteX1" fmla="*/ 17173 w 20011"/>
                <a:gd name="connsiteY1" fmla="*/ 186 h 10115"/>
                <a:gd name="connsiteX2" fmla="*/ 14295 w 20011"/>
                <a:gd name="connsiteY2" fmla="*/ 10114 h 10115"/>
                <a:gd name="connsiteX3" fmla="*/ 11486 w 20011"/>
                <a:gd name="connsiteY3" fmla="*/ 2 h 10115"/>
                <a:gd name="connsiteX4" fmla="*/ 8540 w 20011"/>
                <a:gd name="connsiteY4" fmla="*/ 9929 h 10115"/>
                <a:gd name="connsiteX5" fmla="*/ 5741 w 20011"/>
                <a:gd name="connsiteY5" fmla="*/ 2 h 10115"/>
                <a:gd name="connsiteX6" fmla="*/ 2881 w 20011"/>
                <a:gd name="connsiteY6" fmla="*/ 10109 h 10115"/>
                <a:gd name="connsiteX7" fmla="*/ 0 w 20011"/>
                <a:gd name="connsiteY7" fmla="*/ 5058 h 10115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231"/>
                <a:gd name="connsiteY0" fmla="*/ 9918 h 10576"/>
                <a:gd name="connsiteX1" fmla="*/ 20024 w 20231"/>
                <a:gd name="connsiteY1" fmla="*/ 9837 h 10576"/>
                <a:gd name="connsiteX2" fmla="*/ 17173 w 20231"/>
                <a:gd name="connsiteY2" fmla="*/ 186 h 10576"/>
                <a:gd name="connsiteX3" fmla="*/ 14295 w 20231"/>
                <a:gd name="connsiteY3" fmla="*/ 10114 h 10576"/>
                <a:gd name="connsiteX4" fmla="*/ 11486 w 20231"/>
                <a:gd name="connsiteY4" fmla="*/ 2 h 10576"/>
                <a:gd name="connsiteX5" fmla="*/ 8540 w 20231"/>
                <a:gd name="connsiteY5" fmla="*/ 9929 h 10576"/>
                <a:gd name="connsiteX6" fmla="*/ 5741 w 20231"/>
                <a:gd name="connsiteY6" fmla="*/ 2 h 10576"/>
                <a:gd name="connsiteX7" fmla="*/ 2881 w 20231"/>
                <a:gd name="connsiteY7" fmla="*/ 10109 h 10576"/>
                <a:gd name="connsiteX8" fmla="*/ 0 w 20231"/>
                <a:gd name="connsiteY8" fmla="*/ 5058 h 10576"/>
                <a:gd name="connsiteX0" fmla="*/ 20011 w 20688"/>
                <a:gd name="connsiteY0" fmla="*/ 9918 h 10114"/>
                <a:gd name="connsiteX1" fmla="*/ 20564 w 20688"/>
                <a:gd name="connsiteY1" fmla="*/ 7539 h 10114"/>
                <a:gd name="connsiteX2" fmla="*/ 17173 w 20688"/>
                <a:gd name="connsiteY2" fmla="*/ 186 h 10114"/>
                <a:gd name="connsiteX3" fmla="*/ 14295 w 20688"/>
                <a:gd name="connsiteY3" fmla="*/ 10114 h 10114"/>
                <a:gd name="connsiteX4" fmla="*/ 11486 w 20688"/>
                <a:gd name="connsiteY4" fmla="*/ 2 h 10114"/>
                <a:gd name="connsiteX5" fmla="*/ 8540 w 20688"/>
                <a:gd name="connsiteY5" fmla="*/ 9929 h 10114"/>
                <a:gd name="connsiteX6" fmla="*/ 5741 w 20688"/>
                <a:gd name="connsiteY6" fmla="*/ 2 h 10114"/>
                <a:gd name="connsiteX7" fmla="*/ 2881 w 20688"/>
                <a:gd name="connsiteY7" fmla="*/ 10109 h 10114"/>
                <a:gd name="connsiteX8" fmla="*/ 0 w 20688"/>
                <a:gd name="connsiteY8" fmla="*/ 5058 h 10114"/>
                <a:gd name="connsiteX0" fmla="*/ 29091 w 29091"/>
                <a:gd name="connsiteY0" fmla="*/ 7252 h 10114"/>
                <a:gd name="connsiteX1" fmla="*/ 20564 w 29091"/>
                <a:gd name="connsiteY1" fmla="*/ 7539 h 10114"/>
                <a:gd name="connsiteX2" fmla="*/ 17173 w 29091"/>
                <a:gd name="connsiteY2" fmla="*/ 186 h 10114"/>
                <a:gd name="connsiteX3" fmla="*/ 14295 w 29091"/>
                <a:gd name="connsiteY3" fmla="*/ 10114 h 10114"/>
                <a:gd name="connsiteX4" fmla="*/ 11486 w 29091"/>
                <a:gd name="connsiteY4" fmla="*/ 2 h 10114"/>
                <a:gd name="connsiteX5" fmla="*/ 8540 w 29091"/>
                <a:gd name="connsiteY5" fmla="*/ 9929 h 10114"/>
                <a:gd name="connsiteX6" fmla="*/ 5741 w 29091"/>
                <a:gd name="connsiteY6" fmla="*/ 2 h 10114"/>
                <a:gd name="connsiteX7" fmla="*/ 2881 w 29091"/>
                <a:gd name="connsiteY7" fmla="*/ 10109 h 10114"/>
                <a:gd name="connsiteX8" fmla="*/ 0 w 29091"/>
                <a:gd name="connsiteY8" fmla="*/ 5058 h 10114"/>
                <a:gd name="connsiteX0" fmla="*/ 29091 w 29091"/>
                <a:gd name="connsiteY0" fmla="*/ 7252 h 10465"/>
                <a:gd name="connsiteX1" fmla="*/ 20024 w 29091"/>
                <a:gd name="connsiteY1" fmla="*/ 10113 h 10465"/>
                <a:gd name="connsiteX2" fmla="*/ 17173 w 29091"/>
                <a:gd name="connsiteY2" fmla="*/ 186 h 10465"/>
                <a:gd name="connsiteX3" fmla="*/ 14295 w 29091"/>
                <a:gd name="connsiteY3" fmla="*/ 10114 h 10465"/>
                <a:gd name="connsiteX4" fmla="*/ 11486 w 29091"/>
                <a:gd name="connsiteY4" fmla="*/ 2 h 10465"/>
                <a:gd name="connsiteX5" fmla="*/ 8540 w 29091"/>
                <a:gd name="connsiteY5" fmla="*/ 9929 h 10465"/>
                <a:gd name="connsiteX6" fmla="*/ 5741 w 29091"/>
                <a:gd name="connsiteY6" fmla="*/ 2 h 10465"/>
                <a:gd name="connsiteX7" fmla="*/ 2881 w 29091"/>
                <a:gd name="connsiteY7" fmla="*/ 10109 h 10465"/>
                <a:gd name="connsiteX8" fmla="*/ 0 w 29091"/>
                <a:gd name="connsiteY8" fmla="*/ 5058 h 10465"/>
                <a:gd name="connsiteX0" fmla="*/ 29091 w 29091"/>
                <a:gd name="connsiteY0" fmla="*/ 7252 h 10465"/>
                <a:gd name="connsiteX1" fmla="*/ 20024 w 29091"/>
                <a:gd name="connsiteY1" fmla="*/ 10113 h 10465"/>
                <a:gd name="connsiteX2" fmla="*/ 17173 w 29091"/>
                <a:gd name="connsiteY2" fmla="*/ 186 h 10465"/>
                <a:gd name="connsiteX3" fmla="*/ 14295 w 29091"/>
                <a:gd name="connsiteY3" fmla="*/ 10114 h 10465"/>
                <a:gd name="connsiteX4" fmla="*/ 11486 w 29091"/>
                <a:gd name="connsiteY4" fmla="*/ 2 h 10465"/>
                <a:gd name="connsiteX5" fmla="*/ 8540 w 29091"/>
                <a:gd name="connsiteY5" fmla="*/ 9929 h 10465"/>
                <a:gd name="connsiteX6" fmla="*/ 5741 w 29091"/>
                <a:gd name="connsiteY6" fmla="*/ 2 h 10465"/>
                <a:gd name="connsiteX7" fmla="*/ 2881 w 29091"/>
                <a:gd name="connsiteY7" fmla="*/ 10109 h 10465"/>
                <a:gd name="connsiteX8" fmla="*/ 0 w 29091"/>
                <a:gd name="connsiteY8" fmla="*/ 5058 h 10465"/>
                <a:gd name="connsiteX0" fmla="*/ 29091 w 29091"/>
                <a:gd name="connsiteY0" fmla="*/ 7252 h 11004"/>
                <a:gd name="connsiteX1" fmla="*/ 22322 w 29091"/>
                <a:gd name="connsiteY1" fmla="*/ 10205 h 11004"/>
                <a:gd name="connsiteX2" fmla="*/ 20024 w 29091"/>
                <a:gd name="connsiteY2" fmla="*/ 10113 h 11004"/>
                <a:gd name="connsiteX3" fmla="*/ 17173 w 29091"/>
                <a:gd name="connsiteY3" fmla="*/ 186 h 11004"/>
                <a:gd name="connsiteX4" fmla="*/ 14295 w 29091"/>
                <a:gd name="connsiteY4" fmla="*/ 10114 h 11004"/>
                <a:gd name="connsiteX5" fmla="*/ 11486 w 29091"/>
                <a:gd name="connsiteY5" fmla="*/ 2 h 11004"/>
                <a:gd name="connsiteX6" fmla="*/ 8540 w 29091"/>
                <a:gd name="connsiteY6" fmla="*/ 9929 h 11004"/>
                <a:gd name="connsiteX7" fmla="*/ 5741 w 29091"/>
                <a:gd name="connsiteY7" fmla="*/ 2 h 11004"/>
                <a:gd name="connsiteX8" fmla="*/ 2881 w 29091"/>
                <a:gd name="connsiteY8" fmla="*/ 10109 h 11004"/>
                <a:gd name="connsiteX9" fmla="*/ 0 w 29091"/>
                <a:gd name="connsiteY9" fmla="*/ 5058 h 11004"/>
                <a:gd name="connsiteX0" fmla="*/ 29091 w 29091"/>
                <a:gd name="connsiteY0" fmla="*/ 7252 h 10920"/>
                <a:gd name="connsiteX1" fmla="*/ 24659 w 29091"/>
                <a:gd name="connsiteY1" fmla="*/ 9102 h 10920"/>
                <a:gd name="connsiteX2" fmla="*/ 22322 w 29091"/>
                <a:gd name="connsiteY2" fmla="*/ 10205 h 10920"/>
                <a:gd name="connsiteX3" fmla="*/ 20024 w 29091"/>
                <a:gd name="connsiteY3" fmla="*/ 10113 h 10920"/>
                <a:gd name="connsiteX4" fmla="*/ 17173 w 29091"/>
                <a:gd name="connsiteY4" fmla="*/ 186 h 10920"/>
                <a:gd name="connsiteX5" fmla="*/ 14295 w 29091"/>
                <a:gd name="connsiteY5" fmla="*/ 10114 h 10920"/>
                <a:gd name="connsiteX6" fmla="*/ 11486 w 29091"/>
                <a:gd name="connsiteY6" fmla="*/ 2 h 10920"/>
                <a:gd name="connsiteX7" fmla="*/ 8540 w 29091"/>
                <a:gd name="connsiteY7" fmla="*/ 9929 h 10920"/>
                <a:gd name="connsiteX8" fmla="*/ 5741 w 29091"/>
                <a:gd name="connsiteY8" fmla="*/ 2 h 10920"/>
                <a:gd name="connsiteX9" fmla="*/ 2881 w 29091"/>
                <a:gd name="connsiteY9" fmla="*/ 10109 h 10920"/>
                <a:gd name="connsiteX10" fmla="*/ 0 w 29091"/>
                <a:gd name="connsiteY10" fmla="*/ 5058 h 10920"/>
                <a:gd name="connsiteX0" fmla="*/ 29091 w 29091"/>
                <a:gd name="connsiteY0" fmla="*/ 7252 h 10920"/>
                <a:gd name="connsiteX1" fmla="*/ 26659 w 29091"/>
                <a:gd name="connsiteY1" fmla="*/ 8275 h 10920"/>
                <a:gd name="connsiteX2" fmla="*/ 24659 w 29091"/>
                <a:gd name="connsiteY2" fmla="*/ 9102 h 10920"/>
                <a:gd name="connsiteX3" fmla="*/ 22322 w 29091"/>
                <a:gd name="connsiteY3" fmla="*/ 10205 h 10920"/>
                <a:gd name="connsiteX4" fmla="*/ 20024 w 29091"/>
                <a:gd name="connsiteY4" fmla="*/ 10113 h 10920"/>
                <a:gd name="connsiteX5" fmla="*/ 17173 w 29091"/>
                <a:gd name="connsiteY5" fmla="*/ 186 h 10920"/>
                <a:gd name="connsiteX6" fmla="*/ 14295 w 29091"/>
                <a:gd name="connsiteY6" fmla="*/ 10114 h 10920"/>
                <a:gd name="connsiteX7" fmla="*/ 11486 w 29091"/>
                <a:gd name="connsiteY7" fmla="*/ 2 h 10920"/>
                <a:gd name="connsiteX8" fmla="*/ 8540 w 29091"/>
                <a:gd name="connsiteY8" fmla="*/ 9929 h 10920"/>
                <a:gd name="connsiteX9" fmla="*/ 5741 w 29091"/>
                <a:gd name="connsiteY9" fmla="*/ 2 h 10920"/>
                <a:gd name="connsiteX10" fmla="*/ 2881 w 29091"/>
                <a:gd name="connsiteY10" fmla="*/ 10109 h 10920"/>
                <a:gd name="connsiteX11" fmla="*/ 0 w 29091"/>
                <a:gd name="connsiteY11" fmla="*/ 5058 h 10920"/>
                <a:gd name="connsiteX0" fmla="*/ 29091 w 29091"/>
                <a:gd name="connsiteY0" fmla="*/ 7252 h 10920"/>
                <a:gd name="connsiteX1" fmla="*/ 28010 w 29091"/>
                <a:gd name="connsiteY1" fmla="*/ 7631 h 10920"/>
                <a:gd name="connsiteX2" fmla="*/ 26659 w 29091"/>
                <a:gd name="connsiteY2" fmla="*/ 8275 h 10920"/>
                <a:gd name="connsiteX3" fmla="*/ 24659 w 29091"/>
                <a:gd name="connsiteY3" fmla="*/ 9102 h 10920"/>
                <a:gd name="connsiteX4" fmla="*/ 22322 w 29091"/>
                <a:gd name="connsiteY4" fmla="*/ 10205 h 10920"/>
                <a:gd name="connsiteX5" fmla="*/ 20024 w 29091"/>
                <a:gd name="connsiteY5" fmla="*/ 10113 h 10920"/>
                <a:gd name="connsiteX6" fmla="*/ 17173 w 29091"/>
                <a:gd name="connsiteY6" fmla="*/ 186 h 10920"/>
                <a:gd name="connsiteX7" fmla="*/ 14295 w 29091"/>
                <a:gd name="connsiteY7" fmla="*/ 10114 h 10920"/>
                <a:gd name="connsiteX8" fmla="*/ 11486 w 29091"/>
                <a:gd name="connsiteY8" fmla="*/ 2 h 10920"/>
                <a:gd name="connsiteX9" fmla="*/ 8540 w 29091"/>
                <a:gd name="connsiteY9" fmla="*/ 9929 h 10920"/>
                <a:gd name="connsiteX10" fmla="*/ 5741 w 29091"/>
                <a:gd name="connsiteY10" fmla="*/ 2 h 10920"/>
                <a:gd name="connsiteX11" fmla="*/ 2881 w 29091"/>
                <a:gd name="connsiteY11" fmla="*/ 10109 h 10920"/>
                <a:gd name="connsiteX12" fmla="*/ 0 w 29091"/>
                <a:gd name="connsiteY12" fmla="*/ 5058 h 10920"/>
                <a:gd name="connsiteX0" fmla="*/ 29091 w 29091"/>
                <a:gd name="connsiteY0" fmla="*/ 7252 h 10920"/>
                <a:gd name="connsiteX1" fmla="*/ 28010 w 29091"/>
                <a:gd name="connsiteY1" fmla="*/ 7631 h 10920"/>
                <a:gd name="connsiteX2" fmla="*/ 26659 w 29091"/>
                <a:gd name="connsiteY2" fmla="*/ 8275 h 10920"/>
                <a:gd name="connsiteX3" fmla="*/ 24659 w 29091"/>
                <a:gd name="connsiteY3" fmla="*/ 9102 h 10920"/>
                <a:gd name="connsiteX4" fmla="*/ 22322 w 29091"/>
                <a:gd name="connsiteY4" fmla="*/ 10205 h 10920"/>
                <a:gd name="connsiteX5" fmla="*/ 20024 w 29091"/>
                <a:gd name="connsiteY5" fmla="*/ 10113 h 10920"/>
                <a:gd name="connsiteX6" fmla="*/ 17173 w 29091"/>
                <a:gd name="connsiteY6" fmla="*/ 186 h 10920"/>
                <a:gd name="connsiteX7" fmla="*/ 14295 w 29091"/>
                <a:gd name="connsiteY7" fmla="*/ 10114 h 10920"/>
                <a:gd name="connsiteX8" fmla="*/ 11486 w 29091"/>
                <a:gd name="connsiteY8" fmla="*/ 2 h 10920"/>
                <a:gd name="connsiteX9" fmla="*/ 8540 w 29091"/>
                <a:gd name="connsiteY9" fmla="*/ 9929 h 10920"/>
                <a:gd name="connsiteX10" fmla="*/ 5741 w 29091"/>
                <a:gd name="connsiteY10" fmla="*/ 2 h 10920"/>
                <a:gd name="connsiteX11" fmla="*/ 2881 w 29091"/>
                <a:gd name="connsiteY11" fmla="*/ 10109 h 10920"/>
                <a:gd name="connsiteX12" fmla="*/ 0 w 29091"/>
                <a:gd name="connsiteY12" fmla="*/ 5058 h 10920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6659 w 29091"/>
                <a:gd name="connsiteY2" fmla="*/ 8275 h 10282"/>
                <a:gd name="connsiteX3" fmla="*/ 24659 w 29091"/>
                <a:gd name="connsiteY3" fmla="*/ 9102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6659 w 29091"/>
                <a:gd name="connsiteY2" fmla="*/ 8275 h 10282"/>
                <a:gd name="connsiteX3" fmla="*/ 25686 w 29091"/>
                <a:gd name="connsiteY3" fmla="*/ 10113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8591 w 29091"/>
                <a:gd name="connsiteY2" fmla="*/ 646 h 10282"/>
                <a:gd name="connsiteX3" fmla="*/ 25686 w 29091"/>
                <a:gd name="connsiteY3" fmla="*/ 10113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34307 w 34307"/>
                <a:gd name="connsiteY0" fmla="*/ 450 h 10282"/>
                <a:gd name="connsiteX1" fmla="*/ 28010 w 34307"/>
                <a:gd name="connsiteY1" fmla="*/ 7631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405"/>
                <a:gd name="connsiteX1" fmla="*/ 31402 w 34307"/>
                <a:gd name="connsiteY1" fmla="*/ 10205 h 10405"/>
                <a:gd name="connsiteX2" fmla="*/ 28605 w 34307"/>
                <a:gd name="connsiteY2" fmla="*/ 370 h 10405"/>
                <a:gd name="connsiteX3" fmla="*/ 25686 w 34307"/>
                <a:gd name="connsiteY3" fmla="*/ 10389 h 10405"/>
                <a:gd name="connsiteX4" fmla="*/ 22903 w 34307"/>
                <a:gd name="connsiteY4" fmla="*/ 370 h 10405"/>
                <a:gd name="connsiteX5" fmla="*/ 20024 w 34307"/>
                <a:gd name="connsiteY5" fmla="*/ 10113 h 10405"/>
                <a:gd name="connsiteX6" fmla="*/ 17173 w 34307"/>
                <a:gd name="connsiteY6" fmla="*/ 186 h 10405"/>
                <a:gd name="connsiteX7" fmla="*/ 14295 w 34307"/>
                <a:gd name="connsiteY7" fmla="*/ 10114 h 10405"/>
                <a:gd name="connsiteX8" fmla="*/ 11486 w 34307"/>
                <a:gd name="connsiteY8" fmla="*/ 2 h 10405"/>
                <a:gd name="connsiteX9" fmla="*/ 8540 w 34307"/>
                <a:gd name="connsiteY9" fmla="*/ 9929 h 10405"/>
                <a:gd name="connsiteX10" fmla="*/ 5741 w 34307"/>
                <a:gd name="connsiteY10" fmla="*/ 2 h 10405"/>
                <a:gd name="connsiteX11" fmla="*/ 2881 w 34307"/>
                <a:gd name="connsiteY11" fmla="*/ 10109 h 10405"/>
                <a:gd name="connsiteX12" fmla="*/ 0 w 34307"/>
                <a:gd name="connsiteY12" fmla="*/ 5058 h 10405"/>
                <a:gd name="connsiteX0" fmla="*/ 34307 w 34307"/>
                <a:gd name="connsiteY0" fmla="*/ 450 h 10405"/>
                <a:gd name="connsiteX1" fmla="*/ 31402 w 34307"/>
                <a:gd name="connsiteY1" fmla="*/ 10205 h 10405"/>
                <a:gd name="connsiteX2" fmla="*/ 28605 w 34307"/>
                <a:gd name="connsiteY2" fmla="*/ 370 h 10405"/>
                <a:gd name="connsiteX3" fmla="*/ 25686 w 34307"/>
                <a:gd name="connsiteY3" fmla="*/ 10389 h 10405"/>
                <a:gd name="connsiteX4" fmla="*/ 22903 w 34307"/>
                <a:gd name="connsiteY4" fmla="*/ 370 h 10405"/>
                <a:gd name="connsiteX5" fmla="*/ 20024 w 34307"/>
                <a:gd name="connsiteY5" fmla="*/ 10113 h 10405"/>
                <a:gd name="connsiteX6" fmla="*/ 17173 w 34307"/>
                <a:gd name="connsiteY6" fmla="*/ 186 h 10405"/>
                <a:gd name="connsiteX7" fmla="*/ 14295 w 34307"/>
                <a:gd name="connsiteY7" fmla="*/ 10114 h 10405"/>
                <a:gd name="connsiteX8" fmla="*/ 11486 w 34307"/>
                <a:gd name="connsiteY8" fmla="*/ 2 h 10405"/>
                <a:gd name="connsiteX9" fmla="*/ 8540 w 34307"/>
                <a:gd name="connsiteY9" fmla="*/ 9929 h 10405"/>
                <a:gd name="connsiteX10" fmla="*/ 5741 w 34307"/>
                <a:gd name="connsiteY10" fmla="*/ 2 h 10405"/>
                <a:gd name="connsiteX11" fmla="*/ 2881 w 34307"/>
                <a:gd name="connsiteY11" fmla="*/ 10109 h 10405"/>
                <a:gd name="connsiteX12" fmla="*/ 0 w 34307"/>
                <a:gd name="connsiteY12" fmla="*/ 5058 h 10405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903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483"/>
                <a:gd name="connsiteX1" fmla="*/ 31402 w 34307"/>
                <a:gd name="connsiteY1" fmla="*/ 10205 h 10483"/>
                <a:gd name="connsiteX2" fmla="*/ 28605 w 34307"/>
                <a:gd name="connsiteY2" fmla="*/ 370 h 10483"/>
                <a:gd name="connsiteX3" fmla="*/ 25686 w 34307"/>
                <a:gd name="connsiteY3" fmla="*/ 10389 h 10483"/>
                <a:gd name="connsiteX4" fmla="*/ 22862 w 34307"/>
                <a:gd name="connsiteY4" fmla="*/ 370 h 10483"/>
                <a:gd name="connsiteX5" fmla="*/ 20038 w 34307"/>
                <a:gd name="connsiteY5" fmla="*/ 10481 h 10483"/>
                <a:gd name="connsiteX6" fmla="*/ 17173 w 34307"/>
                <a:gd name="connsiteY6" fmla="*/ 186 h 10483"/>
                <a:gd name="connsiteX7" fmla="*/ 14295 w 34307"/>
                <a:gd name="connsiteY7" fmla="*/ 10114 h 10483"/>
                <a:gd name="connsiteX8" fmla="*/ 11486 w 34307"/>
                <a:gd name="connsiteY8" fmla="*/ 2 h 10483"/>
                <a:gd name="connsiteX9" fmla="*/ 8540 w 34307"/>
                <a:gd name="connsiteY9" fmla="*/ 9929 h 10483"/>
                <a:gd name="connsiteX10" fmla="*/ 5741 w 34307"/>
                <a:gd name="connsiteY10" fmla="*/ 2 h 10483"/>
                <a:gd name="connsiteX11" fmla="*/ 2881 w 34307"/>
                <a:gd name="connsiteY11" fmla="*/ 10109 h 10483"/>
                <a:gd name="connsiteX12" fmla="*/ 0 w 34307"/>
                <a:gd name="connsiteY12" fmla="*/ 5058 h 10483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4639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4639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5477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5477 h 10481"/>
                <a:gd name="connsiteX0" fmla="*/ 36129 w 36344"/>
                <a:gd name="connsiteY0" fmla="*/ 774 h 10805"/>
                <a:gd name="connsiteX1" fmla="*/ 36129 w 36344"/>
                <a:gd name="connsiteY1" fmla="*/ 708 h 10805"/>
                <a:gd name="connsiteX2" fmla="*/ 33224 w 36344"/>
                <a:gd name="connsiteY2" fmla="*/ 10529 h 10805"/>
                <a:gd name="connsiteX3" fmla="*/ 30427 w 36344"/>
                <a:gd name="connsiteY3" fmla="*/ 694 h 10805"/>
                <a:gd name="connsiteX4" fmla="*/ 27508 w 36344"/>
                <a:gd name="connsiteY4" fmla="*/ 10713 h 10805"/>
                <a:gd name="connsiteX5" fmla="*/ 24684 w 36344"/>
                <a:gd name="connsiteY5" fmla="*/ 694 h 10805"/>
                <a:gd name="connsiteX6" fmla="*/ 21860 w 36344"/>
                <a:gd name="connsiteY6" fmla="*/ 10805 h 10805"/>
                <a:gd name="connsiteX7" fmla="*/ 18995 w 36344"/>
                <a:gd name="connsiteY7" fmla="*/ 510 h 10805"/>
                <a:gd name="connsiteX8" fmla="*/ 16117 w 36344"/>
                <a:gd name="connsiteY8" fmla="*/ 10438 h 10805"/>
                <a:gd name="connsiteX9" fmla="*/ 13308 w 36344"/>
                <a:gd name="connsiteY9" fmla="*/ 326 h 10805"/>
                <a:gd name="connsiteX10" fmla="*/ 10362 w 36344"/>
                <a:gd name="connsiteY10" fmla="*/ 10253 h 10805"/>
                <a:gd name="connsiteX11" fmla="*/ 7563 w 36344"/>
                <a:gd name="connsiteY11" fmla="*/ 326 h 10805"/>
                <a:gd name="connsiteX12" fmla="*/ 4703 w 36344"/>
                <a:gd name="connsiteY12" fmla="*/ 10433 h 10805"/>
                <a:gd name="connsiteX13" fmla="*/ 0 w 36344"/>
                <a:gd name="connsiteY13" fmla="*/ 5801 h 10805"/>
                <a:gd name="connsiteX0" fmla="*/ 36129 w 38413"/>
                <a:gd name="connsiteY0" fmla="*/ 450 h 10481"/>
                <a:gd name="connsiteX1" fmla="*/ 38356 w 38413"/>
                <a:gd name="connsiteY1" fmla="*/ 4365 h 10481"/>
                <a:gd name="connsiteX2" fmla="*/ 33224 w 38413"/>
                <a:gd name="connsiteY2" fmla="*/ 10205 h 10481"/>
                <a:gd name="connsiteX3" fmla="*/ 30427 w 38413"/>
                <a:gd name="connsiteY3" fmla="*/ 370 h 10481"/>
                <a:gd name="connsiteX4" fmla="*/ 27508 w 38413"/>
                <a:gd name="connsiteY4" fmla="*/ 10389 h 10481"/>
                <a:gd name="connsiteX5" fmla="*/ 24684 w 38413"/>
                <a:gd name="connsiteY5" fmla="*/ 370 h 10481"/>
                <a:gd name="connsiteX6" fmla="*/ 21860 w 38413"/>
                <a:gd name="connsiteY6" fmla="*/ 10481 h 10481"/>
                <a:gd name="connsiteX7" fmla="*/ 18995 w 38413"/>
                <a:gd name="connsiteY7" fmla="*/ 186 h 10481"/>
                <a:gd name="connsiteX8" fmla="*/ 16117 w 38413"/>
                <a:gd name="connsiteY8" fmla="*/ 10114 h 10481"/>
                <a:gd name="connsiteX9" fmla="*/ 13308 w 38413"/>
                <a:gd name="connsiteY9" fmla="*/ 2 h 10481"/>
                <a:gd name="connsiteX10" fmla="*/ 10362 w 38413"/>
                <a:gd name="connsiteY10" fmla="*/ 9929 h 10481"/>
                <a:gd name="connsiteX11" fmla="*/ 7563 w 38413"/>
                <a:gd name="connsiteY11" fmla="*/ 2 h 10481"/>
                <a:gd name="connsiteX12" fmla="*/ 4703 w 38413"/>
                <a:gd name="connsiteY12" fmla="*/ 10109 h 10481"/>
                <a:gd name="connsiteX13" fmla="*/ 0 w 38413"/>
                <a:gd name="connsiteY13" fmla="*/ 5477 h 10481"/>
                <a:gd name="connsiteX0" fmla="*/ 36078 w 38412"/>
                <a:gd name="connsiteY0" fmla="*/ 3383 h 10481"/>
                <a:gd name="connsiteX1" fmla="*/ 38356 w 38412"/>
                <a:gd name="connsiteY1" fmla="*/ 4365 h 10481"/>
                <a:gd name="connsiteX2" fmla="*/ 33224 w 38412"/>
                <a:gd name="connsiteY2" fmla="*/ 10205 h 10481"/>
                <a:gd name="connsiteX3" fmla="*/ 30427 w 38412"/>
                <a:gd name="connsiteY3" fmla="*/ 370 h 10481"/>
                <a:gd name="connsiteX4" fmla="*/ 27508 w 38412"/>
                <a:gd name="connsiteY4" fmla="*/ 10389 h 10481"/>
                <a:gd name="connsiteX5" fmla="*/ 24684 w 38412"/>
                <a:gd name="connsiteY5" fmla="*/ 370 h 10481"/>
                <a:gd name="connsiteX6" fmla="*/ 21860 w 38412"/>
                <a:gd name="connsiteY6" fmla="*/ 10481 h 10481"/>
                <a:gd name="connsiteX7" fmla="*/ 18995 w 38412"/>
                <a:gd name="connsiteY7" fmla="*/ 186 h 10481"/>
                <a:gd name="connsiteX8" fmla="*/ 16117 w 38412"/>
                <a:gd name="connsiteY8" fmla="*/ 10114 h 10481"/>
                <a:gd name="connsiteX9" fmla="*/ 13308 w 38412"/>
                <a:gd name="connsiteY9" fmla="*/ 2 h 10481"/>
                <a:gd name="connsiteX10" fmla="*/ 10362 w 38412"/>
                <a:gd name="connsiteY10" fmla="*/ 9929 h 10481"/>
                <a:gd name="connsiteX11" fmla="*/ 7563 w 38412"/>
                <a:gd name="connsiteY11" fmla="*/ 2 h 10481"/>
                <a:gd name="connsiteX12" fmla="*/ 4703 w 38412"/>
                <a:gd name="connsiteY12" fmla="*/ 10109 h 10481"/>
                <a:gd name="connsiteX13" fmla="*/ 0 w 38412"/>
                <a:gd name="connsiteY13" fmla="*/ 5477 h 10481"/>
                <a:gd name="connsiteX0" fmla="*/ 36078 w 36331"/>
                <a:gd name="connsiteY0" fmla="*/ 3542 h 10640"/>
                <a:gd name="connsiteX1" fmla="*/ 36129 w 36331"/>
                <a:gd name="connsiteY1" fmla="*/ 334 h 10640"/>
                <a:gd name="connsiteX2" fmla="*/ 33224 w 36331"/>
                <a:gd name="connsiteY2" fmla="*/ 10364 h 10640"/>
                <a:gd name="connsiteX3" fmla="*/ 30427 w 36331"/>
                <a:gd name="connsiteY3" fmla="*/ 529 h 10640"/>
                <a:gd name="connsiteX4" fmla="*/ 27508 w 36331"/>
                <a:gd name="connsiteY4" fmla="*/ 10548 h 10640"/>
                <a:gd name="connsiteX5" fmla="*/ 24684 w 36331"/>
                <a:gd name="connsiteY5" fmla="*/ 529 h 10640"/>
                <a:gd name="connsiteX6" fmla="*/ 21860 w 36331"/>
                <a:gd name="connsiteY6" fmla="*/ 10640 h 10640"/>
                <a:gd name="connsiteX7" fmla="*/ 18995 w 36331"/>
                <a:gd name="connsiteY7" fmla="*/ 345 h 10640"/>
                <a:gd name="connsiteX8" fmla="*/ 16117 w 36331"/>
                <a:gd name="connsiteY8" fmla="*/ 10273 h 10640"/>
                <a:gd name="connsiteX9" fmla="*/ 13308 w 36331"/>
                <a:gd name="connsiteY9" fmla="*/ 161 h 10640"/>
                <a:gd name="connsiteX10" fmla="*/ 10362 w 36331"/>
                <a:gd name="connsiteY10" fmla="*/ 10088 h 10640"/>
                <a:gd name="connsiteX11" fmla="*/ 7563 w 36331"/>
                <a:gd name="connsiteY11" fmla="*/ 161 h 10640"/>
                <a:gd name="connsiteX12" fmla="*/ 4703 w 36331"/>
                <a:gd name="connsiteY12" fmla="*/ 10268 h 10640"/>
                <a:gd name="connsiteX13" fmla="*/ 0 w 36331"/>
                <a:gd name="connsiteY13" fmla="*/ 5636 h 10640"/>
                <a:gd name="connsiteX0" fmla="*/ 42657 w 42657"/>
                <a:gd name="connsiteY0" fmla="*/ 6980 h 10516"/>
                <a:gd name="connsiteX1" fmla="*/ 36129 w 42657"/>
                <a:gd name="connsiteY1" fmla="*/ 210 h 10516"/>
                <a:gd name="connsiteX2" fmla="*/ 33224 w 42657"/>
                <a:gd name="connsiteY2" fmla="*/ 10240 h 10516"/>
                <a:gd name="connsiteX3" fmla="*/ 30427 w 42657"/>
                <a:gd name="connsiteY3" fmla="*/ 405 h 10516"/>
                <a:gd name="connsiteX4" fmla="*/ 27508 w 42657"/>
                <a:gd name="connsiteY4" fmla="*/ 10424 h 10516"/>
                <a:gd name="connsiteX5" fmla="*/ 24684 w 42657"/>
                <a:gd name="connsiteY5" fmla="*/ 405 h 10516"/>
                <a:gd name="connsiteX6" fmla="*/ 21860 w 42657"/>
                <a:gd name="connsiteY6" fmla="*/ 10516 h 10516"/>
                <a:gd name="connsiteX7" fmla="*/ 18995 w 42657"/>
                <a:gd name="connsiteY7" fmla="*/ 221 h 10516"/>
                <a:gd name="connsiteX8" fmla="*/ 16117 w 42657"/>
                <a:gd name="connsiteY8" fmla="*/ 10149 h 10516"/>
                <a:gd name="connsiteX9" fmla="*/ 13308 w 42657"/>
                <a:gd name="connsiteY9" fmla="*/ 37 h 10516"/>
                <a:gd name="connsiteX10" fmla="*/ 10362 w 42657"/>
                <a:gd name="connsiteY10" fmla="*/ 9964 h 10516"/>
                <a:gd name="connsiteX11" fmla="*/ 7563 w 42657"/>
                <a:gd name="connsiteY11" fmla="*/ 37 h 10516"/>
                <a:gd name="connsiteX12" fmla="*/ 4703 w 42657"/>
                <a:gd name="connsiteY12" fmla="*/ 10144 h 10516"/>
                <a:gd name="connsiteX13" fmla="*/ 0 w 42657"/>
                <a:gd name="connsiteY13" fmla="*/ 5512 h 10516"/>
                <a:gd name="connsiteX0" fmla="*/ 42657 w 42657"/>
                <a:gd name="connsiteY0" fmla="*/ 6980 h 10516"/>
                <a:gd name="connsiteX1" fmla="*/ 36129 w 42657"/>
                <a:gd name="connsiteY1" fmla="*/ 210 h 10516"/>
                <a:gd name="connsiteX2" fmla="*/ 33224 w 42657"/>
                <a:gd name="connsiteY2" fmla="*/ 10240 h 10516"/>
                <a:gd name="connsiteX3" fmla="*/ 30427 w 42657"/>
                <a:gd name="connsiteY3" fmla="*/ 405 h 10516"/>
                <a:gd name="connsiteX4" fmla="*/ 27508 w 42657"/>
                <a:gd name="connsiteY4" fmla="*/ 10424 h 10516"/>
                <a:gd name="connsiteX5" fmla="*/ 24684 w 42657"/>
                <a:gd name="connsiteY5" fmla="*/ 405 h 10516"/>
                <a:gd name="connsiteX6" fmla="*/ 21860 w 42657"/>
                <a:gd name="connsiteY6" fmla="*/ 10516 h 10516"/>
                <a:gd name="connsiteX7" fmla="*/ 18995 w 42657"/>
                <a:gd name="connsiteY7" fmla="*/ 221 h 10516"/>
                <a:gd name="connsiteX8" fmla="*/ 16117 w 42657"/>
                <a:gd name="connsiteY8" fmla="*/ 10149 h 10516"/>
                <a:gd name="connsiteX9" fmla="*/ 13308 w 42657"/>
                <a:gd name="connsiteY9" fmla="*/ 37 h 10516"/>
                <a:gd name="connsiteX10" fmla="*/ 10362 w 42657"/>
                <a:gd name="connsiteY10" fmla="*/ 9964 h 10516"/>
                <a:gd name="connsiteX11" fmla="*/ 7563 w 42657"/>
                <a:gd name="connsiteY11" fmla="*/ 37 h 10516"/>
                <a:gd name="connsiteX12" fmla="*/ 4703 w 42657"/>
                <a:gd name="connsiteY12" fmla="*/ 10144 h 10516"/>
                <a:gd name="connsiteX13" fmla="*/ 0 w 42657"/>
                <a:gd name="connsiteY13" fmla="*/ 5512 h 10516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7202 h 10738"/>
                <a:gd name="connsiteX1" fmla="*/ 36129 w 42657"/>
                <a:gd name="connsiteY1" fmla="*/ 13 h 10738"/>
                <a:gd name="connsiteX2" fmla="*/ 33224 w 42657"/>
                <a:gd name="connsiteY2" fmla="*/ 10462 h 10738"/>
                <a:gd name="connsiteX3" fmla="*/ 30427 w 42657"/>
                <a:gd name="connsiteY3" fmla="*/ 627 h 10738"/>
                <a:gd name="connsiteX4" fmla="*/ 27508 w 42657"/>
                <a:gd name="connsiteY4" fmla="*/ 10646 h 10738"/>
                <a:gd name="connsiteX5" fmla="*/ 24684 w 42657"/>
                <a:gd name="connsiteY5" fmla="*/ 627 h 10738"/>
                <a:gd name="connsiteX6" fmla="*/ 21860 w 42657"/>
                <a:gd name="connsiteY6" fmla="*/ 10738 h 10738"/>
                <a:gd name="connsiteX7" fmla="*/ 18995 w 42657"/>
                <a:gd name="connsiteY7" fmla="*/ 443 h 10738"/>
                <a:gd name="connsiteX8" fmla="*/ 16117 w 42657"/>
                <a:gd name="connsiteY8" fmla="*/ 10371 h 10738"/>
                <a:gd name="connsiteX9" fmla="*/ 13308 w 42657"/>
                <a:gd name="connsiteY9" fmla="*/ 259 h 10738"/>
                <a:gd name="connsiteX10" fmla="*/ 10362 w 42657"/>
                <a:gd name="connsiteY10" fmla="*/ 10186 h 10738"/>
                <a:gd name="connsiteX11" fmla="*/ 7563 w 42657"/>
                <a:gd name="connsiteY11" fmla="*/ 259 h 10738"/>
                <a:gd name="connsiteX12" fmla="*/ 4703 w 42657"/>
                <a:gd name="connsiteY12" fmla="*/ 10366 h 10738"/>
                <a:gd name="connsiteX13" fmla="*/ 0 w 42657"/>
                <a:gd name="connsiteY13" fmla="*/ 5734 h 10738"/>
                <a:gd name="connsiteX0" fmla="*/ 42657 w 42657"/>
                <a:gd name="connsiteY0" fmla="*/ 7194 h 10730"/>
                <a:gd name="connsiteX1" fmla="*/ 36129 w 42657"/>
                <a:gd name="connsiteY1" fmla="*/ 5 h 10730"/>
                <a:gd name="connsiteX2" fmla="*/ 33224 w 42657"/>
                <a:gd name="connsiteY2" fmla="*/ 10454 h 10730"/>
                <a:gd name="connsiteX3" fmla="*/ 30427 w 42657"/>
                <a:gd name="connsiteY3" fmla="*/ 619 h 10730"/>
                <a:gd name="connsiteX4" fmla="*/ 27508 w 42657"/>
                <a:gd name="connsiteY4" fmla="*/ 10638 h 10730"/>
                <a:gd name="connsiteX5" fmla="*/ 24684 w 42657"/>
                <a:gd name="connsiteY5" fmla="*/ 619 h 10730"/>
                <a:gd name="connsiteX6" fmla="*/ 21860 w 42657"/>
                <a:gd name="connsiteY6" fmla="*/ 10730 h 10730"/>
                <a:gd name="connsiteX7" fmla="*/ 18995 w 42657"/>
                <a:gd name="connsiteY7" fmla="*/ 435 h 10730"/>
                <a:gd name="connsiteX8" fmla="*/ 16117 w 42657"/>
                <a:gd name="connsiteY8" fmla="*/ 10363 h 10730"/>
                <a:gd name="connsiteX9" fmla="*/ 13308 w 42657"/>
                <a:gd name="connsiteY9" fmla="*/ 251 h 10730"/>
                <a:gd name="connsiteX10" fmla="*/ 10362 w 42657"/>
                <a:gd name="connsiteY10" fmla="*/ 10178 h 10730"/>
                <a:gd name="connsiteX11" fmla="*/ 7563 w 42657"/>
                <a:gd name="connsiteY11" fmla="*/ 251 h 10730"/>
                <a:gd name="connsiteX12" fmla="*/ 4703 w 42657"/>
                <a:gd name="connsiteY12" fmla="*/ 10358 h 10730"/>
                <a:gd name="connsiteX13" fmla="*/ 0 w 42657"/>
                <a:gd name="connsiteY13" fmla="*/ 5726 h 10730"/>
                <a:gd name="connsiteX0" fmla="*/ 42657 w 42657"/>
                <a:gd name="connsiteY0" fmla="*/ 7189 h 10725"/>
                <a:gd name="connsiteX1" fmla="*/ 36129 w 42657"/>
                <a:gd name="connsiteY1" fmla="*/ 0 h 10725"/>
                <a:gd name="connsiteX2" fmla="*/ 33224 w 42657"/>
                <a:gd name="connsiteY2" fmla="*/ 10449 h 10725"/>
                <a:gd name="connsiteX3" fmla="*/ 30427 w 42657"/>
                <a:gd name="connsiteY3" fmla="*/ 614 h 10725"/>
                <a:gd name="connsiteX4" fmla="*/ 27508 w 42657"/>
                <a:gd name="connsiteY4" fmla="*/ 10633 h 10725"/>
                <a:gd name="connsiteX5" fmla="*/ 24684 w 42657"/>
                <a:gd name="connsiteY5" fmla="*/ 614 h 10725"/>
                <a:gd name="connsiteX6" fmla="*/ 21860 w 42657"/>
                <a:gd name="connsiteY6" fmla="*/ 10725 h 10725"/>
                <a:gd name="connsiteX7" fmla="*/ 18995 w 42657"/>
                <a:gd name="connsiteY7" fmla="*/ 430 h 10725"/>
                <a:gd name="connsiteX8" fmla="*/ 16117 w 42657"/>
                <a:gd name="connsiteY8" fmla="*/ 10358 h 10725"/>
                <a:gd name="connsiteX9" fmla="*/ 13308 w 42657"/>
                <a:gd name="connsiteY9" fmla="*/ 246 h 10725"/>
                <a:gd name="connsiteX10" fmla="*/ 10362 w 42657"/>
                <a:gd name="connsiteY10" fmla="*/ 10173 h 10725"/>
                <a:gd name="connsiteX11" fmla="*/ 7563 w 42657"/>
                <a:gd name="connsiteY11" fmla="*/ 246 h 10725"/>
                <a:gd name="connsiteX12" fmla="*/ 4703 w 42657"/>
                <a:gd name="connsiteY12" fmla="*/ 10353 h 10725"/>
                <a:gd name="connsiteX13" fmla="*/ 0 w 42657"/>
                <a:gd name="connsiteY13" fmla="*/ 5721 h 10725"/>
                <a:gd name="connsiteX0" fmla="*/ 42657 w 42657"/>
                <a:gd name="connsiteY0" fmla="*/ 7191 h 10727"/>
                <a:gd name="connsiteX1" fmla="*/ 36129 w 42657"/>
                <a:gd name="connsiteY1" fmla="*/ 2 h 10727"/>
                <a:gd name="connsiteX2" fmla="*/ 33224 w 42657"/>
                <a:gd name="connsiteY2" fmla="*/ 10451 h 10727"/>
                <a:gd name="connsiteX3" fmla="*/ 30427 w 42657"/>
                <a:gd name="connsiteY3" fmla="*/ 616 h 10727"/>
                <a:gd name="connsiteX4" fmla="*/ 27508 w 42657"/>
                <a:gd name="connsiteY4" fmla="*/ 10635 h 10727"/>
                <a:gd name="connsiteX5" fmla="*/ 24684 w 42657"/>
                <a:gd name="connsiteY5" fmla="*/ 616 h 10727"/>
                <a:gd name="connsiteX6" fmla="*/ 21860 w 42657"/>
                <a:gd name="connsiteY6" fmla="*/ 10727 h 10727"/>
                <a:gd name="connsiteX7" fmla="*/ 18995 w 42657"/>
                <a:gd name="connsiteY7" fmla="*/ 432 h 10727"/>
                <a:gd name="connsiteX8" fmla="*/ 16117 w 42657"/>
                <a:gd name="connsiteY8" fmla="*/ 10360 h 10727"/>
                <a:gd name="connsiteX9" fmla="*/ 13308 w 42657"/>
                <a:gd name="connsiteY9" fmla="*/ 248 h 10727"/>
                <a:gd name="connsiteX10" fmla="*/ 10362 w 42657"/>
                <a:gd name="connsiteY10" fmla="*/ 10175 h 10727"/>
                <a:gd name="connsiteX11" fmla="*/ 7563 w 42657"/>
                <a:gd name="connsiteY11" fmla="*/ 248 h 10727"/>
                <a:gd name="connsiteX12" fmla="*/ 4703 w 42657"/>
                <a:gd name="connsiteY12" fmla="*/ 10355 h 10727"/>
                <a:gd name="connsiteX13" fmla="*/ 0 w 42657"/>
                <a:gd name="connsiteY13" fmla="*/ 5723 h 10727"/>
                <a:gd name="connsiteX0" fmla="*/ 42708 w 42708"/>
                <a:gd name="connsiteY0" fmla="*/ 5725 h 10728"/>
                <a:gd name="connsiteX1" fmla="*/ 36129 w 42708"/>
                <a:gd name="connsiteY1" fmla="*/ 3 h 10728"/>
                <a:gd name="connsiteX2" fmla="*/ 33224 w 42708"/>
                <a:gd name="connsiteY2" fmla="*/ 10452 h 10728"/>
                <a:gd name="connsiteX3" fmla="*/ 30427 w 42708"/>
                <a:gd name="connsiteY3" fmla="*/ 617 h 10728"/>
                <a:gd name="connsiteX4" fmla="*/ 27508 w 42708"/>
                <a:gd name="connsiteY4" fmla="*/ 10636 h 10728"/>
                <a:gd name="connsiteX5" fmla="*/ 24684 w 42708"/>
                <a:gd name="connsiteY5" fmla="*/ 617 h 10728"/>
                <a:gd name="connsiteX6" fmla="*/ 21860 w 42708"/>
                <a:gd name="connsiteY6" fmla="*/ 10728 h 10728"/>
                <a:gd name="connsiteX7" fmla="*/ 18995 w 42708"/>
                <a:gd name="connsiteY7" fmla="*/ 433 h 10728"/>
                <a:gd name="connsiteX8" fmla="*/ 16117 w 42708"/>
                <a:gd name="connsiteY8" fmla="*/ 10361 h 10728"/>
                <a:gd name="connsiteX9" fmla="*/ 13308 w 42708"/>
                <a:gd name="connsiteY9" fmla="*/ 249 h 10728"/>
                <a:gd name="connsiteX10" fmla="*/ 10362 w 42708"/>
                <a:gd name="connsiteY10" fmla="*/ 10176 h 10728"/>
                <a:gd name="connsiteX11" fmla="*/ 7563 w 42708"/>
                <a:gd name="connsiteY11" fmla="*/ 249 h 10728"/>
                <a:gd name="connsiteX12" fmla="*/ 4703 w 42708"/>
                <a:gd name="connsiteY12" fmla="*/ 10356 h 10728"/>
                <a:gd name="connsiteX13" fmla="*/ 0 w 42708"/>
                <a:gd name="connsiteY13" fmla="*/ 5724 h 10728"/>
                <a:gd name="connsiteX0" fmla="*/ 42708 w 42708"/>
                <a:gd name="connsiteY0" fmla="*/ 5725 h 10728"/>
                <a:gd name="connsiteX1" fmla="*/ 36129 w 42708"/>
                <a:gd name="connsiteY1" fmla="*/ 3 h 10728"/>
                <a:gd name="connsiteX2" fmla="*/ 33224 w 42708"/>
                <a:gd name="connsiteY2" fmla="*/ 10452 h 10728"/>
                <a:gd name="connsiteX3" fmla="*/ 30427 w 42708"/>
                <a:gd name="connsiteY3" fmla="*/ 617 h 10728"/>
                <a:gd name="connsiteX4" fmla="*/ 27508 w 42708"/>
                <a:gd name="connsiteY4" fmla="*/ 10636 h 10728"/>
                <a:gd name="connsiteX5" fmla="*/ 24684 w 42708"/>
                <a:gd name="connsiteY5" fmla="*/ 617 h 10728"/>
                <a:gd name="connsiteX6" fmla="*/ 21860 w 42708"/>
                <a:gd name="connsiteY6" fmla="*/ 10728 h 10728"/>
                <a:gd name="connsiteX7" fmla="*/ 18995 w 42708"/>
                <a:gd name="connsiteY7" fmla="*/ 433 h 10728"/>
                <a:gd name="connsiteX8" fmla="*/ 16117 w 42708"/>
                <a:gd name="connsiteY8" fmla="*/ 10361 h 10728"/>
                <a:gd name="connsiteX9" fmla="*/ 13308 w 42708"/>
                <a:gd name="connsiteY9" fmla="*/ 249 h 10728"/>
                <a:gd name="connsiteX10" fmla="*/ 10362 w 42708"/>
                <a:gd name="connsiteY10" fmla="*/ 10176 h 10728"/>
                <a:gd name="connsiteX11" fmla="*/ 7563 w 42708"/>
                <a:gd name="connsiteY11" fmla="*/ 249 h 10728"/>
                <a:gd name="connsiteX12" fmla="*/ 4703 w 42708"/>
                <a:gd name="connsiteY12" fmla="*/ 10356 h 10728"/>
                <a:gd name="connsiteX13" fmla="*/ 0 w 42708"/>
                <a:gd name="connsiteY13" fmla="*/ 5724 h 10728"/>
                <a:gd name="connsiteX0" fmla="*/ 42708 w 42708"/>
                <a:gd name="connsiteY0" fmla="*/ 5837 h 10840"/>
                <a:gd name="connsiteX1" fmla="*/ 41594 w 42708"/>
                <a:gd name="connsiteY1" fmla="*/ 5562 h 10840"/>
                <a:gd name="connsiteX2" fmla="*/ 36129 w 42708"/>
                <a:gd name="connsiteY2" fmla="*/ 115 h 10840"/>
                <a:gd name="connsiteX3" fmla="*/ 33224 w 42708"/>
                <a:gd name="connsiteY3" fmla="*/ 10564 h 10840"/>
                <a:gd name="connsiteX4" fmla="*/ 30427 w 42708"/>
                <a:gd name="connsiteY4" fmla="*/ 729 h 10840"/>
                <a:gd name="connsiteX5" fmla="*/ 27508 w 42708"/>
                <a:gd name="connsiteY5" fmla="*/ 10748 h 10840"/>
                <a:gd name="connsiteX6" fmla="*/ 24684 w 42708"/>
                <a:gd name="connsiteY6" fmla="*/ 729 h 10840"/>
                <a:gd name="connsiteX7" fmla="*/ 21860 w 42708"/>
                <a:gd name="connsiteY7" fmla="*/ 10840 h 10840"/>
                <a:gd name="connsiteX8" fmla="*/ 18995 w 42708"/>
                <a:gd name="connsiteY8" fmla="*/ 545 h 10840"/>
                <a:gd name="connsiteX9" fmla="*/ 16117 w 42708"/>
                <a:gd name="connsiteY9" fmla="*/ 10473 h 10840"/>
                <a:gd name="connsiteX10" fmla="*/ 13308 w 42708"/>
                <a:gd name="connsiteY10" fmla="*/ 361 h 10840"/>
                <a:gd name="connsiteX11" fmla="*/ 10362 w 42708"/>
                <a:gd name="connsiteY11" fmla="*/ 10288 h 10840"/>
                <a:gd name="connsiteX12" fmla="*/ 7563 w 42708"/>
                <a:gd name="connsiteY12" fmla="*/ 361 h 10840"/>
                <a:gd name="connsiteX13" fmla="*/ 4703 w 42708"/>
                <a:gd name="connsiteY13" fmla="*/ 10468 h 10840"/>
                <a:gd name="connsiteX14" fmla="*/ 0 w 42708"/>
                <a:gd name="connsiteY14" fmla="*/ 5836 h 10840"/>
                <a:gd name="connsiteX0" fmla="*/ 42708 w 42708"/>
                <a:gd name="connsiteY0" fmla="*/ 5855 h 10858"/>
                <a:gd name="connsiteX1" fmla="*/ 41594 w 42708"/>
                <a:gd name="connsiteY1" fmla="*/ 5580 h 10858"/>
                <a:gd name="connsiteX2" fmla="*/ 40734 w 42708"/>
                <a:gd name="connsiteY2" fmla="*/ 5371 h 10858"/>
                <a:gd name="connsiteX3" fmla="*/ 36129 w 42708"/>
                <a:gd name="connsiteY3" fmla="*/ 133 h 10858"/>
                <a:gd name="connsiteX4" fmla="*/ 33224 w 42708"/>
                <a:gd name="connsiteY4" fmla="*/ 10582 h 10858"/>
                <a:gd name="connsiteX5" fmla="*/ 30427 w 42708"/>
                <a:gd name="connsiteY5" fmla="*/ 747 h 10858"/>
                <a:gd name="connsiteX6" fmla="*/ 27508 w 42708"/>
                <a:gd name="connsiteY6" fmla="*/ 10766 h 10858"/>
                <a:gd name="connsiteX7" fmla="*/ 24684 w 42708"/>
                <a:gd name="connsiteY7" fmla="*/ 747 h 10858"/>
                <a:gd name="connsiteX8" fmla="*/ 21860 w 42708"/>
                <a:gd name="connsiteY8" fmla="*/ 10858 h 10858"/>
                <a:gd name="connsiteX9" fmla="*/ 18995 w 42708"/>
                <a:gd name="connsiteY9" fmla="*/ 563 h 10858"/>
                <a:gd name="connsiteX10" fmla="*/ 16117 w 42708"/>
                <a:gd name="connsiteY10" fmla="*/ 10491 h 10858"/>
                <a:gd name="connsiteX11" fmla="*/ 13308 w 42708"/>
                <a:gd name="connsiteY11" fmla="*/ 379 h 10858"/>
                <a:gd name="connsiteX12" fmla="*/ 10362 w 42708"/>
                <a:gd name="connsiteY12" fmla="*/ 10306 h 10858"/>
                <a:gd name="connsiteX13" fmla="*/ 7563 w 42708"/>
                <a:gd name="connsiteY13" fmla="*/ 379 h 10858"/>
                <a:gd name="connsiteX14" fmla="*/ 4703 w 42708"/>
                <a:gd name="connsiteY14" fmla="*/ 10486 h 10858"/>
                <a:gd name="connsiteX15" fmla="*/ 0 w 42708"/>
                <a:gd name="connsiteY15" fmla="*/ 5854 h 10858"/>
                <a:gd name="connsiteX0" fmla="*/ 42708 w 42708"/>
                <a:gd name="connsiteY0" fmla="*/ 5831 h 10834"/>
                <a:gd name="connsiteX1" fmla="*/ 41594 w 42708"/>
                <a:gd name="connsiteY1" fmla="*/ 5556 h 10834"/>
                <a:gd name="connsiteX2" fmla="*/ 40734 w 42708"/>
                <a:gd name="connsiteY2" fmla="*/ 5347 h 10834"/>
                <a:gd name="connsiteX3" fmla="*/ 36129 w 42708"/>
                <a:gd name="connsiteY3" fmla="*/ 109 h 10834"/>
                <a:gd name="connsiteX4" fmla="*/ 33224 w 42708"/>
                <a:gd name="connsiteY4" fmla="*/ 10558 h 10834"/>
                <a:gd name="connsiteX5" fmla="*/ 30427 w 42708"/>
                <a:gd name="connsiteY5" fmla="*/ 723 h 10834"/>
                <a:gd name="connsiteX6" fmla="*/ 27508 w 42708"/>
                <a:gd name="connsiteY6" fmla="*/ 10742 h 10834"/>
                <a:gd name="connsiteX7" fmla="*/ 24684 w 42708"/>
                <a:gd name="connsiteY7" fmla="*/ 723 h 10834"/>
                <a:gd name="connsiteX8" fmla="*/ 21860 w 42708"/>
                <a:gd name="connsiteY8" fmla="*/ 10834 h 10834"/>
                <a:gd name="connsiteX9" fmla="*/ 18995 w 42708"/>
                <a:gd name="connsiteY9" fmla="*/ 539 h 10834"/>
                <a:gd name="connsiteX10" fmla="*/ 16117 w 42708"/>
                <a:gd name="connsiteY10" fmla="*/ 10467 h 10834"/>
                <a:gd name="connsiteX11" fmla="*/ 13308 w 42708"/>
                <a:gd name="connsiteY11" fmla="*/ 355 h 10834"/>
                <a:gd name="connsiteX12" fmla="*/ 10362 w 42708"/>
                <a:gd name="connsiteY12" fmla="*/ 10282 h 10834"/>
                <a:gd name="connsiteX13" fmla="*/ 7563 w 42708"/>
                <a:gd name="connsiteY13" fmla="*/ 355 h 10834"/>
                <a:gd name="connsiteX14" fmla="*/ 4703 w 42708"/>
                <a:gd name="connsiteY14" fmla="*/ 10462 h 10834"/>
                <a:gd name="connsiteX15" fmla="*/ 0 w 42708"/>
                <a:gd name="connsiteY15" fmla="*/ 5830 h 10834"/>
                <a:gd name="connsiteX0" fmla="*/ 42708 w 42708"/>
                <a:gd name="connsiteY0" fmla="*/ 5831 h 10834"/>
                <a:gd name="connsiteX1" fmla="*/ 40734 w 42708"/>
                <a:gd name="connsiteY1" fmla="*/ 5347 h 10834"/>
                <a:gd name="connsiteX2" fmla="*/ 36129 w 42708"/>
                <a:gd name="connsiteY2" fmla="*/ 109 h 10834"/>
                <a:gd name="connsiteX3" fmla="*/ 33224 w 42708"/>
                <a:gd name="connsiteY3" fmla="*/ 10558 h 10834"/>
                <a:gd name="connsiteX4" fmla="*/ 30427 w 42708"/>
                <a:gd name="connsiteY4" fmla="*/ 723 h 10834"/>
                <a:gd name="connsiteX5" fmla="*/ 27508 w 42708"/>
                <a:gd name="connsiteY5" fmla="*/ 10742 h 10834"/>
                <a:gd name="connsiteX6" fmla="*/ 24684 w 42708"/>
                <a:gd name="connsiteY6" fmla="*/ 723 h 10834"/>
                <a:gd name="connsiteX7" fmla="*/ 21860 w 42708"/>
                <a:gd name="connsiteY7" fmla="*/ 10834 h 10834"/>
                <a:gd name="connsiteX8" fmla="*/ 18995 w 42708"/>
                <a:gd name="connsiteY8" fmla="*/ 539 h 10834"/>
                <a:gd name="connsiteX9" fmla="*/ 16117 w 42708"/>
                <a:gd name="connsiteY9" fmla="*/ 10467 h 10834"/>
                <a:gd name="connsiteX10" fmla="*/ 13308 w 42708"/>
                <a:gd name="connsiteY10" fmla="*/ 355 h 10834"/>
                <a:gd name="connsiteX11" fmla="*/ 10362 w 42708"/>
                <a:gd name="connsiteY11" fmla="*/ 10282 h 10834"/>
                <a:gd name="connsiteX12" fmla="*/ 7563 w 42708"/>
                <a:gd name="connsiteY12" fmla="*/ 355 h 10834"/>
                <a:gd name="connsiteX13" fmla="*/ 4703 w 42708"/>
                <a:gd name="connsiteY13" fmla="*/ 10462 h 10834"/>
                <a:gd name="connsiteX14" fmla="*/ 0 w 42708"/>
                <a:gd name="connsiteY14" fmla="*/ 5830 h 10834"/>
                <a:gd name="connsiteX0" fmla="*/ 40734 w 40734"/>
                <a:gd name="connsiteY0" fmla="*/ 5347 h 10834"/>
                <a:gd name="connsiteX1" fmla="*/ 36129 w 40734"/>
                <a:gd name="connsiteY1" fmla="*/ 109 h 10834"/>
                <a:gd name="connsiteX2" fmla="*/ 33224 w 40734"/>
                <a:gd name="connsiteY2" fmla="*/ 10558 h 10834"/>
                <a:gd name="connsiteX3" fmla="*/ 30427 w 40734"/>
                <a:gd name="connsiteY3" fmla="*/ 723 h 10834"/>
                <a:gd name="connsiteX4" fmla="*/ 27508 w 40734"/>
                <a:gd name="connsiteY4" fmla="*/ 10742 h 10834"/>
                <a:gd name="connsiteX5" fmla="*/ 24684 w 40734"/>
                <a:gd name="connsiteY5" fmla="*/ 723 h 10834"/>
                <a:gd name="connsiteX6" fmla="*/ 21860 w 40734"/>
                <a:gd name="connsiteY6" fmla="*/ 10834 h 10834"/>
                <a:gd name="connsiteX7" fmla="*/ 18995 w 40734"/>
                <a:gd name="connsiteY7" fmla="*/ 539 h 10834"/>
                <a:gd name="connsiteX8" fmla="*/ 16117 w 40734"/>
                <a:gd name="connsiteY8" fmla="*/ 10467 h 10834"/>
                <a:gd name="connsiteX9" fmla="*/ 13308 w 40734"/>
                <a:gd name="connsiteY9" fmla="*/ 355 h 10834"/>
                <a:gd name="connsiteX10" fmla="*/ 10362 w 40734"/>
                <a:gd name="connsiteY10" fmla="*/ 10282 h 10834"/>
                <a:gd name="connsiteX11" fmla="*/ 7563 w 40734"/>
                <a:gd name="connsiteY11" fmla="*/ 355 h 10834"/>
                <a:gd name="connsiteX12" fmla="*/ 4703 w 40734"/>
                <a:gd name="connsiteY12" fmla="*/ 10462 h 10834"/>
                <a:gd name="connsiteX13" fmla="*/ 0 w 40734"/>
                <a:gd name="connsiteY13" fmla="*/ 5830 h 10834"/>
                <a:gd name="connsiteX0" fmla="*/ 40734 w 40734"/>
                <a:gd name="connsiteY0" fmla="*/ 5356 h 10843"/>
                <a:gd name="connsiteX1" fmla="*/ 36129 w 40734"/>
                <a:gd name="connsiteY1" fmla="*/ 118 h 10843"/>
                <a:gd name="connsiteX2" fmla="*/ 33224 w 40734"/>
                <a:gd name="connsiteY2" fmla="*/ 10567 h 10843"/>
                <a:gd name="connsiteX3" fmla="*/ 30427 w 40734"/>
                <a:gd name="connsiteY3" fmla="*/ 732 h 10843"/>
                <a:gd name="connsiteX4" fmla="*/ 27508 w 40734"/>
                <a:gd name="connsiteY4" fmla="*/ 10751 h 10843"/>
                <a:gd name="connsiteX5" fmla="*/ 24684 w 40734"/>
                <a:gd name="connsiteY5" fmla="*/ 732 h 10843"/>
                <a:gd name="connsiteX6" fmla="*/ 21860 w 40734"/>
                <a:gd name="connsiteY6" fmla="*/ 10843 h 10843"/>
                <a:gd name="connsiteX7" fmla="*/ 18995 w 40734"/>
                <a:gd name="connsiteY7" fmla="*/ 548 h 10843"/>
                <a:gd name="connsiteX8" fmla="*/ 16117 w 40734"/>
                <a:gd name="connsiteY8" fmla="*/ 10476 h 10843"/>
                <a:gd name="connsiteX9" fmla="*/ 13308 w 40734"/>
                <a:gd name="connsiteY9" fmla="*/ 364 h 10843"/>
                <a:gd name="connsiteX10" fmla="*/ 10362 w 40734"/>
                <a:gd name="connsiteY10" fmla="*/ 10291 h 10843"/>
                <a:gd name="connsiteX11" fmla="*/ 7563 w 40734"/>
                <a:gd name="connsiteY11" fmla="*/ 364 h 10843"/>
                <a:gd name="connsiteX12" fmla="*/ 4703 w 40734"/>
                <a:gd name="connsiteY12" fmla="*/ 10471 h 10843"/>
                <a:gd name="connsiteX13" fmla="*/ 0 w 40734"/>
                <a:gd name="connsiteY13" fmla="*/ 5839 h 10843"/>
                <a:gd name="connsiteX0" fmla="*/ 44327 w 44327"/>
                <a:gd name="connsiteY0" fmla="*/ 5356 h 10843"/>
                <a:gd name="connsiteX1" fmla="*/ 36129 w 44327"/>
                <a:gd name="connsiteY1" fmla="*/ 118 h 10843"/>
                <a:gd name="connsiteX2" fmla="*/ 33224 w 44327"/>
                <a:gd name="connsiteY2" fmla="*/ 10567 h 10843"/>
                <a:gd name="connsiteX3" fmla="*/ 30427 w 44327"/>
                <a:gd name="connsiteY3" fmla="*/ 732 h 10843"/>
                <a:gd name="connsiteX4" fmla="*/ 27508 w 44327"/>
                <a:gd name="connsiteY4" fmla="*/ 10751 h 10843"/>
                <a:gd name="connsiteX5" fmla="*/ 24684 w 44327"/>
                <a:gd name="connsiteY5" fmla="*/ 732 h 10843"/>
                <a:gd name="connsiteX6" fmla="*/ 21860 w 44327"/>
                <a:gd name="connsiteY6" fmla="*/ 10843 h 10843"/>
                <a:gd name="connsiteX7" fmla="*/ 18995 w 44327"/>
                <a:gd name="connsiteY7" fmla="*/ 548 h 10843"/>
                <a:gd name="connsiteX8" fmla="*/ 16117 w 44327"/>
                <a:gd name="connsiteY8" fmla="*/ 10476 h 10843"/>
                <a:gd name="connsiteX9" fmla="*/ 13308 w 44327"/>
                <a:gd name="connsiteY9" fmla="*/ 364 h 10843"/>
                <a:gd name="connsiteX10" fmla="*/ 10362 w 44327"/>
                <a:gd name="connsiteY10" fmla="*/ 10291 h 10843"/>
                <a:gd name="connsiteX11" fmla="*/ 7563 w 44327"/>
                <a:gd name="connsiteY11" fmla="*/ 364 h 10843"/>
                <a:gd name="connsiteX12" fmla="*/ 4703 w 44327"/>
                <a:gd name="connsiteY12" fmla="*/ 10471 h 10843"/>
                <a:gd name="connsiteX13" fmla="*/ 0 w 44327"/>
                <a:gd name="connsiteY13" fmla="*/ 5839 h 10843"/>
                <a:gd name="connsiteX0" fmla="*/ 44327 w 44327"/>
                <a:gd name="connsiteY0" fmla="*/ 5356 h 10843"/>
                <a:gd name="connsiteX1" fmla="*/ 36129 w 44327"/>
                <a:gd name="connsiteY1" fmla="*/ 118 h 10843"/>
                <a:gd name="connsiteX2" fmla="*/ 33224 w 44327"/>
                <a:gd name="connsiteY2" fmla="*/ 10567 h 10843"/>
                <a:gd name="connsiteX3" fmla="*/ 30427 w 44327"/>
                <a:gd name="connsiteY3" fmla="*/ 732 h 10843"/>
                <a:gd name="connsiteX4" fmla="*/ 27508 w 44327"/>
                <a:gd name="connsiteY4" fmla="*/ 10751 h 10843"/>
                <a:gd name="connsiteX5" fmla="*/ 24684 w 44327"/>
                <a:gd name="connsiteY5" fmla="*/ 732 h 10843"/>
                <a:gd name="connsiteX6" fmla="*/ 21860 w 44327"/>
                <a:gd name="connsiteY6" fmla="*/ 10843 h 10843"/>
                <a:gd name="connsiteX7" fmla="*/ 18995 w 44327"/>
                <a:gd name="connsiteY7" fmla="*/ 548 h 10843"/>
                <a:gd name="connsiteX8" fmla="*/ 16117 w 44327"/>
                <a:gd name="connsiteY8" fmla="*/ 10476 h 10843"/>
                <a:gd name="connsiteX9" fmla="*/ 13308 w 44327"/>
                <a:gd name="connsiteY9" fmla="*/ 364 h 10843"/>
                <a:gd name="connsiteX10" fmla="*/ 10362 w 44327"/>
                <a:gd name="connsiteY10" fmla="*/ 10291 h 10843"/>
                <a:gd name="connsiteX11" fmla="*/ 7563 w 44327"/>
                <a:gd name="connsiteY11" fmla="*/ 364 h 10843"/>
                <a:gd name="connsiteX12" fmla="*/ 4703 w 44327"/>
                <a:gd name="connsiteY12" fmla="*/ 10471 h 10843"/>
                <a:gd name="connsiteX13" fmla="*/ 0 w 44327"/>
                <a:gd name="connsiteY13" fmla="*/ 5839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7717" h="10843">
                  <a:moveTo>
                    <a:pt x="47717" y="5356"/>
                  </a:moveTo>
                  <a:cubicBezTo>
                    <a:pt x="40127" y="5286"/>
                    <a:pt x="40762" y="-925"/>
                    <a:pt x="39519" y="118"/>
                  </a:cubicBezTo>
                  <a:cubicBezTo>
                    <a:pt x="37973" y="277"/>
                    <a:pt x="37564" y="10569"/>
                    <a:pt x="36614" y="10567"/>
                  </a:cubicBezTo>
                  <a:cubicBezTo>
                    <a:pt x="35200" y="10629"/>
                    <a:pt x="35217" y="670"/>
                    <a:pt x="33817" y="732"/>
                  </a:cubicBezTo>
                  <a:cubicBezTo>
                    <a:pt x="32317" y="763"/>
                    <a:pt x="32317" y="10720"/>
                    <a:pt x="30898" y="10751"/>
                  </a:cubicBezTo>
                  <a:cubicBezTo>
                    <a:pt x="29459" y="10875"/>
                    <a:pt x="29495" y="748"/>
                    <a:pt x="28074" y="732"/>
                  </a:cubicBezTo>
                  <a:cubicBezTo>
                    <a:pt x="26667" y="900"/>
                    <a:pt x="26621" y="10766"/>
                    <a:pt x="25250" y="10843"/>
                  </a:cubicBezTo>
                  <a:cubicBezTo>
                    <a:pt x="23777" y="10692"/>
                    <a:pt x="23772" y="594"/>
                    <a:pt x="22385" y="548"/>
                  </a:cubicBezTo>
                  <a:cubicBezTo>
                    <a:pt x="20908" y="580"/>
                    <a:pt x="20873" y="10414"/>
                    <a:pt x="19507" y="10476"/>
                  </a:cubicBezTo>
                  <a:cubicBezTo>
                    <a:pt x="18075" y="10536"/>
                    <a:pt x="18084" y="394"/>
                    <a:pt x="16698" y="364"/>
                  </a:cubicBezTo>
                  <a:cubicBezTo>
                    <a:pt x="15243" y="426"/>
                    <a:pt x="15158" y="10445"/>
                    <a:pt x="13752" y="10291"/>
                  </a:cubicBezTo>
                  <a:cubicBezTo>
                    <a:pt x="12292" y="10413"/>
                    <a:pt x="12330" y="518"/>
                    <a:pt x="10953" y="364"/>
                  </a:cubicBezTo>
                  <a:cubicBezTo>
                    <a:pt x="9520" y="210"/>
                    <a:pt x="9542" y="10410"/>
                    <a:pt x="8093" y="10471"/>
                  </a:cubicBezTo>
                  <a:cubicBezTo>
                    <a:pt x="6669" y="10504"/>
                    <a:pt x="7971" y="5286"/>
                    <a:pt x="0" y="5630"/>
                  </a:cubicBezTo>
                </a:path>
              </a:pathLst>
            </a:custGeom>
            <a:ln>
              <a:tailEnd type="arrow" w="lg" len="lg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254" name="Straight Arrow Connector 253"/>
            <p:cNvCxnSpPr/>
            <p:nvPr/>
          </p:nvCxnSpPr>
          <p:spPr>
            <a:xfrm flipV="1">
              <a:off x="1949907" y="2342778"/>
              <a:ext cx="0" cy="652387"/>
            </a:xfrm>
            <a:prstGeom prst="straightConnector1">
              <a:avLst/>
            </a:prstGeom>
            <a:ln w="38100" cmpd="sng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5" name="Rounded Rectangle 254"/>
          <p:cNvSpPr/>
          <p:nvPr/>
        </p:nvSpPr>
        <p:spPr>
          <a:xfrm>
            <a:off x="2306384" y="1554378"/>
            <a:ext cx="1195388" cy="403225"/>
          </a:xfrm>
          <a:prstGeom prst="roundRect">
            <a:avLst>
              <a:gd name="adj" fmla="val 17238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err="1">
                <a:solidFill>
                  <a:schemeClr val="tx1"/>
                </a:solidFill>
              </a:rPr>
              <a:t>cPES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56" name="Rounded Rectangle 255"/>
          <p:cNvSpPr/>
          <p:nvPr/>
        </p:nvSpPr>
        <p:spPr>
          <a:xfrm>
            <a:off x="2306384" y="2022205"/>
            <a:ext cx="1195388" cy="403225"/>
          </a:xfrm>
          <a:prstGeom prst="roundRect">
            <a:avLst>
              <a:gd name="adj" fmla="val 17238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tx1"/>
                </a:solidFill>
              </a:rPr>
              <a:t>XPS</a:t>
            </a:r>
          </a:p>
        </p:txBody>
      </p:sp>
      <p:sp>
        <p:nvSpPr>
          <p:cNvPr id="257" name="Rounded Rectangle 256"/>
          <p:cNvSpPr/>
          <p:nvPr/>
        </p:nvSpPr>
        <p:spPr>
          <a:xfrm>
            <a:off x="3985959" y="1085850"/>
            <a:ext cx="1196975" cy="403225"/>
          </a:xfrm>
          <a:prstGeom prst="roundRect">
            <a:avLst>
              <a:gd name="adj" fmla="val 17238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tx1"/>
                </a:solidFill>
              </a:rPr>
              <a:t>XAS</a:t>
            </a:r>
          </a:p>
        </p:txBody>
      </p:sp>
      <p:sp>
        <p:nvSpPr>
          <p:cNvPr id="258" name="Rounded Rectangle 257"/>
          <p:cNvSpPr/>
          <p:nvPr/>
        </p:nvSpPr>
        <p:spPr>
          <a:xfrm>
            <a:off x="3985959" y="1554378"/>
            <a:ext cx="1196975" cy="403225"/>
          </a:xfrm>
          <a:prstGeom prst="roundRect">
            <a:avLst>
              <a:gd name="adj" fmla="val 17238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tx1"/>
                </a:solidFill>
              </a:rPr>
              <a:t>NEXAFS</a:t>
            </a:r>
          </a:p>
        </p:txBody>
      </p:sp>
      <p:sp>
        <p:nvSpPr>
          <p:cNvPr id="259" name="Rounded Rectangle 258"/>
          <p:cNvSpPr/>
          <p:nvPr/>
        </p:nvSpPr>
        <p:spPr>
          <a:xfrm>
            <a:off x="3985959" y="2022205"/>
            <a:ext cx="1196975" cy="403225"/>
          </a:xfrm>
          <a:prstGeom prst="roundRect">
            <a:avLst>
              <a:gd name="adj" fmla="val 17238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tx1"/>
                </a:solidFill>
              </a:rPr>
              <a:t>XAFS</a:t>
            </a:r>
          </a:p>
        </p:txBody>
      </p:sp>
      <p:sp>
        <p:nvSpPr>
          <p:cNvPr id="260" name="Rounded Rectangle 259"/>
          <p:cNvSpPr/>
          <p:nvPr/>
        </p:nvSpPr>
        <p:spPr>
          <a:xfrm>
            <a:off x="7348284" y="1539994"/>
            <a:ext cx="1196975" cy="403225"/>
          </a:xfrm>
          <a:prstGeom prst="roundRect">
            <a:avLst>
              <a:gd name="adj" fmla="val 17238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tx1"/>
                </a:solidFill>
              </a:rPr>
              <a:t>XES</a:t>
            </a:r>
          </a:p>
        </p:txBody>
      </p:sp>
      <p:sp>
        <p:nvSpPr>
          <p:cNvPr id="261" name="Rounded Rectangle 260"/>
          <p:cNvSpPr/>
          <p:nvPr/>
        </p:nvSpPr>
        <p:spPr>
          <a:xfrm>
            <a:off x="7348284" y="1994895"/>
            <a:ext cx="1196975" cy="403225"/>
          </a:xfrm>
          <a:prstGeom prst="roundRect">
            <a:avLst>
              <a:gd name="adj" fmla="val 17238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tx1"/>
                </a:solidFill>
              </a:rPr>
              <a:t>FY</a:t>
            </a:r>
          </a:p>
        </p:txBody>
      </p:sp>
      <p:cxnSp>
        <p:nvCxnSpPr>
          <p:cNvPr id="263" name="Straight Arrow Connector 262"/>
          <p:cNvCxnSpPr/>
          <p:nvPr/>
        </p:nvCxnSpPr>
        <p:spPr bwMode="auto">
          <a:xfrm flipH="1" flipV="1">
            <a:off x="2395284" y="3217863"/>
            <a:ext cx="307975" cy="773112"/>
          </a:xfrm>
          <a:prstGeom prst="straightConnector1">
            <a:avLst/>
          </a:prstGeom>
          <a:ln>
            <a:prstDash val="solid"/>
            <a:tailEnd type="arrow" w="lg" len="lg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64" name="Straight Arrow Connector 263"/>
          <p:cNvCxnSpPr/>
          <p:nvPr/>
        </p:nvCxnSpPr>
        <p:spPr bwMode="auto">
          <a:xfrm flipV="1">
            <a:off x="2754059" y="3600450"/>
            <a:ext cx="0" cy="469900"/>
          </a:xfrm>
          <a:prstGeom prst="straightConnector1">
            <a:avLst/>
          </a:prstGeom>
          <a:ln w="38100" cmpd="sng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5" name="Straight Arrow Connector 264"/>
          <p:cNvCxnSpPr/>
          <p:nvPr/>
        </p:nvCxnSpPr>
        <p:spPr bwMode="auto">
          <a:xfrm flipV="1">
            <a:off x="2558796" y="2846388"/>
            <a:ext cx="0" cy="5222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7" name="Straight Arrow Connector 266"/>
          <p:cNvCxnSpPr/>
          <p:nvPr/>
        </p:nvCxnSpPr>
        <p:spPr bwMode="auto">
          <a:xfrm flipH="1" flipV="1">
            <a:off x="4060572" y="3242213"/>
            <a:ext cx="307975" cy="773112"/>
          </a:xfrm>
          <a:prstGeom prst="straightConnector1">
            <a:avLst/>
          </a:prstGeom>
          <a:ln>
            <a:prstDash val="solid"/>
            <a:tailEnd type="arrow" w="lg" len="lg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68" name="Straight Arrow Connector 267"/>
          <p:cNvCxnSpPr/>
          <p:nvPr/>
        </p:nvCxnSpPr>
        <p:spPr bwMode="auto">
          <a:xfrm flipV="1">
            <a:off x="4419347" y="3624800"/>
            <a:ext cx="0" cy="469900"/>
          </a:xfrm>
          <a:prstGeom prst="straightConnector1">
            <a:avLst/>
          </a:prstGeom>
          <a:ln w="38100" cmpd="sng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9" name="Straight Arrow Connector 268"/>
          <p:cNvCxnSpPr/>
          <p:nvPr/>
        </p:nvCxnSpPr>
        <p:spPr bwMode="auto">
          <a:xfrm flipV="1">
            <a:off x="4224084" y="2870738"/>
            <a:ext cx="0" cy="5222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1" name="Straight Arrow Connector 270"/>
          <p:cNvCxnSpPr/>
          <p:nvPr/>
        </p:nvCxnSpPr>
        <p:spPr bwMode="auto">
          <a:xfrm flipH="1" flipV="1">
            <a:off x="5749672" y="3242213"/>
            <a:ext cx="307975" cy="773112"/>
          </a:xfrm>
          <a:prstGeom prst="straightConnector1">
            <a:avLst/>
          </a:prstGeom>
          <a:ln>
            <a:prstDash val="solid"/>
            <a:tailEnd type="arrow" w="lg" len="lg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72" name="Straight Arrow Connector 271"/>
          <p:cNvCxnSpPr/>
          <p:nvPr/>
        </p:nvCxnSpPr>
        <p:spPr bwMode="auto">
          <a:xfrm flipV="1">
            <a:off x="6108447" y="3624800"/>
            <a:ext cx="0" cy="469900"/>
          </a:xfrm>
          <a:prstGeom prst="straightConnector1">
            <a:avLst/>
          </a:prstGeom>
          <a:ln w="38100" cmpd="sng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3" name="Straight Arrow Connector 272"/>
          <p:cNvCxnSpPr/>
          <p:nvPr/>
        </p:nvCxnSpPr>
        <p:spPr bwMode="auto">
          <a:xfrm flipV="1">
            <a:off x="5913184" y="2870738"/>
            <a:ext cx="0" cy="5222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5" name="Straight Arrow Connector 274"/>
          <p:cNvCxnSpPr/>
          <p:nvPr/>
        </p:nvCxnSpPr>
        <p:spPr bwMode="auto">
          <a:xfrm flipH="1" flipV="1">
            <a:off x="7438519" y="3242213"/>
            <a:ext cx="307975" cy="773112"/>
          </a:xfrm>
          <a:prstGeom prst="straightConnector1">
            <a:avLst/>
          </a:prstGeom>
          <a:ln>
            <a:prstDash val="solid"/>
            <a:tailEnd type="arrow" w="lg" len="lg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76" name="Straight Arrow Connector 275"/>
          <p:cNvCxnSpPr/>
          <p:nvPr/>
        </p:nvCxnSpPr>
        <p:spPr bwMode="auto">
          <a:xfrm flipV="1">
            <a:off x="7797294" y="3624800"/>
            <a:ext cx="0" cy="469900"/>
          </a:xfrm>
          <a:prstGeom prst="straightConnector1">
            <a:avLst/>
          </a:prstGeom>
          <a:ln w="38100" cmpd="sng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7" name="Straight Arrow Connector 276"/>
          <p:cNvCxnSpPr/>
          <p:nvPr/>
        </p:nvCxnSpPr>
        <p:spPr bwMode="auto">
          <a:xfrm flipV="1">
            <a:off x="7602031" y="2870738"/>
            <a:ext cx="0" cy="5222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7045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 animBg="1"/>
      <p:bldP spid="190" grpId="0" animBg="1"/>
      <p:bldP spid="191" grpId="0" animBg="1"/>
      <p:bldP spid="192" grpId="0" animBg="1"/>
      <p:bldP spid="255" grpId="0" animBg="1"/>
      <p:bldP spid="256" grpId="0" animBg="1"/>
      <p:bldP spid="257" grpId="0" animBg="1"/>
      <p:bldP spid="258" grpId="0" animBg="1"/>
      <p:bldP spid="259" grpId="0" animBg="1"/>
      <p:bldP spid="260" grpId="0" animBg="1"/>
      <p:bldP spid="26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ounded Rectangle 73"/>
          <p:cNvSpPr/>
          <p:nvPr/>
        </p:nvSpPr>
        <p:spPr>
          <a:xfrm>
            <a:off x="901700" y="2311904"/>
            <a:ext cx="7325500" cy="868176"/>
          </a:xfrm>
          <a:prstGeom prst="roundRect">
            <a:avLst>
              <a:gd name="adj" fmla="val 17238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A) At some point in time the photon gets absorbed, the photon disappears and the electron in the s-shell is excited to the p-shell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12000" y="360000"/>
            <a:ext cx="7920000" cy="630000"/>
          </a:xfrm>
          <a:prstGeom prst="roundRect">
            <a:avLst>
              <a:gd name="adj" fmla="val 23816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Quiz: what happens when a photon hits an atom?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2000" y="6480000"/>
            <a:ext cx="7920000" cy="90000"/>
          </a:xfrm>
          <a:prstGeom prst="roundRect">
            <a:avLst>
              <a:gd name="adj" fmla="val 37719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73" name="Rounded Rectangle 72"/>
          <p:cNvSpPr/>
          <p:nvPr/>
        </p:nvSpPr>
        <p:spPr>
          <a:xfrm>
            <a:off x="901700" y="1086597"/>
            <a:ext cx="7325500" cy="521998"/>
          </a:xfrm>
          <a:prstGeom prst="roundRect">
            <a:avLst>
              <a:gd name="adj" fmla="val 17238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For example an H atom with one electron in the s-shell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901700" y="3332480"/>
            <a:ext cx="7325500" cy="868176"/>
          </a:xfrm>
          <a:prstGeom prst="roundRect">
            <a:avLst>
              <a:gd name="adj" fmla="val 17238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B) Photons are electromagnetic waves. The electron starts to oscillate around the nucleus with the photon frequency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901700" y="4404864"/>
            <a:ext cx="7325500" cy="868176"/>
          </a:xfrm>
          <a:prstGeom prst="roundRect">
            <a:avLst>
              <a:gd name="adj" fmla="val 17238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C) Electrons are particles. The photon bounces like a ball of the electron, thereby transferring part of its energy to the electron </a:t>
            </a:r>
          </a:p>
        </p:txBody>
      </p:sp>
    </p:spTree>
    <p:extLst>
      <p:ext uri="{BB962C8B-B14F-4D97-AF65-F5344CB8AC3E}">
        <p14:creationId xmlns:p14="http://schemas.microsoft.com/office/powerpoint/2010/main" val="3615897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27" grpId="0" animBg="1"/>
      <p:bldP spid="2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612000" y="360000"/>
            <a:ext cx="7920000" cy="630000"/>
          </a:xfrm>
          <a:prstGeom prst="roundRect">
            <a:avLst>
              <a:gd name="adj" fmla="val 23816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Three classes of excitations – different approximations on H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2000" y="6480000"/>
            <a:ext cx="7920000" cy="90000"/>
          </a:xfrm>
          <a:prstGeom prst="roundRect">
            <a:avLst>
              <a:gd name="adj" fmla="val 37719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grpSp>
        <p:nvGrpSpPr>
          <p:cNvPr id="19" name="Group 18"/>
          <p:cNvGrpSpPr/>
          <p:nvPr/>
        </p:nvGrpSpPr>
        <p:grpSpPr>
          <a:xfrm>
            <a:off x="631197" y="1479436"/>
            <a:ext cx="2482953" cy="4437261"/>
            <a:chOff x="4211210" y="1541348"/>
            <a:chExt cx="4320000" cy="4320000"/>
          </a:xfrm>
        </p:grpSpPr>
        <p:sp>
          <p:nvSpPr>
            <p:cNvPr id="20" name="Rectangle 19"/>
            <p:cNvSpPr/>
            <p:nvPr/>
          </p:nvSpPr>
          <p:spPr>
            <a:xfrm>
              <a:off x="4211210" y="1541348"/>
              <a:ext cx="4320000" cy="4320000"/>
            </a:xfrm>
            <a:prstGeom prst="rec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" name="Picture 20" descr="Haverkort_16b.pdf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1212" y="4808902"/>
              <a:ext cx="4319997" cy="898646"/>
            </a:xfrm>
            <a:prstGeom prst="rect">
              <a:avLst/>
            </a:prstGeom>
          </p:spPr>
        </p:pic>
      </p:grpSp>
      <p:grpSp>
        <p:nvGrpSpPr>
          <p:cNvPr id="22" name="Group 21"/>
          <p:cNvGrpSpPr/>
          <p:nvPr/>
        </p:nvGrpSpPr>
        <p:grpSpPr>
          <a:xfrm>
            <a:off x="3346273" y="1479436"/>
            <a:ext cx="2483407" cy="4437261"/>
            <a:chOff x="4363610" y="1693748"/>
            <a:chExt cx="4320790" cy="4320000"/>
          </a:xfrm>
        </p:grpSpPr>
        <p:pic>
          <p:nvPicPr>
            <p:cNvPr id="25" name="Picture 24" descr="Haverkort_16d.pdf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63613" y="3455901"/>
              <a:ext cx="4320787" cy="2404047"/>
            </a:xfrm>
            <a:prstGeom prst="rect">
              <a:avLst/>
            </a:prstGeom>
          </p:spPr>
        </p:pic>
        <p:sp>
          <p:nvSpPr>
            <p:cNvPr id="39" name="Rectangle 38"/>
            <p:cNvSpPr/>
            <p:nvPr/>
          </p:nvSpPr>
          <p:spPr>
            <a:xfrm>
              <a:off x="4363610" y="1693748"/>
              <a:ext cx="4320000" cy="4320000"/>
            </a:xfrm>
            <a:prstGeom prst="rec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6061804" y="1465319"/>
            <a:ext cx="2489362" cy="4451378"/>
            <a:chOff x="4352459" y="1680004"/>
            <a:chExt cx="4331151" cy="4333744"/>
          </a:xfrm>
        </p:grpSpPr>
        <p:pic>
          <p:nvPicPr>
            <p:cNvPr id="41" name="Picture 40" descr="Haverkort_16h.pd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52459" y="1680004"/>
              <a:ext cx="4328529" cy="4176651"/>
            </a:xfrm>
            <a:prstGeom prst="rect">
              <a:avLst/>
            </a:prstGeom>
          </p:spPr>
        </p:pic>
        <p:sp>
          <p:nvSpPr>
            <p:cNvPr id="42" name="Rectangle 41"/>
            <p:cNvSpPr/>
            <p:nvPr/>
          </p:nvSpPr>
          <p:spPr>
            <a:xfrm>
              <a:off x="4363610" y="1693748"/>
              <a:ext cx="4320000" cy="4320000"/>
            </a:xfrm>
            <a:prstGeom prst="rec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Rounded Rectangle 12"/>
          <p:cNvSpPr/>
          <p:nvPr/>
        </p:nvSpPr>
        <p:spPr>
          <a:xfrm>
            <a:off x="631197" y="1479436"/>
            <a:ext cx="2482951" cy="630000"/>
          </a:xfrm>
          <a:prstGeom prst="roundRect">
            <a:avLst>
              <a:gd name="adj" fmla="val 23816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Band excitations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3346729" y="1479436"/>
            <a:ext cx="2482951" cy="630000"/>
          </a:xfrm>
          <a:prstGeom prst="roundRect">
            <a:avLst>
              <a:gd name="adj" fmla="val 23816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Resonances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049049" y="1479436"/>
            <a:ext cx="2482951" cy="630000"/>
          </a:xfrm>
          <a:prstGeom prst="roundRect">
            <a:avLst>
              <a:gd name="adj" fmla="val 23816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/>
              <a:t>Excitons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4666639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25506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612000" y="360000"/>
            <a:ext cx="7920000" cy="630000"/>
          </a:xfrm>
          <a:prstGeom prst="roundRect">
            <a:avLst>
              <a:gd name="adj" fmla="val 23816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Interaction of photons with matter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2000" y="6480000"/>
            <a:ext cx="7920000" cy="90000"/>
          </a:xfrm>
          <a:prstGeom prst="roundRect">
            <a:avLst>
              <a:gd name="adj" fmla="val 37719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0" name="Rounded Rectangle 9"/>
          <p:cNvSpPr/>
          <p:nvPr/>
        </p:nvSpPr>
        <p:spPr>
          <a:xfrm>
            <a:off x="5655429" y="1086597"/>
            <a:ext cx="1195428" cy="403144"/>
          </a:xfrm>
          <a:prstGeom prst="roundRect">
            <a:avLst>
              <a:gd name="adj" fmla="val 17238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RIXS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336572" y="1086597"/>
            <a:ext cx="1195428" cy="403144"/>
          </a:xfrm>
          <a:prstGeom prst="roundRect">
            <a:avLst>
              <a:gd name="adj" fmla="val 17238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 err="1">
                <a:solidFill>
                  <a:schemeClr val="tx1"/>
                </a:solidFill>
              </a:rPr>
              <a:t>nIXS</a:t>
            </a:r>
            <a:endParaRPr lang="en-US" sz="2000" dirty="0">
              <a:solidFill>
                <a:schemeClr val="tx1"/>
              </a:solidFill>
            </a:endParaRPr>
          </a:p>
        </p:txBody>
      </p:sp>
      <p:grpSp>
        <p:nvGrpSpPr>
          <p:cNvPr id="58" name="Group 57"/>
          <p:cNvGrpSpPr/>
          <p:nvPr/>
        </p:nvGrpSpPr>
        <p:grpSpPr>
          <a:xfrm>
            <a:off x="4950058" y="1933020"/>
            <a:ext cx="2139057" cy="4254548"/>
            <a:chOff x="-99908" y="1925406"/>
            <a:chExt cx="2139057" cy="4254548"/>
          </a:xfrm>
        </p:grpSpPr>
        <p:cxnSp>
          <p:nvCxnSpPr>
            <p:cNvPr id="59" name="Straight Connector 58"/>
            <p:cNvCxnSpPr/>
            <p:nvPr/>
          </p:nvCxnSpPr>
          <p:spPr>
            <a:xfrm>
              <a:off x="649885" y="5422599"/>
              <a:ext cx="1389264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>
              <a:off x="649885" y="5853734"/>
              <a:ext cx="1389264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flipV="1">
              <a:off x="649885" y="2517827"/>
              <a:ext cx="0" cy="3489984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Arrow Connector 61"/>
            <p:cNvCxnSpPr/>
            <p:nvPr/>
          </p:nvCxnSpPr>
          <p:spPr>
            <a:xfrm flipV="1">
              <a:off x="1476619" y="5065311"/>
              <a:ext cx="0" cy="652436"/>
            </a:xfrm>
            <a:prstGeom prst="straightConnector1">
              <a:avLst/>
            </a:prstGeom>
            <a:ln w="38100" cmpd="sng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62"/>
            <p:cNvCxnSpPr/>
            <p:nvPr/>
          </p:nvCxnSpPr>
          <p:spPr>
            <a:xfrm flipV="1">
              <a:off x="1671599" y="5527518"/>
              <a:ext cx="0" cy="652436"/>
            </a:xfrm>
            <a:prstGeom prst="straightConnector1">
              <a:avLst/>
            </a:prstGeom>
            <a:ln w="38100" cmpd="sng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Arrow Connector 63"/>
            <p:cNvCxnSpPr/>
            <p:nvPr/>
          </p:nvCxnSpPr>
          <p:spPr>
            <a:xfrm flipV="1">
              <a:off x="1888129" y="5072926"/>
              <a:ext cx="0" cy="652436"/>
            </a:xfrm>
            <a:prstGeom prst="straightConnector1">
              <a:avLst/>
            </a:prstGeom>
            <a:ln w="38100" cmpd="sng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Arrow Connector 64"/>
            <p:cNvCxnSpPr/>
            <p:nvPr/>
          </p:nvCxnSpPr>
          <p:spPr>
            <a:xfrm>
              <a:off x="849622" y="5065313"/>
              <a:ext cx="0" cy="652436"/>
            </a:xfrm>
            <a:prstGeom prst="straightConnector1">
              <a:avLst/>
            </a:prstGeom>
            <a:ln w="38100" cmpd="sng">
              <a:solidFill>
                <a:schemeClr val="accent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Arrow Connector 65"/>
            <p:cNvCxnSpPr/>
            <p:nvPr/>
          </p:nvCxnSpPr>
          <p:spPr>
            <a:xfrm>
              <a:off x="1261133" y="5065315"/>
              <a:ext cx="0" cy="652436"/>
            </a:xfrm>
            <a:prstGeom prst="straightConnector1">
              <a:avLst/>
            </a:prstGeom>
            <a:ln w="38100" cmpd="sng">
              <a:solidFill>
                <a:schemeClr val="accent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Delay 46"/>
            <p:cNvSpPr/>
            <p:nvPr/>
          </p:nvSpPr>
          <p:spPr>
            <a:xfrm rot="15986418">
              <a:off x="335776" y="3281273"/>
              <a:ext cx="2324134" cy="122612"/>
            </a:xfrm>
            <a:custGeom>
              <a:avLst/>
              <a:gdLst>
                <a:gd name="connsiteX0" fmla="*/ 0 w 822960"/>
                <a:gd name="connsiteY0" fmla="*/ 0 h 822960"/>
                <a:gd name="connsiteX1" fmla="*/ 411480 w 822960"/>
                <a:gd name="connsiteY1" fmla="*/ 0 h 822960"/>
                <a:gd name="connsiteX2" fmla="*/ 822960 w 822960"/>
                <a:gd name="connsiteY2" fmla="*/ 411480 h 822960"/>
                <a:gd name="connsiteX3" fmla="*/ 411480 w 822960"/>
                <a:gd name="connsiteY3" fmla="*/ 822960 h 822960"/>
                <a:gd name="connsiteX4" fmla="*/ 0 w 822960"/>
                <a:gd name="connsiteY4" fmla="*/ 822960 h 822960"/>
                <a:gd name="connsiteX5" fmla="*/ 0 w 822960"/>
                <a:gd name="connsiteY5" fmla="*/ 0 h 822960"/>
                <a:gd name="connsiteX0" fmla="*/ 0 w 935151"/>
                <a:gd name="connsiteY0" fmla="*/ 0 h 822960"/>
                <a:gd name="connsiteX1" fmla="*/ 411480 w 935151"/>
                <a:gd name="connsiteY1" fmla="*/ 0 h 822960"/>
                <a:gd name="connsiteX2" fmla="*/ 822960 w 935151"/>
                <a:gd name="connsiteY2" fmla="*/ 411480 h 822960"/>
                <a:gd name="connsiteX3" fmla="*/ 814705 w 935151"/>
                <a:gd name="connsiteY3" fmla="*/ 816610 h 822960"/>
                <a:gd name="connsiteX4" fmla="*/ 0 w 935151"/>
                <a:gd name="connsiteY4" fmla="*/ 822960 h 822960"/>
                <a:gd name="connsiteX5" fmla="*/ 0 w 935151"/>
                <a:gd name="connsiteY5" fmla="*/ 0 h 822960"/>
                <a:gd name="connsiteX0" fmla="*/ 0 w 935151"/>
                <a:gd name="connsiteY0" fmla="*/ 0 h 822960"/>
                <a:gd name="connsiteX1" fmla="*/ 411480 w 935151"/>
                <a:gd name="connsiteY1" fmla="*/ 0 h 822960"/>
                <a:gd name="connsiteX2" fmla="*/ 822960 w 935151"/>
                <a:gd name="connsiteY2" fmla="*/ 411480 h 822960"/>
                <a:gd name="connsiteX3" fmla="*/ 814705 w 935151"/>
                <a:gd name="connsiteY3" fmla="*/ 816610 h 822960"/>
                <a:gd name="connsiteX4" fmla="*/ 0 w 935151"/>
                <a:gd name="connsiteY4" fmla="*/ 822960 h 822960"/>
                <a:gd name="connsiteX5" fmla="*/ 0 w 935151"/>
                <a:gd name="connsiteY5" fmla="*/ 0 h 822960"/>
                <a:gd name="connsiteX0" fmla="*/ 0 w 934064"/>
                <a:gd name="connsiteY0" fmla="*/ 0 h 822960"/>
                <a:gd name="connsiteX1" fmla="*/ 411480 w 934064"/>
                <a:gd name="connsiteY1" fmla="*/ 0 h 822960"/>
                <a:gd name="connsiteX2" fmla="*/ 819785 w 934064"/>
                <a:gd name="connsiteY2" fmla="*/ 478155 h 822960"/>
                <a:gd name="connsiteX3" fmla="*/ 814705 w 934064"/>
                <a:gd name="connsiteY3" fmla="*/ 816610 h 822960"/>
                <a:gd name="connsiteX4" fmla="*/ 0 w 934064"/>
                <a:gd name="connsiteY4" fmla="*/ 822960 h 822960"/>
                <a:gd name="connsiteX5" fmla="*/ 0 w 934064"/>
                <a:gd name="connsiteY5" fmla="*/ 0 h 822960"/>
                <a:gd name="connsiteX0" fmla="*/ 0 w 944312"/>
                <a:gd name="connsiteY0" fmla="*/ 0 h 822960"/>
                <a:gd name="connsiteX1" fmla="*/ 411480 w 944312"/>
                <a:gd name="connsiteY1" fmla="*/ 0 h 822960"/>
                <a:gd name="connsiteX2" fmla="*/ 819785 w 944312"/>
                <a:gd name="connsiteY2" fmla="*/ 478155 h 822960"/>
                <a:gd name="connsiteX3" fmla="*/ 814705 w 944312"/>
                <a:gd name="connsiteY3" fmla="*/ 816610 h 822960"/>
                <a:gd name="connsiteX4" fmla="*/ 0 w 944312"/>
                <a:gd name="connsiteY4" fmla="*/ 822960 h 822960"/>
                <a:gd name="connsiteX5" fmla="*/ 0 w 944312"/>
                <a:gd name="connsiteY5" fmla="*/ 0 h 822960"/>
                <a:gd name="connsiteX0" fmla="*/ 0 w 938492"/>
                <a:gd name="connsiteY0" fmla="*/ 0 h 822960"/>
                <a:gd name="connsiteX1" fmla="*/ 411480 w 938492"/>
                <a:gd name="connsiteY1" fmla="*/ 0 h 822960"/>
                <a:gd name="connsiteX2" fmla="*/ 803910 w 938492"/>
                <a:gd name="connsiteY2" fmla="*/ 614680 h 822960"/>
                <a:gd name="connsiteX3" fmla="*/ 814705 w 938492"/>
                <a:gd name="connsiteY3" fmla="*/ 816610 h 822960"/>
                <a:gd name="connsiteX4" fmla="*/ 0 w 938492"/>
                <a:gd name="connsiteY4" fmla="*/ 822960 h 822960"/>
                <a:gd name="connsiteX5" fmla="*/ 0 w 938492"/>
                <a:gd name="connsiteY5" fmla="*/ 0 h 822960"/>
                <a:gd name="connsiteX0" fmla="*/ 0 w 937579"/>
                <a:gd name="connsiteY0" fmla="*/ 0 h 822960"/>
                <a:gd name="connsiteX1" fmla="*/ 411480 w 937579"/>
                <a:gd name="connsiteY1" fmla="*/ 0 h 822960"/>
                <a:gd name="connsiteX2" fmla="*/ 803910 w 937579"/>
                <a:gd name="connsiteY2" fmla="*/ 614680 h 822960"/>
                <a:gd name="connsiteX3" fmla="*/ 814705 w 937579"/>
                <a:gd name="connsiteY3" fmla="*/ 816610 h 822960"/>
                <a:gd name="connsiteX4" fmla="*/ 0 w 937579"/>
                <a:gd name="connsiteY4" fmla="*/ 822960 h 822960"/>
                <a:gd name="connsiteX5" fmla="*/ 0 w 937579"/>
                <a:gd name="connsiteY5" fmla="*/ 0 h 822960"/>
                <a:gd name="connsiteX0" fmla="*/ 0 w 969381"/>
                <a:gd name="connsiteY0" fmla="*/ 0 h 822960"/>
                <a:gd name="connsiteX1" fmla="*/ 411480 w 969381"/>
                <a:gd name="connsiteY1" fmla="*/ 0 h 822960"/>
                <a:gd name="connsiteX2" fmla="*/ 803910 w 969381"/>
                <a:gd name="connsiteY2" fmla="*/ 614680 h 822960"/>
                <a:gd name="connsiteX3" fmla="*/ 814705 w 969381"/>
                <a:gd name="connsiteY3" fmla="*/ 816610 h 822960"/>
                <a:gd name="connsiteX4" fmla="*/ 0 w 969381"/>
                <a:gd name="connsiteY4" fmla="*/ 822960 h 822960"/>
                <a:gd name="connsiteX5" fmla="*/ 0 w 969381"/>
                <a:gd name="connsiteY5" fmla="*/ 0 h 822960"/>
                <a:gd name="connsiteX0" fmla="*/ 0 w 965809"/>
                <a:gd name="connsiteY0" fmla="*/ 0 h 822960"/>
                <a:gd name="connsiteX1" fmla="*/ 411480 w 965809"/>
                <a:gd name="connsiteY1" fmla="*/ 0 h 822960"/>
                <a:gd name="connsiteX2" fmla="*/ 803910 w 965809"/>
                <a:gd name="connsiteY2" fmla="*/ 614680 h 822960"/>
                <a:gd name="connsiteX3" fmla="*/ 821055 w 965809"/>
                <a:gd name="connsiteY3" fmla="*/ 816610 h 822960"/>
                <a:gd name="connsiteX4" fmla="*/ 0 w 965809"/>
                <a:gd name="connsiteY4" fmla="*/ 822960 h 822960"/>
                <a:gd name="connsiteX5" fmla="*/ 0 w 965809"/>
                <a:gd name="connsiteY5" fmla="*/ 0 h 822960"/>
                <a:gd name="connsiteX0" fmla="*/ 0 w 977388"/>
                <a:gd name="connsiteY0" fmla="*/ 0 h 822960"/>
                <a:gd name="connsiteX1" fmla="*/ 411480 w 977388"/>
                <a:gd name="connsiteY1" fmla="*/ 0 h 822960"/>
                <a:gd name="connsiteX2" fmla="*/ 803910 w 977388"/>
                <a:gd name="connsiteY2" fmla="*/ 614680 h 822960"/>
                <a:gd name="connsiteX3" fmla="*/ 821055 w 977388"/>
                <a:gd name="connsiteY3" fmla="*/ 816610 h 822960"/>
                <a:gd name="connsiteX4" fmla="*/ 0 w 977388"/>
                <a:gd name="connsiteY4" fmla="*/ 822960 h 822960"/>
                <a:gd name="connsiteX5" fmla="*/ 0 w 977388"/>
                <a:gd name="connsiteY5" fmla="*/ 0 h 822960"/>
                <a:gd name="connsiteX0" fmla="*/ 0 w 966844"/>
                <a:gd name="connsiteY0" fmla="*/ 0 h 822960"/>
                <a:gd name="connsiteX1" fmla="*/ 386538 w 966844"/>
                <a:gd name="connsiteY1" fmla="*/ 0 h 822960"/>
                <a:gd name="connsiteX2" fmla="*/ 803910 w 966844"/>
                <a:gd name="connsiteY2" fmla="*/ 614680 h 822960"/>
                <a:gd name="connsiteX3" fmla="*/ 821055 w 966844"/>
                <a:gd name="connsiteY3" fmla="*/ 816610 h 822960"/>
                <a:gd name="connsiteX4" fmla="*/ 0 w 966844"/>
                <a:gd name="connsiteY4" fmla="*/ 822960 h 822960"/>
                <a:gd name="connsiteX5" fmla="*/ 0 w 966844"/>
                <a:gd name="connsiteY5" fmla="*/ 0 h 822960"/>
                <a:gd name="connsiteX0" fmla="*/ 0 w 966844"/>
                <a:gd name="connsiteY0" fmla="*/ 0 h 822960"/>
                <a:gd name="connsiteX1" fmla="*/ 386538 w 966844"/>
                <a:gd name="connsiteY1" fmla="*/ 0 h 822960"/>
                <a:gd name="connsiteX2" fmla="*/ 803910 w 966844"/>
                <a:gd name="connsiteY2" fmla="*/ 614680 h 822960"/>
                <a:gd name="connsiteX3" fmla="*/ 821055 w 966844"/>
                <a:gd name="connsiteY3" fmla="*/ 816610 h 822960"/>
                <a:gd name="connsiteX4" fmla="*/ 0 w 966844"/>
                <a:gd name="connsiteY4" fmla="*/ 822960 h 822960"/>
                <a:gd name="connsiteX5" fmla="*/ 0 w 966844"/>
                <a:gd name="connsiteY5" fmla="*/ 0 h 822960"/>
                <a:gd name="connsiteX0" fmla="*/ 0 w 973811"/>
                <a:gd name="connsiteY0" fmla="*/ 0 h 822960"/>
                <a:gd name="connsiteX1" fmla="*/ 386538 w 973811"/>
                <a:gd name="connsiteY1" fmla="*/ 0 h 822960"/>
                <a:gd name="connsiteX2" fmla="*/ 803910 w 973811"/>
                <a:gd name="connsiteY2" fmla="*/ 614680 h 822960"/>
                <a:gd name="connsiteX3" fmla="*/ 821055 w 973811"/>
                <a:gd name="connsiteY3" fmla="*/ 816610 h 822960"/>
                <a:gd name="connsiteX4" fmla="*/ 0 w 973811"/>
                <a:gd name="connsiteY4" fmla="*/ 822960 h 822960"/>
                <a:gd name="connsiteX5" fmla="*/ 0 w 973811"/>
                <a:gd name="connsiteY5" fmla="*/ 0 h 822960"/>
                <a:gd name="connsiteX0" fmla="*/ 0 w 976603"/>
                <a:gd name="connsiteY0" fmla="*/ 0 h 822960"/>
                <a:gd name="connsiteX1" fmla="*/ 386538 w 976603"/>
                <a:gd name="connsiteY1" fmla="*/ 0 h 822960"/>
                <a:gd name="connsiteX2" fmla="*/ 803910 w 976603"/>
                <a:gd name="connsiteY2" fmla="*/ 614680 h 822960"/>
                <a:gd name="connsiteX3" fmla="*/ 821055 w 976603"/>
                <a:gd name="connsiteY3" fmla="*/ 816610 h 822960"/>
                <a:gd name="connsiteX4" fmla="*/ 0 w 976603"/>
                <a:gd name="connsiteY4" fmla="*/ 822960 h 822960"/>
                <a:gd name="connsiteX5" fmla="*/ 0 w 976603"/>
                <a:gd name="connsiteY5" fmla="*/ 0 h 822960"/>
                <a:gd name="connsiteX0" fmla="*/ 0 w 969946"/>
                <a:gd name="connsiteY0" fmla="*/ 0 h 822960"/>
                <a:gd name="connsiteX1" fmla="*/ 386538 w 969946"/>
                <a:gd name="connsiteY1" fmla="*/ 0 h 822960"/>
                <a:gd name="connsiteX2" fmla="*/ 803910 w 969946"/>
                <a:gd name="connsiteY2" fmla="*/ 614680 h 822960"/>
                <a:gd name="connsiteX3" fmla="*/ 825212 w 969946"/>
                <a:gd name="connsiteY3" fmla="*/ 816610 h 822960"/>
                <a:gd name="connsiteX4" fmla="*/ 0 w 969946"/>
                <a:gd name="connsiteY4" fmla="*/ 822960 h 822960"/>
                <a:gd name="connsiteX5" fmla="*/ 0 w 969946"/>
                <a:gd name="connsiteY5" fmla="*/ 0 h 822960"/>
                <a:gd name="connsiteX0" fmla="*/ 0 w 975746"/>
                <a:gd name="connsiteY0" fmla="*/ 0 h 822960"/>
                <a:gd name="connsiteX1" fmla="*/ 386538 w 975746"/>
                <a:gd name="connsiteY1" fmla="*/ 0 h 822960"/>
                <a:gd name="connsiteX2" fmla="*/ 803910 w 975746"/>
                <a:gd name="connsiteY2" fmla="*/ 614680 h 822960"/>
                <a:gd name="connsiteX3" fmla="*/ 825212 w 975746"/>
                <a:gd name="connsiteY3" fmla="*/ 816610 h 822960"/>
                <a:gd name="connsiteX4" fmla="*/ 0 w 975746"/>
                <a:gd name="connsiteY4" fmla="*/ 822960 h 822960"/>
                <a:gd name="connsiteX5" fmla="*/ 0 w 975746"/>
                <a:gd name="connsiteY5" fmla="*/ 0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59860 w 975746"/>
                <a:gd name="connsiteY4" fmla="*/ 119946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1663 w 975746"/>
                <a:gd name="connsiteY4" fmla="*/ 7497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1663 w 975746"/>
                <a:gd name="connsiteY4" fmla="*/ 7497 h 822960"/>
                <a:gd name="connsiteX0" fmla="*/ 386538 w 932530"/>
                <a:gd name="connsiteY0" fmla="*/ 0 h 822960"/>
                <a:gd name="connsiteX1" fmla="*/ 614365 w 932530"/>
                <a:gd name="connsiteY1" fmla="*/ 535550 h 822960"/>
                <a:gd name="connsiteX2" fmla="*/ 825212 w 932530"/>
                <a:gd name="connsiteY2" fmla="*/ 816610 h 822960"/>
                <a:gd name="connsiteX3" fmla="*/ 0 w 932530"/>
                <a:gd name="connsiteY3" fmla="*/ 822960 h 822960"/>
                <a:gd name="connsiteX4" fmla="*/ 1663 w 932530"/>
                <a:gd name="connsiteY4" fmla="*/ 7497 h 822960"/>
                <a:gd name="connsiteX0" fmla="*/ 386538 w 689638"/>
                <a:gd name="connsiteY0" fmla="*/ 0 h 822960"/>
                <a:gd name="connsiteX1" fmla="*/ 614365 w 689638"/>
                <a:gd name="connsiteY1" fmla="*/ 535550 h 822960"/>
                <a:gd name="connsiteX2" fmla="*/ 519025 w 689638"/>
                <a:gd name="connsiteY2" fmla="*/ 820775 h 822960"/>
                <a:gd name="connsiteX3" fmla="*/ 0 w 689638"/>
                <a:gd name="connsiteY3" fmla="*/ 822960 h 822960"/>
                <a:gd name="connsiteX4" fmla="*/ 1663 w 689638"/>
                <a:gd name="connsiteY4" fmla="*/ 7497 h 822960"/>
                <a:gd name="connsiteX0" fmla="*/ 386538 w 708160"/>
                <a:gd name="connsiteY0" fmla="*/ 0 h 822960"/>
                <a:gd name="connsiteX1" fmla="*/ 614365 w 708160"/>
                <a:gd name="connsiteY1" fmla="*/ 535550 h 822960"/>
                <a:gd name="connsiteX2" fmla="*/ 519025 w 708160"/>
                <a:gd name="connsiteY2" fmla="*/ 820775 h 822960"/>
                <a:gd name="connsiteX3" fmla="*/ 0 w 708160"/>
                <a:gd name="connsiteY3" fmla="*/ 822960 h 822960"/>
                <a:gd name="connsiteX4" fmla="*/ 1663 w 708160"/>
                <a:gd name="connsiteY4" fmla="*/ 7497 h 822960"/>
                <a:gd name="connsiteX0" fmla="*/ 386538 w 708160"/>
                <a:gd name="connsiteY0" fmla="*/ 0 h 822960"/>
                <a:gd name="connsiteX1" fmla="*/ 614365 w 708160"/>
                <a:gd name="connsiteY1" fmla="*/ 535550 h 822960"/>
                <a:gd name="connsiteX2" fmla="*/ 519025 w 708160"/>
                <a:gd name="connsiteY2" fmla="*/ 820775 h 822960"/>
                <a:gd name="connsiteX3" fmla="*/ 0 w 708160"/>
                <a:gd name="connsiteY3" fmla="*/ 822960 h 822960"/>
                <a:gd name="connsiteX4" fmla="*/ 1663 w 708160"/>
                <a:gd name="connsiteY4" fmla="*/ 7497 h 822960"/>
                <a:gd name="connsiteX0" fmla="*/ 386538 w 745430"/>
                <a:gd name="connsiteY0" fmla="*/ 0 h 822960"/>
                <a:gd name="connsiteX1" fmla="*/ 614365 w 745430"/>
                <a:gd name="connsiteY1" fmla="*/ 535550 h 822960"/>
                <a:gd name="connsiteX2" fmla="*/ 519025 w 745430"/>
                <a:gd name="connsiteY2" fmla="*/ 820775 h 822960"/>
                <a:gd name="connsiteX3" fmla="*/ 0 w 745430"/>
                <a:gd name="connsiteY3" fmla="*/ 822960 h 822960"/>
                <a:gd name="connsiteX4" fmla="*/ 1663 w 745430"/>
                <a:gd name="connsiteY4" fmla="*/ 7497 h 822960"/>
                <a:gd name="connsiteX0" fmla="*/ 346963 w 691795"/>
                <a:gd name="connsiteY0" fmla="*/ 0 h 968727"/>
                <a:gd name="connsiteX1" fmla="*/ 614365 w 691795"/>
                <a:gd name="connsiteY1" fmla="*/ 681317 h 968727"/>
                <a:gd name="connsiteX2" fmla="*/ 519025 w 691795"/>
                <a:gd name="connsiteY2" fmla="*/ 966542 h 968727"/>
                <a:gd name="connsiteX3" fmla="*/ 0 w 691795"/>
                <a:gd name="connsiteY3" fmla="*/ 968727 h 968727"/>
                <a:gd name="connsiteX4" fmla="*/ 1663 w 691795"/>
                <a:gd name="connsiteY4" fmla="*/ 153264 h 968727"/>
                <a:gd name="connsiteX0" fmla="*/ 346963 w 691795"/>
                <a:gd name="connsiteY0" fmla="*/ 9163 h 977890"/>
                <a:gd name="connsiteX1" fmla="*/ 614365 w 691795"/>
                <a:gd name="connsiteY1" fmla="*/ 690480 h 977890"/>
                <a:gd name="connsiteX2" fmla="*/ 519025 w 691795"/>
                <a:gd name="connsiteY2" fmla="*/ 975705 h 977890"/>
                <a:gd name="connsiteX3" fmla="*/ 0 w 691795"/>
                <a:gd name="connsiteY3" fmla="*/ 977890 h 977890"/>
                <a:gd name="connsiteX4" fmla="*/ 1663 w 691795"/>
                <a:gd name="connsiteY4" fmla="*/ 0 h 977890"/>
                <a:gd name="connsiteX0" fmla="*/ 346963 w 691795"/>
                <a:gd name="connsiteY0" fmla="*/ 9163 h 977890"/>
                <a:gd name="connsiteX1" fmla="*/ 614365 w 691795"/>
                <a:gd name="connsiteY1" fmla="*/ 690480 h 977890"/>
                <a:gd name="connsiteX2" fmla="*/ 519025 w 691795"/>
                <a:gd name="connsiteY2" fmla="*/ 975705 h 977890"/>
                <a:gd name="connsiteX3" fmla="*/ 0 w 691795"/>
                <a:gd name="connsiteY3" fmla="*/ 977890 h 977890"/>
                <a:gd name="connsiteX4" fmla="*/ 1663 w 691795"/>
                <a:gd name="connsiteY4" fmla="*/ 0 h 977890"/>
                <a:gd name="connsiteX0" fmla="*/ 346963 w 673753"/>
                <a:gd name="connsiteY0" fmla="*/ 9163 h 977890"/>
                <a:gd name="connsiteX1" fmla="*/ 566458 w 673753"/>
                <a:gd name="connsiteY1" fmla="*/ 732127 h 977890"/>
                <a:gd name="connsiteX2" fmla="*/ 519025 w 673753"/>
                <a:gd name="connsiteY2" fmla="*/ 975705 h 977890"/>
                <a:gd name="connsiteX3" fmla="*/ 0 w 673753"/>
                <a:gd name="connsiteY3" fmla="*/ 977890 h 977890"/>
                <a:gd name="connsiteX4" fmla="*/ 1663 w 673753"/>
                <a:gd name="connsiteY4" fmla="*/ 0 h 977890"/>
                <a:gd name="connsiteX0" fmla="*/ 346963 w 680947"/>
                <a:gd name="connsiteY0" fmla="*/ 9163 h 977890"/>
                <a:gd name="connsiteX1" fmla="*/ 566458 w 680947"/>
                <a:gd name="connsiteY1" fmla="*/ 732127 h 977890"/>
                <a:gd name="connsiteX2" fmla="*/ 519025 w 680947"/>
                <a:gd name="connsiteY2" fmla="*/ 975705 h 977890"/>
                <a:gd name="connsiteX3" fmla="*/ 0 w 680947"/>
                <a:gd name="connsiteY3" fmla="*/ 977890 h 977890"/>
                <a:gd name="connsiteX4" fmla="*/ 1663 w 680947"/>
                <a:gd name="connsiteY4" fmla="*/ 0 h 977890"/>
                <a:gd name="connsiteX0" fmla="*/ 346963 w 730933"/>
                <a:gd name="connsiteY0" fmla="*/ 9163 h 977890"/>
                <a:gd name="connsiteX1" fmla="*/ 566458 w 730933"/>
                <a:gd name="connsiteY1" fmla="*/ 732127 h 977890"/>
                <a:gd name="connsiteX2" fmla="*/ 519025 w 730933"/>
                <a:gd name="connsiteY2" fmla="*/ 975705 h 977890"/>
                <a:gd name="connsiteX3" fmla="*/ 0 w 730933"/>
                <a:gd name="connsiteY3" fmla="*/ 977890 h 977890"/>
                <a:gd name="connsiteX4" fmla="*/ 1663 w 730933"/>
                <a:gd name="connsiteY4" fmla="*/ 0 h 977890"/>
                <a:gd name="connsiteX0" fmla="*/ 346963 w 813803"/>
                <a:gd name="connsiteY0" fmla="*/ 9163 h 977890"/>
                <a:gd name="connsiteX1" fmla="*/ 566458 w 813803"/>
                <a:gd name="connsiteY1" fmla="*/ 732127 h 977890"/>
                <a:gd name="connsiteX2" fmla="*/ 519025 w 813803"/>
                <a:gd name="connsiteY2" fmla="*/ 975705 h 977890"/>
                <a:gd name="connsiteX3" fmla="*/ 0 w 813803"/>
                <a:gd name="connsiteY3" fmla="*/ 977890 h 977890"/>
                <a:gd name="connsiteX4" fmla="*/ 1663 w 813803"/>
                <a:gd name="connsiteY4" fmla="*/ 0 h 977890"/>
                <a:gd name="connsiteX0" fmla="*/ 346963 w 815467"/>
                <a:gd name="connsiteY0" fmla="*/ 9163 h 977890"/>
                <a:gd name="connsiteX1" fmla="*/ 570624 w 815467"/>
                <a:gd name="connsiteY1" fmla="*/ 757116 h 977890"/>
                <a:gd name="connsiteX2" fmla="*/ 519025 w 815467"/>
                <a:gd name="connsiteY2" fmla="*/ 975705 h 977890"/>
                <a:gd name="connsiteX3" fmla="*/ 0 w 815467"/>
                <a:gd name="connsiteY3" fmla="*/ 977890 h 977890"/>
                <a:gd name="connsiteX4" fmla="*/ 1663 w 815467"/>
                <a:gd name="connsiteY4" fmla="*/ 0 h 977890"/>
                <a:gd name="connsiteX0" fmla="*/ 346963 w 846834"/>
                <a:gd name="connsiteY0" fmla="*/ 9163 h 977890"/>
                <a:gd name="connsiteX1" fmla="*/ 570624 w 846834"/>
                <a:gd name="connsiteY1" fmla="*/ 757116 h 977890"/>
                <a:gd name="connsiteX2" fmla="*/ 519025 w 846834"/>
                <a:gd name="connsiteY2" fmla="*/ 975705 h 977890"/>
                <a:gd name="connsiteX3" fmla="*/ 0 w 846834"/>
                <a:gd name="connsiteY3" fmla="*/ 977890 h 977890"/>
                <a:gd name="connsiteX4" fmla="*/ 1663 w 846834"/>
                <a:gd name="connsiteY4" fmla="*/ 0 h 977890"/>
                <a:gd name="connsiteX0" fmla="*/ 346963 w 846834"/>
                <a:gd name="connsiteY0" fmla="*/ 9163 h 977890"/>
                <a:gd name="connsiteX1" fmla="*/ 570624 w 846834"/>
                <a:gd name="connsiteY1" fmla="*/ 757116 h 977890"/>
                <a:gd name="connsiteX2" fmla="*/ 519025 w 846834"/>
                <a:gd name="connsiteY2" fmla="*/ 975705 h 977890"/>
                <a:gd name="connsiteX3" fmla="*/ 0 w 846834"/>
                <a:gd name="connsiteY3" fmla="*/ 977890 h 977890"/>
                <a:gd name="connsiteX4" fmla="*/ 1663 w 846834"/>
                <a:gd name="connsiteY4" fmla="*/ 0 h 977890"/>
                <a:gd name="connsiteX0" fmla="*/ 349046 w 765461"/>
                <a:gd name="connsiteY0" fmla="*/ 13327 h 977890"/>
                <a:gd name="connsiteX1" fmla="*/ 570624 w 765461"/>
                <a:gd name="connsiteY1" fmla="*/ 757116 h 977890"/>
                <a:gd name="connsiteX2" fmla="*/ 519025 w 765461"/>
                <a:gd name="connsiteY2" fmla="*/ 975705 h 977890"/>
                <a:gd name="connsiteX3" fmla="*/ 0 w 765461"/>
                <a:gd name="connsiteY3" fmla="*/ 977890 h 977890"/>
                <a:gd name="connsiteX4" fmla="*/ 1663 w 765461"/>
                <a:gd name="connsiteY4" fmla="*/ 0 h 977890"/>
                <a:gd name="connsiteX0" fmla="*/ 349046 w 781069"/>
                <a:gd name="connsiteY0" fmla="*/ 13327 h 977890"/>
                <a:gd name="connsiteX1" fmla="*/ 570624 w 781069"/>
                <a:gd name="connsiteY1" fmla="*/ 757116 h 977890"/>
                <a:gd name="connsiteX2" fmla="*/ 519025 w 781069"/>
                <a:gd name="connsiteY2" fmla="*/ 975705 h 977890"/>
                <a:gd name="connsiteX3" fmla="*/ 0 w 781069"/>
                <a:gd name="connsiteY3" fmla="*/ 977890 h 977890"/>
                <a:gd name="connsiteX4" fmla="*/ 1663 w 781069"/>
                <a:gd name="connsiteY4" fmla="*/ 0 h 977890"/>
                <a:gd name="connsiteX0" fmla="*/ 2107021 w 2107021"/>
                <a:gd name="connsiteY0" fmla="*/ 0 h 2555057"/>
                <a:gd name="connsiteX1" fmla="*/ 570624 w 2107021"/>
                <a:gd name="connsiteY1" fmla="*/ 2293086 h 2555057"/>
                <a:gd name="connsiteX2" fmla="*/ 519025 w 2107021"/>
                <a:gd name="connsiteY2" fmla="*/ 2511675 h 2555057"/>
                <a:gd name="connsiteX3" fmla="*/ 0 w 2107021"/>
                <a:gd name="connsiteY3" fmla="*/ 2513860 h 2555057"/>
                <a:gd name="connsiteX4" fmla="*/ 1663 w 2107021"/>
                <a:gd name="connsiteY4" fmla="*/ 1535970 h 2555057"/>
                <a:gd name="connsiteX0" fmla="*/ 2107021 w 2107021"/>
                <a:gd name="connsiteY0" fmla="*/ 0 h 2513860"/>
                <a:gd name="connsiteX1" fmla="*/ 570624 w 2107021"/>
                <a:gd name="connsiteY1" fmla="*/ 2293086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570624 w 2107021"/>
                <a:gd name="connsiteY1" fmla="*/ 2293086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1403787 w 2107021"/>
                <a:gd name="connsiteY1" fmla="*/ 960357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1403787 w 2107021"/>
                <a:gd name="connsiteY1" fmla="*/ 960357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0" fmla="*/ 1154751 w 1154751"/>
                <a:gd name="connsiteY0" fmla="*/ 0 h 1395514"/>
                <a:gd name="connsiteX1" fmla="*/ 451517 w 1154751"/>
                <a:gd name="connsiteY1" fmla="*/ 960357 h 1395514"/>
                <a:gd name="connsiteX2" fmla="*/ 0 w 1154751"/>
                <a:gd name="connsiteY2" fmla="*/ 1395514 h 1395514"/>
                <a:gd name="connsiteX0" fmla="*/ 2187874 w 2187874"/>
                <a:gd name="connsiteY0" fmla="*/ 0 h 2295106"/>
                <a:gd name="connsiteX1" fmla="*/ 1484640 w 2187874"/>
                <a:gd name="connsiteY1" fmla="*/ 960357 h 2295106"/>
                <a:gd name="connsiteX2" fmla="*/ 0 w 2187874"/>
                <a:gd name="connsiteY2" fmla="*/ 2295106 h 2295106"/>
                <a:gd name="connsiteX0" fmla="*/ 2187874 w 2187874"/>
                <a:gd name="connsiteY0" fmla="*/ 0 h 2295465"/>
                <a:gd name="connsiteX1" fmla="*/ 1484640 w 2187874"/>
                <a:gd name="connsiteY1" fmla="*/ 960357 h 2295465"/>
                <a:gd name="connsiteX2" fmla="*/ 0 w 2187874"/>
                <a:gd name="connsiteY2" fmla="*/ 2295106 h 2295465"/>
                <a:gd name="connsiteX0" fmla="*/ 2187874 w 2187982"/>
                <a:gd name="connsiteY0" fmla="*/ 0 h 2295466"/>
                <a:gd name="connsiteX1" fmla="*/ 1484640 w 2187982"/>
                <a:gd name="connsiteY1" fmla="*/ 960357 h 2295466"/>
                <a:gd name="connsiteX2" fmla="*/ 0 w 2187982"/>
                <a:gd name="connsiteY2" fmla="*/ 2295106 h 2295466"/>
                <a:gd name="connsiteX0" fmla="*/ 2187874 w 2187952"/>
                <a:gd name="connsiteY0" fmla="*/ 0 h 2295943"/>
                <a:gd name="connsiteX1" fmla="*/ 1351334 w 2187952"/>
                <a:gd name="connsiteY1" fmla="*/ 1526766 h 2295943"/>
                <a:gd name="connsiteX2" fmla="*/ 0 w 2187952"/>
                <a:gd name="connsiteY2" fmla="*/ 2295106 h 2295943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281605 w 2281605"/>
                <a:gd name="connsiteY0" fmla="*/ 0 h 2157668"/>
                <a:gd name="connsiteX1" fmla="*/ 0 w 2281605"/>
                <a:gd name="connsiteY1" fmla="*/ 2157668 h 2157668"/>
                <a:gd name="connsiteX0" fmla="*/ 2286225 w 2286225"/>
                <a:gd name="connsiteY0" fmla="*/ 0 h 369997"/>
                <a:gd name="connsiteX1" fmla="*/ 0 w 2286225"/>
                <a:gd name="connsiteY1" fmla="*/ 315 h 369997"/>
                <a:gd name="connsiteX0" fmla="*/ 2286225 w 2286225"/>
                <a:gd name="connsiteY0" fmla="*/ 0 h 3535"/>
                <a:gd name="connsiteX1" fmla="*/ 0 w 2286225"/>
                <a:gd name="connsiteY1" fmla="*/ 315 h 3535"/>
                <a:gd name="connsiteX0" fmla="*/ 10000 w 10000"/>
                <a:gd name="connsiteY0" fmla="*/ 4965 h 10824"/>
                <a:gd name="connsiteX1" fmla="*/ 0 w 10000"/>
                <a:gd name="connsiteY1" fmla="*/ 5856 h 10824"/>
                <a:gd name="connsiteX0" fmla="*/ 10439 w 10439"/>
                <a:gd name="connsiteY0" fmla="*/ 45652 h 51511"/>
                <a:gd name="connsiteX1" fmla="*/ 439 w 10439"/>
                <a:gd name="connsiteY1" fmla="*/ 46543 h 51511"/>
                <a:gd name="connsiteX2" fmla="*/ 1810 w 10439"/>
                <a:gd name="connsiteY2" fmla="*/ 0 h 51511"/>
                <a:gd name="connsiteX0" fmla="*/ 10506 w 10506"/>
                <a:gd name="connsiteY0" fmla="*/ 45652 h 852596"/>
                <a:gd name="connsiteX1" fmla="*/ 506 w 10506"/>
                <a:gd name="connsiteY1" fmla="*/ 46543 h 852596"/>
                <a:gd name="connsiteX2" fmla="*/ 1877 w 10506"/>
                <a:gd name="connsiteY2" fmla="*/ 0 h 852596"/>
                <a:gd name="connsiteX0" fmla="*/ 10657 w 10657"/>
                <a:gd name="connsiteY0" fmla="*/ 4969 h 1599840"/>
                <a:gd name="connsiteX1" fmla="*/ 657 w 10657"/>
                <a:gd name="connsiteY1" fmla="*/ 5860 h 1599840"/>
                <a:gd name="connsiteX2" fmla="*/ 1280 w 10657"/>
                <a:gd name="connsiteY2" fmla="*/ 948943 h 1599840"/>
                <a:gd name="connsiteX0" fmla="*/ 10657 w 10657"/>
                <a:gd name="connsiteY0" fmla="*/ 77119 h 1671990"/>
                <a:gd name="connsiteX1" fmla="*/ 2210 w 10657"/>
                <a:gd name="connsiteY1" fmla="*/ 55025 h 1671990"/>
                <a:gd name="connsiteX2" fmla="*/ 657 w 10657"/>
                <a:gd name="connsiteY2" fmla="*/ 78010 h 1671990"/>
                <a:gd name="connsiteX3" fmla="*/ 1280 w 10657"/>
                <a:gd name="connsiteY3" fmla="*/ 1021093 h 1671990"/>
                <a:gd name="connsiteX0" fmla="*/ 10657 w 10657"/>
                <a:gd name="connsiteY0" fmla="*/ 776095 h 2370966"/>
                <a:gd name="connsiteX1" fmla="*/ 2493 w 10657"/>
                <a:gd name="connsiteY1" fmla="*/ 0 h 2370966"/>
                <a:gd name="connsiteX2" fmla="*/ 657 w 10657"/>
                <a:gd name="connsiteY2" fmla="*/ 776986 h 2370966"/>
                <a:gd name="connsiteX3" fmla="*/ 1280 w 10657"/>
                <a:gd name="connsiteY3" fmla="*/ 1720069 h 2370966"/>
                <a:gd name="connsiteX0" fmla="*/ 10657 w 10657"/>
                <a:gd name="connsiteY0" fmla="*/ 806771 h 2401642"/>
                <a:gd name="connsiteX1" fmla="*/ 4837 w 10657"/>
                <a:gd name="connsiteY1" fmla="*/ 219180 h 2401642"/>
                <a:gd name="connsiteX2" fmla="*/ 2493 w 10657"/>
                <a:gd name="connsiteY2" fmla="*/ 30676 h 2401642"/>
                <a:gd name="connsiteX3" fmla="*/ 657 w 10657"/>
                <a:gd name="connsiteY3" fmla="*/ 807662 h 2401642"/>
                <a:gd name="connsiteX4" fmla="*/ 1280 w 10657"/>
                <a:gd name="connsiteY4" fmla="*/ 1750745 h 2401642"/>
                <a:gd name="connsiteX0" fmla="*/ 10657 w 10657"/>
                <a:gd name="connsiteY0" fmla="*/ 784949 h 2379820"/>
                <a:gd name="connsiteX1" fmla="*/ 4413 w 10657"/>
                <a:gd name="connsiteY1" fmla="*/ 786421 h 2379820"/>
                <a:gd name="connsiteX2" fmla="*/ 2493 w 10657"/>
                <a:gd name="connsiteY2" fmla="*/ 8854 h 2379820"/>
                <a:gd name="connsiteX3" fmla="*/ 657 w 10657"/>
                <a:gd name="connsiteY3" fmla="*/ 785840 h 2379820"/>
                <a:gd name="connsiteX4" fmla="*/ 1280 w 10657"/>
                <a:gd name="connsiteY4" fmla="*/ 1728923 h 2379820"/>
                <a:gd name="connsiteX0" fmla="*/ 10657 w 10657"/>
                <a:gd name="connsiteY0" fmla="*/ 785034 h 2379905"/>
                <a:gd name="connsiteX1" fmla="*/ 6252 w 10657"/>
                <a:gd name="connsiteY1" fmla="*/ 833631 h 2379905"/>
                <a:gd name="connsiteX2" fmla="*/ 4413 w 10657"/>
                <a:gd name="connsiteY2" fmla="*/ 786506 h 2379905"/>
                <a:gd name="connsiteX3" fmla="*/ 2493 w 10657"/>
                <a:gd name="connsiteY3" fmla="*/ 8939 h 2379905"/>
                <a:gd name="connsiteX4" fmla="*/ 657 w 10657"/>
                <a:gd name="connsiteY4" fmla="*/ 785925 h 2379905"/>
                <a:gd name="connsiteX5" fmla="*/ 1280 w 10657"/>
                <a:gd name="connsiteY5" fmla="*/ 1729008 h 2379905"/>
                <a:gd name="connsiteX0" fmla="*/ 10657 w 10657"/>
                <a:gd name="connsiteY0" fmla="*/ 785038 h 2379909"/>
                <a:gd name="connsiteX1" fmla="*/ 7788 w 10657"/>
                <a:gd name="connsiteY1" fmla="*/ 810073 h 2379909"/>
                <a:gd name="connsiteX2" fmla="*/ 6252 w 10657"/>
                <a:gd name="connsiteY2" fmla="*/ 833635 h 2379909"/>
                <a:gd name="connsiteX3" fmla="*/ 4413 w 10657"/>
                <a:gd name="connsiteY3" fmla="*/ 786510 h 2379909"/>
                <a:gd name="connsiteX4" fmla="*/ 2493 w 10657"/>
                <a:gd name="connsiteY4" fmla="*/ 8943 h 2379909"/>
                <a:gd name="connsiteX5" fmla="*/ 657 w 10657"/>
                <a:gd name="connsiteY5" fmla="*/ 785929 h 2379909"/>
                <a:gd name="connsiteX6" fmla="*/ 1280 w 10657"/>
                <a:gd name="connsiteY6" fmla="*/ 1729012 h 2379909"/>
                <a:gd name="connsiteX0" fmla="*/ 10657 w 10657"/>
                <a:gd name="connsiteY0" fmla="*/ 785038 h 2379909"/>
                <a:gd name="connsiteX1" fmla="*/ 8980 w 10657"/>
                <a:gd name="connsiteY1" fmla="*/ 786514 h 2379909"/>
                <a:gd name="connsiteX2" fmla="*/ 7788 w 10657"/>
                <a:gd name="connsiteY2" fmla="*/ 810073 h 2379909"/>
                <a:gd name="connsiteX3" fmla="*/ 6252 w 10657"/>
                <a:gd name="connsiteY3" fmla="*/ 833635 h 2379909"/>
                <a:gd name="connsiteX4" fmla="*/ 4413 w 10657"/>
                <a:gd name="connsiteY4" fmla="*/ 786510 h 2379909"/>
                <a:gd name="connsiteX5" fmla="*/ 2493 w 10657"/>
                <a:gd name="connsiteY5" fmla="*/ 8943 h 2379909"/>
                <a:gd name="connsiteX6" fmla="*/ 657 w 10657"/>
                <a:gd name="connsiteY6" fmla="*/ 785929 h 2379909"/>
                <a:gd name="connsiteX7" fmla="*/ 1280 w 10657"/>
                <a:gd name="connsiteY7" fmla="*/ 1729012 h 2379909"/>
                <a:gd name="connsiteX0" fmla="*/ 15988 w 15988"/>
                <a:gd name="connsiteY0" fmla="*/ 8975855 h 9052345"/>
                <a:gd name="connsiteX1" fmla="*/ 14311 w 15988"/>
                <a:gd name="connsiteY1" fmla="*/ 8977331 h 9052345"/>
                <a:gd name="connsiteX2" fmla="*/ 13119 w 15988"/>
                <a:gd name="connsiteY2" fmla="*/ 9000890 h 9052345"/>
                <a:gd name="connsiteX3" fmla="*/ 11583 w 15988"/>
                <a:gd name="connsiteY3" fmla="*/ 9024452 h 9052345"/>
                <a:gd name="connsiteX4" fmla="*/ 9744 w 15988"/>
                <a:gd name="connsiteY4" fmla="*/ 8977327 h 9052345"/>
                <a:gd name="connsiteX5" fmla="*/ 7824 w 15988"/>
                <a:gd name="connsiteY5" fmla="*/ 8199760 h 9052345"/>
                <a:gd name="connsiteX6" fmla="*/ 5988 w 15988"/>
                <a:gd name="connsiteY6" fmla="*/ 8976746 h 9052345"/>
                <a:gd name="connsiteX7" fmla="*/ 84 w 15988"/>
                <a:gd name="connsiteY7" fmla="*/ 0 h 9052345"/>
                <a:gd name="connsiteX0" fmla="*/ 16315 w 16315"/>
                <a:gd name="connsiteY0" fmla="*/ 8975855 h 9052345"/>
                <a:gd name="connsiteX1" fmla="*/ 14638 w 16315"/>
                <a:gd name="connsiteY1" fmla="*/ 8977331 h 9052345"/>
                <a:gd name="connsiteX2" fmla="*/ 13446 w 16315"/>
                <a:gd name="connsiteY2" fmla="*/ 9000890 h 9052345"/>
                <a:gd name="connsiteX3" fmla="*/ 11910 w 16315"/>
                <a:gd name="connsiteY3" fmla="*/ 9024452 h 9052345"/>
                <a:gd name="connsiteX4" fmla="*/ 10071 w 16315"/>
                <a:gd name="connsiteY4" fmla="*/ 8977327 h 9052345"/>
                <a:gd name="connsiteX5" fmla="*/ 8151 w 16315"/>
                <a:gd name="connsiteY5" fmla="*/ 8199760 h 9052345"/>
                <a:gd name="connsiteX6" fmla="*/ 1445 w 16315"/>
                <a:gd name="connsiteY6" fmla="*/ 22980 h 9052345"/>
                <a:gd name="connsiteX7" fmla="*/ 411 w 16315"/>
                <a:gd name="connsiteY7" fmla="*/ 0 h 9052345"/>
                <a:gd name="connsiteX0" fmla="*/ 16315 w 16315"/>
                <a:gd name="connsiteY0" fmla="*/ 9542113 h 9618603"/>
                <a:gd name="connsiteX1" fmla="*/ 14638 w 16315"/>
                <a:gd name="connsiteY1" fmla="*/ 9543589 h 9618603"/>
                <a:gd name="connsiteX2" fmla="*/ 13446 w 16315"/>
                <a:gd name="connsiteY2" fmla="*/ 9567148 h 9618603"/>
                <a:gd name="connsiteX3" fmla="*/ 11910 w 16315"/>
                <a:gd name="connsiteY3" fmla="*/ 9590710 h 9618603"/>
                <a:gd name="connsiteX4" fmla="*/ 10071 w 16315"/>
                <a:gd name="connsiteY4" fmla="*/ 9543585 h 9618603"/>
                <a:gd name="connsiteX5" fmla="*/ 2533 w 16315"/>
                <a:gd name="connsiteY5" fmla="*/ 753 h 9618603"/>
                <a:gd name="connsiteX6" fmla="*/ 1445 w 16315"/>
                <a:gd name="connsiteY6" fmla="*/ 589238 h 9618603"/>
                <a:gd name="connsiteX7" fmla="*/ 411 w 16315"/>
                <a:gd name="connsiteY7" fmla="*/ 566258 h 9618603"/>
                <a:gd name="connsiteX0" fmla="*/ 16315 w 16315"/>
                <a:gd name="connsiteY0" fmla="*/ 9547011 h 9596120"/>
                <a:gd name="connsiteX1" fmla="*/ 14638 w 16315"/>
                <a:gd name="connsiteY1" fmla="*/ 9548487 h 9596120"/>
                <a:gd name="connsiteX2" fmla="*/ 13446 w 16315"/>
                <a:gd name="connsiteY2" fmla="*/ 9572046 h 9596120"/>
                <a:gd name="connsiteX3" fmla="*/ 11910 w 16315"/>
                <a:gd name="connsiteY3" fmla="*/ 9595608 h 9596120"/>
                <a:gd name="connsiteX4" fmla="*/ 3645 w 16315"/>
                <a:gd name="connsiteY4" fmla="*/ 1254470 h 9596120"/>
                <a:gd name="connsiteX5" fmla="*/ 2533 w 16315"/>
                <a:gd name="connsiteY5" fmla="*/ 5651 h 9596120"/>
                <a:gd name="connsiteX6" fmla="*/ 1445 w 16315"/>
                <a:gd name="connsiteY6" fmla="*/ 594136 h 9596120"/>
                <a:gd name="connsiteX7" fmla="*/ 411 w 16315"/>
                <a:gd name="connsiteY7" fmla="*/ 571156 h 9596120"/>
                <a:gd name="connsiteX0" fmla="*/ 16315 w 16315"/>
                <a:gd name="connsiteY0" fmla="*/ 9564926 h 9589964"/>
                <a:gd name="connsiteX1" fmla="*/ 14638 w 16315"/>
                <a:gd name="connsiteY1" fmla="*/ 9566402 h 9589964"/>
                <a:gd name="connsiteX2" fmla="*/ 13446 w 16315"/>
                <a:gd name="connsiteY2" fmla="*/ 9589961 h 9589964"/>
                <a:gd name="connsiteX3" fmla="*/ 4757 w 16315"/>
                <a:gd name="connsiteY3" fmla="*/ 7 h 9589964"/>
                <a:gd name="connsiteX4" fmla="*/ 3645 w 16315"/>
                <a:gd name="connsiteY4" fmla="*/ 1272385 h 9589964"/>
                <a:gd name="connsiteX5" fmla="*/ 2533 w 16315"/>
                <a:gd name="connsiteY5" fmla="*/ 23566 h 9589964"/>
                <a:gd name="connsiteX6" fmla="*/ 1445 w 16315"/>
                <a:gd name="connsiteY6" fmla="*/ 612051 h 9589964"/>
                <a:gd name="connsiteX7" fmla="*/ 411 w 16315"/>
                <a:gd name="connsiteY7" fmla="*/ 589071 h 9589964"/>
                <a:gd name="connsiteX0" fmla="*/ 16315 w 16315"/>
                <a:gd name="connsiteY0" fmla="*/ 9564926 h 9566401"/>
                <a:gd name="connsiteX1" fmla="*/ 14638 w 16315"/>
                <a:gd name="connsiteY1" fmla="*/ 9566402 h 9566401"/>
                <a:gd name="connsiteX2" fmla="*/ 5767 w 16315"/>
                <a:gd name="connsiteY2" fmla="*/ 1225259 h 9566401"/>
                <a:gd name="connsiteX3" fmla="*/ 4757 w 16315"/>
                <a:gd name="connsiteY3" fmla="*/ 7 h 9566401"/>
                <a:gd name="connsiteX4" fmla="*/ 3645 w 16315"/>
                <a:gd name="connsiteY4" fmla="*/ 1272385 h 9566401"/>
                <a:gd name="connsiteX5" fmla="*/ 2533 w 16315"/>
                <a:gd name="connsiteY5" fmla="*/ 23566 h 9566401"/>
                <a:gd name="connsiteX6" fmla="*/ 1445 w 16315"/>
                <a:gd name="connsiteY6" fmla="*/ 612051 h 9566401"/>
                <a:gd name="connsiteX7" fmla="*/ 411 w 16315"/>
                <a:gd name="connsiteY7" fmla="*/ 589071 h 9566401"/>
                <a:gd name="connsiteX0" fmla="*/ 16315 w 16315"/>
                <a:gd name="connsiteY0" fmla="*/ 9564926 h 9564924"/>
                <a:gd name="connsiteX1" fmla="*/ 6858 w 16315"/>
                <a:gd name="connsiteY1" fmla="*/ 11 h 9564924"/>
                <a:gd name="connsiteX2" fmla="*/ 5767 w 16315"/>
                <a:gd name="connsiteY2" fmla="*/ 1225259 h 9564924"/>
                <a:gd name="connsiteX3" fmla="*/ 4757 w 16315"/>
                <a:gd name="connsiteY3" fmla="*/ 7 h 9564924"/>
                <a:gd name="connsiteX4" fmla="*/ 3645 w 16315"/>
                <a:gd name="connsiteY4" fmla="*/ 1272385 h 9564924"/>
                <a:gd name="connsiteX5" fmla="*/ 2533 w 16315"/>
                <a:gd name="connsiteY5" fmla="*/ 23566 h 9564924"/>
                <a:gd name="connsiteX6" fmla="*/ 1445 w 16315"/>
                <a:gd name="connsiteY6" fmla="*/ 612051 h 9564924"/>
                <a:gd name="connsiteX7" fmla="*/ 411 w 16315"/>
                <a:gd name="connsiteY7" fmla="*/ 589071 h 9564924"/>
                <a:gd name="connsiteX0" fmla="*/ 7909 w 7909"/>
                <a:gd name="connsiteY0" fmla="*/ 1247352 h 1435448"/>
                <a:gd name="connsiteX1" fmla="*/ 6858 w 7909"/>
                <a:gd name="connsiteY1" fmla="*/ 11 h 1435448"/>
                <a:gd name="connsiteX2" fmla="*/ 5767 w 7909"/>
                <a:gd name="connsiteY2" fmla="*/ 1225259 h 1435448"/>
                <a:gd name="connsiteX3" fmla="*/ 4757 w 7909"/>
                <a:gd name="connsiteY3" fmla="*/ 7 h 1435448"/>
                <a:gd name="connsiteX4" fmla="*/ 3645 w 7909"/>
                <a:gd name="connsiteY4" fmla="*/ 1272385 h 1435448"/>
                <a:gd name="connsiteX5" fmla="*/ 2533 w 7909"/>
                <a:gd name="connsiteY5" fmla="*/ 23566 h 1435448"/>
                <a:gd name="connsiteX6" fmla="*/ 1445 w 7909"/>
                <a:gd name="connsiteY6" fmla="*/ 612051 h 1435448"/>
                <a:gd name="connsiteX7" fmla="*/ 411 w 7909"/>
                <a:gd name="connsiteY7" fmla="*/ 589071 h 1435448"/>
                <a:gd name="connsiteX0" fmla="*/ 9480 w 9480"/>
                <a:gd name="connsiteY0" fmla="*/ 8690 h 8929"/>
                <a:gd name="connsiteX1" fmla="*/ 8151 w 9480"/>
                <a:gd name="connsiteY1" fmla="*/ 0 h 8929"/>
                <a:gd name="connsiteX2" fmla="*/ 6772 w 9480"/>
                <a:gd name="connsiteY2" fmla="*/ 8536 h 8929"/>
                <a:gd name="connsiteX3" fmla="*/ 5495 w 9480"/>
                <a:gd name="connsiteY3" fmla="*/ 0 h 8929"/>
                <a:gd name="connsiteX4" fmla="*/ 4089 w 9480"/>
                <a:gd name="connsiteY4" fmla="*/ 8864 h 8929"/>
                <a:gd name="connsiteX5" fmla="*/ 2683 w 9480"/>
                <a:gd name="connsiteY5" fmla="*/ 164 h 8929"/>
                <a:gd name="connsiteX6" fmla="*/ 1307 w 9480"/>
                <a:gd name="connsiteY6" fmla="*/ 4264 h 8929"/>
                <a:gd name="connsiteX7" fmla="*/ 0 w 9480"/>
                <a:gd name="connsiteY7" fmla="*/ 4104 h 8929"/>
                <a:gd name="connsiteX0" fmla="*/ 9973 w 9973"/>
                <a:gd name="connsiteY0" fmla="*/ 9732 h 10000"/>
                <a:gd name="connsiteX1" fmla="*/ 8571 w 9973"/>
                <a:gd name="connsiteY1" fmla="*/ 0 h 10000"/>
                <a:gd name="connsiteX2" fmla="*/ 7116 w 9973"/>
                <a:gd name="connsiteY2" fmla="*/ 9560 h 10000"/>
                <a:gd name="connsiteX3" fmla="*/ 5769 w 9973"/>
                <a:gd name="connsiteY3" fmla="*/ 0 h 10000"/>
                <a:gd name="connsiteX4" fmla="*/ 4286 w 9973"/>
                <a:gd name="connsiteY4" fmla="*/ 9927 h 10000"/>
                <a:gd name="connsiteX5" fmla="*/ 2803 w 9973"/>
                <a:gd name="connsiteY5" fmla="*/ 184 h 10000"/>
                <a:gd name="connsiteX6" fmla="*/ 1352 w 9973"/>
                <a:gd name="connsiteY6" fmla="*/ 4775 h 10000"/>
                <a:gd name="connsiteX7" fmla="*/ 0 w 9973"/>
                <a:gd name="connsiteY7" fmla="*/ 5148 h 10000"/>
                <a:gd name="connsiteX0" fmla="*/ 10000 w 10000"/>
                <a:gd name="connsiteY0" fmla="*/ 9732 h 10000"/>
                <a:gd name="connsiteX1" fmla="*/ 8594 w 10000"/>
                <a:gd name="connsiteY1" fmla="*/ 0 h 10000"/>
                <a:gd name="connsiteX2" fmla="*/ 7135 w 10000"/>
                <a:gd name="connsiteY2" fmla="*/ 9560 h 10000"/>
                <a:gd name="connsiteX3" fmla="*/ 5785 w 10000"/>
                <a:gd name="connsiteY3" fmla="*/ 0 h 10000"/>
                <a:gd name="connsiteX4" fmla="*/ 4298 w 10000"/>
                <a:gd name="connsiteY4" fmla="*/ 9927 h 10000"/>
                <a:gd name="connsiteX5" fmla="*/ 2811 w 10000"/>
                <a:gd name="connsiteY5" fmla="*/ 184 h 10000"/>
                <a:gd name="connsiteX6" fmla="*/ 1356 w 10000"/>
                <a:gd name="connsiteY6" fmla="*/ 4775 h 10000"/>
                <a:gd name="connsiteX7" fmla="*/ 0 w 10000"/>
                <a:gd name="connsiteY7" fmla="*/ 5148 h 10000"/>
                <a:gd name="connsiteX0" fmla="*/ 10878 w 10878"/>
                <a:gd name="connsiteY0" fmla="*/ 9732 h 10000"/>
                <a:gd name="connsiteX1" fmla="*/ 9472 w 10878"/>
                <a:gd name="connsiteY1" fmla="*/ 0 h 10000"/>
                <a:gd name="connsiteX2" fmla="*/ 8013 w 10878"/>
                <a:gd name="connsiteY2" fmla="*/ 9560 h 10000"/>
                <a:gd name="connsiteX3" fmla="*/ 6663 w 10878"/>
                <a:gd name="connsiteY3" fmla="*/ 0 h 10000"/>
                <a:gd name="connsiteX4" fmla="*/ 5176 w 10878"/>
                <a:gd name="connsiteY4" fmla="*/ 9927 h 10000"/>
                <a:gd name="connsiteX5" fmla="*/ 3689 w 10878"/>
                <a:gd name="connsiteY5" fmla="*/ 184 h 10000"/>
                <a:gd name="connsiteX6" fmla="*/ 2234 w 10878"/>
                <a:gd name="connsiteY6" fmla="*/ 4775 h 10000"/>
                <a:gd name="connsiteX7" fmla="*/ 0 w 10878"/>
                <a:gd name="connsiteY7" fmla="*/ 5883 h 10000"/>
                <a:gd name="connsiteX0" fmla="*/ 10878 w 10878"/>
                <a:gd name="connsiteY0" fmla="*/ 9732 h 10000"/>
                <a:gd name="connsiteX1" fmla="*/ 9472 w 10878"/>
                <a:gd name="connsiteY1" fmla="*/ 0 h 10000"/>
                <a:gd name="connsiteX2" fmla="*/ 8013 w 10878"/>
                <a:gd name="connsiteY2" fmla="*/ 9560 h 10000"/>
                <a:gd name="connsiteX3" fmla="*/ 6663 w 10878"/>
                <a:gd name="connsiteY3" fmla="*/ 0 h 10000"/>
                <a:gd name="connsiteX4" fmla="*/ 5176 w 10878"/>
                <a:gd name="connsiteY4" fmla="*/ 9927 h 10000"/>
                <a:gd name="connsiteX5" fmla="*/ 3689 w 10878"/>
                <a:gd name="connsiteY5" fmla="*/ 184 h 10000"/>
                <a:gd name="connsiteX6" fmla="*/ 2234 w 10878"/>
                <a:gd name="connsiteY6" fmla="*/ 4775 h 10000"/>
                <a:gd name="connsiteX7" fmla="*/ 0 w 1087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3689 w 15188"/>
                <a:gd name="connsiteY5" fmla="*/ 184 h 10000"/>
                <a:gd name="connsiteX6" fmla="*/ 2234 w 15188"/>
                <a:gd name="connsiteY6" fmla="*/ 4775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3689 w 15188"/>
                <a:gd name="connsiteY5" fmla="*/ 184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12350 w 15188"/>
                <a:gd name="connsiteY1" fmla="*/ 184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12350 w 15188"/>
                <a:gd name="connsiteY1" fmla="*/ 184 h 10000"/>
                <a:gd name="connsiteX2" fmla="*/ 9445 w 15188"/>
                <a:gd name="connsiteY2" fmla="*/ 9836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3783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5869 w 17269"/>
                <a:gd name="connsiteY6" fmla="*/ 5143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4369 w 17269"/>
                <a:gd name="connsiteY6" fmla="*/ 5419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5798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5798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9 h 10115"/>
                <a:gd name="connsiteX1" fmla="*/ 14431 w 17269"/>
                <a:gd name="connsiteY1" fmla="*/ 187 h 10115"/>
                <a:gd name="connsiteX2" fmla="*/ 11553 w 17269"/>
                <a:gd name="connsiteY2" fmla="*/ 10115 h 10115"/>
                <a:gd name="connsiteX3" fmla="*/ 8744 w 17269"/>
                <a:gd name="connsiteY3" fmla="*/ 3 h 10115"/>
                <a:gd name="connsiteX4" fmla="*/ 5798 w 17269"/>
                <a:gd name="connsiteY4" fmla="*/ 9930 h 10115"/>
                <a:gd name="connsiteX5" fmla="*/ 2999 w 17269"/>
                <a:gd name="connsiteY5" fmla="*/ 3 h 10115"/>
                <a:gd name="connsiteX6" fmla="*/ 3031 w 17269"/>
                <a:gd name="connsiteY6" fmla="*/ 5514 h 10115"/>
                <a:gd name="connsiteX7" fmla="*/ 0 w 17269"/>
                <a:gd name="connsiteY7" fmla="*/ 5610 h 10115"/>
                <a:gd name="connsiteX0" fmla="*/ 17269 w 17269"/>
                <a:gd name="connsiteY0" fmla="*/ 9919 h 10115"/>
                <a:gd name="connsiteX1" fmla="*/ 14431 w 17269"/>
                <a:gd name="connsiteY1" fmla="*/ 187 h 10115"/>
                <a:gd name="connsiteX2" fmla="*/ 11553 w 17269"/>
                <a:gd name="connsiteY2" fmla="*/ 10115 h 10115"/>
                <a:gd name="connsiteX3" fmla="*/ 8744 w 17269"/>
                <a:gd name="connsiteY3" fmla="*/ 3 h 10115"/>
                <a:gd name="connsiteX4" fmla="*/ 5798 w 17269"/>
                <a:gd name="connsiteY4" fmla="*/ 9930 h 10115"/>
                <a:gd name="connsiteX5" fmla="*/ 2999 w 17269"/>
                <a:gd name="connsiteY5" fmla="*/ 3 h 10115"/>
                <a:gd name="connsiteX6" fmla="*/ 1585 w 17269"/>
                <a:gd name="connsiteY6" fmla="*/ 5698 h 10115"/>
                <a:gd name="connsiteX7" fmla="*/ 0 w 17269"/>
                <a:gd name="connsiteY7" fmla="*/ 5610 h 10115"/>
                <a:gd name="connsiteX0" fmla="*/ 20025 w 20025"/>
                <a:gd name="connsiteY0" fmla="*/ 9919 h 10115"/>
                <a:gd name="connsiteX1" fmla="*/ 17187 w 20025"/>
                <a:gd name="connsiteY1" fmla="*/ 187 h 10115"/>
                <a:gd name="connsiteX2" fmla="*/ 14309 w 20025"/>
                <a:gd name="connsiteY2" fmla="*/ 10115 h 10115"/>
                <a:gd name="connsiteX3" fmla="*/ 11500 w 20025"/>
                <a:gd name="connsiteY3" fmla="*/ 3 h 10115"/>
                <a:gd name="connsiteX4" fmla="*/ 8554 w 20025"/>
                <a:gd name="connsiteY4" fmla="*/ 9930 h 10115"/>
                <a:gd name="connsiteX5" fmla="*/ 5755 w 20025"/>
                <a:gd name="connsiteY5" fmla="*/ 3 h 10115"/>
                <a:gd name="connsiteX6" fmla="*/ 4341 w 20025"/>
                <a:gd name="connsiteY6" fmla="*/ 5698 h 10115"/>
                <a:gd name="connsiteX7" fmla="*/ 0 w 20025"/>
                <a:gd name="connsiteY7" fmla="*/ 5702 h 10115"/>
                <a:gd name="connsiteX0" fmla="*/ 20025 w 20025"/>
                <a:gd name="connsiteY0" fmla="*/ 9919 h 10115"/>
                <a:gd name="connsiteX1" fmla="*/ 17187 w 20025"/>
                <a:gd name="connsiteY1" fmla="*/ 187 h 10115"/>
                <a:gd name="connsiteX2" fmla="*/ 14309 w 20025"/>
                <a:gd name="connsiteY2" fmla="*/ 10115 h 10115"/>
                <a:gd name="connsiteX3" fmla="*/ 11500 w 20025"/>
                <a:gd name="connsiteY3" fmla="*/ 3 h 10115"/>
                <a:gd name="connsiteX4" fmla="*/ 8554 w 20025"/>
                <a:gd name="connsiteY4" fmla="*/ 9930 h 10115"/>
                <a:gd name="connsiteX5" fmla="*/ 5755 w 20025"/>
                <a:gd name="connsiteY5" fmla="*/ 3 h 10115"/>
                <a:gd name="connsiteX6" fmla="*/ 4341 w 20025"/>
                <a:gd name="connsiteY6" fmla="*/ 5698 h 10115"/>
                <a:gd name="connsiteX7" fmla="*/ 0 w 20025"/>
                <a:gd name="connsiteY7" fmla="*/ 5702 h 10115"/>
                <a:gd name="connsiteX0" fmla="*/ 20011 w 20011"/>
                <a:gd name="connsiteY0" fmla="*/ 9919 h 10115"/>
                <a:gd name="connsiteX1" fmla="*/ 17173 w 20011"/>
                <a:gd name="connsiteY1" fmla="*/ 187 h 10115"/>
                <a:gd name="connsiteX2" fmla="*/ 14295 w 20011"/>
                <a:gd name="connsiteY2" fmla="*/ 10115 h 10115"/>
                <a:gd name="connsiteX3" fmla="*/ 11486 w 20011"/>
                <a:gd name="connsiteY3" fmla="*/ 3 h 10115"/>
                <a:gd name="connsiteX4" fmla="*/ 8540 w 20011"/>
                <a:gd name="connsiteY4" fmla="*/ 9930 h 10115"/>
                <a:gd name="connsiteX5" fmla="*/ 5741 w 20011"/>
                <a:gd name="connsiteY5" fmla="*/ 3 h 10115"/>
                <a:gd name="connsiteX6" fmla="*/ 4327 w 20011"/>
                <a:gd name="connsiteY6" fmla="*/ 5698 h 10115"/>
                <a:gd name="connsiteX7" fmla="*/ 0 w 20011"/>
                <a:gd name="connsiteY7" fmla="*/ 5059 h 10115"/>
                <a:gd name="connsiteX0" fmla="*/ 20011 w 20011"/>
                <a:gd name="connsiteY0" fmla="*/ 9918 h 10115"/>
                <a:gd name="connsiteX1" fmla="*/ 17173 w 20011"/>
                <a:gd name="connsiteY1" fmla="*/ 186 h 10115"/>
                <a:gd name="connsiteX2" fmla="*/ 14295 w 20011"/>
                <a:gd name="connsiteY2" fmla="*/ 10114 h 10115"/>
                <a:gd name="connsiteX3" fmla="*/ 11486 w 20011"/>
                <a:gd name="connsiteY3" fmla="*/ 2 h 10115"/>
                <a:gd name="connsiteX4" fmla="*/ 8540 w 20011"/>
                <a:gd name="connsiteY4" fmla="*/ 9929 h 10115"/>
                <a:gd name="connsiteX5" fmla="*/ 5741 w 20011"/>
                <a:gd name="connsiteY5" fmla="*/ 2 h 10115"/>
                <a:gd name="connsiteX6" fmla="*/ 2881 w 20011"/>
                <a:gd name="connsiteY6" fmla="*/ 10109 h 10115"/>
                <a:gd name="connsiteX7" fmla="*/ 0 w 20011"/>
                <a:gd name="connsiteY7" fmla="*/ 5058 h 10115"/>
                <a:gd name="connsiteX0" fmla="*/ 20011 w 20011"/>
                <a:gd name="connsiteY0" fmla="*/ 9918 h 10115"/>
                <a:gd name="connsiteX1" fmla="*/ 17173 w 20011"/>
                <a:gd name="connsiteY1" fmla="*/ 186 h 10115"/>
                <a:gd name="connsiteX2" fmla="*/ 14295 w 20011"/>
                <a:gd name="connsiteY2" fmla="*/ 10114 h 10115"/>
                <a:gd name="connsiteX3" fmla="*/ 11486 w 20011"/>
                <a:gd name="connsiteY3" fmla="*/ 2 h 10115"/>
                <a:gd name="connsiteX4" fmla="*/ 8540 w 20011"/>
                <a:gd name="connsiteY4" fmla="*/ 9929 h 10115"/>
                <a:gd name="connsiteX5" fmla="*/ 5741 w 20011"/>
                <a:gd name="connsiteY5" fmla="*/ 2 h 10115"/>
                <a:gd name="connsiteX6" fmla="*/ 2881 w 20011"/>
                <a:gd name="connsiteY6" fmla="*/ 10109 h 10115"/>
                <a:gd name="connsiteX7" fmla="*/ 0 w 20011"/>
                <a:gd name="connsiteY7" fmla="*/ 5058 h 10115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231"/>
                <a:gd name="connsiteY0" fmla="*/ 9918 h 10576"/>
                <a:gd name="connsiteX1" fmla="*/ 20024 w 20231"/>
                <a:gd name="connsiteY1" fmla="*/ 9837 h 10576"/>
                <a:gd name="connsiteX2" fmla="*/ 17173 w 20231"/>
                <a:gd name="connsiteY2" fmla="*/ 186 h 10576"/>
                <a:gd name="connsiteX3" fmla="*/ 14295 w 20231"/>
                <a:gd name="connsiteY3" fmla="*/ 10114 h 10576"/>
                <a:gd name="connsiteX4" fmla="*/ 11486 w 20231"/>
                <a:gd name="connsiteY4" fmla="*/ 2 h 10576"/>
                <a:gd name="connsiteX5" fmla="*/ 8540 w 20231"/>
                <a:gd name="connsiteY5" fmla="*/ 9929 h 10576"/>
                <a:gd name="connsiteX6" fmla="*/ 5741 w 20231"/>
                <a:gd name="connsiteY6" fmla="*/ 2 h 10576"/>
                <a:gd name="connsiteX7" fmla="*/ 2881 w 20231"/>
                <a:gd name="connsiteY7" fmla="*/ 10109 h 10576"/>
                <a:gd name="connsiteX8" fmla="*/ 0 w 20231"/>
                <a:gd name="connsiteY8" fmla="*/ 5058 h 10576"/>
                <a:gd name="connsiteX0" fmla="*/ 20011 w 20688"/>
                <a:gd name="connsiteY0" fmla="*/ 9918 h 10114"/>
                <a:gd name="connsiteX1" fmla="*/ 20564 w 20688"/>
                <a:gd name="connsiteY1" fmla="*/ 7539 h 10114"/>
                <a:gd name="connsiteX2" fmla="*/ 17173 w 20688"/>
                <a:gd name="connsiteY2" fmla="*/ 186 h 10114"/>
                <a:gd name="connsiteX3" fmla="*/ 14295 w 20688"/>
                <a:gd name="connsiteY3" fmla="*/ 10114 h 10114"/>
                <a:gd name="connsiteX4" fmla="*/ 11486 w 20688"/>
                <a:gd name="connsiteY4" fmla="*/ 2 h 10114"/>
                <a:gd name="connsiteX5" fmla="*/ 8540 w 20688"/>
                <a:gd name="connsiteY5" fmla="*/ 9929 h 10114"/>
                <a:gd name="connsiteX6" fmla="*/ 5741 w 20688"/>
                <a:gd name="connsiteY6" fmla="*/ 2 h 10114"/>
                <a:gd name="connsiteX7" fmla="*/ 2881 w 20688"/>
                <a:gd name="connsiteY7" fmla="*/ 10109 h 10114"/>
                <a:gd name="connsiteX8" fmla="*/ 0 w 20688"/>
                <a:gd name="connsiteY8" fmla="*/ 5058 h 10114"/>
                <a:gd name="connsiteX0" fmla="*/ 29091 w 29091"/>
                <a:gd name="connsiteY0" fmla="*/ 7252 h 10114"/>
                <a:gd name="connsiteX1" fmla="*/ 20564 w 29091"/>
                <a:gd name="connsiteY1" fmla="*/ 7539 h 10114"/>
                <a:gd name="connsiteX2" fmla="*/ 17173 w 29091"/>
                <a:gd name="connsiteY2" fmla="*/ 186 h 10114"/>
                <a:gd name="connsiteX3" fmla="*/ 14295 w 29091"/>
                <a:gd name="connsiteY3" fmla="*/ 10114 h 10114"/>
                <a:gd name="connsiteX4" fmla="*/ 11486 w 29091"/>
                <a:gd name="connsiteY4" fmla="*/ 2 h 10114"/>
                <a:gd name="connsiteX5" fmla="*/ 8540 w 29091"/>
                <a:gd name="connsiteY5" fmla="*/ 9929 h 10114"/>
                <a:gd name="connsiteX6" fmla="*/ 5741 w 29091"/>
                <a:gd name="connsiteY6" fmla="*/ 2 h 10114"/>
                <a:gd name="connsiteX7" fmla="*/ 2881 w 29091"/>
                <a:gd name="connsiteY7" fmla="*/ 10109 h 10114"/>
                <a:gd name="connsiteX8" fmla="*/ 0 w 29091"/>
                <a:gd name="connsiteY8" fmla="*/ 5058 h 10114"/>
                <a:gd name="connsiteX0" fmla="*/ 29091 w 29091"/>
                <a:gd name="connsiteY0" fmla="*/ 7252 h 10465"/>
                <a:gd name="connsiteX1" fmla="*/ 20024 w 29091"/>
                <a:gd name="connsiteY1" fmla="*/ 10113 h 10465"/>
                <a:gd name="connsiteX2" fmla="*/ 17173 w 29091"/>
                <a:gd name="connsiteY2" fmla="*/ 186 h 10465"/>
                <a:gd name="connsiteX3" fmla="*/ 14295 w 29091"/>
                <a:gd name="connsiteY3" fmla="*/ 10114 h 10465"/>
                <a:gd name="connsiteX4" fmla="*/ 11486 w 29091"/>
                <a:gd name="connsiteY4" fmla="*/ 2 h 10465"/>
                <a:gd name="connsiteX5" fmla="*/ 8540 w 29091"/>
                <a:gd name="connsiteY5" fmla="*/ 9929 h 10465"/>
                <a:gd name="connsiteX6" fmla="*/ 5741 w 29091"/>
                <a:gd name="connsiteY6" fmla="*/ 2 h 10465"/>
                <a:gd name="connsiteX7" fmla="*/ 2881 w 29091"/>
                <a:gd name="connsiteY7" fmla="*/ 10109 h 10465"/>
                <a:gd name="connsiteX8" fmla="*/ 0 w 29091"/>
                <a:gd name="connsiteY8" fmla="*/ 5058 h 10465"/>
                <a:gd name="connsiteX0" fmla="*/ 29091 w 29091"/>
                <a:gd name="connsiteY0" fmla="*/ 7252 h 10465"/>
                <a:gd name="connsiteX1" fmla="*/ 20024 w 29091"/>
                <a:gd name="connsiteY1" fmla="*/ 10113 h 10465"/>
                <a:gd name="connsiteX2" fmla="*/ 17173 w 29091"/>
                <a:gd name="connsiteY2" fmla="*/ 186 h 10465"/>
                <a:gd name="connsiteX3" fmla="*/ 14295 w 29091"/>
                <a:gd name="connsiteY3" fmla="*/ 10114 h 10465"/>
                <a:gd name="connsiteX4" fmla="*/ 11486 w 29091"/>
                <a:gd name="connsiteY4" fmla="*/ 2 h 10465"/>
                <a:gd name="connsiteX5" fmla="*/ 8540 w 29091"/>
                <a:gd name="connsiteY5" fmla="*/ 9929 h 10465"/>
                <a:gd name="connsiteX6" fmla="*/ 5741 w 29091"/>
                <a:gd name="connsiteY6" fmla="*/ 2 h 10465"/>
                <a:gd name="connsiteX7" fmla="*/ 2881 w 29091"/>
                <a:gd name="connsiteY7" fmla="*/ 10109 h 10465"/>
                <a:gd name="connsiteX8" fmla="*/ 0 w 29091"/>
                <a:gd name="connsiteY8" fmla="*/ 5058 h 10465"/>
                <a:gd name="connsiteX0" fmla="*/ 29091 w 29091"/>
                <a:gd name="connsiteY0" fmla="*/ 7252 h 11004"/>
                <a:gd name="connsiteX1" fmla="*/ 22322 w 29091"/>
                <a:gd name="connsiteY1" fmla="*/ 10205 h 11004"/>
                <a:gd name="connsiteX2" fmla="*/ 20024 w 29091"/>
                <a:gd name="connsiteY2" fmla="*/ 10113 h 11004"/>
                <a:gd name="connsiteX3" fmla="*/ 17173 w 29091"/>
                <a:gd name="connsiteY3" fmla="*/ 186 h 11004"/>
                <a:gd name="connsiteX4" fmla="*/ 14295 w 29091"/>
                <a:gd name="connsiteY4" fmla="*/ 10114 h 11004"/>
                <a:gd name="connsiteX5" fmla="*/ 11486 w 29091"/>
                <a:gd name="connsiteY5" fmla="*/ 2 h 11004"/>
                <a:gd name="connsiteX6" fmla="*/ 8540 w 29091"/>
                <a:gd name="connsiteY6" fmla="*/ 9929 h 11004"/>
                <a:gd name="connsiteX7" fmla="*/ 5741 w 29091"/>
                <a:gd name="connsiteY7" fmla="*/ 2 h 11004"/>
                <a:gd name="connsiteX8" fmla="*/ 2881 w 29091"/>
                <a:gd name="connsiteY8" fmla="*/ 10109 h 11004"/>
                <a:gd name="connsiteX9" fmla="*/ 0 w 29091"/>
                <a:gd name="connsiteY9" fmla="*/ 5058 h 11004"/>
                <a:gd name="connsiteX0" fmla="*/ 29091 w 29091"/>
                <a:gd name="connsiteY0" fmla="*/ 7252 h 10920"/>
                <a:gd name="connsiteX1" fmla="*/ 24659 w 29091"/>
                <a:gd name="connsiteY1" fmla="*/ 9102 h 10920"/>
                <a:gd name="connsiteX2" fmla="*/ 22322 w 29091"/>
                <a:gd name="connsiteY2" fmla="*/ 10205 h 10920"/>
                <a:gd name="connsiteX3" fmla="*/ 20024 w 29091"/>
                <a:gd name="connsiteY3" fmla="*/ 10113 h 10920"/>
                <a:gd name="connsiteX4" fmla="*/ 17173 w 29091"/>
                <a:gd name="connsiteY4" fmla="*/ 186 h 10920"/>
                <a:gd name="connsiteX5" fmla="*/ 14295 w 29091"/>
                <a:gd name="connsiteY5" fmla="*/ 10114 h 10920"/>
                <a:gd name="connsiteX6" fmla="*/ 11486 w 29091"/>
                <a:gd name="connsiteY6" fmla="*/ 2 h 10920"/>
                <a:gd name="connsiteX7" fmla="*/ 8540 w 29091"/>
                <a:gd name="connsiteY7" fmla="*/ 9929 h 10920"/>
                <a:gd name="connsiteX8" fmla="*/ 5741 w 29091"/>
                <a:gd name="connsiteY8" fmla="*/ 2 h 10920"/>
                <a:gd name="connsiteX9" fmla="*/ 2881 w 29091"/>
                <a:gd name="connsiteY9" fmla="*/ 10109 h 10920"/>
                <a:gd name="connsiteX10" fmla="*/ 0 w 29091"/>
                <a:gd name="connsiteY10" fmla="*/ 5058 h 10920"/>
                <a:gd name="connsiteX0" fmla="*/ 29091 w 29091"/>
                <a:gd name="connsiteY0" fmla="*/ 7252 h 10920"/>
                <a:gd name="connsiteX1" fmla="*/ 26659 w 29091"/>
                <a:gd name="connsiteY1" fmla="*/ 8275 h 10920"/>
                <a:gd name="connsiteX2" fmla="*/ 24659 w 29091"/>
                <a:gd name="connsiteY2" fmla="*/ 9102 h 10920"/>
                <a:gd name="connsiteX3" fmla="*/ 22322 w 29091"/>
                <a:gd name="connsiteY3" fmla="*/ 10205 h 10920"/>
                <a:gd name="connsiteX4" fmla="*/ 20024 w 29091"/>
                <a:gd name="connsiteY4" fmla="*/ 10113 h 10920"/>
                <a:gd name="connsiteX5" fmla="*/ 17173 w 29091"/>
                <a:gd name="connsiteY5" fmla="*/ 186 h 10920"/>
                <a:gd name="connsiteX6" fmla="*/ 14295 w 29091"/>
                <a:gd name="connsiteY6" fmla="*/ 10114 h 10920"/>
                <a:gd name="connsiteX7" fmla="*/ 11486 w 29091"/>
                <a:gd name="connsiteY7" fmla="*/ 2 h 10920"/>
                <a:gd name="connsiteX8" fmla="*/ 8540 w 29091"/>
                <a:gd name="connsiteY8" fmla="*/ 9929 h 10920"/>
                <a:gd name="connsiteX9" fmla="*/ 5741 w 29091"/>
                <a:gd name="connsiteY9" fmla="*/ 2 h 10920"/>
                <a:gd name="connsiteX10" fmla="*/ 2881 w 29091"/>
                <a:gd name="connsiteY10" fmla="*/ 10109 h 10920"/>
                <a:gd name="connsiteX11" fmla="*/ 0 w 29091"/>
                <a:gd name="connsiteY11" fmla="*/ 5058 h 10920"/>
                <a:gd name="connsiteX0" fmla="*/ 29091 w 29091"/>
                <a:gd name="connsiteY0" fmla="*/ 7252 h 10920"/>
                <a:gd name="connsiteX1" fmla="*/ 28010 w 29091"/>
                <a:gd name="connsiteY1" fmla="*/ 7631 h 10920"/>
                <a:gd name="connsiteX2" fmla="*/ 26659 w 29091"/>
                <a:gd name="connsiteY2" fmla="*/ 8275 h 10920"/>
                <a:gd name="connsiteX3" fmla="*/ 24659 w 29091"/>
                <a:gd name="connsiteY3" fmla="*/ 9102 h 10920"/>
                <a:gd name="connsiteX4" fmla="*/ 22322 w 29091"/>
                <a:gd name="connsiteY4" fmla="*/ 10205 h 10920"/>
                <a:gd name="connsiteX5" fmla="*/ 20024 w 29091"/>
                <a:gd name="connsiteY5" fmla="*/ 10113 h 10920"/>
                <a:gd name="connsiteX6" fmla="*/ 17173 w 29091"/>
                <a:gd name="connsiteY6" fmla="*/ 186 h 10920"/>
                <a:gd name="connsiteX7" fmla="*/ 14295 w 29091"/>
                <a:gd name="connsiteY7" fmla="*/ 10114 h 10920"/>
                <a:gd name="connsiteX8" fmla="*/ 11486 w 29091"/>
                <a:gd name="connsiteY8" fmla="*/ 2 h 10920"/>
                <a:gd name="connsiteX9" fmla="*/ 8540 w 29091"/>
                <a:gd name="connsiteY9" fmla="*/ 9929 h 10920"/>
                <a:gd name="connsiteX10" fmla="*/ 5741 w 29091"/>
                <a:gd name="connsiteY10" fmla="*/ 2 h 10920"/>
                <a:gd name="connsiteX11" fmla="*/ 2881 w 29091"/>
                <a:gd name="connsiteY11" fmla="*/ 10109 h 10920"/>
                <a:gd name="connsiteX12" fmla="*/ 0 w 29091"/>
                <a:gd name="connsiteY12" fmla="*/ 5058 h 10920"/>
                <a:gd name="connsiteX0" fmla="*/ 29091 w 29091"/>
                <a:gd name="connsiteY0" fmla="*/ 7252 h 10920"/>
                <a:gd name="connsiteX1" fmla="*/ 28010 w 29091"/>
                <a:gd name="connsiteY1" fmla="*/ 7631 h 10920"/>
                <a:gd name="connsiteX2" fmla="*/ 26659 w 29091"/>
                <a:gd name="connsiteY2" fmla="*/ 8275 h 10920"/>
                <a:gd name="connsiteX3" fmla="*/ 24659 w 29091"/>
                <a:gd name="connsiteY3" fmla="*/ 9102 h 10920"/>
                <a:gd name="connsiteX4" fmla="*/ 22322 w 29091"/>
                <a:gd name="connsiteY4" fmla="*/ 10205 h 10920"/>
                <a:gd name="connsiteX5" fmla="*/ 20024 w 29091"/>
                <a:gd name="connsiteY5" fmla="*/ 10113 h 10920"/>
                <a:gd name="connsiteX6" fmla="*/ 17173 w 29091"/>
                <a:gd name="connsiteY6" fmla="*/ 186 h 10920"/>
                <a:gd name="connsiteX7" fmla="*/ 14295 w 29091"/>
                <a:gd name="connsiteY7" fmla="*/ 10114 h 10920"/>
                <a:gd name="connsiteX8" fmla="*/ 11486 w 29091"/>
                <a:gd name="connsiteY8" fmla="*/ 2 h 10920"/>
                <a:gd name="connsiteX9" fmla="*/ 8540 w 29091"/>
                <a:gd name="connsiteY9" fmla="*/ 9929 h 10920"/>
                <a:gd name="connsiteX10" fmla="*/ 5741 w 29091"/>
                <a:gd name="connsiteY10" fmla="*/ 2 h 10920"/>
                <a:gd name="connsiteX11" fmla="*/ 2881 w 29091"/>
                <a:gd name="connsiteY11" fmla="*/ 10109 h 10920"/>
                <a:gd name="connsiteX12" fmla="*/ 0 w 29091"/>
                <a:gd name="connsiteY12" fmla="*/ 5058 h 10920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6659 w 29091"/>
                <a:gd name="connsiteY2" fmla="*/ 8275 h 10282"/>
                <a:gd name="connsiteX3" fmla="*/ 24659 w 29091"/>
                <a:gd name="connsiteY3" fmla="*/ 9102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6659 w 29091"/>
                <a:gd name="connsiteY2" fmla="*/ 8275 h 10282"/>
                <a:gd name="connsiteX3" fmla="*/ 25686 w 29091"/>
                <a:gd name="connsiteY3" fmla="*/ 10113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8591 w 29091"/>
                <a:gd name="connsiteY2" fmla="*/ 646 h 10282"/>
                <a:gd name="connsiteX3" fmla="*/ 25686 w 29091"/>
                <a:gd name="connsiteY3" fmla="*/ 10113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34307 w 34307"/>
                <a:gd name="connsiteY0" fmla="*/ 450 h 10282"/>
                <a:gd name="connsiteX1" fmla="*/ 28010 w 34307"/>
                <a:gd name="connsiteY1" fmla="*/ 7631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405"/>
                <a:gd name="connsiteX1" fmla="*/ 31402 w 34307"/>
                <a:gd name="connsiteY1" fmla="*/ 10205 h 10405"/>
                <a:gd name="connsiteX2" fmla="*/ 28605 w 34307"/>
                <a:gd name="connsiteY2" fmla="*/ 370 h 10405"/>
                <a:gd name="connsiteX3" fmla="*/ 25686 w 34307"/>
                <a:gd name="connsiteY3" fmla="*/ 10389 h 10405"/>
                <a:gd name="connsiteX4" fmla="*/ 22903 w 34307"/>
                <a:gd name="connsiteY4" fmla="*/ 370 h 10405"/>
                <a:gd name="connsiteX5" fmla="*/ 20024 w 34307"/>
                <a:gd name="connsiteY5" fmla="*/ 10113 h 10405"/>
                <a:gd name="connsiteX6" fmla="*/ 17173 w 34307"/>
                <a:gd name="connsiteY6" fmla="*/ 186 h 10405"/>
                <a:gd name="connsiteX7" fmla="*/ 14295 w 34307"/>
                <a:gd name="connsiteY7" fmla="*/ 10114 h 10405"/>
                <a:gd name="connsiteX8" fmla="*/ 11486 w 34307"/>
                <a:gd name="connsiteY8" fmla="*/ 2 h 10405"/>
                <a:gd name="connsiteX9" fmla="*/ 8540 w 34307"/>
                <a:gd name="connsiteY9" fmla="*/ 9929 h 10405"/>
                <a:gd name="connsiteX10" fmla="*/ 5741 w 34307"/>
                <a:gd name="connsiteY10" fmla="*/ 2 h 10405"/>
                <a:gd name="connsiteX11" fmla="*/ 2881 w 34307"/>
                <a:gd name="connsiteY11" fmla="*/ 10109 h 10405"/>
                <a:gd name="connsiteX12" fmla="*/ 0 w 34307"/>
                <a:gd name="connsiteY12" fmla="*/ 5058 h 10405"/>
                <a:gd name="connsiteX0" fmla="*/ 34307 w 34307"/>
                <a:gd name="connsiteY0" fmla="*/ 450 h 10405"/>
                <a:gd name="connsiteX1" fmla="*/ 31402 w 34307"/>
                <a:gd name="connsiteY1" fmla="*/ 10205 h 10405"/>
                <a:gd name="connsiteX2" fmla="*/ 28605 w 34307"/>
                <a:gd name="connsiteY2" fmla="*/ 370 h 10405"/>
                <a:gd name="connsiteX3" fmla="*/ 25686 w 34307"/>
                <a:gd name="connsiteY3" fmla="*/ 10389 h 10405"/>
                <a:gd name="connsiteX4" fmla="*/ 22903 w 34307"/>
                <a:gd name="connsiteY4" fmla="*/ 370 h 10405"/>
                <a:gd name="connsiteX5" fmla="*/ 20024 w 34307"/>
                <a:gd name="connsiteY5" fmla="*/ 10113 h 10405"/>
                <a:gd name="connsiteX6" fmla="*/ 17173 w 34307"/>
                <a:gd name="connsiteY6" fmla="*/ 186 h 10405"/>
                <a:gd name="connsiteX7" fmla="*/ 14295 w 34307"/>
                <a:gd name="connsiteY7" fmla="*/ 10114 h 10405"/>
                <a:gd name="connsiteX8" fmla="*/ 11486 w 34307"/>
                <a:gd name="connsiteY8" fmla="*/ 2 h 10405"/>
                <a:gd name="connsiteX9" fmla="*/ 8540 w 34307"/>
                <a:gd name="connsiteY9" fmla="*/ 9929 h 10405"/>
                <a:gd name="connsiteX10" fmla="*/ 5741 w 34307"/>
                <a:gd name="connsiteY10" fmla="*/ 2 h 10405"/>
                <a:gd name="connsiteX11" fmla="*/ 2881 w 34307"/>
                <a:gd name="connsiteY11" fmla="*/ 10109 h 10405"/>
                <a:gd name="connsiteX12" fmla="*/ 0 w 34307"/>
                <a:gd name="connsiteY12" fmla="*/ 5058 h 10405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903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483"/>
                <a:gd name="connsiteX1" fmla="*/ 31402 w 34307"/>
                <a:gd name="connsiteY1" fmla="*/ 10205 h 10483"/>
                <a:gd name="connsiteX2" fmla="*/ 28605 w 34307"/>
                <a:gd name="connsiteY2" fmla="*/ 370 h 10483"/>
                <a:gd name="connsiteX3" fmla="*/ 25686 w 34307"/>
                <a:gd name="connsiteY3" fmla="*/ 10389 h 10483"/>
                <a:gd name="connsiteX4" fmla="*/ 22862 w 34307"/>
                <a:gd name="connsiteY4" fmla="*/ 370 h 10483"/>
                <a:gd name="connsiteX5" fmla="*/ 20038 w 34307"/>
                <a:gd name="connsiteY5" fmla="*/ 10481 h 10483"/>
                <a:gd name="connsiteX6" fmla="*/ 17173 w 34307"/>
                <a:gd name="connsiteY6" fmla="*/ 186 h 10483"/>
                <a:gd name="connsiteX7" fmla="*/ 14295 w 34307"/>
                <a:gd name="connsiteY7" fmla="*/ 10114 h 10483"/>
                <a:gd name="connsiteX8" fmla="*/ 11486 w 34307"/>
                <a:gd name="connsiteY8" fmla="*/ 2 h 10483"/>
                <a:gd name="connsiteX9" fmla="*/ 8540 w 34307"/>
                <a:gd name="connsiteY9" fmla="*/ 9929 h 10483"/>
                <a:gd name="connsiteX10" fmla="*/ 5741 w 34307"/>
                <a:gd name="connsiteY10" fmla="*/ 2 h 10483"/>
                <a:gd name="connsiteX11" fmla="*/ 2881 w 34307"/>
                <a:gd name="connsiteY11" fmla="*/ 10109 h 10483"/>
                <a:gd name="connsiteX12" fmla="*/ 0 w 34307"/>
                <a:gd name="connsiteY12" fmla="*/ 5058 h 10483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4639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4639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5477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5477 h 10481"/>
                <a:gd name="connsiteX0" fmla="*/ 36129 w 36344"/>
                <a:gd name="connsiteY0" fmla="*/ 774 h 10805"/>
                <a:gd name="connsiteX1" fmla="*/ 36129 w 36344"/>
                <a:gd name="connsiteY1" fmla="*/ 708 h 10805"/>
                <a:gd name="connsiteX2" fmla="*/ 33224 w 36344"/>
                <a:gd name="connsiteY2" fmla="*/ 10529 h 10805"/>
                <a:gd name="connsiteX3" fmla="*/ 30427 w 36344"/>
                <a:gd name="connsiteY3" fmla="*/ 694 h 10805"/>
                <a:gd name="connsiteX4" fmla="*/ 27508 w 36344"/>
                <a:gd name="connsiteY4" fmla="*/ 10713 h 10805"/>
                <a:gd name="connsiteX5" fmla="*/ 24684 w 36344"/>
                <a:gd name="connsiteY5" fmla="*/ 694 h 10805"/>
                <a:gd name="connsiteX6" fmla="*/ 21860 w 36344"/>
                <a:gd name="connsiteY6" fmla="*/ 10805 h 10805"/>
                <a:gd name="connsiteX7" fmla="*/ 18995 w 36344"/>
                <a:gd name="connsiteY7" fmla="*/ 510 h 10805"/>
                <a:gd name="connsiteX8" fmla="*/ 16117 w 36344"/>
                <a:gd name="connsiteY8" fmla="*/ 10438 h 10805"/>
                <a:gd name="connsiteX9" fmla="*/ 13308 w 36344"/>
                <a:gd name="connsiteY9" fmla="*/ 326 h 10805"/>
                <a:gd name="connsiteX10" fmla="*/ 10362 w 36344"/>
                <a:gd name="connsiteY10" fmla="*/ 10253 h 10805"/>
                <a:gd name="connsiteX11" fmla="*/ 7563 w 36344"/>
                <a:gd name="connsiteY11" fmla="*/ 326 h 10805"/>
                <a:gd name="connsiteX12" fmla="*/ 4703 w 36344"/>
                <a:gd name="connsiteY12" fmla="*/ 10433 h 10805"/>
                <a:gd name="connsiteX13" fmla="*/ 0 w 36344"/>
                <a:gd name="connsiteY13" fmla="*/ 5801 h 10805"/>
                <a:gd name="connsiteX0" fmla="*/ 36129 w 38413"/>
                <a:gd name="connsiteY0" fmla="*/ 450 h 10481"/>
                <a:gd name="connsiteX1" fmla="*/ 38356 w 38413"/>
                <a:gd name="connsiteY1" fmla="*/ 4365 h 10481"/>
                <a:gd name="connsiteX2" fmla="*/ 33224 w 38413"/>
                <a:gd name="connsiteY2" fmla="*/ 10205 h 10481"/>
                <a:gd name="connsiteX3" fmla="*/ 30427 w 38413"/>
                <a:gd name="connsiteY3" fmla="*/ 370 h 10481"/>
                <a:gd name="connsiteX4" fmla="*/ 27508 w 38413"/>
                <a:gd name="connsiteY4" fmla="*/ 10389 h 10481"/>
                <a:gd name="connsiteX5" fmla="*/ 24684 w 38413"/>
                <a:gd name="connsiteY5" fmla="*/ 370 h 10481"/>
                <a:gd name="connsiteX6" fmla="*/ 21860 w 38413"/>
                <a:gd name="connsiteY6" fmla="*/ 10481 h 10481"/>
                <a:gd name="connsiteX7" fmla="*/ 18995 w 38413"/>
                <a:gd name="connsiteY7" fmla="*/ 186 h 10481"/>
                <a:gd name="connsiteX8" fmla="*/ 16117 w 38413"/>
                <a:gd name="connsiteY8" fmla="*/ 10114 h 10481"/>
                <a:gd name="connsiteX9" fmla="*/ 13308 w 38413"/>
                <a:gd name="connsiteY9" fmla="*/ 2 h 10481"/>
                <a:gd name="connsiteX10" fmla="*/ 10362 w 38413"/>
                <a:gd name="connsiteY10" fmla="*/ 9929 h 10481"/>
                <a:gd name="connsiteX11" fmla="*/ 7563 w 38413"/>
                <a:gd name="connsiteY11" fmla="*/ 2 h 10481"/>
                <a:gd name="connsiteX12" fmla="*/ 4703 w 38413"/>
                <a:gd name="connsiteY12" fmla="*/ 10109 h 10481"/>
                <a:gd name="connsiteX13" fmla="*/ 0 w 38413"/>
                <a:gd name="connsiteY13" fmla="*/ 5477 h 10481"/>
                <a:gd name="connsiteX0" fmla="*/ 36078 w 38412"/>
                <a:gd name="connsiteY0" fmla="*/ 3383 h 10481"/>
                <a:gd name="connsiteX1" fmla="*/ 38356 w 38412"/>
                <a:gd name="connsiteY1" fmla="*/ 4365 h 10481"/>
                <a:gd name="connsiteX2" fmla="*/ 33224 w 38412"/>
                <a:gd name="connsiteY2" fmla="*/ 10205 h 10481"/>
                <a:gd name="connsiteX3" fmla="*/ 30427 w 38412"/>
                <a:gd name="connsiteY3" fmla="*/ 370 h 10481"/>
                <a:gd name="connsiteX4" fmla="*/ 27508 w 38412"/>
                <a:gd name="connsiteY4" fmla="*/ 10389 h 10481"/>
                <a:gd name="connsiteX5" fmla="*/ 24684 w 38412"/>
                <a:gd name="connsiteY5" fmla="*/ 370 h 10481"/>
                <a:gd name="connsiteX6" fmla="*/ 21860 w 38412"/>
                <a:gd name="connsiteY6" fmla="*/ 10481 h 10481"/>
                <a:gd name="connsiteX7" fmla="*/ 18995 w 38412"/>
                <a:gd name="connsiteY7" fmla="*/ 186 h 10481"/>
                <a:gd name="connsiteX8" fmla="*/ 16117 w 38412"/>
                <a:gd name="connsiteY8" fmla="*/ 10114 h 10481"/>
                <a:gd name="connsiteX9" fmla="*/ 13308 w 38412"/>
                <a:gd name="connsiteY9" fmla="*/ 2 h 10481"/>
                <a:gd name="connsiteX10" fmla="*/ 10362 w 38412"/>
                <a:gd name="connsiteY10" fmla="*/ 9929 h 10481"/>
                <a:gd name="connsiteX11" fmla="*/ 7563 w 38412"/>
                <a:gd name="connsiteY11" fmla="*/ 2 h 10481"/>
                <a:gd name="connsiteX12" fmla="*/ 4703 w 38412"/>
                <a:gd name="connsiteY12" fmla="*/ 10109 h 10481"/>
                <a:gd name="connsiteX13" fmla="*/ 0 w 38412"/>
                <a:gd name="connsiteY13" fmla="*/ 5477 h 10481"/>
                <a:gd name="connsiteX0" fmla="*/ 36078 w 36331"/>
                <a:gd name="connsiteY0" fmla="*/ 3542 h 10640"/>
                <a:gd name="connsiteX1" fmla="*/ 36129 w 36331"/>
                <a:gd name="connsiteY1" fmla="*/ 334 h 10640"/>
                <a:gd name="connsiteX2" fmla="*/ 33224 w 36331"/>
                <a:gd name="connsiteY2" fmla="*/ 10364 h 10640"/>
                <a:gd name="connsiteX3" fmla="*/ 30427 w 36331"/>
                <a:gd name="connsiteY3" fmla="*/ 529 h 10640"/>
                <a:gd name="connsiteX4" fmla="*/ 27508 w 36331"/>
                <a:gd name="connsiteY4" fmla="*/ 10548 h 10640"/>
                <a:gd name="connsiteX5" fmla="*/ 24684 w 36331"/>
                <a:gd name="connsiteY5" fmla="*/ 529 h 10640"/>
                <a:gd name="connsiteX6" fmla="*/ 21860 w 36331"/>
                <a:gd name="connsiteY6" fmla="*/ 10640 h 10640"/>
                <a:gd name="connsiteX7" fmla="*/ 18995 w 36331"/>
                <a:gd name="connsiteY7" fmla="*/ 345 h 10640"/>
                <a:gd name="connsiteX8" fmla="*/ 16117 w 36331"/>
                <a:gd name="connsiteY8" fmla="*/ 10273 h 10640"/>
                <a:gd name="connsiteX9" fmla="*/ 13308 w 36331"/>
                <a:gd name="connsiteY9" fmla="*/ 161 h 10640"/>
                <a:gd name="connsiteX10" fmla="*/ 10362 w 36331"/>
                <a:gd name="connsiteY10" fmla="*/ 10088 h 10640"/>
                <a:gd name="connsiteX11" fmla="*/ 7563 w 36331"/>
                <a:gd name="connsiteY11" fmla="*/ 161 h 10640"/>
                <a:gd name="connsiteX12" fmla="*/ 4703 w 36331"/>
                <a:gd name="connsiteY12" fmla="*/ 10268 h 10640"/>
                <a:gd name="connsiteX13" fmla="*/ 0 w 36331"/>
                <a:gd name="connsiteY13" fmla="*/ 5636 h 10640"/>
                <a:gd name="connsiteX0" fmla="*/ 42657 w 42657"/>
                <a:gd name="connsiteY0" fmla="*/ 6980 h 10516"/>
                <a:gd name="connsiteX1" fmla="*/ 36129 w 42657"/>
                <a:gd name="connsiteY1" fmla="*/ 210 h 10516"/>
                <a:gd name="connsiteX2" fmla="*/ 33224 w 42657"/>
                <a:gd name="connsiteY2" fmla="*/ 10240 h 10516"/>
                <a:gd name="connsiteX3" fmla="*/ 30427 w 42657"/>
                <a:gd name="connsiteY3" fmla="*/ 405 h 10516"/>
                <a:gd name="connsiteX4" fmla="*/ 27508 w 42657"/>
                <a:gd name="connsiteY4" fmla="*/ 10424 h 10516"/>
                <a:gd name="connsiteX5" fmla="*/ 24684 w 42657"/>
                <a:gd name="connsiteY5" fmla="*/ 405 h 10516"/>
                <a:gd name="connsiteX6" fmla="*/ 21860 w 42657"/>
                <a:gd name="connsiteY6" fmla="*/ 10516 h 10516"/>
                <a:gd name="connsiteX7" fmla="*/ 18995 w 42657"/>
                <a:gd name="connsiteY7" fmla="*/ 221 h 10516"/>
                <a:gd name="connsiteX8" fmla="*/ 16117 w 42657"/>
                <a:gd name="connsiteY8" fmla="*/ 10149 h 10516"/>
                <a:gd name="connsiteX9" fmla="*/ 13308 w 42657"/>
                <a:gd name="connsiteY9" fmla="*/ 37 h 10516"/>
                <a:gd name="connsiteX10" fmla="*/ 10362 w 42657"/>
                <a:gd name="connsiteY10" fmla="*/ 9964 h 10516"/>
                <a:gd name="connsiteX11" fmla="*/ 7563 w 42657"/>
                <a:gd name="connsiteY11" fmla="*/ 37 h 10516"/>
                <a:gd name="connsiteX12" fmla="*/ 4703 w 42657"/>
                <a:gd name="connsiteY12" fmla="*/ 10144 h 10516"/>
                <a:gd name="connsiteX13" fmla="*/ 0 w 42657"/>
                <a:gd name="connsiteY13" fmla="*/ 5512 h 10516"/>
                <a:gd name="connsiteX0" fmla="*/ 42657 w 42657"/>
                <a:gd name="connsiteY0" fmla="*/ 6980 h 10516"/>
                <a:gd name="connsiteX1" fmla="*/ 36129 w 42657"/>
                <a:gd name="connsiteY1" fmla="*/ 210 h 10516"/>
                <a:gd name="connsiteX2" fmla="*/ 33224 w 42657"/>
                <a:gd name="connsiteY2" fmla="*/ 10240 h 10516"/>
                <a:gd name="connsiteX3" fmla="*/ 30427 w 42657"/>
                <a:gd name="connsiteY3" fmla="*/ 405 h 10516"/>
                <a:gd name="connsiteX4" fmla="*/ 27508 w 42657"/>
                <a:gd name="connsiteY4" fmla="*/ 10424 h 10516"/>
                <a:gd name="connsiteX5" fmla="*/ 24684 w 42657"/>
                <a:gd name="connsiteY5" fmla="*/ 405 h 10516"/>
                <a:gd name="connsiteX6" fmla="*/ 21860 w 42657"/>
                <a:gd name="connsiteY6" fmla="*/ 10516 h 10516"/>
                <a:gd name="connsiteX7" fmla="*/ 18995 w 42657"/>
                <a:gd name="connsiteY7" fmla="*/ 221 h 10516"/>
                <a:gd name="connsiteX8" fmla="*/ 16117 w 42657"/>
                <a:gd name="connsiteY8" fmla="*/ 10149 h 10516"/>
                <a:gd name="connsiteX9" fmla="*/ 13308 w 42657"/>
                <a:gd name="connsiteY9" fmla="*/ 37 h 10516"/>
                <a:gd name="connsiteX10" fmla="*/ 10362 w 42657"/>
                <a:gd name="connsiteY10" fmla="*/ 9964 h 10516"/>
                <a:gd name="connsiteX11" fmla="*/ 7563 w 42657"/>
                <a:gd name="connsiteY11" fmla="*/ 37 h 10516"/>
                <a:gd name="connsiteX12" fmla="*/ 4703 w 42657"/>
                <a:gd name="connsiteY12" fmla="*/ 10144 h 10516"/>
                <a:gd name="connsiteX13" fmla="*/ 0 w 42657"/>
                <a:gd name="connsiteY13" fmla="*/ 5512 h 10516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7202 h 10738"/>
                <a:gd name="connsiteX1" fmla="*/ 36129 w 42657"/>
                <a:gd name="connsiteY1" fmla="*/ 13 h 10738"/>
                <a:gd name="connsiteX2" fmla="*/ 33224 w 42657"/>
                <a:gd name="connsiteY2" fmla="*/ 10462 h 10738"/>
                <a:gd name="connsiteX3" fmla="*/ 30427 w 42657"/>
                <a:gd name="connsiteY3" fmla="*/ 627 h 10738"/>
                <a:gd name="connsiteX4" fmla="*/ 27508 w 42657"/>
                <a:gd name="connsiteY4" fmla="*/ 10646 h 10738"/>
                <a:gd name="connsiteX5" fmla="*/ 24684 w 42657"/>
                <a:gd name="connsiteY5" fmla="*/ 627 h 10738"/>
                <a:gd name="connsiteX6" fmla="*/ 21860 w 42657"/>
                <a:gd name="connsiteY6" fmla="*/ 10738 h 10738"/>
                <a:gd name="connsiteX7" fmla="*/ 18995 w 42657"/>
                <a:gd name="connsiteY7" fmla="*/ 443 h 10738"/>
                <a:gd name="connsiteX8" fmla="*/ 16117 w 42657"/>
                <a:gd name="connsiteY8" fmla="*/ 10371 h 10738"/>
                <a:gd name="connsiteX9" fmla="*/ 13308 w 42657"/>
                <a:gd name="connsiteY9" fmla="*/ 259 h 10738"/>
                <a:gd name="connsiteX10" fmla="*/ 10362 w 42657"/>
                <a:gd name="connsiteY10" fmla="*/ 10186 h 10738"/>
                <a:gd name="connsiteX11" fmla="*/ 7563 w 42657"/>
                <a:gd name="connsiteY11" fmla="*/ 259 h 10738"/>
                <a:gd name="connsiteX12" fmla="*/ 4703 w 42657"/>
                <a:gd name="connsiteY12" fmla="*/ 10366 h 10738"/>
                <a:gd name="connsiteX13" fmla="*/ 0 w 42657"/>
                <a:gd name="connsiteY13" fmla="*/ 5734 h 10738"/>
                <a:gd name="connsiteX0" fmla="*/ 42657 w 42657"/>
                <a:gd name="connsiteY0" fmla="*/ 7194 h 10730"/>
                <a:gd name="connsiteX1" fmla="*/ 36129 w 42657"/>
                <a:gd name="connsiteY1" fmla="*/ 5 h 10730"/>
                <a:gd name="connsiteX2" fmla="*/ 33224 w 42657"/>
                <a:gd name="connsiteY2" fmla="*/ 10454 h 10730"/>
                <a:gd name="connsiteX3" fmla="*/ 30427 w 42657"/>
                <a:gd name="connsiteY3" fmla="*/ 619 h 10730"/>
                <a:gd name="connsiteX4" fmla="*/ 27508 w 42657"/>
                <a:gd name="connsiteY4" fmla="*/ 10638 h 10730"/>
                <a:gd name="connsiteX5" fmla="*/ 24684 w 42657"/>
                <a:gd name="connsiteY5" fmla="*/ 619 h 10730"/>
                <a:gd name="connsiteX6" fmla="*/ 21860 w 42657"/>
                <a:gd name="connsiteY6" fmla="*/ 10730 h 10730"/>
                <a:gd name="connsiteX7" fmla="*/ 18995 w 42657"/>
                <a:gd name="connsiteY7" fmla="*/ 435 h 10730"/>
                <a:gd name="connsiteX8" fmla="*/ 16117 w 42657"/>
                <a:gd name="connsiteY8" fmla="*/ 10363 h 10730"/>
                <a:gd name="connsiteX9" fmla="*/ 13308 w 42657"/>
                <a:gd name="connsiteY9" fmla="*/ 251 h 10730"/>
                <a:gd name="connsiteX10" fmla="*/ 10362 w 42657"/>
                <a:gd name="connsiteY10" fmla="*/ 10178 h 10730"/>
                <a:gd name="connsiteX11" fmla="*/ 7563 w 42657"/>
                <a:gd name="connsiteY11" fmla="*/ 251 h 10730"/>
                <a:gd name="connsiteX12" fmla="*/ 4703 w 42657"/>
                <a:gd name="connsiteY12" fmla="*/ 10358 h 10730"/>
                <a:gd name="connsiteX13" fmla="*/ 0 w 42657"/>
                <a:gd name="connsiteY13" fmla="*/ 5726 h 10730"/>
                <a:gd name="connsiteX0" fmla="*/ 42657 w 42657"/>
                <a:gd name="connsiteY0" fmla="*/ 7189 h 10725"/>
                <a:gd name="connsiteX1" fmla="*/ 36129 w 42657"/>
                <a:gd name="connsiteY1" fmla="*/ 0 h 10725"/>
                <a:gd name="connsiteX2" fmla="*/ 33224 w 42657"/>
                <a:gd name="connsiteY2" fmla="*/ 10449 h 10725"/>
                <a:gd name="connsiteX3" fmla="*/ 30427 w 42657"/>
                <a:gd name="connsiteY3" fmla="*/ 614 h 10725"/>
                <a:gd name="connsiteX4" fmla="*/ 27508 w 42657"/>
                <a:gd name="connsiteY4" fmla="*/ 10633 h 10725"/>
                <a:gd name="connsiteX5" fmla="*/ 24684 w 42657"/>
                <a:gd name="connsiteY5" fmla="*/ 614 h 10725"/>
                <a:gd name="connsiteX6" fmla="*/ 21860 w 42657"/>
                <a:gd name="connsiteY6" fmla="*/ 10725 h 10725"/>
                <a:gd name="connsiteX7" fmla="*/ 18995 w 42657"/>
                <a:gd name="connsiteY7" fmla="*/ 430 h 10725"/>
                <a:gd name="connsiteX8" fmla="*/ 16117 w 42657"/>
                <a:gd name="connsiteY8" fmla="*/ 10358 h 10725"/>
                <a:gd name="connsiteX9" fmla="*/ 13308 w 42657"/>
                <a:gd name="connsiteY9" fmla="*/ 246 h 10725"/>
                <a:gd name="connsiteX10" fmla="*/ 10362 w 42657"/>
                <a:gd name="connsiteY10" fmla="*/ 10173 h 10725"/>
                <a:gd name="connsiteX11" fmla="*/ 7563 w 42657"/>
                <a:gd name="connsiteY11" fmla="*/ 246 h 10725"/>
                <a:gd name="connsiteX12" fmla="*/ 4703 w 42657"/>
                <a:gd name="connsiteY12" fmla="*/ 10353 h 10725"/>
                <a:gd name="connsiteX13" fmla="*/ 0 w 42657"/>
                <a:gd name="connsiteY13" fmla="*/ 5721 h 10725"/>
                <a:gd name="connsiteX0" fmla="*/ 42657 w 42657"/>
                <a:gd name="connsiteY0" fmla="*/ 7191 h 10727"/>
                <a:gd name="connsiteX1" fmla="*/ 36129 w 42657"/>
                <a:gd name="connsiteY1" fmla="*/ 2 h 10727"/>
                <a:gd name="connsiteX2" fmla="*/ 33224 w 42657"/>
                <a:gd name="connsiteY2" fmla="*/ 10451 h 10727"/>
                <a:gd name="connsiteX3" fmla="*/ 30427 w 42657"/>
                <a:gd name="connsiteY3" fmla="*/ 616 h 10727"/>
                <a:gd name="connsiteX4" fmla="*/ 27508 w 42657"/>
                <a:gd name="connsiteY4" fmla="*/ 10635 h 10727"/>
                <a:gd name="connsiteX5" fmla="*/ 24684 w 42657"/>
                <a:gd name="connsiteY5" fmla="*/ 616 h 10727"/>
                <a:gd name="connsiteX6" fmla="*/ 21860 w 42657"/>
                <a:gd name="connsiteY6" fmla="*/ 10727 h 10727"/>
                <a:gd name="connsiteX7" fmla="*/ 18995 w 42657"/>
                <a:gd name="connsiteY7" fmla="*/ 432 h 10727"/>
                <a:gd name="connsiteX8" fmla="*/ 16117 w 42657"/>
                <a:gd name="connsiteY8" fmla="*/ 10360 h 10727"/>
                <a:gd name="connsiteX9" fmla="*/ 13308 w 42657"/>
                <a:gd name="connsiteY9" fmla="*/ 248 h 10727"/>
                <a:gd name="connsiteX10" fmla="*/ 10362 w 42657"/>
                <a:gd name="connsiteY10" fmla="*/ 10175 h 10727"/>
                <a:gd name="connsiteX11" fmla="*/ 7563 w 42657"/>
                <a:gd name="connsiteY11" fmla="*/ 248 h 10727"/>
                <a:gd name="connsiteX12" fmla="*/ 4703 w 42657"/>
                <a:gd name="connsiteY12" fmla="*/ 10355 h 10727"/>
                <a:gd name="connsiteX13" fmla="*/ 0 w 42657"/>
                <a:gd name="connsiteY13" fmla="*/ 5723 h 10727"/>
                <a:gd name="connsiteX0" fmla="*/ 42708 w 42708"/>
                <a:gd name="connsiteY0" fmla="*/ 5725 h 10728"/>
                <a:gd name="connsiteX1" fmla="*/ 36129 w 42708"/>
                <a:gd name="connsiteY1" fmla="*/ 3 h 10728"/>
                <a:gd name="connsiteX2" fmla="*/ 33224 w 42708"/>
                <a:gd name="connsiteY2" fmla="*/ 10452 h 10728"/>
                <a:gd name="connsiteX3" fmla="*/ 30427 w 42708"/>
                <a:gd name="connsiteY3" fmla="*/ 617 h 10728"/>
                <a:gd name="connsiteX4" fmla="*/ 27508 w 42708"/>
                <a:gd name="connsiteY4" fmla="*/ 10636 h 10728"/>
                <a:gd name="connsiteX5" fmla="*/ 24684 w 42708"/>
                <a:gd name="connsiteY5" fmla="*/ 617 h 10728"/>
                <a:gd name="connsiteX6" fmla="*/ 21860 w 42708"/>
                <a:gd name="connsiteY6" fmla="*/ 10728 h 10728"/>
                <a:gd name="connsiteX7" fmla="*/ 18995 w 42708"/>
                <a:gd name="connsiteY7" fmla="*/ 433 h 10728"/>
                <a:gd name="connsiteX8" fmla="*/ 16117 w 42708"/>
                <a:gd name="connsiteY8" fmla="*/ 10361 h 10728"/>
                <a:gd name="connsiteX9" fmla="*/ 13308 w 42708"/>
                <a:gd name="connsiteY9" fmla="*/ 249 h 10728"/>
                <a:gd name="connsiteX10" fmla="*/ 10362 w 42708"/>
                <a:gd name="connsiteY10" fmla="*/ 10176 h 10728"/>
                <a:gd name="connsiteX11" fmla="*/ 7563 w 42708"/>
                <a:gd name="connsiteY11" fmla="*/ 249 h 10728"/>
                <a:gd name="connsiteX12" fmla="*/ 4703 w 42708"/>
                <a:gd name="connsiteY12" fmla="*/ 10356 h 10728"/>
                <a:gd name="connsiteX13" fmla="*/ 0 w 42708"/>
                <a:gd name="connsiteY13" fmla="*/ 5724 h 10728"/>
                <a:gd name="connsiteX0" fmla="*/ 42708 w 42708"/>
                <a:gd name="connsiteY0" fmla="*/ 5725 h 10728"/>
                <a:gd name="connsiteX1" fmla="*/ 36129 w 42708"/>
                <a:gd name="connsiteY1" fmla="*/ 3 h 10728"/>
                <a:gd name="connsiteX2" fmla="*/ 33224 w 42708"/>
                <a:gd name="connsiteY2" fmla="*/ 10452 h 10728"/>
                <a:gd name="connsiteX3" fmla="*/ 30427 w 42708"/>
                <a:gd name="connsiteY3" fmla="*/ 617 h 10728"/>
                <a:gd name="connsiteX4" fmla="*/ 27508 w 42708"/>
                <a:gd name="connsiteY4" fmla="*/ 10636 h 10728"/>
                <a:gd name="connsiteX5" fmla="*/ 24684 w 42708"/>
                <a:gd name="connsiteY5" fmla="*/ 617 h 10728"/>
                <a:gd name="connsiteX6" fmla="*/ 21860 w 42708"/>
                <a:gd name="connsiteY6" fmla="*/ 10728 h 10728"/>
                <a:gd name="connsiteX7" fmla="*/ 18995 w 42708"/>
                <a:gd name="connsiteY7" fmla="*/ 433 h 10728"/>
                <a:gd name="connsiteX8" fmla="*/ 16117 w 42708"/>
                <a:gd name="connsiteY8" fmla="*/ 10361 h 10728"/>
                <a:gd name="connsiteX9" fmla="*/ 13308 w 42708"/>
                <a:gd name="connsiteY9" fmla="*/ 249 h 10728"/>
                <a:gd name="connsiteX10" fmla="*/ 10362 w 42708"/>
                <a:gd name="connsiteY10" fmla="*/ 10176 h 10728"/>
                <a:gd name="connsiteX11" fmla="*/ 7563 w 42708"/>
                <a:gd name="connsiteY11" fmla="*/ 249 h 10728"/>
                <a:gd name="connsiteX12" fmla="*/ 4703 w 42708"/>
                <a:gd name="connsiteY12" fmla="*/ 10356 h 10728"/>
                <a:gd name="connsiteX13" fmla="*/ 0 w 42708"/>
                <a:gd name="connsiteY13" fmla="*/ 5724 h 10728"/>
                <a:gd name="connsiteX0" fmla="*/ 42708 w 42708"/>
                <a:gd name="connsiteY0" fmla="*/ 5837 h 10840"/>
                <a:gd name="connsiteX1" fmla="*/ 41594 w 42708"/>
                <a:gd name="connsiteY1" fmla="*/ 5562 h 10840"/>
                <a:gd name="connsiteX2" fmla="*/ 36129 w 42708"/>
                <a:gd name="connsiteY2" fmla="*/ 115 h 10840"/>
                <a:gd name="connsiteX3" fmla="*/ 33224 w 42708"/>
                <a:gd name="connsiteY3" fmla="*/ 10564 h 10840"/>
                <a:gd name="connsiteX4" fmla="*/ 30427 w 42708"/>
                <a:gd name="connsiteY4" fmla="*/ 729 h 10840"/>
                <a:gd name="connsiteX5" fmla="*/ 27508 w 42708"/>
                <a:gd name="connsiteY5" fmla="*/ 10748 h 10840"/>
                <a:gd name="connsiteX6" fmla="*/ 24684 w 42708"/>
                <a:gd name="connsiteY6" fmla="*/ 729 h 10840"/>
                <a:gd name="connsiteX7" fmla="*/ 21860 w 42708"/>
                <a:gd name="connsiteY7" fmla="*/ 10840 h 10840"/>
                <a:gd name="connsiteX8" fmla="*/ 18995 w 42708"/>
                <a:gd name="connsiteY8" fmla="*/ 545 h 10840"/>
                <a:gd name="connsiteX9" fmla="*/ 16117 w 42708"/>
                <a:gd name="connsiteY9" fmla="*/ 10473 h 10840"/>
                <a:gd name="connsiteX10" fmla="*/ 13308 w 42708"/>
                <a:gd name="connsiteY10" fmla="*/ 361 h 10840"/>
                <a:gd name="connsiteX11" fmla="*/ 10362 w 42708"/>
                <a:gd name="connsiteY11" fmla="*/ 10288 h 10840"/>
                <a:gd name="connsiteX12" fmla="*/ 7563 w 42708"/>
                <a:gd name="connsiteY12" fmla="*/ 361 h 10840"/>
                <a:gd name="connsiteX13" fmla="*/ 4703 w 42708"/>
                <a:gd name="connsiteY13" fmla="*/ 10468 h 10840"/>
                <a:gd name="connsiteX14" fmla="*/ 0 w 42708"/>
                <a:gd name="connsiteY14" fmla="*/ 5836 h 10840"/>
                <a:gd name="connsiteX0" fmla="*/ 42708 w 42708"/>
                <a:gd name="connsiteY0" fmla="*/ 5855 h 10858"/>
                <a:gd name="connsiteX1" fmla="*/ 41594 w 42708"/>
                <a:gd name="connsiteY1" fmla="*/ 5580 h 10858"/>
                <a:gd name="connsiteX2" fmla="*/ 40734 w 42708"/>
                <a:gd name="connsiteY2" fmla="*/ 5371 h 10858"/>
                <a:gd name="connsiteX3" fmla="*/ 36129 w 42708"/>
                <a:gd name="connsiteY3" fmla="*/ 133 h 10858"/>
                <a:gd name="connsiteX4" fmla="*/ 33224 w 42708"/>
                <a:gd name="connsiteY4" fmla="*/ 10582 h 10858"/>
                <a:gd name="connsiteX5" fmla="*/ 30427 w 42708"/>
                <a:gd name="connsiteY5" fmla="*/ 747 h 10858"/>
                <a:gd name="connsiteX6" fmla="*/ 27508 w 42708"/>
                <a:gd name="connsiteY6" fmla="*/ 10766 h 10858"/>
                <a:gd name="connsiteX7" fmla="*/ 24684 w 42708"/>
                <a:gd name="connsiteY7" fmla="*/ 747 h 10858"/>
                <a:gd name="connsiteX8" fmla="*/ 21860 w 42708"/>
                <a:gd name="connsiteY8" fmla="*/ 10858 h 10858"/>
                <a:gd name="connsiteX9" fmla="*/ 18995 w 42708"/>
                <a:gd name="connsiteY9" fmla="*/ 563 h 10858"/>
                <a:gd name="connsiteX10" fmla="*/ 16117 w 42708"/>
                <a:gd name="connsiteY10" fmla="*/ 10491 h 10858"/>
                <a:gd name="connsiteX11" fmla="*/ 13308 w 42708"/>
                <a:gd name="connsiteY11" fmla="*/ 379 h 10858"/>
                <a:gd name="connsiteX12" fmla="*/ 10362 w 42708"/>
                <a:gd name="connsiteY12" fmla="*/ 10306 h 10858"/>
                <a:gd name="connsiteX13" fmla="*/ 7563 w 42708"/>
                <a:gd name="connsiteY13" fmla="*/ 379 h 10858"/>
                <a:gd name="connsiteX14" fmla="*/ 4703 w 42708"/>
                <a:gd name="connsiteY14" fmla="*/ 10486 h 10858"/>
                <a:gd name="connsiteX15" fmla="*/ 0 w 42708"/>
                <a:gd name="connsiteY15" fmla="*/ 5854 h 10858"/>
                <a:gd name="connsiteX0" fmla="*/ 42708 w 42708"/>
                <a:gd name="connsiteY0" fmla="*/ 5831 h 10834"/>
                <a:gd name="connsiteX1" fmla="*/ 41594 w 42708"/>
                <a:gd name="connsiteY1" fmla="*/ 5556 h 10834"/>
                <a:gd name="connsiteX2" fmla="*/ 40734 w 42708"/>
                <a:gd name="connsiteY2" fmla="*/ 5347 h 10834"/>
                <a:gd name="connsiteX3" fmla="*/ 36129 w 42708"/>
                <a:gd name="connsiteY3" fmla="*/ 109 h 10834"/>
                <a:gd name="connsiteX4" fmla="*/ 33224 w 42708"/>
                <a:gd name="connsiteY4" fmla="*/ 10558 h 10834"/>
                <a:gd name="connsiteX5" fmla="*/ 30427 w 42708"/>
                <a:gd name="connsiteY5" fmla="*/ 723 h 10834"/>
                <a:gd name="connsiteX6" fmla="*/ 27508 w 42708"/>
                <a:gd name="connsiteY6" fmla="*/ 10742 h 10834"/>
                <a:gd name="connsiteX7" fmla="*/ 24684 w 42708"/>
                <a:gd name="connsiteY7" fmla="*/ 723 h 10834"/>
                <a:gd name="connsiteX8" fmla="*/ 21860 w 42708"/>
                <a:gd name="connsiteY8" fmla="*/ 10834 h 10834"/>
                <a:gd name="connsiteX9" fmla="*/ 18995 w 42708"/>
                <a:gd name="connsiteY9" fmla="*/ 539 h 10834"/>
                <a:gd name="connsiteX10" fmla="*/ 16117 w 42708"/>
                <a:gd name="connsiteY10" fmla="*/ 10467 h 10834"/>
                <a:gd name="connsiteX11" fmla="*/ 13308 w 42708"/>
                <a:gd name="connsiteY11" fmla="*/ 355 h 10834"/>
                <a:gd name="connsiteX12" fmla="*/ 10362 w 42708"/>
                <a:gd name="connsiteY12" fmla="*/ 10282 h 10834"/>
                <a:gd name="connsiteX13" fmla="*/ 7563 w 42708"/>
                <a:gd name="connsiteY13" fmla="*/ 355 h 10834"/>
                <a:gd name="connsiteX14" fmla="*/ 4703 w 42708"/>
                <a:gd name="connsiteY14" fmla="*/ 10462 h 10834"/>
                <a:gd name="connsiteX15" fmla="*/ 0 w 42708"/>
                <a:gd name="connsiteY15" fmla="*/ 5830 h 10834"/>
                <a:gd name="connsiteX0" fmla="*/ 42708 w 42708"/>
                <a:gd name="connsiteY0" fmla="*/ 5831 h 10834"/>
                <a:gd name="connsiteX1" fmla="*/ 40734 w 42708"/>
                <a:gd name="connsiteY1" fmla="*/ 5347 h 10834"/>
                <a:gd name="connsiteX2" fmla="*/ 36129 w 42708"/>
                <a:gd name="connsiteY2" fmla="*/ 109 h 10834"/>
                <a:gd name="connsiteX3" fmla="*/ 33224 w 42708"/>
                <a:gd name="connsiteY3" fmla="*/ 10558 h 10834"/>
                <a:gd name="connsiteX4" fmla="*/ 30427 w 42708"/>
                <a:gd name="connsiteY4" fmla="*/ 723 h 10834"/>
                <a:gd name="connsiteX5" fmla="*/ 27508 w 42708"/>
                <a:gd name="connsiteY5" fmla="*/ 10742 h 10834"/>
                <a:gd name="connsiteX6" fmla="*/ 24684 w 42708"/>
                <a:gd name="connsiteY6" fmla="*/ 723 h 10834"/>
                <a:gd name="connsiteX7" fmla="*/ 21860 w 42708"/>
                <a:gd name="connsiteY7" fmla="*/ 10834 h 10834"/>
                <a:gd name="connsiteX8" fmla="*/ 18995 w 42708"/>
                <a:gd name="connsiteY8" fmla="*/ 539 h 10834"/>
                <a:gd name="connsiteX9" fmla="*/ 16117 w 42708"/>
                <a:gd name="connsiteY9" fmla="*/ 10467 h 10834"/>
                <a:gd name="connsiteX10" fmla="*/ 13308 w 42708"/>
                <a:gd name="connsiteY10" fmla="*/ 355 h 10834"/>
                <a:gd name="connsiteX11" fmla="*/ 10362 w 42708"/>
                <a:gd name="connsiteY11" fmla="*/ 10282 h 10834"/>
                <a:gd name="connsiteX12" fmla="*/ 7563 w 42708"/>
                <a:gd name="connsiteY12" fmla="*/ 355 h 10834"/>
                <a:gd name="connsiteX13" fmla="*/ 4703 w 42708"/>
                <a:gd name="connsiteY13" fmla="*/ 10462 h 10834"/>
                <a:gd name="connsiteX14" fmla="*/ 0 w 42708"/>
                <a:gd name="connsiteY14" fmla="*/ 5830 h 10834"/>
                <a:gd name="connsiteX0" fmla="*/ 40734 w 40734"/>
                <a:gd name="connsiteY0" fmla="*/ 5347 h 10834"/>
                <a:gd name="connsiteX1" fmla="*/ 36129 w 40734"/>
                <a:gd name="connsiteY1" fmla="*/ 109 h 10834"/>
                <a:gd name="connsiteX2" fmla="*/ 33224 w 40734"/>
                <a:gd name="connsiteY2" fmla="*/ 10558 h 10834"/>
                <a:gd name="connsiteX3" fmla="*/ 30427 w 40734"/>
                <a:gd name="connsiteY3" fmla="*/ 723 h 10834"/>
                <a:gd name="connsiteX4" fmla="*/ 27508 w 40734"/>
                <a:gd name="connsiteY4" fmla="*/ 10742 h 10834"/>
                <a:gd name="connsiteX5" fmla="*/ 24684 w 40734"/>
                <a:gd name="connsiteY5" fmla="*/ 723 h 10834"/>
                <a:gd name="connsiteX6" fmla="*/ 21860 w 40734"/>
                <a:gd name="connsiteY6" fmla="*/ 10834 h 10834"/>
                <a:gd name="connsiteX7" fmla="*/ 18995 w 40734"/>
                <a:gd name="connsiteY7" fmla="*/ 539 h 10834"/>
                <a:gd name="connsiteX8" fmla="*/ 16117 w 40734"/>
                <a:gd name="connsiteY8" fmla="*/ 10467 h 10834"/>
                <a:gd name="connsiteX9" fmla="*/ 13308 w 40734"/>
                <a:gd name="connsiteY9" fmla="*/ 355 h 10834"/>
                <a:gd name="connsiteX10" fmla="*/ 10362 w 40734"/>
                <a:gd name="connsiteY10" fmla="*/ 10282 h 10834"/>
                <a:gd name="connsiteX11" fmla="*/ 7563 w 40734"/>
                <a:gd name="connsiteY11" fmla="*/ 355 h 10834"/>
                <a:gd name="connsiteX12" fmla="*/ 4703 w 40734"/>
                <a:gd name="connsiteY12" fmla="*/ 10462 h 10834"/>
                <a:gd name="connsiteX13" fmla="*/ 0 w 40734"/>
                <a:gd name="connsiteY13" fmla="*/ 5830 h 10834"/>
                <a:gd name="connsiteX0" fmla="*/ 40734 w 40734"/>
                <a:gd name="connsiteY0" fmla="*/ 5356 h 10843"/>
                <a:gd name="connsiteX1" fmla="*/ 36129 w 40734"/>
                <a:gd name="connsiteY1" fmla="*/ 118 h 10843"/>
                <a:gd name="connsiteX2" fmla="*/ 33224 w 40734"/>
                <a:gd name="connsiteY2" fmla="*/ 10567 h 10843"/>
                <a:gd name="connsiteX3" fmla="*/ 30427 w 40734"/>
                <a:gd name="connsiteY3" fmla="*/ 732 h 10843"/>
                <a:gd name="connsiteX4" fmla="*/ 27508 w 40734"/>
                <a:gd name="connsiteY4" fmla="*/ 10751 h 10843"/>
                <a:gd name="connsiteX5" fmla="*/ 24684 w 40734"/>
                <a:gd name="connsiteY5" fmla="*/ 732 h 10843"/>
                <a:gd name="connsiteX6" fmla="*/ 21860 w 40734"/>
                <a:gd name="connsiteY6" fmla="*/ 10843 h 10843"/>
                <a:gd name="connsiteX7" fmla="*/ 18995 w 40734"/>
                <a:gd name="connsiteY7" fmla="*/ 548 h 10843"/>
                <a:gd name="connsiteX8" fmla="*/ 16117 w 40734"/>
                <a:gd name="connsiteY8" fmla="*/ 10476 h 10843"/>
                <a:gd name="connsiteX9" fmla="*/ 13308 w 40734"/>
                <a:gd name="connsiteY9" fmla="*/ 364 h 10843"/>
                <a:gd name="connsiteX10" fmla="*/ 10362 w 40734"/>
                <a:gd name="connsiteY10" fmla="*/ 10291 h 10843"/>
                <a:gd name="connsiteX11" fmla="*/ 7563 w 40734"/>
                <a:gd name="connsiteY11" fmla="*/ 364 h 10843"/>
                <a:gd name="connsiteX12" fmla="*/ 4703 w 40734"/>
                <a:gd name="connsiteY12" fmla="*/ 10471 h 10843"/>
                <a:gd name="connsiteX13" fmla="*/ 0 w 40734"/>
                <a:gd name="connsiteY13" fmla="*/ 5839 h 10843"/>
                <a:gd name="connsiteX0" fmla="*/ 44327 w 44327"/>
                <a:gd name="connsiteY0" fmla="*/ 5356 h 10843"/>
                <a:gd name="connsiteX1" fmla="*/ 36129 w 44327"/>
                <a:gd name="connsiteY1" fmla="*/ 118 h 10843"/>
                <a:gd name="connsiteX2" fmla="*/ 33224 w 44327"/>
                <a:gd name="connsiteY2" fmla="*/ 10567 h 10843"/>
                <a:gd name="connsiteX3" fmla="*/ 30427 w 44327"/>
                <a:gd name="connsiteY3" fmla="*/ 732 h 10843"/>
                <a:gd name="connsiteX4" fmla="*/ 27508 w 44327"/>
                <a:gd name="connsiteY4" fmla="*/ 10751 h 10843"/>
                <a:gd name="connsiteX5" fmla="*/ 24684 w 44327"/>
                <a:gd name="connsiteY5" fmla="*/ 732 h 10843"/>
                <a:gd name="connsiteX6" fmla="*/ 21860 w 44327"/>
                <a:gd name="connsiteY6" fmla="*/ 10843 h 10843"/>
                <a:gd name="connsiteX7" fmla="*/ 18995 w 44327"/>
                <a:gd name="connsiteY7" fmla="*/ 548 h 10843"/>
                <a:gd name="connsiteX8" fmla="*/ 16117 w 44327"/>
                <a:gd name="connsiteY8" fmla="*/ 10476 h 10843"/>
                <a:gd name="connsiteX9" fmla="*/ 13308 w 44327"/>
                <a:gd name="connsiteY9" fmla="*/ 364 h 10843"/>
                <a:gd name="connsiteX10" fmla="*/ 10362 w 44327"/>
                <a:gd name="connsiteY10" fmla="*/ 10291 h 10843"/>
                <a:gd name="connsiteX11" fmla="*/ 7563 w 44327"/>
                <a:gd name="connsiteY11" fmla="*/ 364 h 10843"/>
                <a:gd name="connsiteX12" fmla="*/ 4703 w 44327"/>
                <a:gd name="connsiteY12" fmla="*/ 10471 h 10843"/>
                <a:gd name="connsiteX13" fmla="*/ 0 w 44327"/>
                <a:gd name="connsiteY13" fmla="*/ 5839 h 10843"/>
                <a:gd name="connsiteX0" fmla="*/ 44327 w 44327"/>
                <a:gd name="connsiteY0" fmla="*/ 5356 h 10843"/>
                <a:gd name="connsiteX1" fmla="*/ 36129 w 44327"/>
                <a:gd name="connsiteY1" fmla="*/ 118 h 10843"/>
                <a:gd name="connsiteX2" fmla="*/ 33224 w 44327"/>
                <a:gd name="connsiteY2" fmla="*/ 10567 h 10843"/>
                <a:gd name="connsiteX3" fmla="*/ 30427 w 44327"/>
                <a:gd name="connsiteY3" fmla="*/ 732 h 10843"/>
                <a:gd name="connsiteX4" fmla="*/ 27508 w 44327"/>
                <a:gd name="connsiteY4" fmla="*/ 10751 h 10843"/>
                <a:gd name="connsiteX5" fmla="*/ 24684 w 44327"/>
                <a:gd name="connsiteY5" fmla="*/ 732 h 10843"/>
                <a:gd name="connsiteX6" fmla="*/ 21860 w 44327"/>
                <a:gd name="connsiteY6" fmla="*/ 10843 h 10843"/>
                <a:gd name="connsiteX7" fmla="*/ 18995 w 44327"/>
                <a:gd name="connsiteY7" fmla="*/ 548 h 10843"/>
                <a:gd name="connsiteX8" fmla="*/ 16117 w 44327"/>
                <a:gd name="connsiteY8" fmla="*/ 10476 h 10843"/>
                <a:gd name="connsiteX9" fmla="*/ 13308 w 44327"/>
                <a:gd name="connsiteY9" fmla="*/ 364 h 10843"/>
                <a:gd name="connsiteX10" fmla="*/ 10362 w 44327"/>
                <a:gd name="connsiteY10" fmla="*/ 10291 h 10843"/>
                <a:gd name="connsiteX11" fmla="*/ 7563 w 44327"/>
                <a:gd name="connsiteY11" fmla="*/ 364 h 10843"/>
                <a:gd name="connsiteX12" fmla="*/ 4703 w 44327"/>
                <a:gd name="connsiteY12" fmla="*/ 10471 h 10843"/>
                <a:gd name="connsiteX13" fmla="*/ 0 w 44327"/>
                <a:gd name="connsiteY13" fmla="*/ 5839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7717" h="10843">
                  <a:moveTo>
                    <a:pt x="47717" y="5356"/>
                  </a:moveTo>
                  <a:cubicBezTo>
                    <a:pt x="40127" y="5286"/>
                    <a:pt x="40762" y="-925"/>
                    <a:pt x="39519" y="118"/>
                  </a:cubicBezTo>
                  <a:cubicBezTo>
                    <a:pt x="37973" y="277"/>
                    <a:pt x="37564" y="10569"/>
                    <a:pt x="36614" y="10567"/>
                  </a:cubicBezTo>
                  <a:cubicBezTo>
                    <a:pt x="35200" y="10629"/>
                    <a:pt x="35217" y="670"/>
                    <a:pt x="33817" y="732"/>
                  </a:cubicBezTo>
                  <a:cubicBezTo>
                    <a:pt x="32317" y="763"/>
                    <a:pt x="32317" y="10720"/>
                    <a:pt x="30898" y="10751"/>
                  </a:cubicBezTo>
                  <a:cubicBezTo>
                    <a:pt x="29459" y="10875"/>
                    <a:pt x="29495" y="748"/>
                    <a:pt x="28074" y="732"/>
                  </a:cubicBezTo>
                  <a:cubicBezTo>
                    <a:pt x="26667" y="900"/>
                    <a:pt x="26621" y="10766"/>
                    <a:pt x="25250" y="10843"/>
                  </a:cubicBezTo>
                  <a:cubicBezTo>
                    <a:pt x="23777" y="10692"/>
                    <a:pt x="23772" y="594"/>
                    <a:pt x="22385" y="548"/>
                  </a:cubicBezTo>
                  <a:cubicBezTo>
                    <a:pt x="20908" y="580"/>
                    <a:pt x="20873" y="10414"/>
                    <a:pt x="19507" y="10476"/>
                  </a:cubicBezTo>
                  <a:cubicBezTo>
                    <a:pt x="18075" y="10536"/>
                    <a:pt x="18084" y="394"/>
                    <a:pt x="16698" y="364"/>
                  </a:cubicBezTo>
                  <a:cubicBezTo>
                    <a:pt x="15243" y="426"/>
                    <a:pt x="15158" y="10445"/>
                    <a:pt x="13752" y="10291"/>
                  </a:cubicBezTo>
                  <a:cubicBezTo>
                    <a:pt x="12292" y="10413"/>
                    <a:pt x="12330" y="518"/>
                    <a:pt x="10953" y="364"/>
                  </a:cubicBezTo>
                  <a:cubicBezTo>
                    <a:pt x="9520" y="210"/>
                    <a:pt x="9542" y="10410"/>
                    <a:pt x="8093" y="10471"/>
                  </a:cubicBezTo>
                  <a:cubicBezTo>
                    <a:pt x="6669" y="10504"/>
                    <a:pt x="7971" y="5286"/>
                    <a:pt x="0" y="5630"/>
                  </a:cubicBezTo>
                </a:path>
              </a:pathLst>
            </a:custGeom>
            <a:ln>
              <a:tailEnd type="arrow" w="lg" len="lg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endParaRPr lang="en-US"/>
            </a:p>
          </p:txBody>
        </p:sp>
        <p:cxnSp>
          <p:nvCxnSpPr>
            <p:cNvPr id="69" name="Straight Arrow Connector 68"/>
            <p:cNvCxnSpPr/>
            <p:nvPr/>
          </p:nvCxnSpPr>
          <p:spPr>
            <a:xfrm>
              <a:off x="1043213" y="5519904"/>
              <a:ext cx="0" cy="652436"/>
            </a:xfrm>
            <a:prstGeom prst="straightConnector1">
              <a:avLst/>
            </a:prstGeom>
            <a:ln w="38100" cmpd="sng">
              <a:solidFill>
                <a:schemeClr val="accent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Delay 46"/>
            <p:cNvSpPr/>
            <p:nvPr/>
          </p:nvSpPr>
          <p:spPr>
            <a:xfrm rot="5974411">
              <a:off x="465355" y="3286874"/>
              <a:ext cx="2845548" cy="122612"/>
            </a:xfrm>
            <a:custGeom>
              <a:avLst/>
              <a:gdLst>
                <a:gd name="connsiteX0" fmla="*/ 0 w 822960"/>
                <a:gd name="connsiteY0" fmla="*/ 0 h 822960"/>
                <a:gd name="connsiteX1" fmla="*/ 411480 w 822960"/>
                <a:gd name="connsiteY1" fmla="*/ 0 h 822960"/>
                <a:gd name="connsiteX2" fmla="*/ 822960 w 822960"/>
                <a:gd name="connsiteY2" fmla="*/ 411480 h 822960"/>
                <a:gd name="connsiteX3" fmla="*/ 411480 w 822960"/>
                <a:gd name="connsiteY3" fmla="*/ 822960 h 822960"/>
                <a:gd name="connsiteX4" fmla="*/ 0 w 822960"/>
                <a:gd name="connsiteY4" fmla="*/ 822960 h 822960"/>
                <a:gd name="connsiteX5" fmla="*/ 0 w 822960"/>
                <a:gd name="connsiteY5" fmla="*/ 0 h 822960"/>
                <a:gd name="connsiteX0" fmla="*/ 0 w 935151"/>
                <a:gd name="connsiteY0" fmla="*/ 0 h 822960"/>
                <a:gd name="connsiteX1" fmla="*/ 411480 w 935151"/>
                <a:gd name="connsiteY1" fmla="*/ 0 h 822960"/>
                <a:gd name="connsiteX2" fmla="*/ 822960 w 935151"/>
                <a:gd name="connsiteY2" fmla="*/ 411480 h 822960"/>
                <a:gd name="connsiteX3" fmla="*/ 814705 w 935151"/>
                <a:gd name="connsiteY3" fmla="*/ 816610 h 822960"/>
                <a:gd name="connsiteX4" fmla="*/ 0 w 935151"/>
                <a:gd name="connsiteY4" fmla="*/ 822960 h 822960"/>
                <a:gd name="connsiteX5" fmla="*/ 0 w 935151"/>
                <a:gd name="connsiteY5" fmla="*/ 0 h 822960"/>
                <a:gd name="connsiteX0" fmla="*/ 0 w 935151"/>
                <a:gd name="connsiteY0" fmla="*/ 0 h 822960"/>
                <a:gd name="connsiteX1" fmla="*/ 411480 w 935151"/>
                <a:gd name="connsiteY1" fmla="*/ 0 h 822960"/>
                <a:gd name="connsiteX2" fmla="*/ 822960 w 935151"/>
                <a:gd name="connsiteY2" fmla="*/ 411480 h 822960"/>
                <a:gd name="connsiteX3" fmla="*/ 814705 w 935151"/>
                <a:gd name="connsiteY3" fmla="*/ 816610 h 822960"/>
                <a:gd name="connsiteX4" fmla="*/ 0 w 935151"/>
                <a:gd name="connsiteY4" fmla="*/ 822960 h 822960"/>
                <a:gd name="connsiteX5" fmla="*/ 0 w 935151"/>
                <a:gd name="connsiteY5" fmla="*/ 0 h 822960"/>
                <a:gd name="connsiteX0" fmla="*/ 0 w 934064"/>
                <a:gd name="connsiteY0" fmla="*/ 0 h 822960"/>
                <a:gd name="connsiteX1" fmla="*/ 411480 w 934064"/>
                <a:gd name="connsiteY1" fmla="*/ 0 h 822960"/>
                <a:gd name="connsiteX2" fmla="*/ 819785 w 934064"/>
                <a:gd name="connsiteY2" fmla="*/ 478155 h 822960"/>
                <a:gd name="connsiteX3" fmla="*/ 814705 w 934064"/>
                <a:gd name="connsiteY3" fmla="*/ 816610 h 822960"/>
                <a:gd name="connsiteX4" fmla="*/ 0 w 934064"/>
                <a:gd name="connsiteY4" fmla="*/ 822960 h 822960"/>
                <a:gd name="connsiteX5" fmla="*/ 0 w 934064"/>
                <a:gd name="connsiteY5" fmla="*/ 0 h 822960"/>
                <a:gd name="connsiteX0" fmla="*/ 0 w 944312"/>
                <a:gd name="connsiteY0" fmla="*/ 0 h 822960"/>
                <a:gd name="connsiteX1" fmla="*/ 411480 w 944312"/>
                <a:gd name="connsiteY1" fmla="*/ 0 h 822960"/>
                <a:gd name="connsiteX2" fmla="*/ 819785 w 944312"/>
                <a:gd name="connsiteY2" fmla="*/ 478155 h 822960"/>
                <a:gd name="connsiteX3" fmla="*/ 814705 w 944312"/>
                <a:gd name="connsiteY3" fmla="*/ 816610 h 822960"/>
                <a:gd name="connsiteX4" fmla="*/ 0 w 944312"/>
                <a:gd name="connsiteY4" fmla="*/ 822960 h 822960"/>
                <a:gd name="connsiteX5" fmla="*/ 0 w 944312"/>
                <a:gd name="connsiteY5" fmla="*/ 0 h 822960"/>
                <a:gd name="connsiteX0" fmla="*/ 0 w 938492"/>
                <a:gd name="connsiteY0" fmla="*/ 0 h 822960"/>
                <a:gd name="connsiteX1" fmla="*/ 411480 w 938492"/>
                <a:gd name="connsiteY1" fmla="*/ 0 h 822960"/>
                <a:gd name="connsiteX2" fmla="*/ 803910 w 938492"/>
                <a:gd name="connsiteY2" fmla="*/ 614680 h 822960"/>
                <a:gd name="connsiteX3" fmla="*/ 814705 w 938492"/>
                <a:gd name="connsiteY3" fmla="*/ 816610 h 822960"/>
                <a:gd name="connsiteX4" fmla="*/ 0 w 938492"/>
                <a:gd name="connsiteY4" fmla="*/ 822960 h 822960"/>
                <a:gd name="connsiteX5" fmla="*/ 0 w 938492"/>
                <a:gd name="connsiteY5" fmla="*/ 0 h 822960"/>
                <a:gd name="connsiteX0" fmla="*/ 0 w 937579"/>
                <a:gd name="connsiteY0" fmla="*/ 0 h 822960"/>
                <a:gd name="connsiteX1" fmla="*/ 411480 w 937579"/>
                <a:gd name="connsiteY1" fmla="*/ 0 h 822960"/>
                <a:gd name="connsiteX2" fmla="*/ 803910 w 937579"/>
                <a:gd name="connsiteY2" fmla="*/ 614680 h 822960"/>
                <a:gd name="connsiteX3" fmla="*/ 814705 w 937579"/>
                <a:gd name="connsiteY3" fmla="*/ 816610 h 822960"/>
                <a:gd name="connsiteX4" fmla="*/ 0 w 937579"/>
                <a:gd name="connsiteY4" fmla="*/ 822960 h 822960"/>
                <a:gd name="connsiteX5" fmla="*/ 0 w 937579"/>
                <a:gd name="connsiteY5" fmla="*/ 0 h 822960"/>
                <a:gd name="connsiteX0" fmla="*/ 0 w 969381"/>
                <a:gd name="connsiteY0" fmla="*/ 0 h 822960"/>
                <a:gd name="connsiteX1" fmla="*/ 411480 w 969381"/>
                <a:gd name="connsiteY1" fmla="*/ 0 h 822960"/>
                <a:gd name="connsiteX2" fmla="*/ 803910 w 969381"/>
                <a:gd name="connsiteY2" fmla="*/ 614680 h 822960"/>
                <a:gd name="connsiteX3" fmla="*/ 814705 w 969381"/>
                <a:gd name="connsiteY3" fmla="*/ 816610 h 822960"/>
                <a:gd name="connsiteX4" fmla="*/ 0 w 969381"/>
                <a:gd name="connsiteY4" fmla="*/ 822960 h 822960"/>
                <a:gd name="connsiteX5" fmla="*/ 0 w 969381"/>
                <a:gd name="connsiteY5" fmla="*/ 0 h 822960"/>
                <a:gd name="connsiteX0" fmla="*/ 0 w 965809"/>
                <a:gd name="connsiteY0" fmla="*/ 0 h 822960"/>
                <a:gd name="connsiteX1" fmla="*/ 411480 w 965809"/>
                <a:gd name="connsiteY1" fmla="*/ 0 h 822960"/>
                <a:gd name="connsiteX2" fmla="*/ 803910 w 965809"/>
                <a:gd name="connsiteY2" fmla="*/ 614680 h 822960"/>
                <a:gd name="connsiteX3" fmla="*/ 821055 w 965809"/>
                <a:gd name="connsiteY3" fmla="*/ 816610 h 822960"/>
                <a:gd name="connsiteX4" fmla="*/ 0 w 965809"/>
                <a:gd name="connsiteY4" fmla="*/ 822960 h 822960"/>
                <a:gd name="connsiteX5" fmla="*/ 0 w 965809"/>
                <a:gd name="connsiteY5" fmla="*/ 0 h 822960"/>
                <a:gd name="connsiteX0" fmla="*/ 0 w 977388"/>
                <a:gd name="connsiteY0" fmla="*/ 0 h 822960"/>
                <a:gd name="connsiteX1" fmla="*/ 411480 w 977388"/>
                <a:gd name="connsiteY1" fmla="*/ 0 h 822960"/>
                <a:gd name="connsiteX2" fmla="*/ 803910 w 977388"/>
                <a:gd name="connsiteY2" fmla="*/ 614680 h 822960"/>
                <a:gd name="connsiteX3" fmla="*/ 821055 w 977388"/>
                <a:gd name="connsiteY3" fmla="*/ 816610 h 822960"/>
                <a:gd name="connsiteX4" fmla="*/ 0 w 977388"/>
                <a:gd name="connsiteY4" fmla="*/ 822960 h 822960"/>
                <a:gd name="connsiteX5" fmla="*/ 0 w 977388"/>
                <a:gd name="connsiteY5" fmla="*/ 0 h 822960"/>
                <a:gd name="connsiteX0" fmla="*/ 0 w 966844"/>
                <a:gd name="connsiteY0" fmla="*/ 0 h 822960"/>
                <a:gd name="connsiteX1" fmla="*/ 386538 w 966844"/>
                <a:gd name="connsiteY1" fmla="*/ 0 h 822960"/>
                <a:gd name="connsiteX2" fmla="*/ 803910 w 966844"/>
                <a:gd name="connsiteY2" fmla="*/ 614680 h 822960"/>
                <a:gd name="connsiteX3" fmla="*/ 821055 w 966844"/>
                <a:gd name="connsiteY3" fmla="*/ 816610 h 822960"/>
                <a:gd name="connsiteX4" fmla="*/ 0 w 966844"/>
                <a:gd name="connsiteY4" fmla="*/ 822960 h 822960"/>
                <a:gd name="connsiteX5" fmla="*/ 0 w 966844"/>
                <a:gd name="connsiteY5" fmla="*/ 0 h 822960"/>
                <a:gd name="connsiteX0" fmla="*/ 0 w 966844"/>
                <a:gd name="connsiteY0" fmla="*/ 0 h 822960"/>
                <a:gd name="connsiteX1" fmla="*/ 386538 w 966844"/>
                <a:gd name="connsiteY1" fmla="*/ 0 h 822960"/>
                <a:gd name="connsiteX2" fmla="*/ 803910 w 966844"/>
                <a:gd name="connsiteY2" fmla="*/ 614680 h 822960"/>
                <a:gd name="connsiteX3" fmla="*/ 821055 w 966844"/>
                <a:gd name="connsiteY3" fmla="*/ 816610 h 822960"/>
                <a:gd name="connsiteX4" fmla="*/ 0 w 966844"/>
                <a:gd name="connsiteY4" fmla="*/ 822960 h 822960"/>
                <a:gd name="connsiteX5" fmla="*/ 0 w 966844"/>
                <a:gd name="connsiteY5" fmla="*/ 0 h 822960"/>
                <a:gd name="connsiteX0" fmla="*/ 0 w 973811"/>
                <a:gd name="connsiteY0" fmla="*/ 0 h 822960"/>
                <a:gd name="connsiteX1" fmla="*/ 386538 w 973811"/>
                <a:gd name="connsiteY1" fmla="*/ 0 h 822960"/>
                <a:gd name="connsiteX2" fmla="*/ 803910 w 973811"/>
                <a:gd name="connsiteY2" fmla="*/ 614680 h 822960"/>
                <a:gd name="connsiteX3" fmla="*/ 821055 w 973811"/>
                <a:gd name="connsiteY3" fmla="*/ 816610 h 822960"/>
                <a:gd name="connsiteX4" fmla="*/ 0 w 973811"/>
                <a:gd name="connsiteY4" fmla="*/ 822960 h 822960"/>
                <a:gd name="connsiteX5" fmla="*/ 0 w 973811"/>
                <a:gd name="connsiteY5" fmla="*/ 0 h 822960"/>
                <a:gd name="connsiteX0" fmla="*/ 0 w 976603"/>
                <a:gd name="connsiteY0" fmla="*/ 0 h 822960"/>
                <a:gd name="connsiteX1" fmla="*/ 386538 w 976603"/>
                <a:gd name="connsiteY1" fmla="*/ 0 h 822960"/>
                <a:gd name="connsiteX2" fmla="*/ 803910 w 976603"/>
                <a:gd name="connsiteY2" fmla="*/ 614680 h 822960"/>
                <a:gd name="connsiteX3" fmla="*/ 821055 w 976603"/>
                <a:gd name="connsiteY3" fmla="*/ 816610 h 822960"/>
                <a:gd name="connsiteX4" fmla="*/ 0 w 976603"/>
                <a:gd name="connsiteY4" fmla="*/ 822960 h 822960"/>
                <a:gd name="connsiteX5" fmla="*/ 0 w 976603"/>
                <a:gd name="connsiteY5" fmla="*/ 0 h 822960"/>
                <a:gd name="connsiteX0" fmla="*/ 0 w 969946"/>
                <a:gd name="connsiteY0" fmla="*/ 0 h 822960"/>
                <a:gd name="connsiteX1" fmla="*/ 386538 w 969946"/>
                <a:gd name="connsiteY1" fmla="*/ 0 h 822960"/>
                <a:gd name="connsiteX2" fmla="*/ 803910 w 969946"/>
                <a:gd name="connsiteY2" fmla="*/ 614680 h 822960"/>
                <a:gd name="connsiteX3" fmla="*/ 825212 w 969946"/>
                <a:gd name="connsiteY3" fmla="*/ 816610 h 822960"/>
                <a:gd name="connsiteX4" fmla="*/ 0 w 969946"/>
                <a:gd name="connsiteY4" fmla="*/ 822960 h 822960"/>
                <a:gd name="connsiteX5" fmla="*/ 0 w 969946"/>
                <a:gd name="connsiteY5" fmla="*/ 0 h 822960"/>
                <a:gd name="connsiteX0" fmla="*/ 0 w 975746"/>
                <a:gd name="connsiteY0" fmla="*/ 0 h 822960"/>
                <a:gd name="connsiteX1" fmla="*/ 386538 w 975746"/>
                <a:gd name="connsiteY1" fmla="*/ 0 h 822960"/>
                <a:gd name="connsiteX2" fmla="*/ 803910 w 975746"/>
                <a:gd name="connsiteY2" fmla="*/ 614680 h 822960"/>
                <a:gd name="connsiteX3" fmla="*/ 825212 w 975746"/>
                <a:gd name="connsiteY3" fmla="*/ 816610 h 822960"/>
                <a:gd name="connsiteX4" fmla="*/ 0 w 975746"/>
                <a:gd name="connsiteY4" fmla="*/ 822960 h 822960"/>
                <a:gd name="connsiteX5" fmla="*/ 0 w 975746"/>
                <a:gd name="connsiteY5" fmla="*/ 0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59860 w 975746"/>
                <a:gd name="connsiteY4" fmla="*/ 119946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1663 w 975746"/>
                <a:gd name="connsiteY4" fmla="*/ 7497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1663 w 975746"/>
                <a:gd name="connsiteY4" fmla="*/ 7497 h 822960"/>
                <a:gd name="connsiteX0" fmla="*/ 386538 w 932530"/>
                <a:gd name="connsiteY0" fmla="*/ 0 h 822960"/>
                <a:gd name="connsiteX1" fmla="*/ 614365 w 932530"/>
                <a:gd name="connsiteY1" fmla="*/ 535550 h 822960"/>
                <a:gd name="connsiteX2" fmla="*/ 825212 w 932530"/>
                <a:gd name="connsiteY2" fmla="*/ 816610 h 822960"/>
                <a:gd name="connsiteX3" fmla="*/ 0 w 932530"/>
                <a:gd name="connsiteY3" fmla="*/ 822960 h 822960"/>
                <a:gd name="connsiteX4" fmla="*/ 1663 w 932530"/>
                <a:gd name="connsiteY4" fmla="*/ 7497 h 822960"/>
                <a:gd name="connsiteX0" fmla="*/ 386538 w 689638"/>
                <a:gd name="connsiteY0" fmla="*/ 0 h 822960"/>
                <a:gd name="connsiteX1" fmla="*/ 614365 w 689638"/>
                <a:gd name="connsiteY1" fmla="*/ 535550 h 822960"/>
                <a:gd name="connsiteX2" fmla="*/ 519025 w 689638"/>
                <a:gd name="connsiteY2" fmla="*/ 820775 h 822960"/>
                <a:gd name="connsiteX3" fmla="*/ 0 w 689638"/>
                <a:gd name="connsiteY3" fmla="*/ 822960 h 822960"/>
                <a:gd name="connsiteX4" fmla="*/ 1663 w 689638"/>
                <a:gd name="connsiteY4" fmla="*/ 7497 h 822960"/>
                <a:gd name="connsiteX0" fmla="*/ 386538 w 708160"/>
                <a:gd name="connsiteY0" fmla="*/ 0 h 822960"/>
                <a:gd name="connsiteX1" fmla="*/ 614365 w 708160"/>
                <a:gd name="connsiteY1" fmla="*/ 535550 h 822960"/>
                <a:gd name="connsiteX2" fmla="*/ 519025 w 708160"/>
                <a:gd name="connsiteY2" fmla="*/ 820775 h 822960"/>
                <a:gd name="connsiteX3" fmla="*/ 0 w 708160"/>
                <a:gd name="connsiteY3" fmla="*/ 822960 h 822960"/>
                <a:gd name="connsiteX4" fmla="*/ 1663 w 708160"/>
                <a:gd name="connsiteY4" fmla="*/ 7497 h 822960"/>
                <a:gd name="connsiteX0" fmla="*/ 386538 w 708160"/>
                <a:gd name="connsiteY0" fmla="*/ 0 h 822960"/>
                <a:gd name="connsiteX1" fmla="*/ 614365 w 708160"/>
                <a:gd name="connsiteY1" fmla="*/ 535550 h 822960"/>
                <a:gd name="connsiteX2" fmla="*/ 519025 w 708160"/>
                <a:gd name="connsiteY2" fmla="*/ 820775 h 822960"/>
                <a:gd name="connsiteX3" fmla="*/ 0 w 708160"/>
                <a:gd name="connsiteY3" fmla="*/ 822960 h 822960"/>
                <a:gd name="connsiteX4" fmla="*/ 1663 w 708160"/>
                <a:gd name="connsiteY4" fmla="*/ 7497 h 822960"/>
                <a:gd name="connsiteX0" fmla="*/ 386538 w 745430"/>
                <a:gd name="connsiteY0" fmla="*/ 0 h 822960"/>
                <a:gd name="connsiteX1" fmla="*/ 614365 w 745430"/>
                <a:gd name="connsiteY1" fmla="*/ 535550 h 822960"/>
                <a:gd name="connsiteX2" fmla="*/ 519025 w 745430"/>
                <a:gd name="connsiteY2" fmla="*/ 820775 h 822960"/>
                <a:gd name="connsiteX3" fmla="*/ 0 w 745430"/>
                <a:gd name="connsiteY3" fmla="*/ 822960 h 822960"/>
                <a:gd name="connsiteX4" fmla="*/ 1663 w 745430"/>
                <a:gd name="connsiteY4" fmla="*/ 7497 h 822960"/>
                <a:gd name="connsiteX0" fmla="*/ 346963 w 691795"/>
                <a:gd name="connsiteY0" fmla="*/ 0 h 968727"/>
                <a:gd name="connsiteX1" fmla="*/ 614365 w 691795"/>
                <a:gd name="connsiteY1" fmla="*/ 681317 h 968727"/>
                <a:gd name="connsiteX2" fmla="*/ 519025 w 691795"/>
                <a:gd name="connsiteY2" fmla="*/ 966542 h 968727"/>
                <a:gd name="connsiteX3" fmla="*/ 0 w 691795"/>
                <a:gd name="connsiteY3" fmla="*/ 968727 h 968727"/>
                <a:gd name="connsiteX4" fmla="*/ 1663 w 691795"/>
                <a:gd name="connsiteY4" fmla="*/ 153264 h 968727"/>
                <a:gd name="connsiteX0" fmla="*/ 346963 w 691795"/>
                <a:gd name="connsiteY0" fmla="*/ 9163 h 977890"/>
                <a:gd name="connsiteX1" fmla="*/ 614365 w 691795"/>
                <a:gd name="connsiteY1" fmla="*/ 690480 h 977890"/>
                <a:gd name="connsiteX2" fmla="*/ 519025 w 691795"/>
                <a:gd name="connsiteY2" fmla="*/ 975705 h 977890"/>
                <a:gd name="connsiteX3" fmla="*/ 0 w 691795"/>
                <a:gd name="connsiteY3" fmla="*/ 977890 h 977890"/>
                <a:gd name="connsiteX4" fmla="*/ 1663 w 691795"/>
                <a:gd name="connsiteY4" fmla="*/ 0 h 977890"/>
                <a:gd name="connsiteX0" fmla="*/ 346963 w 691795"/>
                <a:gd name="connsiteY0" fmla="*/ 9163 h 977890"/>
                <a:gd name="connsiteX1" fmla="*/ 614365 w 691795"/>
                <a:gd name="connsiteY1" fmla="*/ 690480 h 977890"/>
                <a:gd name="connsiteX2" fmla="*/ 519025 w 691795"/>
                <a:gd name="connsiteY2" fmla="*/ 975705 h 977890"/>
                <a:gd name="connsiteX3" fmla="*/ 0 w 691795"/>
                <a:gd name="connsiteY3" fmla="*/ 977890 h 977890"/>
                <a:gd name="connsiteX4" fmla="*/ 1663 w 691795"/>
                <a:gd name="connsiteY4" fmla="*/ 0 h 977890"/>
                <a:gd name="connsiteX0" fmla="*/ 346963 w 673753"/>
                <a:gd name="connsiteY0" fmla="*/ 9163 h 977890"/>
                <a:gd name="connsiteX1" fmla="*/ 566458 w 673753"/>
                <a:gd name="connsiteY1" fmla="*/ 732127 h 977890"/>
                <a:gd name="connsiteX2" fmla="*/ 519025 w 673753"/>
                <a:gd name="connsiteY2" fmla="*/ 975705 h 977890"/>
                <a:gd name="connsiteX3" fmla="*/ 0 w 673753"/>
                <a:gd name="connsiteY3" fmla="*/ 977890 h 977890"/>
                <a:gd name="connsiteX4" fmla="*/ 1663 w 673753"/>
                <a:gd name="connsiteY4" fmla="*/ 0 h 977890"/>
                <a:gd name="connsiteX0" fmla="*/ 346963 w 680947"/>
                <a:gd name="connsiteY0" fmla="*/ 9163 h 977890"/>
                <a:gd name="connsiteX1" fmla="*/ 566458 w 680947"/>
                <a:gd name="connsiteY1" fmla="*/ 732127 h 977890"/>
                <a:gd name="connsiteX2" fmla="*/ 519025 w 680947"/>
                <a:gd name="connsiteY2" fmla="*/ 975705 h 977890"/>
                <a:gd name="connsiteX3" fmla="*/ 0 w 680947"/>
                <a:gd name="connsiteY3" fmla="*/ 977890 h 977890"/>
                <a:gd name="connsiteX4" fmla="*/ 1663 w 680947"/>
                <a:gd name="connsiteY4" fmla="*/ 0 h 977890"/>
                <a:gd name="connsiteX0" fmla="*/ 346963 w 730933"/>
                <a:gd name="connsiteY0" fmla="*/ 9163 h 977890"/>
                <a:gd name="connsiteX1" fmla="*/ 566458 w 730933"/>
                <a:gd name="connsiteY1" fmla="*/ 732127 h 977890"/>
                <a:gd name="connsiteX2" fmla="*/ 519025 w 730933"/>
                <a:gd name="connsiteY2" fmla="*/ 975705 h 977890"/>
                <a:gd name="connsiteX3" fmla="*/ 0 w 730933"/>
                <a:gd name="connsiteY3" fmla="*/ 977890 h 977890"/>
                <a:gd name="connsiteX4" fmla="*/ 1663 w 730933"/>
                <a:gd name="connsiteY4" fmla="*/ 0 h 977890"/>
                <a:gd name="connsiteX0" fmla="*/ 346963 w 813803"/>
                <a:gd name="connsiteY0" fmla="*/ 9163 h 977890"/>
                <a:gd name="connsiteX1" fmla="*/ 566458 w 813803"/>
                <a:gd name="connsiteY1" fmla="*/ 732127 h 977890"/>
                <a:gd name="connsiteX2" fmla="*/ 519025 w 813803"/>
                <a:gd name="connsiteY2" fmla="*/ 975705 h 977890"/>
                <a:gd name="connsiteX3" fmla="*/ 0 w 813803"/>
                <a:gd name="connsiteY3" fmla="*/ 977890 h 977890"/>
                <a:gd name="connsiteX4" fmla="*/ 1663 w 813803"/>
                <a:gd name="connsiteY4" fmla="*/ 0 h 977890"/>
                <a:gd name="connsiteX0" fmla="*/ 346963 w 815467"/>
                <a:gd name="connsiteY0" fmla="*/ 9163 h 977890"/>
                <a:gd name="connsiteX1" fmla="*/ 570624 w 815467"/>
                <a:gd name="connsiteY1" fmla="*/ 757116 h 977890"/>
                <a:gd name="connsiteX2" fmla="*/ 519025 w 815467"/>
                <a:gd name="connsiteY2" fmla="*/ 975705 h 977890"/>
                <a:gd name="connsiteX3" fmla="*/ 0 w 815467"/>
                <a:gd name="connsiteY3" fmla="*/ 977890 h 977890"/>
                <a:gd name="connsiteX4" fmla="*/ 1663 w 815467"/>
                <a:gd name="connsiteY4" fmla="*/ 0 h 977890"/>
                <a:gd name="connsiteX0" fmla="*/ 346963 w 846834"/>
                <a:gd name="connsiteY0" fmla="*/ 9163 h 977890"/>
                <a:gd name="connsiteX1" fmla="*/ 570624 w 846834"/>
                <a:gd name="connsiteY1" fmla="*/ 757116 h 977890"/>
                <a:gd name="connsiteX2" fmla="*/ 519025 w 846834"/>
                <a:gd name="connsiteY2" fmla="*/ 975705 h 977890"/>
                <a:gd name="connsiteX3" fmla="*/ 0 w 846834"/>
                <a:gd name="connsiteY3" fmla="*/ 977890 h 977890"/>
                <a:gd name="connsiteX4" fmla="*/ 1663 w 846834"/>
                <a:gd name="connsiteY4" fmla="*/ 0 h 977890"/>
                <a:gd name="connsiteX0" fmla="*/ 346963 w 846834"/>
                <a:gd name="connsiteY0" fmla="*/ 9163 h 977890"/>
                <a:gd name="connsiteX1" fmla="*/ 570624 w 846834"/>
                <a:gd name="connsiteY1" fmla="*/ 757116 h 977890"/>
                <a:gd name="connsiteX2" fmla="*/ 519025 w 846834"/>
                <a:gd name="connsiteY2" fmla="*/ 975705 h 977890"/>
                <a:gd name="connsiteX3" fmla="*/ 0 w 846834"/>
                <a:gd name="connsiteY3" fmla="*/ 977890 h 977890"/>
                <a:gd name="connsiteX4" fmla="*/ 1663 w 846834"/>
                <a:gd name="connsiteY4" fmla="*/ 0 h 977890"/>
                <a:gd name="connsiteX0" fmla="*/ 349046 w 765461"/>
                <a:gd name="connsiteY0" fmla="*/ 13327 h 977890"/>
                <a:gd name="connsiteX1" fmla="*/ 570624 w 765461"/>
                <a:gd name="connsiteY1" fmla="*/ 757116 h 977890"/>
                <a:gd name="connsiteX2" fmla="*/ 519025 w 765461"/>
                <a:gd name="connsiteY2" fmla="*/ 975705 h 977890"/>
                <a:gd name="connsiteX3" fmla="*/ 0 w 765461"/>
                <a:gd name="connsiteY3" fmla="*/ 977890 h 977890"/>
                <a:gd name="connsiteX4" fmla="*/ 1663 w 765461"/>
                <a:gd name="connsiteY4" fmla="*/ 0 h 977890"/>
                <a:gd name="connsiteX0" fmla="*/ 349046 w 781069"/>
                <a:gd name="connsiteY0" fmla="*/ 13327 h 977890"/>
                <a:gd name="connsiteX1" fmla="*/ 570624 w 781069"/>
                <a:gd name="connsiteY1" fmla="*/ 757116 h 977890"/>
                <a:gd name="connsiteX2" fmla="*/ 519025 w 781069"/>
                <a:gd name="connsiteY2" fmla="*/ 975705 h 977890"/>
                <a:gd name="connsiteX3" fmla="*/ 0 w 781069"/>
                <a:gd name="connsiteY3" fmla="*/ 977890 h 977890"/>
                <a:gd name="connsiteX4" fmla="*/ 1663 w 781069"/>
                <a:gd name="connsiteY4" fmla="*/ 0 h 977890"/>
                <a:gd name="connsiteX0" fmla="*/ 2107021 w 2107021"/>
                <a:gd name="connsiteY0" fmla="*/ 0 h 2555057"/>
                <a:gd name="connsiteX1" fmla="*/ 570624 w 2107021"/>
                <a:gd name="connsiteY1" fmla="*/ 2293086 h 2555057"/>
                <a:gd name="connsiteX2" fmla="*/ 519025 w 2107021"/>
                <a:gd name="connsiteY2" fmla="*/ 2511675 h 2555057"/>
                <a:gd name="connsiteX3" fmla="*/ 0 w 2107021"/>
                <a:gd name="connsiteY3" fmla="*/ 2513860 h 2555057"/>
                <a:gd name="connsiteX4" fmla="*/ 1663 w 2107021"/>
                <a:gd name="connsiteY4" fmla="*/ 1535970 h 2555057"/>
                <a:gd name="connsiteX0" fmla="*/ 2107021 w 2107021"/>
                <a:gd name="connsiteY0" fmla="*/ 0 h 2513860"/>
                <a:gd name="connsiteX1" fmla="*/ 570624 w 2107021"/>
                <a:gd name="connsiteY1" fmla="*/ 2293086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570624 w 2107021"/>
                <a:gd name="connsiteY1" fmla="*/ 2293086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1403787 w 2107021"/>
                <a:gd name="connsiteY1" fmla="*/ 960357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1403787 w 2107021"/>
                <a:gd name="connsiteY1" fmla="*/ 960357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0" fmla="*/ 1154751 w 1154751"/>
                <a:gd name="connsiteY0" fmla="*/ 0 h 1395514"/>
                <a:gd name="connsiteX1" fmla="*/ 451517 w 1154751"/>
                <a:gd name="connsiteY1" fmla="*/ 960357 h 1395514"/>
                <a:gd name="connsiteX2" fmla="*/ 0 w 1154751"/>
                <a:gd name="connsiteY2" fmla="*/ 1395514 h 1395514"/>
                <a:gd name="connsiteX0" fmla="*/ 2187874 w 2187874"/>
                <a:gd name="connsiteY0" fmla="*/ 0 h 2295106"/>
                <a:gd name="connsiteX1" fmla="*/ 1484640 w 2187874"/>
                <a:gd name="connsiteY1" fmla="*/ 960357 h 2295106"/>
                <a:gd name="connsiteX2" fmla="*/ 0 w 2187874"/>
                <a:gd name="connsiteY2" fmla="*/ 2295106 h 2295106"/>
                <a:gd name="connsiteX0" fmla="*/ 2187874 w 2187874"/>
                <a:gd name="connsiteY0" fmla="*/ 0 h 2295465"/>
                <a:gd name="connsiteX1" fmla="*/ 1484640 w 2187874"/>
                <a:gd name="connsiteY1" fmla="*/ 960357 h 2295465"/>
                <a:gd name="connsiteX2" fmla="*/ 0 w 2187874"/>
                <a:gd name="connsiteY2" fmla="*/ 2295106 h 2295465"/>
                <a:gd name="connsiteX0" fmla="*/ 2187874 w 2187982"/>
                <a:gd name="connsiteY0" fmla="*/ 0 h 2295466"/>
                <a:gd name="connsiteX1" fmla="*/ 1484640 w 2187982"/>
                <a:gd name="connsiteY1" fmla="*/ 960357 h 2295466"/>
                <a:gd name="connsiteX2" fmla="*/ 0 w 2187982"/>
                <a:gd name="connsiteY2" fmla="*/ 2295106 h 2295466"/>
                <a:gd name="connsiteX0" fmla="*/ 2187874 w 2187952"/>
                <a:gd name="connsiteY0" fmla="*/ 0 h 2295943"/>
                <a:gd name="connsiteX1" fmla="*/ 1351334 w 2187952"/>
                <a:gd name="connsiteY1" fmla="*/ 1526766 h 2295943"/>
                <a:gd name="connsiteX2" fmla="*/ 0 w 2187952"/>
                <a:gd name="connsiteY2" fmla="*/ 2295106 h 2295943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281605 w 2281605"/>
                <a:gd name="connsiteY0" fmla="*/ 0 h 2157668"/>
                <a:gd name="connsiteX1" fmla="*/ 0 w 2281605"/>
                <a:gd name="connsiteY1" fmla="*/ 2157668 h 2157668"/>
                <a:gd name="connsiteX0" fmla="*/ 2286225 w 2286225"/>
                <a:gd name="connsiteY0" fmla="*/ 0 h 369997"/>
                <a:gd name="connsiteX1" fmla="*/ 0 w 2286225"/>
                <a:gd name="connsiteY1" fmla="*/ 315 h 369997"/>
                <a:gd name="connsiteX0" fmla="*/ 2286225 w 2286225"/>
                <a:gd name="connsiteY0" fmla="*/ 0 h 3535"/>
                <a:gd name="connsiteX1" fmla="*/ 0 w 2286225"/>
                <a:gd name="connsiteY1" fmla="*/ 315 h 3535"/>
                <a:gd name="connsiteX0" fmla="*/ 10000 w 10000"/>
                <a:gd name="connsiteY0" fmla="*/ 4965 h 10824"/>
                <a:gd name="connsiteX1" fmla="*/ 0 w 10000"/>
                <a:gd name="connsiteY1" fmla="*/ 5856 h 10824"/>
                <a:gd name="connsiteX0" fmla="*/ 10439 w 10439"/>
                <a:gd name="connsiteY0" fmla="*/ 45652 h 51511"/>
                <a:gd name="connsiteX1" fmla="*/ 439 w 10439"/>
                <a:gd name="connsiteY1" fmla="*/ 46543 h 51511"/>
                <a:gd name="connsiteX2" fmla="*/ 1810 w 10439"/>
                <a:gd name="connsiteY2" fmla="*/ 0 h 51511"/>
                <a:gd name="connsiteX0" fmla="*/ 10506 w 10506"/>
                <a:gd name="connsiteY0" fmla="*/ 45652 h 852596"/>
                <a:gd name="connsiteX1" fmla="*/ 506 w 10506"/>
                <a:gd name="connsiteY1" fmla="*/ 46543 h 852596"/>
                <a:gd name="connsiteX2" fmla="*/ 1877 w 10506"/>
                <a:gd name="connsiteY2" fmla="*/ 0 h 852596"/>
                <a:gd name="connsiteX0" fmla="*/ 10657 w 10657"/>
                <a:gd name="connsiteY0" fmla="*/ 4969 h 1599840"/>
                <a:gd name="connsiteX1" fmla="*/ 657 w 10657"/>
                <a:gd name="connsiteY1" fmla="*/ 5860 h 1599840"/>
                <a:gd name="connsiteX2" fmla="*/ 1280 w 10657"/>
                <a:gd name="connsiteY2" fmla="*/ 948943 h 1599840"/>
                <a:gd name="connsiteX0" fmla="*/ 10657 w 10657"/>
                <a:gd name="connsiteY0" fmla="*/ 77119 h 1671990"/>
                <a:gd name="connsiteX1" fmla="*/ 2210 w 10657"/>
                <a:gd name="connsiteY1" fmla="*/ 55025 h 1671990"/>
                <a:gd name="connsiteX2" fmla="*/ 657 w 10657"/>
                <a:gd name="connsiteY2" fmla="*/ 78010 h 1671990"/>
                <a:gd name="connsiteX3" fmla="*/ 1280 w 10657"/>
                <a:gd name="connsiteY3" fmla="*/ 1021093 h 1671990"/>
                <a:gd name="connsiteX0" fmla="*/ 10657 w 10657"/>
                <a:gd name="connsiteY0" fmla="*/ 776095 h 2370966"/>
                <a:gd name="connsiteX1" fmla="*/ 2493 w 10657"/>
                <a:gd name="connsiteY1" fmla="*/ 0 h 2370966"/>
                <a:gd name="connsiteX2" fmla="*/ 657 w 10657"/>
                <a:gd name="connsiteY2" fmla="*/ 776986 h 2370966"/>
                <a:gd name="connsiteX3" fmla="*/ 1280 w 10657"/>
                <a:gd name="connsiteY3" fmla="*/ 1720069 h 2370966"/>
                <a:gd name="connsiteX0" fmla="*/ 10657 w 10657"/>
                <a:gd name="connsiteY0" fmla="*/ 806771 h 2401642"/>
                <a:gd name="connsiteX1" fmla="*/ 4837 w 10657"/>
                <a:gd name="connsiteY1" fmla="*/ 219180 h 2401642"/>
                <a:gd name="connsiteX2" fmla="*/ 2493 w 10657"/>
                <a:gd name="connsiteY2" fmla="*/ 30676 h 2401642"/>
                <a:gd name="connsiteX3" fmla="*/ 657 w 10657"/>
                <a:gd name="connsiteY3" fmla="*/ 807662 h 2401642"/>
                <a:gd name="connsiteX4" fmla="*/ 1280 w 10657"/>
                <a:gd name="connsiteY4" fmla="*/ 1750745 h 2401642"/>
                <a:gd name="connsiteX0" fmla="*/ 10657 w 10657"/>
                <a:gd name="connsiteY0" fmla="*/ 784949 h 2379820"/>
                <a:gd name="connsiteX1" fmla="*/ 4413 w 10657"/>
                <a:gd name="connsiteY1" fmla="*/ 786421 h 2379820"/>
                <a:gd name="connsiteX2" fmla="*/ 2493 w 10657"/>
                <a:gd name="connsiteY2" fmla="*/ 8854 h 2379820"/>
                <a:gd name="connsiteX3" fmla="*/ 657 w 10657"/>
                <a:gd name="connsiteY3" fmla="*/ 785840 h 2379820"/>
                <a:gd name="connsiteX4" fmla="*/ 1280 w 10657"/>
                <a:gd name="connsiteY4" fmla="*/ 1728923 h 2379820"/>
                <a:gd name="connsiteX0" fmla="*/ 10657 w 10657"/>
                <a:gd name="connsiteY0" fmla="*/ 785034 h 2379905"/>
                <a:gd name="connsiteX1" fmla="*/ 6252 w 10657"/>
                <a:gd name="connsiteY1" fmla="*/ 833631 h 2379905"/>
                <a:gd name="connsiteX2" fmla="*/ 4413 w 10657"/>
                <a:gd name="connsiteY2" fmla="*/ 786506 h 2379905"/>
                <a:gd name="connsiteX3" fmla="*/ 2493 w 10657"/>
                <a:gd name="connsiteY3" fmla="*/ 8939 h 2379905"/>
                <a:gd name="connsiteX4" fmla="*/ 657 w 10657"/>
                <a:gd name="connsiteY4" fmla="*/ 785925 h 2379905"/>
                <a:gd name="connsiteX5" fmla="*/ 1280 w 10657"/>
                <a:gd name="connsiteY5" fmla="*/ 1729008 h 2379905"/>
                <a:gd name="connsiteX0" fmla="*/ 10657 w 10657"/>
                <a:gd name="connsiteY0" fmla="*/ 785038 h 2379909"/>
                <a:gd name="connsiteX1" fmla="*/ 7788 w 10657"/>
                <a:gd name="connsiteY1" fmla="*/ 810073 h 2379909"/>
                <a:gd name="connsiteX2" fmla="*/ 6252 w 10657"/>
                <a:gd name="connsiteY2" fmla="*/ 833635 h 2379909"/>
                <a:gd name="connsiteX3" fmla="*/ 4413 w 10657"/>
                <a:gd name="connsiteY3" fmla="*/ 786510 h 2379909"/>
                <a:gd name="connsiteX4" fmla="*/ 2493 w 10657"/>
                <a:gd name="connsiteY4" fmla="*/ 8943 h 2379909"/>
                <a:gd name="connsiteX5" fmla="*/ 657 w 10657"/>
                <a:gd name="connsiteY5" fmla="*/ 785929 h 2379909"/>
                <a:gd name="connsiteX6" fmla="*/ 1280 w 10657"/>
                <a:gd name="connsiteY6" fmla="*/ 1729012 h 2379909"/>
                <a:gd name="connsiteX0" fmla="*/ 10657 w 10657"/>
                <a:gd name="connsiteY0" fmla="*/ 785038 h 2379909"/>
                <a:gd name="connsiteX1" fmla="*/ 8980 w 10657"/>
                <a:gd name="connsiteY1" fmla="*/ 786514 h 2379909"/>
                <a:gd name="connsiteX2" fmla="*/ 7788 w 10657"/>
                <a:gd name="connsiteY2" fmla="*/ 810073 h 2379909"/>
                <a:gd name="connsiteX3" fmla="*/ 6252 w 10657"/>
                <a:gd name="connsiteY3" fmla="*/ 833635 h 2379909"/>
                <a:gd name="connsiteX4" fmla="*/ 4413 w 10657"/>
                <a:gd name="connsiteY4" fmla="*/ 786510 h 2379909"/>
                <a:gd name="connsiteX5" fmla="*/ 2493 w 10657"/>
                <a:gd name="connsiteY5" fmla="*/ 8943 h 2379909"/>
                <a:gd name="connsiteX6" fmla="*/ 657 w 10657"/>
                <a:gd name="connsiteY6" fmla="*/ 785929 h 2379909"/>
                <a:gd name="connsiteX7" fmla="*/ 1280 w 10657"/>
                <a:gd name="connsiteY7" fmla="*/ 1729012 h 2379909"/>
                <a:gd name="connsiteX0" fmla="*/ 15988 w 15988"/>
                <a:gd name="connsiteY0" fmla="*/ 8975855 h 9052345"/>
                <a:gd name="connsiteX1" fmla="*/ 14311 w 15988"/>
                <a:gd name="connsiteY1" fmla="*/ 8977331 h 9052345"/>
                <a:gd name="connsiteX2" fmla="*/ 13119 w 15988"/>
                <a:gd name="connsiteY2" fmla="*/ 9000890 h 9052345"/>
                <a:gd name="connsiteX3" fmla="*/ 11583 w 15988"/>
                <a:gd name="connsiteY3" fmla="*/ 9024452 h 9052345"/>
                <a:gd name="connsiteX4" fmla="*/ 9744 w 15988"/>
                <a:gd name="connsiteY4" fmla="*/ 8977327 h 9052345"/>
                <a:gd name="connsiteX5" fmla="*/ 7824 w 15988"/>
                <a:gd name="connsiteY5" fmla="*/ 8199760 h 9052345"/>
                <a:gd name="connsiteX6" fmla="*/ 5988 w 15988"/>
                <a:gd name="connsiteY6" fmla="*/ 8976746 h 9052345"/>
                <a:gd name="connsiteX7" fmla="*/ 84 w 15988"/>
                <a:gd name="connsiteY7" fmla="*/ 0 h 9052345"/>
                <a:gd name="connsiteX0" fmla="*/ 16315 w 16315"/>
                <a:gd name="connsiteY0" fmla="*/ 8975855 h 9052345"/>
                <a:gd name="connsiteX1" fmla="*/ 14638 w 16315"/>
                <a:gd name="connsiteY1" fmla="*/ 8977331 h 9052345"/>
                <a:gd name="connsiteX2" fmla="*/ 13446 w 16315"/>
                <a:gd name="connsiteY2" fmla="*/ 9000890 h 9052345"/>
                <a:gd name="connsiteX3" fmla="*/ 11910 w 16315"/>
                <a:gd name="connsiteY3" fmla="*/ 9024452 h 9052345"/>
                <a:gd name="connsiteX4" fmla="*/ 10071 w 16315"/>
                <a:gd name="connsiteY4" fmla="*/ 8977327 h 9052345"/>
                <a:gd name="connsiteX5" fmla="*/ 8151 w 16315"/>
                <a:gd name="connsiteY5" fmla="*/ 8199760 h 9052345"/>
                <a:gd name="connsiteX6" fmla="*/ 1445 w 16315"/>
                <a:gd name="connsiteY6" fmla="*/ 22980 h 9052345"/>
                <a:gd name="connsiteX7" fmla="*/ 411 w 16315"/>
                <a:gd name="connsiteY7" fmla="*/ 0 h 9052345"/>
                <a:gd name="connsiteX0" fmla="*/ 16315 w 16315"/>
                <a:gd name="connsiteY0" fmla="*/ 9542113 h 9618603"/>
                <a:gd name="connsiteX1" fmla="*/ 14638 w 16315"/>
                <a:gd name="connsiteY1" fmla="*/ 9543589 h 9618603"/>
                <a:gd name="connsiteX2" fmla="*/ 13446 w 16315"/>
                <a:gd name="connsiteY2" fmla="*/ 9567148 h 9618603"/>
                <a:gd name="connsiteX3" fmla="*/ 11910 w 16315"/>
                <a:gd name="connsiteY3" fmla="*/ 9590710 h 9618603"/>
                <a:gd name="connsiteX4" fmla="*/ 10071 w 16315"/>
                <a:gd name="connsiteY4" fmla="*/ 9543585 h 9618603"/>
                <a:gd name="connsiteX5" fmla="*/ 2533 w 16315"/>
                <a:gd name="connsiteY5" fmla="*/ 753 h 9618603"/>
                <a:gd name="connsiteX6" fmla="*/ 1445 w 16315"/>
                <a:gd name="connsiteY6" fmla="*/ 589238 h 9618603"/>
                <a:gd name="connsiteX7" fmla="*/ 411 w 16315"/>
                <a:gd name="connsiteY7" fmla="*/ 566258 h 9618603"/>
                <a:gd name="connsiteX0" fmla="*/ 16315 w 16315"/>
                <a:gd name="connsiteY0" fmla="*/ 9547011 h 9596120"/>
                <a:gd name="connsiteX1" fmla="*/ 14638 w 16315"/>
                <a:gd name="connsiteY1" fmla="*/ 9548487 h 9596120"/>
                <a:gd name="connsiteX2" fmla="*/ 13446 w 16315"/>
                <a:gd name="connsiteY2" fmla="*/ 9572046 h 9596120"/>
                <a:gd name="connsiteX3" fmla="*/ 11910 w 16315"/>
                <a:gd name="connsiteY3" fmla="*/ 9595608 h 9596120"/>
                <a:gd name="connsiteX4" fmla="*/ 3645 w 16315"/>
                <a:gd name="connsiteY4" fmla="*/ 1254470 h 9596120"/>
                <a:gd name="connsiteX5" fmla="*/ 2533 w 16315"/>
                <a:gd name="connsiteY5" fmla="*/ 5651 h 9596120"/>
                <a:gd name="connsiteX6" fmla="*/ 1445 w 16315"/>
                <a:gd name="connsiteY6" fmla="*/ 594136 h 9596120"/>
                <a:gd name="connsiteX7" fmla="*/ 411 w 16315"/>
                <a:gd name="connsiteY7" fmla="*/ 571156 h 9596120"/>
                <a:gd name="connsiteX0" fmla="*/ 16315 w 16315"/>
                <a:gd name="connsiteY0" fmla="*/ 9564926 h 9589964"/>
                <a:gd name="connsiteX1" fmla="*/ 14638 w 16315"/>
                <a:gd name="connsiteY1" fmla="*/ 9566402 h 9589964"/>
                <a:gd name="connsiteX2" fmla="*/ 13446 w 16315"/>
                <a:gd name="connsiteY2" fmla="*/ 9589961 h 9589964"/>
                <a:gd name="connsiteX3" fmla="*/ 4757 w 16315"/>
                <a:gd name="connsiteY3" fmla="*/ 7 h 9589964"/>
                <a:gd name="connsiteX4" fmla="*/ 3645 w 16315"/>
                <a:gd name="connsiteY4" fmla="*/ 1272385 h 9589964"/>
                <a:gd name="connsiteX5" fmla="*/ 2533 w 16315"/>
                <a:gd name="connsiteY5" fmla="*/ 23566 h 9589964"/>
                <a:gd name="connsiteX6" fmla="*/ 1445 w 16315"/>
                <a:gd name="connsiteY6" fmla="*/ 612051 h 9589964"/>
                <a:gd name="connsiteX7" fmla="*/ 411 w 16315"/>
                <a:gd name="connsiteY7" fmla="*/ 589071 h 9589964"/>
                <a:gd name="connsiteX0" fmla="*/ 16315 w 16315"/>
                <a:gd name="connsiteY0" fmla="*/ 9564926 h 9566401"/>
                <a:gd name="connsiteX1" fmla="*/ 14638 w 16315"/>
                <a:gd name="connsiteY1" fmla="*/ 9566402 h 9566401"/>
                <a:gd name="connsiteX2" fmla="*/ 5767 w 16315"/>
                <a:gd name="connsiteY2" fmla="*/ 1225259 h 9566401"/>
                <a:gd name="connsiteX3" fmla="*/ 4757 w 16315"/>
                <a:gd name="connsiteY3" fmla="*/ 7 h 9566401"/>
                <a:gd name="connsiteX4" fmla="*/ 3645 w 16315"/>
                <a:gd name="connsiteY4" fmla="*/ 1272385 h 9566401"/>
                <a:gd name="connsiteX5" fmla="*/ 2533 w 16315"/>
                <a:gd name="connsiteY5" fmla="*/ 23566 h 9566401"/>
                <a:gd name="connsiteX6" fmla="*/ 1445 w 16315"/>
                <a:gd name="connsiteY6" fmla="*/ 612051 h 9566401"/>
                <a:gd name="connsiteX7" fmla="*/ 411 w 16315"/>
                <a:gd name="connsiteY7" fmla="*/ 589071 h 9566401"/>
                <a:gd name="connsiteX0" fmla="*/ 16315 w 16315"/>
                <a:gd name="connsiteY0" fmla="*/ 9564926 h 9564924"/>
                <a:gd name="connsiteX1" fmla="*/ 6858 w 16315"/>
                <a:gd name="connsiteY1" fmla="*/ 11 h 9564924"/>
                <a:gd name="connsiteX2" fmla="*/ 5767 w 16315"/>
                <a:gd name="connsiteY2" fmla="*/ 1225259 h 9564924"/>
                <a:gd name="connsiteX3" fmla="*/ 4757 w 16315"/>
                <a:gd name="connsiteY3" fmla="*/ 7 h 9564924"/>
                <a:gd name="connsiteX4" fmla="*/ 3645 w 16315"/>
                <a:gd name="connsiteY4" fmla="*/ 1272385 h 9564924"/>
                <a:gd name="connsiteX5" fmla="*/ 2533 w 16315"/>
                <a:gd name="connsiteY5" fmla="*/ 23566 h 9564924"/>
                <a:gd name="connsiteX6" fmla="*/ 1445 w 16315"/>
                <a:gd name="connsiteY6" fmla="*/ 612051 h 9564924"/>
                <a:gd name="connsiteX7" fmla="*/ 411 w 16315"/>
                <a:gd name="connsiteY7" fmla="*/ 589071 h 9564924"/>
                <a:gd name="connsiteX0" fmla="*/ 7909 w 7909"/>
                <a:gd name="connsiteY0" fmla="*/ 1247352 h 1435448"/>
                <a:gd name="connsiteX1" fmla="*/ 6858 w 7909"/>
                <a:gd name="connsiteY1" fmla="*/ 11 h 1435448"/>
                <a:gd name="connsiteX2" fmla="*/ 5767 w 7909"/>
                <a:gd name="connsiteY2" fmla="*/ 1225259 h 1435448"/>
                <a:gd name="connsiteX3" fmla="*/ 4757 w 7909"/>
                <a:gd name="connsiteY3" fmla="*/ 7 h 1435448"/>
                <a:gd name="connsiteX4" fmla="*/ 3645 w 7909"/>
                <a:gd name="connsiteY4" fmla="*/ 1272385 h 1435448"/>
                <a:gd name="connsiteX5" fmla="*/ 2533 w 7909"/>
                <a:gd name="connsiteY5" fmla="*/ 23566 h 1435448"/>
                <a:gd name="connsiteX6" fmla="*/ 1445 w 7909"/>
                <a:gd name="connsiteY6" fmla="*/ 612051 h 1435448"/>
                <a:gd name="connsiteX7" fmla="*/ 411 w 7909"/>
                <a:gd name="connsiteY7" fmla="*/ 589071 h 1435448"/>
                <a:gd name="connsiteX0" fmla="*/ 9480 w 9480"/>
                <a:gd name="connsiteY0" fmla="*/ 8690 h 8929"/>
                <a:gd name="connsiteX1" fmla="*/ 8151 w 9480"/>
                <a:gd name="connsiteY1" fmla="*/ 0 h 8929"/>
                <a:gd name="connsiteX2" fmla="*/ 6772 w 9480"/>
                <a:gd name="connsiteY2" fmla="*/ 8536 h 8929"/>
                <a:gd name="connsiteX3" fmla="*/ 5495 w 9480"/>
                <a:gd name="connsiteY3" fmla="*/ 0 h 8929"/>
                <a:gd name="connsiteX4" fmla="*/ 4089 w 9480"/>
                <a:gd name="connsiteY4" fmla="*/ 8864 h 8929"/>
                <a:gd name="connsiteX5" fmla="*/ 2683 w 9480"/>
                <a:gd name="connsiteY5" fmla="*/ 164 h 8929"/>
                <a:gd name="connsiteX6" fmla="*/ 1307 w 9480"/>
                <a:gd name="connsiteY6" fmla="*/ 4264 h 8929"/>
                <a:gd name="connsiteX7" fmla="*/ 0 w 9480"/>
                <a:gd name="connsiteY7" fmla="*/ 4104 h 8929"/>
                <a:gd name="connsiteX0" fmla="*/ 9973 w 9973"/>
                <a:gd name="connsiteY0" fmla="*/ 9732 h 10000"/>
                <a:gd name="connsiteX1" fmla="*/ 8571 w 9973"/>
                <a:gd name="connsiteY1" fmla="*/ 0 h 10000"/>
                <a:gd name="connsiteX2" fmla="*/ 7116 w 9973"/>
                <a:gd name="connsiteY2" fmla="*/ 9560 h 10000"/>
                <a:gd name="connsiteX3" fmla="*/ 5769 w 9973"/>
                <a:gd name="connsiteY3" fmla="*/ 0 h 10000"/>
                <a:gd name="connsiteX4" fmla="*/ 4286 w 9973"/>
                <a:gd name="connsiteY4" fmla="*/ 9927 h 10000"/>
                <a:gd name="connsiteX5" fmla="*/ 2803 w 9973"/>
                <a:gd name="connsiteY5" fmla="*/ 184 h 10000"/>
                <a:gd name="connsiteX6" fmla="*/ 1352 w 9973"/>
                <a:gd name="connsiteY6" fmla="*/ 4775 h 10000"/>
                <a:gd name="connsiteX7" fmla="*/ 0 w 9973"/>
                <a:gd name="connsiteY7" fmla="*/ 5148 h 10000"/>
                <a:gd name="connsiteX0" fmla="*/ 10000 w 10000"/>
                <a:gd name="connsiteY0" fmla="*/ 9732 h 10000"/>
                <a:gd name="connsiteX1" fmla="*/ 8594 w 10000"/>
                <a:gd name="connsiteY1" fmla="*/ 0 h 10000"/>
                <a:gd name="connsiteX2" fmla="*/ 7135 w 10000"/>
                <a:gd name="connsiteY2" fmla="*/ 9560 h 10000"/>
                <a:gd name="connsiteX3" fmla="*/ 5785 w 10000"/>
                <a:gd name="connsiteY3" fmla="*/ 0 h 10000"/>
                <a:gd name="connsiteX4" fmla="*/ 4298 w 10000"/>
                <a:gd name="connsiteY4" fmla="*/ 9927 h 10000"/>
                <a:gd name="connsiteX5" fmla="*/ 2811 w 10000"/>
                <a:gd name="connsiteY5" fmla="*/ 184 h 10000"/>
                <a:gd name="connsiteX6" fmla="*/ 1356 w 10000"/>
                <a:gd name="connsiteY6" fmla="*/ 4775 h 10000"/>
                <a:gd name="connsiteX7" fmla="*/ 0 w 10000"/>
                <a:gd name="connsiteY7" fmla="*/ 5148 h 10000"/>
                <a:gd name="connsiteX0" fmla="*/ 10878 w 10878"/>
                <a:gd name="connsiteY0" fmla="*/ 9732 h 10000"/>
                <a:gd name="connsiteX1" fmla="*/ 9472 w 10878"/>
                <a:gd name="connsiteY1" fmla="*/ 0 h 10000"/>
                <a:gd name="connsiteX2" fmla="*/ 8013 w 10878"/>
                <a:gd name="connsiteY2" fmla="*/ 9560 h 10000"/>
                <a:gd name="connsiteX3" fmla="*/ 6663 w 10878"/>
                <a:gd name="connsiteY3" fmla="*/ 0 h 10000"/>
                <a:gd name="connsiteX4" fmla="*/ 5176 w 10878"/>
                <a:gd name="connsiteY4" fmla="*/ 9927 h 10000"/>
                <a:gd name="connsiteX5" fmla="*/ 3689 w 10878"/>
                <a:gd name="connsiteY5" fmla="*/ 184 h 10000"/>
                <a:gd name="connsiteX6" fmla="*/ 2234 w 10878"/>
                <a:gd name="connsiteY6" fmla="*/ 4775 h 10000"/>
                <a:gd name="connsiteX7" fmla="*/ 0 w 10878"/>
                <a:gd name="connsiteY7" fmla="*/ 5883 h 10000"/>
                <a:gd name="connsiteX0" fmla="*/ 10878 w 10878"/>
                <a:gd name="connsiteY0" fmla="*/ 9732 h 10000"/>
                <a:gd name="connsiteX1" fmla="*/ 9472 w 10878"/>
                <a:gd name="connsiteY1" fmla="*/ 0 h 10000"/>
                <a:gd name="connsiteX2" fmla="*/ 8013 w 10878"/>
                <a:gd name="connsiteY2" fmla="*/ 9560 h 10000"/>
                <a:gd name="connsiteX3" fmla="*/ 6663 w 10878"/>
                <a:gd name="connsiteY3" fmla="*/ 0 h 10000"/>
                <a:gd name="connsiteX4" fmla="*/ 5176 w 10878"/>
                <a:gd name="connsiteY4" fmla="*/ 9927 h 10000"/>
                <a:gd name="connsiteX5" fmla="*/ 3689 w 10878"/>
                <a:gd name="connsiteY5" fmla="*/ 184 h 10000"/>
                <a:gd name="connsiteX6" fmla="*/ 2234 w 10878"/>
                <a:gd name="connsiteY6" fmla="*/ 4775 h 10000"/>
                <a:gd name="connsiteX7" fmla="*/ 0 w 1087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3689 w 15188"/>
                <a:gd name="connsiteY5" fmla="*/ 184 h 10000"/>
                <a:gd name="connsiteX6" fmla="*/ 2234 w 15188"/>
                <a:gd name="connsiteY6" fmla="*/ 4775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3689 w 15188"/>
                <a:gd name="connsiteY5" fmla="*/ 184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12350 w 15188"/>
                <a:gd name="connsiteY1" fmla="*/ 184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12350 w 15188"/>
                <a:gd name="connsiteY1" fmla="*/ 184 h 10000"/>
                <a:gd name="connsiteX2" fmla="*/ 9445 w 15188"/>
                <a:gd name="connsiteY2" fmla="*/ 9836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3783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5869 w 17269"/>
                <a:gd name="connsiteY6" fmla="*/ 5143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4369 w 17269"/>
                <a:gd name="connsiteY6" fmla="*/ 5419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5798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5798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9 h 10115"/>
                <a:gd name="connsiteX1" fmla="*/ 14431 w 17269"/>
                <a:gd name="connsiteY1" fmla="*/ 187 h 10115"/>
                <a:gd name="connsiteX2" fmla="*/ 11553 w 17269"/>
                <a:gd name="connsiteY2" fmla="*/ 10115 h 10115"/>
                <a:gd name="connsiteX3" fmla="*/ 8744 w 17269"/>
                <a:gd name="connsiteY3" fmla="*/ 3 h 10115"/>
                <a:gd name="connsiteX4" fmla="*/ 5798 w 17269"/>
                <a:gd name="connsiteY4" fmla="*/ 9930 h 10115"/>
                <a:gd name="connsiteX5" fmla="*/ 2999 w 17269"/>
                <a:gd name="connsiteY5" fmla="*/ 3 h 10115"/>
                <a:gd name="connsiteX6" fmla="*/ 3031 w 17269"/>
                <a:gd name="connsiteY6" fmla="*/ 5514 h 10115"/>
                <a:gd name="connsiteX7" fmla="*/ 0 w 17269"/>
                <a:gd name="connsiteY7" fmla="*/ 5610 h 10115"/>
                <a:gd name="connsiteX0" fmla="*/ 17269 w 17269"/>
                <a:gd name="connsiteY0" fmla="*/ 9919 h 10115"/>
                <a:gd name="connsiteX1" fmla="*/ 14431 w 17269"/>
                <a:gd name="connsiteY1" fmla="*/ 187 h 10115"/>
                <a:gd name="connsiteX2" fmla="*/ 11553 w 17269"/>
                <a:gd name="connsiteY2" fmla="*/ 10115 h 10115"/>
                <a:gd name="connsiteX3" fmla="*/ 8744 w 17269"/>
                <a:gd name="connsiteY3" fmla="*/ 3 h 10115"/>
                <a:gd name="connsiteX4" fmla="*/ 5798 w 17269"/>
                <a:gd name="connsiteY4" fmla="*/ 9930 h 10115"/>
                <a:gd name="connsiteX5" fmla="*/ 2999 w 17269"/>
                <a:gd name="connsiteY5" fmla="*/ 3 h 10115"/>
                <a:gd name="connsiteX6" fmla="*/ 1585 w 17269"/>
                <a:gd name="connsiteY6" fmla="*/ 5698 h 10115"/>
                <a:gd name="connsiteX7" fmla="*/ 0 w 17269"/>
                <a:gd name="connsiteY7" fmla="*/ 5610 h 10115"/>
                <a:gd name="connsiteX0" fmla="*/ 20025 w 20025"/>
                <a:gd name="connsiteY0" fmla="*/ 9919 h 10115"/>
                <a:gd name="connsiteX1" fmla="*/ 17187 w 20025"/>
                <a:gd name="connsiteY1" fmla="*/ 187 h 10115"/>
                <a:gd name="connsiteX2" fmla="*/ 14309 w 20025"/>
                <a:gd name="connsiteY2" fmla="*/ 10115 h 10115"/>
                <a:gd name="connsiteX3" fmla="*/ 11500 w 20025"/>
                <a:gd name="connsiteY3" fmla="*/ 3 h 10115"/>
                <a:gd name="connsiteX4" fmla="*/ 8554 w 20025"/>
                <a:gd name="connsiteY4" fmla="*/ 9930 h 10115"/>
                <a:gd name="connsiteX5" fmla="*/ 5755 w 20025"/>
                <a:gd name="connsiteY5" fmla="*/ 3 h 10115"/>
                <a:gd name="connsiteX6" fmla="*/ 4341 w 20025"/>
                <a:gd name="connsiteY6" fmla="*/ 5698 h 10115"/>
                <a:gd name="connsiteX7" fmla="*/ 0 w 20025"/>
                <a:gd name="connsiteY7" fmla="*/ 5702 h 10115"/>
                <a:gd name="connsiteX0" fmla="*/ 20025 w 20025"/>
                <a:gd name="connsiteY0" fmla="*/ 9919 h 10115"/>
                <a:gd name="connsiteX1" fmla="*/ 17187 w 20025"/>
                <a:gd name="connsiteY1" fmla="*/ 187 h 10115"/>
                <a:gd name="connsiteX2" fmla="*/ 14309 w 20025"/>
                <a:gd name="connsiteY2" fmla="*/ 10115 h 10115"/>
                <a:gd name="connsiteX3" fmla="*/ 11500 w 20025"/>
                <a:gd name="connsiteY3" fmla="*/ 3 h 10115"/>
                <a:gd name="connsiteX4" fmla="*/ 8554 w 20025"/>
                <a:gd name="connsiteY4" fmla="*/ 9930 h 10115"/>
                <a:gd name="connsiteX5" fmla="*/ 5755 w 20025"/>
                <a:gd name="connsiteY5" fmla="*/ 3 h 10115"/>
                <a:gd name="connsiteX6" fmla="*/ 4341 w 20025"/>
                <a:gd name="connsiteY6" fmla="*/ 5698 h 10115"/>
                <a:gd name="connsiteX7" fmla="*/ 0 w 20025"/>
                <a:gd name="connsiteY7" fmla="*/ 5702 h 10115"/>
                <a:gd name="connsiteX0" fmla="*/ 20011 w 20011"/>
                <a:gd name="connsiteY0" fmla="*/ 9919 h 10115"/>
                <a:gd name="connsiteX1" fmla="*/ 17173 w 20011"/>
                <a:gd name="connsiteY1" fmla="*/ 187 h 10115"/>
                <a:gd name="connsiteX2" fmla="*/ 14295 w 20011"/>
                <a:gd name="connsiteY2" fmla="*/ 10115 h 10115"/>
                <a:gd name="connsiteX3" fmla="*/ 11486 w 20011"/>
                <a:gd name="connsiteY3" fmla="*/ 3 h 10115"/>
                <a:gd name="connsiteX4" fmla="*/ 8540 w 20011"/>
                <a:gd name="connsiteY4" fmla="*/ 9930 h 10115"/>
                <a:gd name="connsiteX5" fmla="*/ 5741 w 20011"/>
                <a:gd name="connsiteY5" fmla="*/ 3 h 10115"/>
                <a:gd name="connsiteX6" fmla="*/ 4327 w 20011"/>
                <a:gd name="connsiteY6" fmla="*/ 5698 h 10115"/>
                <a:gd name="connsiteX7" fmla="*/ 0 w 20011"/>
                <a:gd name="connsiteY7" fmla="*/ 5059 h 10115"/>
                <a:gd name="connsiteX0" fmla="*/ 20011 w 20011"/>
                <a:gd name="connsiteY0" fmla="*/ 9918 h 10115"/>
                <a:gd name="connsiteX1" fmla="*/ 17173 w 20011"/>
                <a:gd name="connsiteY1" fmla="*/ 186 h 10115"/>
                <a:gd name="connsiteX2" fmla="*/ 14295 w 20011"/>
                <a:gd name="connsiteY2" fmla="*/ 10114 h 10115"/>
                <a:gd name="connsiteX3" fmla="*/ 11486 w 20011"/>
                <a:gd name="connsiteY3" fmla="*/ 2 h 10115"/>
                <a:gd name="connsiteX4" fmla="*/ 8540 w 20011"/>
                <a:gd name="connsiteY4" fmla="*/ 9929 h 10115"/>
                <a:gd name="connsiteX5" fmla="*/ 5741 w 20011"/>
                <a:gd name="connsiteY5" fmla="*/ 2 h 10115"/>
                <a:gd name="connsiteX6" fmla="*/ 2881 w 20011"/>
                <a:gd name="connsiteY6" fmla="*/ 10109 h 10115"/>
                <a:gd name="connsiteX7" fmla="*/ 0 w 20011"/>
                <a:gd name="connsiteY7" fmla="*/ 5058 h 10115"/>
                <a:gd name="connsiteX0" fmla="*/ 20011 w 20011"/>
                <a:gd name="connsiteY0" fmla="*/ 9918 h 10115"/>
                <a:gd name="connsiteX1" fmla="*/ 17173 w 20011"/>
                <a:gd name="connsiteY1" fmla="*/ 186 h 10115"/>
                <a:gd name="connsiteX2" fmla="*/ 14295 w 20011"/>
                <a:gd name="connsiteY2" fmla="*/ 10114 h 10115"/>
                <a:gd name="connsiteX3" fmla="*/ 11486 w 20011"/>
                <a:gd name="connsiteY3" fmla="*/ 2 h 10115"/>
                <a:gd name="connsiteX4" fmla="*/ 8540 w 20011"/>
                <a:gd name="connsiteY4" fmla="*/ 9929 h 10115"/>
                <a:gd name="connsiteX5" fmla="*/ 5741 w 20011"/>
                <a:gd name="connsiteY5" fmla="*/ 2 h 10115"/>
                <a:gd name="connsiteX6" fmla="*/ 2881 w 20011"/>
                <a:gd name="connsiteY6" fmla="*/ 10109 h 10115"/>
                <a:gd name="connsiteX7" fmla="*/ 0 w 20011"/>
                <a:gd name="connsiteY7" fmla="*/ 5058 h 10115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231"/>
                <a:gd name="connsiteY0" fmla="*/ 9918 h 10576"/>
                <a:gd name="connsiteX1" fmla="*/ 20024 w 20231"/>
                <a:gd name="connsiteY1" fmla="*/ 9837 h 10576"/>
                <a:gd name="connsiteX2" fmla="*/ 17173 w 20231"/>
                <a:gd name="connsiteY2" fmla="*/ 186 h 10576"/>
                <a:gd name="connsiteX3" fmla="*/ 14295 w 20231"/>
                <a:gd name="connsiteY3" fmla="*/ 10114 h 10576"/>
                <a:gd name="connsiteX4" fmla="*/ 11486 w 20231"/>
                <a:gd name="connsiteY4" fmla="*/ 2 h 10576"/>
                <a:gd name="connsiteX5" fmla="*/ 8540 w 20231"/>
                <a:gd name="connsiteY5" fmla="*/ 9929 h 10576"/>
                <a:gd name="connsiteX6" fmla="*/ 5741 w 20231"/>
                <a:gd name="connsiteY6" fmla="*/ 2 h 10576"/>
                <a:gd name="connsiteX7" fmla="*/ 2881 w 20231"/>
                <a:gd name="connsiteY7" fmla="*/ 10109 h 10576"/>
                <a:gd name="connsiteX8" fmla="*/ 0 w 20231"/>
                <a:gd name="connsiteY8" fmla="*/ 5058 h 10576"/>
                <a:gd name="connsiteX0" fmla="*/ 20011 w 20688"/>
                <a:gd name="connsiteY0" fmla="*/ 9918 h 10114"/>
                <a:gd name="connsiteX1" fmla="*/ 20564 w 20688"/>
                <a:gd name="connsiteY1" fmla="*/ 7539 h 10114"/>
                <a:gd name="connsiteX2" fmla="*/ 17173 w 20688"/>
                <a:gd name="connsiteY2" fmla="*/ 186 h 10114"/>
                <a:gd name="connsiteX3" fmla="*/ 14295 w 20688"/>
                <a:gd name="connsiteY3" fmla="*/ 10114 h 10114"/>
                <a:gd name="connsiteX4" fmla="*/ 11486 w 20688"/>
                <a:gd name="connsiteY4" fmla="*/ 2 h 10114"/>
                <a:gd name="connsiteX5" fmla="*/ 8540 w 20688"/>
                <a:gd name="connsiteY5" fmla="*/ 9929 h 10114"/>
                <a:gd name="connsiteX6" fmla="*/ 5741 w 20688"/>
                <a:gd name="connsiteY6" fmla="*/ 2 h 10114"/>
                <a:gd name="connsiteX7" fmla="*/ 2881 w 20688"/>
                <a:gd name="connsiteY7" fmla="*/ 10109 h 10114"/>
                <a:gd name="connsiteX8" fmla="*/ 0 w 20688"/>
                <a:gd name="connsiteY8" fmla="*/ 5058 h 10114"/>
                <a:gd name="connsiteX0" fmla="*/ 29091 w 29091"/>
                <a:gd name="connsiteY0" fmla="*/ 7252 h 10114"/>
                <a:gd name="connsiteX1" fmla="*/ 20564 w 29091"/>
                <a:gd name="connsiteY1" fmla="*/ 7539 h 10114"/>
                <a:gd name="connsiteX2" fmla="*/ 17173 w 29091"/>
                <a:gd name="connsiteY2" fmla="*/ 186 h 10114"/>
                <a:gd name="connsiteX3" fmla="*/ 14295 w 29091"/>
                <a:gd name="connsiteY3" fmla="*/ 10114 h 10114"/>
                <a:gd name="connsiteX4" fmla="*/ 11486 w 29091"/>
                <a:gd name="connsiteY4" fmla="*/ 2 h 10114"/>
                <a:gd name="connsiteX5" fmla="*/ 8540 w 29091"/>
                <a:gd name="connsiteY5" fmla="*/ 9929 h 10114"/>
                <a:gd name="connsiteX6" fmla="*/ 5741 w 29091"/>
                <a:gd name="connsiteY6" fmla="*/ 2 h 10114"/>
                <a:gd name="connsiteX7" fmla="*/ 2881 w 29091"/>
                <a:gd name="connsiteY7" fmla="*/ 10109 h 10114"/>
                <a:gd name="connsiteX8" fmla="*/ 0 w 29091"/>
                <a:gd name="connsiteY8" fmla="*/ 5058 h 10114"/>
                <a:gd name="connsiteX0" fmla="*/ 29091 w 29091"/>
                <a:gd name="connsiteY0" fmla="*/ 7252 h 10465"/>
                <a:gd name="connsiteX1" fmla="*/ 20024 w 29091"/>
                <a:gd name="connsiteY1" fmla="*/ 10113 h 10465"/>
                <a:gd name="connsiteX2" fmla="*/ 17173 w 29091"/>
                <a:gd name="connsiteY2" fmla="*/ 186 h 10465"/>
                <a:gd name="connsiteX3" fmla="*/ 14295 w 29091"/>
                <a:gd name="connsiteY3" fmla="*/ 10114 h 10465"/>
                <a:gd name="connsiteX4" fmla="*/ 11486 w 29091"/>
                <a:gd name="connsiteY4" fmla="*/ 2 h 10465"/>
                <a:gd name="connsiteX5" fmla="*/ 8540 w 29091"/>
                <a:gd name="connsiteY5" fmla="*/ 9929 h 10465"/>
                <a:gd name="connsiteX6" fmla="*/ 5741 w 29091"/>
                <a:gd name="connsiteY6" fmla="*/ 2 h 10465"/>
                <a:gd name="connsiteX7" fmla="*/ 2881 w 29091"/>
                <a:gd name="connsiteY7" fmla="*/ 10109 h 10465"/>
                <a:gd name="connsiteX8" fmla="*/ 0 w 29091"/>
                <a:gd name="connsiteY8" fmla="*/ 5058 h 10465"/>
                <a:gd name="connsiteX0" fmla="*/ 29091 w 29091"/>
                <a:gd name="connsiteY0" fmla="*/ 7252 h 10465"/>
                <a:gd name="connsiteX1" fmla="*/ 20024 w 29091"/>
                <a:gd name="connsiteY1" fmla="*/ 10113 h 10465"/>
                <a:gd name="connsiteX2" fmla="*/ 17173 w 29091"/>
                <a:gd name="connsiteY2" fmla="*/ 186 h 10465"/>
                <a:gd name="connsiteX3" fmla="*/ 14295 w 29091"/>
                <a:gd name="connsiteY3" fmla="*/ 10114 h 10465"/>
                <a:gd name="connsiteX4" fmla="*/ 11486 w 29091"/>
                <a:gd name="connsiteY4" fmla="*/ 2 h 10465"/>
                <a:gd name="connsiteX5" fmla="*/ 8540 w 29091"/>
                <a:gd name="connsiteY5" fmla="*/ 9929 h 10465"/>
                <a:gd name="connsiteX6" fmla="*/ 5741 w 29091"/>
                <a:gd name="connsiteY6" fmla="*/ 2 h 10465"/>
                <a:gd name="connsiteX7" fmla="*/ 2881 w 29091"/>
                <a:gd name="connsiteY7" fmla="*/ 10109 h 10465"/>
                <a:gd name="connsiteX8" fmla="*/ 0 w 29091"/>
                <a:gd name="connsiteY8" fmla="*/ 5058 h 10465"/>
                <a:gd name="connsiteX0" fmla="*/ 29091 w 29091"/>
                <a:gd name="connsiteY0" fmla="*/ 7252 h 11004"/>
                <a:gd name="connsiteX1" fmla="*/ 22322 w 29091"/>
                <a:gd name="connsiteY1" fmla="*/ 10205 h 11004"/>
                <a:gd name="connsiteX2" fmla="*/ 20024 w 29091"/>
                <a:gd name="connsiteY2" fmla="*/ 10113 h 11004"/>
                <a:gd name="connsiteX3" fmla="*/ 17173 w 29091"/>
                <a:gd name="connsiteY3" fmla="*/ 186 h 11004"/>
                <a:gd name="connsiteX4" fmla="*/ 14295 w 29091"/>
                <a:gd name="connsiteY4" fmla="*/ 10114 h 11004"/>
                <a:gd name="connsiteX5" fmla="*/ 11486 w 29091"/>
                <a:gd name="connsiteY5" fmla="*/ 2 h 11004"/>
                <a:gd name="connsiteX6" fmla="*/ 8540 w 29091"/>
                <a:gd name="connsiteY6" fmla="*/ 9929 h 11004"/>
                <a:gd name="connsiteX7" fmla="*/ 5741 w 29091"/>
                <a:gd name="connsiteY7" fmla="*/ 2 h 11004"/>
                <a:gd name="connsiteX8" fmla="*/ 2881 w 29091"/>
                <a:gd name="connsiteY8" fmla="*/ 10109 h 11004"/>
                <a:gd name="connsiteX9" fmla="*/ 0 w 29091"/>
                <a:gd name="connsiteY9" fmla="*/ 5058 h 11004"/>
                <a:gd name="connsiteX0" fmla="*/ 29091 w 29091"/>
                <a:gd name="connsiteY0" fmla="*/ 7252 h 10920"/>
                <a:gd name="connsiteX1" fmla="*/ 24659 w 29091"/>
                <a:gd name="connsiteY1" fmla="*/ 9102 h 10920"/>
                <a:gd name="connsiteX2" fmla="*/ 22322 w 29091"/>
                <a:gd name="connsiteY2" fmla="*/ 10205 h 10920"/>
                <a:gd name="connsiteX3" fmla="*/ 20024 w 29091"/>
                <a:gd name="connsiteY3" fmla="*/ 10113 h 10920"/>
                <a:gd name="connsiteX4" fmla="*/ 17173 w 29091"/>
                <a:gd name="connsiteY4" fmla="*/ 186 h 10920"/>
                <a:gd name="connsiteX5" fmla="*/ 14295 w 29091"/>
                <a:gd name="connsiteY5" fmla="*/ 10114 h 10920"/>
                <a:gd name="connsiteX6" fmla="*/ 11486 w 29091"/>
                <a:gd name="connsiteY6" fmla="*/ 2 h 10920"/>
                <a:gd name="connsiteX7" fmla="*/ 8540 w 29091"/>
                <a:gd name="connsiteY7" fmla="*/ 9929 h 10920"/>
                <a:gd name="connsiteX8" fmla="*/ 5741 w 29091"/>
                <a:gd name="connsiteY8" fmla="*/ 2 h 10920"/>
                <a:gd name="connsiteX9" fmla="*/ 2881 w 29091"/>
                <a:gd name="connsiteY9" fmla="*/ 10109 h 10920"/>
                <a:gd name="connsiteX10" fmla="*/ 0 w 29091"/>
                <a:gd name="connsiteY10" fmla="*/ 5058 h 10920"/>
                <a:gd name="connsiteX0" fmla="*/ 29091 w 29091"/>
                <a:gd name="connsiteY0" fmla="*/ 7252 h 10920"/>
                <a:gd name="connsiteX1" fmla="*/ 26659 w 29091"/>
                <a:gd name="connsiteY1" fmla="*/ 8275 h 10920"/>
                <a:gd name="connsiteX2" fmla="*/ 24659 w 29091"/>
                <a:gd name="connsiteY2" fmla="*/ 9102 h 10920"/>
                <a:gd name="connsiteX3" fmla="*/ 22322 w 29091"/>
                <a:gd name="connsiteY3" fmla="*/ 10205 h 10920"/>
                <a:gd name="connsiteX4" fmla="*/ 20024 w 29091"/>
                <a:gd name="connsiteY4" fmla="*/ 10113 h 10920"/>
                <a:gd name="connsiteX5" fmla="*/ 17173 w 29091"/>
                <a:gd name="connsiteY5" fmla="*/ 186 h 10920"/>
                <a:gd name="connsiteX6" fmla="*/ 14295 w 29091"/>
                <a:gd name="connsiteY6" fmla="*/ 10114 h 10920"/>
                <a:gd name="connsiteX7" fmla="*/ 11486 w 29091"/>
                <a:gd name="connsiteY7" fmla="*/ 2 h 10920"/>
                <a:gd name="connsiteX8" fmla="*/ 8540 w 29091"/>
                <a:gd name="connsiteY8" fmla="*/ 9929 h 10920"/>
                <a:gd name="connsiteX9" fmla="*/ 5741 w 29091"/>
                <a:gd name="connsiteY9" fmla="*/ 2 h 10920"/>
                <a:gd name="connsiteX10" fmla="*/ 2881 w 29091"/>
                <a:gd name="connsiteY10" fmla="*/ 10109 h 10920"/>
                <a:gd name="connsiteX11" fmla="*/ 0 w 29091"/>
                <a:gd name="connsiteY11" fmla="*/ 5058 h 10920"/>
                <a:gd name="connsiteX0" fmla="*/ 29091 w 29091"/>
                <a:gd name="connsiteY0" fmla="*/ 7252 h 10920"/>
                <a:gd name="connsiteX1" fmla="*/ 28010 w 29091"/>
                <a:gd name="connsiteY1" fmla="*/ 7631 h 10920"/>
                <a:gd name="connsiteX2" fmla="*/ 26659 w 29091"/>
                <a:gd name="connsiteY2" fmla="*/ 8275 h 10920"/>
                <a:gd name="connsiteX3" fmla="*/ 24659 w 29091"/>
                <a:gd name="connsiteY3" fmla="*/ 9102 h 10920"/>
                <a:gd name="connsiteX4" fmla="*/ 22322 w 29091"/>
                <a:gd name="connsiteY4" fmla="*/ 10205 h 10920"/>
                <a:gd name="connsiteX5" fmla="*/ 20024 w 29091"/>
                <a:gd name="connsiteY5" fmla="*/ 10113 h 10920"/>
                <a:gd name="connsiteX6" fmla="*/ 17173 w 29091"/>
                <a:gd name="connsiteY6" fmla="*/ 186 h 10920"/>
                <a:gd name="connsiteX7" fmla="*/ 14295 w 29091"/>
                <a:gd name="connsiteY7" fmla="*/ 10114 h 10920"/>
                <a:gd name="connsiteX8" fmla="*/ 11486 w 29091"/>
                <a:gd name="connsiteY8" fmla="*/ 2 h 10920"/>
                <a:gd name="connsiteX9" fmla="*/ 8540 w 29091"/>
                <a:gd name="connsiteY9" fmla="*/ 9929 h 10920"/>
                <a:gd name="connsiteX10" fmla="*/ 5741 w 29091"/>
                <a:gd name="connsiteY10" fmla="*/ 2 h 10920"/>
                <a:gd name="connsiteX11" fmla="*/ 2881 w 29091"/>
                <a:gd name="connsiteY11" fmla="*/ 10109 h 10920"/>
                <a:gd name="connsiteX12" fmla="*/ 0 w 29091"/>
                <a:gd name="connsiteY12" fmla="*/ 5058 h 10920"/>
                <a:gd name="connsiteX0" fmla="*/ 29091 w 29091"/>
                <a:gd name="connsiteY0" fmla="*/ 7252 h 10920"/>
                <a:gd name="connsiteX1" fmla="*/ 28010 w 29091"/>
                <a:gd name="connsiteY1" fmla="*/ 7631 h 10920"/>
                <a:gd name="connsiteX2" fmla="*/ 26659 w 29091"/>
                <a:gd name="connsiteY2" fmla="*/ 8275 h 10920"/>
                <a:gd name="connsiteX3" fmla="*/ 24659 w 29091"/>
                <a:gd name="connsiteY3" fmla="*/ 9102 h 10920"/>
                <a:gd name="connsiteX4" fmla="*/ 22322 w 29091"/>
                <a:gd name="connsiteY4" fmla="*/ 10205 h 10920"/>
                <a:gd name="connsiteX5" fmla="*/ 20024 w 29091"/>
                <a:gd name="connsiteY5" fmla="*/ 10113 h 10920"/>
                <a:gd name="connsiteX6" fmla="*/ 17173 w 29091"/>
                <a:gd name="connsiteY6" fmla="*/ 186 h 10920"/>
                <a:gd name="connsiteX7" fmla="*/ 14295 w 29091"/>
                <a:gd name="connsiteY7" fmla="*/ 10114 h 10920"/>
                <a:gd name="connsiteX8" fmla="*/ 11486 w 29091"/>
                <a:gd name="connsiteY8" fmla="*/ 2 h 10920"/>
                <a:gd name="connsiteX9" fmla="*/ 8540 w 29091"/>
                <a:gd name="connsiteY9" fmla="*/ 9929 h 10920"/>
                <a:gd name="connsiteX10" fmla="*/ 5741 w 29091"/>
                <a:gd name="connsiteY10" fmla="*/ 2 h 10920"/>
                <a:gd name="connsiteX11" fmla="*/ 2881 w 29091"/>
                <a:gd name="connsiteY11" fmla="*/ 10109 h 10920"/>
                <a:gd name="connsiteX12" fmla="*/ 0 w 29091"/>
                <a:gd name="connsiteY12" fmla="*/ 5058 h 10920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6659 w 29091"/>
                <a:gd name="connsiteY2" fmla="*/ 8275 h 10282"/>
                <a:gd name="connsiteX3" fmla="*/ 24659 w 29091"/>
                <a:gd name="connsiteY3" fmla="*/ 9102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6659 w 29091"/>
                <a:gd name="connsiteY2" fmla="*/ 8275 h 10282"/>
                <a:gd name="connsiteX3" fmla="*/ 25686 w 29091"/>
                <a:gd name="connsiteY3" fmla="*/ 10113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8591 w 29091"/>
                <a:gd name="connsiteY2" fmla="*/ 646 h 10282"/>
                <a:gd name="connsiteX3" fmla="*/ 25686 w 29091"/>
                <a:gd name="connsiteY3" fmla="*/ 10113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34307 w 34307"/>
                <a:gd name="connsiteY0" fmla="*/ 450 h 10282"/>
                <a:gd name="connsiteX1" fmla="*/ 28010 w 34307"/>
                <a:gd name="connsiteY1" fmla="*/ 7631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405"/>
                <a:gd name="connsiteX1" fmla="*/ 31402 w 34307"/>
                <a:gd name="connsiteY1" fmla="*/ 10205 h 10405"/>
                <a:gd name="connsiteX2" fmla="*/ 28605 w 34307"/>
                <a:gd name="connsiteY2" fmla="*/ 370 h 10405"/>
                <a:gd name="connsiteX3" fmla="*/ 25686 w 34307"/>
                <a:gd name="connsiteY3" fmla="*/ 10389 h 10405"/>
                <a:gd name="connsiteX4" fmla="*/ 22903 w 34307"/>
                <a:gd name="connsiteY4" fmla="*/ 370 h 10405"/>
                <a:gd name="connsiteX5" fmla="*/ 20024 w 34307"/>
                <a:gd name="connsiteY5" fmla="*/ 10113 h 10405"/>
                <a:gd name="connsiteX6" fmla="*/ 17173 w 34307"/>
                <a:gd name="connsiteY6" fmla="*/ 186 h 10405"/>
                <a:gd name="connsiteX7" fmla="*/ 14295 w 34307"/>
                <a:gd name="connsiteY7" fmla="*/ 10114 h 10405"/>
                <a:gd name="connsiteX8" fmla="*/ 11486 w 34307"/>
                <a:gd name="connsiteY8" fmla="*/ 2 h 10405"/>
                <a:gd name="connsiteX9" fmla="*/ 8540 w 34307"/>
                <a:gd name="connsiteY9" fmla="*/ 9929 h 10405"/>
                <a:gd name="connsiteX10" fmla="*/ 5741 w 34307"/>
                <a:gd name="connsiteY10" fmla="*/ 2 h 10405"/>
                <a:gd name="connsiteX11" fmla="*/ 2881 w 34307"/>
                <a:gd name="connsiteY11" fmla="*/ 10109 h 10405"/>
                <a:gd name="connsiteX12" fmla="*/ 0 w 34307"/>
                <a:gd name="connsiteY12" fmla="*/ 5058 h 10405"/>
                <a:gd name="connsiteX0" fmla="*/ 34307 w 34307"/>
                <a:gd name="connsiteY0" fmla="*/ 450 h 10405"/>
                <a:gd name="connsiteX1" fmla="*/ 31402 w 34307"/>
                <a:gd name="connsiteY1" fmla="*/ 10205 h 10405"/>
                <a:gd name="connsiteX2" fmla="*/ 28605 w 34307"/>
                <a:gd name="connsiteY2" fmla="*/ 370 h 10405"/>
                <a:gd name="connsiteX3" fmla="*/ 25686 w 34307"/>
                <a:gd name="connsiteY3" fmla="*/ 10389 h 10405"/>
                <a:gd name="connsiteX4" fmla="*/ 22903 w 34307"/>
                <a:gd name="connsiteY4" fmla="*/ 370 h 10405"/>
                <a:gd name="connsiteX5" fmla="*/ 20024 w 34307"/>
                <a:gd name="connsiteY5" fmla="*/ 10113 h 10405"/>
                <a:gd name="connsiteX6" fmla="*/ 17173 w 34307"/>
                <a:gd name="connsiteY6" fmla="*/ 186 h 10405"/>
                <a:gd name="connsiteX7" fmla="*/ 14295 w 34307"/>
                <a:gd name="connsiteY7" fmla="*/ 10114 h 10405"/>
                <a:gd name="connsiteX8" fmla="*/ 11486 w 34307"/>
                <a:gd name="connsiteY8" fmla="*/ 2 h 10405"/>
                <a:gd name="connsiteX9" fmla="*/ 8540 w 34307"/>
                <a:gd name="connsiteY9" fmla="*/ 9929 h 10405"/>
                <a:gd name="connsiteX10" fmla="*/ 5741 w 34307"/>
                <a:gd name="connsiteY10" fmla="*/ 2 h 10405"/>
                <a:gd name="connsiteX11" fmla="*/ 2881 w 34307"/>
                <a:gd name="connsiteY11" fmla="*/ 10109 h 10405"/>
                <a:gd name="connsiteX12" fmla="*/ 0 w 34307"/>
                <a:gd name="connsiteY12" fmla="*/ 5058 h 10405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903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483"/>
                <a:gd name="connsiteX1" fmla="*/ 31402 w 34307"/>
                <a:gd name="connsiteY1" fmla="*/ 10205 h 10483"/>
                <a:gd name="connsiteX2" fmla="*/ 28605 w 34307"/>
                <a:gd name="connsiteY2" fmla="*/ 370 h 10483"/>
                <a:gd name="connsiteX3" fmla="*/ 25686 w 34307"/>
                <a:gd name="connsiteY3" fmla="*/ 10389 h 10483"/>
                <a:gd name="connsiteX4" fmla="*/ 22862 w 34307"/>
                <a:gd name="connsiteY4" fmla="*/ 370 h 10483"/>
                <a:gd name="connsiteX5" fmla="*/ 20038 w 34307"/>
                <a:gd name="connsiteY5" fmla="*/ 10481 h 10483"/>
                <a:gd name="connsiteX6" fmla="*/ 17173 w 34307"/>
                <a:gd name="connsiteY6" fmla="*/ 186 h 10483"/>
                <a:gd name="connsiteX7" fmla="*/ 14295 w 34307"/>
                <a:gd name="connsiteY7" fmla="*/ 10114 h 10483"/>
                <a:gd name="connsiteX8" fmla="*/ 11486 w 34307"/>
                <a:gd name="connsiteY8" fmla="*/ 2 h 10483"/>
                <a:gd name="connsiteX9" fmla="*/ 8540 w 34307"/>
                <a:gd name="connsiteY9" fmla="*/ 9929 h 10483"/>
                <a:gd name="connsiteX10" fmla="*/ 5741 w 34307"/>
                <a:gd name="connsiteY10" fmla="*/ 2 h 10483"/>
                <a:gd name="connsiteX11" fmla="*/ 2881 w 34307"/>
                <a:gd name="connsiteY11" fmla="*/ 10109 h 10483"/>
                <a:gd name="connsiteX12" fmla="*/ 0 w 34307"/>
                <a:gd name="connsiteY12" fmla="*/ 5058 h 10483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4639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4639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5477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5477 h 10481"/>
                <a:gd name="connsiteX0" fmla="*/ 36129 w 36344"/>
                <a:gd name="connsiteY0" fmla="*/ 774 h 10805"/>
                <a:gd name="connsiteX1" fmla="*/ 36129 w 36344"/>
                <a:gd name="connsiteY1" fmla="*/ 708 h 10805"/>
                <a:gd name="connsiteX2" fmla="*/ 33224 w 36344"/>
                <a:gd name="connsiteY2" fmla="*/ 10529 h 10805"/>
                <a:gd name="connsiteX3" fmla="*/ 30427 w 36344"/>
                <a:gd name="connsiteY3" fmla="*/ 694 h 10805"/>
                <a:gd name="connsiteX4" fmla="*/ 27508 w 36344"/>
                <a:gd name="connsiteY4" fmla="*/ 10713 h 10805"/>
                <a:gd name="connsiteX5" fmla="*/ 24684 w 36344"/>
                <a:gd name="connsiteY5" fmla="*/ 694 h 10805"/>
                <a:gd name="connsiteX6" fmla="*/ 21860 w 36344"/>
                <a:gd name="connsiteY6" fmla="*/ 10805 h 10805"/>
                <a:gd name="connsiteX7" fmla="*/ 18995 w 36344"/>
                <a:gd name="connsiteY7" fmla="*/ 510 h 10805"/>
                <a:gd name="connsiteX8" fmla="*/ 16117 w 36344"/>
                <a:gd name="connsiteY8" fmla="*/ 10438 h 10805"/>
                <a:gd name="connsiteX9" fmla="*/ 13308 w 36344"/>
                <a:gd name="connsiteY9" fmla="*/ 326 h 10805"/>
                <a:gd name="connsiteX10" fmla="*/ 10362 w 36344"/>
                <a:gd name="connsiteY10" fmla="*/ 10253 h 10805"/>
                <a:gd name="connsiteX11" fmla="*/ 7563 w 36344"/>
                <a:gd name="connsiteY11" fmla="*/ 326 h 10805"/>
                <a:gd name="connsiteX12" fmla="*/ 4703 w 36344"/>
                <a:gd name="connsiteY12" fmla="*/ 10433 h 10805"/>
                <a:gd name="connsiteX13" fmla="*/ 0 w 36344"/>
                <a:gd name="connsiteY13" fmla="*/ 5801 h 10805"/>
                <a:gd name="connsiteX0" fmla="*/ 36129 w 38413"/>
                <a:gd name="connsiteY0" fmla="*/ 450 h 10481"/>
                <a:gd name="connsiteX1" fmla="*/ 38356 w 38413"/>
                <a:gd name="connsiteY1" fmla="*/ 4365 h 10481"/>
                <a:gd name="connsiteX2" fmla="*/ 33224 w 38413"/>
                <a:gd name="connsiteY2" fmla="*/ 10205 h 10481"/>
                <a:gd name="connsiteX3" fmla="*/ 30427 w 38413"/>
                <a:gd name="connsiteY3" fmla="*/ 370 h 10481"/>
                <a:gd name="connsiteX4" fmla="*/ 27508 w 38413"/>
                <a:gd name="connsiteY4" fmla="*/ 10389 h 10481"/>
                <a:gd name="connsiteX5" fmla="*/ 24684 w 38413"/>
                <a:gd name="connsiteY5" fmla="*/ 370 h 10481"/>
                <a:gd name="connsiteX6" fmla="*/ 21860 w 38413"/>
                <a:gd name="connsiteY6" fmla="*/ 10481 h 10481"/>
                <a:gd name="connsiteX7" fmla="*/ 18995 w 38413"/>
                <a:gd name="connsiteY7" fmla="*/ 186 h 10481"/>
                <a:gd name="connsiteX8" fmla="*/ 16117 w 38413"/>
                <a:gd name="connsiteY8" fmla="*/ 10114 h 10481"/>
                <a:gd name="connsiteX9" fmla="*/ 13308 w 38413"/>
                <a:gd name="connsiteY9" fmla="*/ 2 h 10481"/>
                <a:gd name="connsiteX10" fmla="*/ 10362 w 38413"/>
                <a:gd name="connsiteY10" fmla="*/ 9929 h 10481"/>
                <a:gd name="connsiteX11" fmla="*/ 7563 w 38413"/>
                <a:gd name="connsiteY11" fmla="*/ 2 h 10481"/>
                <a:gd name="connsiteX12" fmla="*/ 4703 w 38413"/>
                <a:gd name="connsiteY12" fmla="*/ 10109 h 10481"/>
                <a:gd name="connsiteX13" fmla="*/ 0 w 38413"/>
                <a:gd name="connsiteY13" fmla="*/ 5477 h 10481"/>
                <a:gd name="connsiteX0" fmla="*/ 36078 w 38412"/>
                <a:gd name="connsiteY0" fmla="*/ 3383 h 10481"/>
                <a:gd name="connsiteX1" fmla="*/ 38356 w 38412"/>
                <a:gd name="connsiteY1" fmla="*/ 4365 h 10481"/>
                <a:gd name="connsiteX2" fmla="*/ 33224 w 38412"/>
                <a:gd name="connsiteY2" fmla="*/ 10205 h 10481"/>
                <a:gd name="connsiteX3" fmla="*/ 30427 w 38412"/>
                <a:gd name="connsiteY3" fmla="*/ 370 h 10481"/>
                <a:gd name="connsiteX4" fmla="*/ 27508 w 38412"/>
                <a:gd name="connsiteY4" fmla="*/ 10389 h 10481"/>
                <a:gd name="connsiteX5" fmla="*/ 24684 w 38412"/>
                <a:gd name="connsiteY5" fmla="*/ 370 h 10481"/>
                <a:gd name="connsiteX6" fmla="*/ 21860 w 38412"/>
                <a:gd name="connsiteY6" fmla="*/ 10481 h 10481"/>
                <a:gd name="connsiteX7" fmla="*/ 18995 w 38412"/>
                <a:gd name="connsiteY7" fmla="*/ 186 h 10481"/>
                <a:gd name="connsiteX8" fmla="*/ 16117 w 38412"/>
                <a:gd name="connsiteY8" fmla="*/ 10114 h 10481"/>
                <a:gd name="connsiteX9" fmla="*/ 13308 w 38412"/>
                <a:gd name="connsiteY9" fmla="*/ 2 h 10481"/>
                <a:gd name="connsiteX10" fmla="*/ 10362 w 38412"/>
                <a:gd name="connsiteY10" fmla="*/ 9929 h 10481"/>
                <a:gd name="connsiteX11" fmla="*/ 7563 w 38412"/>
                <a:gd name="connsiteY11" fmla="*/ 2 h 10481"/>
                <a:gd name="connsiteX12" fmla="*/ 4703 w 38412"/>
                <a:gd name="connsiteY12" fmla="*/ 10109 h 10481"/>
                <a:gd name="connsiteX13" fmla="*/ 0 w 38412"/>
                <a:gd name="connsiteY13" fmla="*/ 5477 h 10481"/>
                <a:gd name="connsiteX0" fmla="*/ 36078 w 36331"/>
                <a:gd name="connsiteY0" fmla="*/ 3542 h 10640"/>
                <a:gd name="connsiteX1" fmla="*/ 36129 w 36331"/>
                <a:gd name="connsiteY1" fmla="*/ 334 h 10640"/>
                <a:gd name="connsiteX2" fmla="*/ 33224 w 36331"/>
                <a:gd name="connsiteY2" fmla="*/ 10364 h 10640"/>
                <a:gd name="connsiteX3" fmla="*/ 30427 w 36331"/>
                <a:gd name="connsiteY3" fmla="*/ 529 h 10640"/>
                <a:gd name="connsiteX4" fmla="*/ 27508 w 36331"/>
                <a:gd name="connsiteY4" fmla="*/ 10548 h 10640"/>
                <a:gd name="connsiteX5" fmla="*/ 24684 w 36331"/>
                <a:gd name="connsiteY5" fmla="*/ 529 h 10640"/>
                <a:gd name="connsiteX6" fmla="*/ 21860 w 36331"/>
                <a:gd name="connsiteY6" fmla="*/ 10640 h 10640"/>
                <a:gd name="connsiteX7" fmla="*/ 18995 w 36331"/>
                <a:gd name="connsiteY7" fmla="*/ 345 h 10640"/>
                <a:gd name="connsiteX8" fmla="*/ 16117 w 36331"/>
                <a:gd name="connsiteY8" fmla="*/ 10273 h 10640"/>
                <a:gd name="connsiteX9" fmla="*/ 13308 w 36331"/>
                <a:gd name="connsiteY9" fmla="*/ 161 h 10640"/>
                <a:gd name="connsiteX10" fmla="*/ 10362 w 36331"/>
                <a:gd name="connsiteY10" fmla="*/ 10088 h 10640"/>
                <a:gd name="connsiteX11" fmla="*/ 7563 w 36331"/>
                <a:gd name="connsiteY11" fmla="*/ 161 h 10640"/>
                <a:gd name="connsiteX12" fmla="*/ 4703 w 36331"/>
                <a:gd name="connsiteY12" fmla="*/ 10268 h 10640"/>
                <a:gd name="connsiteX13" fmla="*/ 0 w 36331"/>
                <a:gd name="connsiteY13" fmla="*/ 5636 h 10640"/>
                <a:gd name="connsiteX0" fmla="*/ 42657 w 42657"/>
                <a:gd name="connsiteY0" fmla="*/ 6980 h 10516"/>
                <a:gd name="connsiteX1" fmla="*/ 36129 w 42657"/>
                <a:gd name="connsiteY1" fmla="*/ 210 h 10516"/>
                <a:gd name="connsiteX2" fmla="*/ 33224 w 42657"/>
                <a:gd name="connsiteY2" fmla="*/ 10240 h 10516"/>
                <a:gd name="connsiteX3" fmla="*/ 30427 w 42657"/>
                <a:gd name="connsiteY3" fmla="*/ 405 h 10516"/>
                <a:gd name="connsiteX4" fmla="*/ 27508 w 42657"/>
                <a:gd name="connsiteY4" fmla="*/ 10424 h 10516"/>
                <a:gd name="connsiteX5" fmla="*/ 24684 w 42657"/>
                <a:gd name="connsiteY5" fmla="*/ 405 h 10516"/>
                <a:gd name="connsiteX6" fmla="*/ 21860 w 42657"/>
                <a:gd name="connsiteY6" fmla="*/ 10516 h 10516"/>
                <a:gd name="connsiteX7" fmla="*/ 18995 w 42657"/>
                <a:gd name="connsiteY7" fmla="*/ 221 h 10516"/>
                <a:gd name="connsiteX8" fmla="*/ 16117 w 42657"/>
                <a:gd name="connsiteY8" fmla="*/ 10149 h 10516"/>
                <a:gd name="connsiteX9" fmla="*/ 13308 w 42657"/>
                <a:gd name="connsiteY9" fmla="*/ 37 h 10516"/>
                <a:gd name="connsiteX10" fmla="*/ 10362 w 42657"/>
                <a:gd name="connsiteY10" fmla="*/ 9964 h 10516"/>
                <a:gd name="connsiteX11" fmla="*/ 7563 w 42657"/>
                <a:gd name="connsiteY11" fmla="*/ 37 h 10516"/>
                <a:gd name="connsiteX12" fmla="*/ 4703 w 42657"/>
                <a:gd name="connsiteY12" fmla="*/ 10144 h 10516"/>
                <a:gd name="connsiteX13" fmla="*/ 0 w 42657"/>
                <a:gd name="connsiteY13" fmla="*/ 5512 h 10516"/>
                <a:gd name="connsiteX0" fmla="*/ 42657 w 42657"/>
                <a:gd name="connsiteY0" fmla="*/ 6980 h 10516"/>
                <a:gd name="connsiteX1" fmla="*/ 36129 w 42657"/>
                <a:gd name="connsiteY1" fmla="*/ 210 h 10516"/>
                <a:gd name="connsiteX2" fmla="*/ 33224 w 42657"/>
                <a:gd name="connsiteY2" fmla="*/ 10240 h 10516"/>
                <a:gd name="connsiteX3" fmla="*/ 30427 w 42657"/>
                <a:gd name="connsiteY3" fmla="*/ 405 h 10516"/>
                <a:gd name="connsiteX4" fmla="*/ 27508 w 42657"/>
                <a:gd name="connsiteY4" fmla="*/ 10424 h 10516"/>
                <a:gd name="connsiteX5" fmla="*/ 24684 w 42657"/>
                <a:gd name="connsiteY5" fmla="*/ 405 h 10516"/>
                <a:gd name="connsiteX6" fmla="*/ 21860 w 42657"/>
                <a:gd name="connsiteY6" fmla="*/ 10516 h 10516"/>
                <a:gd name="connsiteX7" fmla="*/ 18995 w 42657"/>
                <a:gd name="connsiteY7" fmla="*/ 221 h 10516"/>
                <a:gd name="connsiteX8" fmla="*/ 16117 w 42657"/>
                <a:gd name="connsiteY8" fmla="*/ 10149 h 10516"/>
                <a:gd name="connsiteX9" fmla="*/ 13308 w 42657"/>
                <a:gd name="connsiteY9" fmla="*/ 37 h 10516"/>
                <a:gd name="connsiteX10" fmla="*/ 10362 w 42657"/>
                <a:gd name="connsiteY10" fmla="*/ 9964 h 10516"/>
                <a:gd name="connsiteX11" fmla="*/ 7563 w 42657"/>
                <a:gd name="connsiteY11" fmla="*/ 37 h 10516"/>
                <a:gd name="connsiteX12" fmla="*/ 4703 w 42657"/>
                <a:gd name="connsiteY12" fmla="*/ 10144 h 10516"/>
                <a:gd name="connsiteX13" fmla="*/ 0 w 42657"/>
                <a:gd name="connsiteY13" fmla="*/ 5512 h 10516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7202 h 10738"/>
                <a:gd name="connsiteX1" fmla="*/ 36129 w 42657"/>
                <a:gd name="connsiteY1" fmla="*/ 13 h 10738"/>
                <a:gd name="connsiteX2" fmla="*/ 33224 w 42657"/>
                <a:gd name="connsiteY2" fmla="*/ 10462 h 10738"/>
                <a:gd name="connsiteX3" fmla="*/ 30427 w 42657"/>
                <a:gd name="connsiteY3" fmla="*/ 627 h 10738"/>
                <a:gd name="connsiteX4" fmla="*/ 27508 w 42657"/>
                <a:gd name="connsiteY4" fmla="*/ 10646 h 10738"/>
                <a:gd name="connsiteX5" fmla="*/ 24684 w 42657"/>
                <a:gd name="connsiteY5" fmla="*/ 627 h 10738"/>
                <a:gd name="connsiteX6" fmla="*/ 21860 w 42657"/>
                <a:gd name="connsiteY6" fmla="*/ 10738 h 10738"/>
                <a:gd name="connsiteX7" fmla="*/ 18995 w 42657"/>
                <a:gd name="connsiteY7" fmla="*/ 443 h 10738"/>
                <a:gd name="connsiteX8" fmla="*/ 16117 w 42657"/>
                <a:gd name="connsiteY8" fmla="*/ 10371 h 10738"/>
                <a:gd name="connsiteX9" fmla="*/ 13308 w 42657"/>
                <a:gd name="connsiteY9" fmla="*/ 259 h 10738"/>
                <a:gd name="connsiteX10" fmla="*/ 10362 w 42657"/>
                <a:gd name="connsiteY10" fmla="*/ 10186 h 10738"/>
                <a:gd name="connsiteX11" fmla="*/ 7563 w 42657"/>
                <a:gd name="connsiteY11" fmla="*/ 259 h 10738"/>
                <a:gd name="connsiteX12" fmla="*/ 4703 w 42657"/>
                <a:gd name="connsiteY12" fmla="*/ 10366 h 10738"/>
                <a:gd name="connsiteX13" fmla="*/ 0 w 42657"/>
                <a:gd name="connsiteY13" fmla="*/ 5734 h 10738"/>
                <a:gd name="connsiteX0" fmla="*/ 42657 w 42657"/>
                <a:gd name="connsiteY0" fmla="*/ 7194 h 10730"/>
                <a:gd name="connsiteX1" fmla="*/ 36129 w 42657"/>
                <a:gd name="connsiteY1" fmla="*/ 5 h 10730"/>
                <a:gd name="connsiteX2" fmla="*/ 33224 w 42657"/>
                <a:gd name="connsiteY2" fmla="*/ 10454 h 10730"/>
                <a:gd name="connsiteX3" fmla="*/ 30427 w 42657"/>
                <a:gd name="connsiteY3" fmla="*/ 619 h 10730"/>
                <a:gd name="connsiteX4" fmla="*/ 27508 w 42657"/>
                <a:gd name="connsiteY4" fmla="*/ 10638 h 10730"/>
                <a:gd name="connsiteX5" fmla="*/ 24684 w 42657"/>
                <a:gd name="connsiteY5" fmla="*/ 619 h 10730"/>
                <a:gd name="connsiteX6" fmla="*/ 21860 w 42657"/>
                <a:gd name="connsiteY6" fmla="*/ 10730 h 10730"/>
                <a:gd name="connsiteX7" fmla="*/ 18995 w 42657"/>
                <a:gd name="connsiteY7" fmla="*/ 435 h 10730"/>
                <a:gd name="connsiteX8" fmla="*/ 16117 w 42657"/>
                <a:gd name="connsiteY8" fmla="*/ 10363 h 10730"/>
                <a:gd name="connsiteX9" fmla="*/ 13308 w 42657"/>
                <a:gd name="connsiteY9" fmla="*/ 251 h 10730"/>
                <a:gd name="connsiteX10" fmla="*/ 10362 w 42657"/>
                <a:gd name="connsiteY10" fmla="*/ 10178 h 10730"/>
                <a:gd name="connsiteX11" fmla="*/ 7563 w 42657"/>
                <a:gd name="connsiteY11" fmla="*/ 251 h 10730"/>
                <a:gd name="connsiteX12" fmla="*/ 4703 w 42657"/>
                <a:gd name="connsiteY12" fmla="*/ 10358 h 10730"/>
                <a:gd name="connsiteX13" fmla="*/ 0 w 42657"/>
                <a:gd name="connsiteY13" fmla="*/ 5726 h 10730"/>
                <a:gd name="connsiteX0" fmla="*/ 42657 w 42657"/>
                <a:gd name="connsiteY0" fmla="*/ 7189 h 10725"/>
                <a:gd name="connsiteX1" fmla="*/ 36129 w 42657"/>
                <a:gd name="connsiteY1" fmla="*/ 0 h 10725"/>
                <a:gd name="connsiteX2" fmla="*/ 33224 w 42657"/>
                <a:gd name="connsiteY2" fmla="*/ 10449 h 10725"/>
                <a:gd name="connsiteX3" fmla="*/ 30427 w 42657"/>
                <a:gd name="connsiteY3" fmla="*/ 614 h 10725"/>
                <a:gd name="connsiteX4" fmla="*/ 27508 w 42657"/>
                <a:gd name="connsiteY4" fmla="*/ 10633 h 10725"/>
                <a:gd name="connsiteX5" fmla="*/ 24684 w 42657"/>
                <a:gd name="connsiteY5" fmla="*/ 614 h 10725"/>
                <a:gd name="connsiteX6" fmla="*/ 21860 w 42657"/>
                <a:gd name="connsiteY6" fmla="*/ 10725 h 10725"/>
                <a:gd name="connsiteX7" fmla="*/ 18995 w 42657"/>
                <a:gd name="connsiteY7" fmla="*/ 430 h 10725"/>
                <a:gd name="connsiteX8" fmla="*/ 16117 w 42657"/>
                <a:gd name="connsiteY8" fmla="*/ 10358 h 10725"/>
                <a:gd name="connsiteX9" fmla="*/ 13308 w 42657"/>
                <a:gd name="connsiteY9" fmla="*/ 246 h 10725"/>
                <a:gd name="connsiteX10" fmla="*/ 10362 w 42657"/>
                <a:gd name="connsiteY10" fmla="*/ 10173 h 10725"/>
                <a:gd name="connsiteX11" fmla="*/ 7563 w 42657"/>
                <a:gd name="connsiteY11" fmla="*/ 246 h 10725"/>
                <a:gd name="connsiteX12" fmla="*/ 4703 w 42657"/>
                <a:gd name="connsiteY12" fmla="*/ 10353 h 10725"/>
                <a:gd name="connsiteX13" fmla="*/ 0 w 42657"/>
                <a:gd name="connsiteY13" fmla="*/ 5721 h 10725"/>
                <a:gd name="connsiteX0" fmla="*/ 42657 w 42657"/>
                <a:gd name="connsiteY0" fmla="*/ 7191 h 10727"/>
                <a:gd name="connsiteX1" fmla="*/ 36129 w 42657"/>
                <a:gd name="connsiteY1" fmla="*/ 2 h 10727"/>
                <a:gd name="connsiteX2" fmla="*/ 33224 w 42657"/>
                <a:gd name="connsiteY2" fmla="*/ 10451 h 10727"/>
                <a:gd name="connsiteX3" fmla="*/ 30427 w 42657"/>
                <a:gd name="connsiteY3" fmla="*/ 616 h 10727"/>
                <a:gd name="connsiteX4" fmla="*/ 27508 w 42657"/>
                <a:gd name="connsiteY4" fmla="*/ 10635 h 10727"/>
                <a:gd name="connsiteX5" fmla="*/ 24684 w 42657"/>
                <a:gd name="connsiteY5" fmla="*/ 616 h 10727"/>
                <a:gd name="connsiteX6" fmla="*/ 21860 w 42657"/>
                <a:gd name="connsiteY6" fmla="*/ 10727 h 10727"/>
                <a:gd name="connsiteX7" fmla="*/ 18995 w 42657"/>
                <a:gd name="connsiteY7" fmla="*/ 432 h 10727"/>
                <a:gd name="connsiteX8" fmla="*/ 16117 w 42657"/>
                <a:gd name="connsiteY8" fmla="*/ 10360 h 10727"/>
                <a:gd name="connsiteX9" fmla="*/ 13308 w 42657"/>
                <a:gd name="connsiteY9" fmla="*/ 248 h 10727"/>
                <a:gd name="connsiteX10" fmla="*/ 10362 w 42657"/>
                <a:gd name="connsiteY10" fmla="*/ 10175 h 10727"/>
                <a:gd name="connsiteX11" fmla="*/ 7563 w 42657"/>
                <a:gd name="connsiteY11" fmla="*/ 248 h 10727"/>
                <a:gd name="connsiteX12" fmla="*/ 4703 w 42657"/>
                <a:gd name="connsiteY12" fmla="*/ 10355 h 10727"/>
                <a:gd name="connsiteX13" fmla="*/ 0 w 42657"/>
                <a:gd name="connsiteY13" fmla="*/ 5723 h 10727"/>
                <a:gd name="connsiteX0" fmla="*/ 42708 w 42708"/>
                <a:gd name="connsiteY0" fmla="*/ 5725 h 10728"/>
                <a:gd name="connsiteX1" fmla="*/ 36129 w 42708"/>
                <a:gd name="connsiteY1" fmla="*/ 3 h 10728"/>
                <a:gd name="connsiteX2" fmla="*/ 33224 w 42708"/>
                <a:gd name="connsiteY2" fmla="*/ 10452 h 10728"/>
                <a:gd name="connsiteX3" fmla="*/ 30427 w 42708"/>
                <a:gd name="connsiteY3" fmla="*/ 617 h 10728"/>
                <a:gd name="connsiteX4" fmla="*/ 27508 w 42708"/>
                <a:gd name="connsiteY4" fmla="*/ 10636 h 10728"/>
                <a:gd name="connsiteX5" fmla="*/ 24684 w 42708"/>
                <a:gd name="connsiteY5" fmla="*/ 617 h 10728"/>
                <a:gd name="connsiteX6" fmla="*/ 21860 w 42708"/>
                <a:gd name="connsiteY6" fmla="*/ 10728 h 10728"/>
                <a:gd name="connsiteX7" fmla="*/ 18995 w 42708"/>
                <a:gd name="connsiteY7" fmla="*/ 433 h 10728"/>
                <a:gd name="connsiteX8" fmla="*/ 16117 w 42708"/>
                <a:gd name="connsiteY8" fmla="*/ 10361 h 10728"/>
                <a:gd name="connsiteX9" fmla="*/ 13308 w 42708"/>
                <a:gd name="connsiteY9" fmla="*/ 249 h 10728"/>
                <a:gd name="connsiteX10" fmla="*/ 10362 w 42708"/>
                <a:gd name="connsiteY10" fmla="*/ 10176 h 10728"/>
                <a:gd name="connsiteX11" fmla="*/ 7563 w 42708"/>
                <a:gd name="connsiteY11" fmla="*/ 249 h 10728"/>
                <a:gd name="connsiteX12" fmla="*/ 4703 w 42708"/>
                <a:gd name="connsiteY12" fmla="*/ 10356 h 10728"/>
                <a:gd name="connsiteX13" fmla="*/ 0 w 42708"/>
                <a:gd name="connsiteY13" fmla="*/ 5724 h 10728"/>
                <a:gd name="connsiteX0" fmla="*/ 42708 w 42708"/>
                <a:gd name="connsiteY0" fmla="*/ 5725 h 10728"/>
                <a:gd name="connsiteX1" fmla="*/ 36129 w 42708"/>
                <a:gd name="connsiteY1" fmla="*/ 3 h 10728"/>
                <a:gd name="connsiteX2" fmla="*/ 33224 w 42708"/>
                <a:gd name="connsiteY2" fmla="*/ 10452 h 10728"/>
                <a:gd name="connsiteX3" fmla="*/ 30427 w 42708"/>
                <a:gd name="connsiteY3" fmla="*/ 617 h 10728"/>
                <a:gd name="connsiteX4" fmla="*/ 27508 w 42708"/>
                <a:gd name="connsiteY4" fmla="*/ 10636 h 10728"/>
                <a:gd name="connsiteX5" fmla="*/ 24684 w 42708"/>
                <a:gd name="connsiteY5" fmla="*/ 617 h 10728"/>
                <a:gd name="connsiteX6" fmla="*/ 21860 w 42708"/>
                <a:gd name="connsiteY6" fmla="*/ 10728 h 10728"/>
                <a:gd name="connsiteX7" fmla="*/ 18995 w 42708"/>
                <a:gd name="connsiteY7" fmla="*/ 433 h 10728"/>
                <a:gd name="connsiteX8" fmla="*/ 16117 w 42708"/>
                <a:gd name="connsiteY8" fmla="*/ 10361 h 10728"/>
                <a:gd name="connsiteX9" fmla="*/ 13308 w 42708"/>
                <a:gd name="connsiteY9" fmla="*/ 249 h 10728"/>
                <a:gd name="connsiteX10" fmla="*/ 10362 w 42708"/>
                <a:gd name="connsiteY10" fmla="*/ 10176 h 10728"/>
                <a:gd name="connsiteX11" fmla="*/ 7563 w 42708"/>
                <a:gd name="connsiteY11" fmla="*/ 249 h 10728"/>
                <a:gd name="connsiteX12" fmla="*/ 4703 w 42708"/>
                <a:gd name="connsiteY12" fmla="*/ 10356 h 10728"/>
                <a:gd name="connsiteX13" fmla="*/ 0 w 42708"/>
                <a:gd name="connsiteY13" fmla="*/ 5724 h 10728"/>
                <a:gd name="connsiteX0" fmla="*/ 42708 w 42708"/>
                <a:gd name="connsiteY0" fmla="*/ 5837 h 10840"/>
                <a:gd name="connsiteX1" fmla="*/ 41594 w 42708"/>
                <a:gd name="connsiteY1" fmla="*/ 5562 h 10840"/>
                <a:gd name="connsiteX2" fmla="*/ 36129 w 42708"/>
                <a:gd name="connsiteY2" fmla="*/ 115 h 10840"/>
                <a:gd name="connsiteX3" fmla="*/ 33224 w 42708"/>
                <a:gd name="connsiteY3" fmla="*/ 10564 h 10840"/>
                <a:gd name="connsiteX4" fmla="*/ 30427 w 42708"/>
                <a:gd name="connsiteY4" fmla="*/ 729 h 10840"/>
                <a:gd name="connsiteX5" fmla="*/ 27508 w 42708"/>
                <a:gd name="connsiteY5" fmla="*/ 10748 h 10840"/>
                <a:gd name="connsiteX6" fmla="*/ 24684 w 42708"/>
                <a:gd name="connsiteY6" fmla="*/ 729 h 10840"/>
                <a:gd name="connsiteX7" fmla="*/ 21860 w 42708"/>
                <a:gd name="connsiteY7" fmla="*/ 10840 h 10840"/>
                <a:gd name="connsiteX8" fmla="*/ 18995 w 42708"/>
                <a:gd name="connsiteY8" fmla="*/ 545 h 10840"/>
                <a:gd name="connsiteX9" fmla="*/ 16117 w 42708"/>
                <a:gd name="connsiteY9" fmla="*/ 10473 h 10840"/>
                <a:gd name="connsiteX10" fmla="*/ 13308 w 42708"/>
                <a:gd name="connsiteY10" fmla="*/ 361 h 10840"/>
                <a:gd name="connsiteX11" fmla="*/ 10362 w 42708"/>
                <a:gd name="connsiteY11" fmla="*/ 10288 h 10840"/>
                <a:gd name="connsiteX12" fmla="*/ 7563 w 42708"/>
                <a:gd name="connsiteY12" fmla="*/ 361 h 10840"/>
                <a:gd name="connsiteX13" fmla="*/ 4703 w 42708"/>
                <a:gd name="connsiteY13" fmla="*/ 10468 h 10840"/>
                <a:gd name="connsiteX14" fmla="*/ 0 w 42708"/>
                <a:gd name="connsiteY14" fmla="*/ 5836 h 10840"/>
                <a:gd name="connsiteX0" fmla="*/ 42708 w 42708"/>
                <a:gd name="connsiteY0" fmla="*/ 5855 h 10858"/>
                <a:gd name="connsiteX1" fmla="*/ 41594 w 42708"/>
                <a:gd name="connsiteY1" fmla="*/ 5580 h 10858"/>
                <a:gd name="connsiteX2" fmla="*/ 40734 w 42708"/>
                <a:gd name="connsiteY2" fmla="*/ 5371 h 10858"/>
                <a:gd name="connsiteX3" fmla="*/ 36129 w 42708"/>
                <a:gd name="connsiteY3" fmla="*/ 133 h 10858"/>
                <a:gd name="connsiteX4" fmla="*/ 33224 w 42708"/>
                <a:gd name="connsiteY4" fmla="*/ 10582 h 10858"/>
                <a:gd name="connsiteX5" fmla="*/ 30427 w 42708"/>
                <a:gd name="connsiteY5" fmla="*/ 747 h 10858"/>
                <a:gd name="connsiteX6" fmla="*/ 27508 w 42708"/>
                <a:gd name="connsiteY6" fmla="*/ 10766 h 10858"/>
                <a:gd name="connsiteX7" fmla="*/ 24684 w 42708"/>
                <a:gd name="connsiteY7" fmla="*/ 747 h 10858"/>
                <a:gd name="connsiteX8" fmla="*/ 21860 w 42708"/>
                <a:gd name="connsiteY8" fmla="*/ 10858 h 10858"/>
                <a:gd name="connsiteX9" fmla="*/ 18995 w 42708"/>
                <a:gd name="connsiteY9" fmla="*/ 563 h 10858"/>
                <a:gd name="connsiteX10" fmla="*/ 16117 w 42708"/>
                <a:gd name="connsiteY10" fmla="*/ 10491 h 10858"/>
                <a:gd name="connsiteX11" fmla="*/ 13308 w 42708"/>
                <a:gd name="connsiteY11" fmla="*/ 379 h 10858"/>
                <a:gd name="connsiteX12" fmla="*/ 10362 w 42708"/>
                <a:gd name="connsiteY12" fmla="*/ 10306 h 10858"/>
                <a:gd name="connsiteX13" fmla="*/ 7563 w 42708"/>
                <a:gd name="connsiteY13" fmla="*/ 379 h 10858"/>
                <a:gd name="connsiteX14" fmla="*/ 4703 w 42708"/>
                <a:gd name="connsiteY14" fmla="*/ 10486 h 10858"/>
                <a:gd name="connsiteX15" fmla="*/ 0 w 42708"/>
                <a:gd name="connsiteY15" fmla="*/ 5854 h 10858"/>
                <a:gd name="connsiteX0" fmla="*/ 42708 w 42708"/>
                <a:gd name="connsiteY0" fmla="*/ 5831 h 10834"/>
                <a:gd name="connsiteX1" fmla="*/ 41594 w 42708"/>
                <a:gd name="connsiteY1" fmla="*/ 5556 h 10834"/>
                <a:gd name="connsiteX2" fmla="*/ 40734 w 42708"/>
                <a:gd name="connsiteY2" fmla="*/ 5347 h 10834"/>
                <a:gd name="connsiteX3" fmla="*/ 36129 w 42708"/>
                <a:gd name="connsiteY3" fmla="*/ 109 h 10834"/>
                <a:gd name="connsiteX4" fmla="*/ 33224 w 42708"/>
                <a:gd name="connsiteY4" fmla="*/ 10558 h 10834"/>
                <a:gd name="connsiteX5" fmla="*/ 30427 w 42708"/>
                <a:gd name="connsiteY5" fmla="*/ 723 h 10834"/>
                <a:gd name="connsiteX6" fmla="*/ 27508 w 42708"/>
                <a:gd name="connsiteY6" fmla="*/ 10742 h 10834"/>
                <a:gd name="connsiteX7" fmla="*/ 24684 w 42708"/>
                <a:gd name="connsiteY7" fmla="*/ 723 h 10834"/>
                <a:gd name="connsiteX8" fmla="*/ 21860 w 42708"/>
                <a:gd name="connsiteY8" fmla="*/ 10834 h 10834"/>
                <a:gd name="connsiteX9" fmla="*/ 18995 w 42708"/>
                <a:gd name="connsiteY9" fmla="*/ 539 h 10834"/>
                <a:gd name="connsiteX10" fmla="*/ 16117 w 42708"/>
                <a:gd name="connsiteY10" fmla="*/ 10467 h 10834"/>
                <a:gd name="connsiteX11" fmla="*/ 13308 w 42708"/>
                <a:gd name="connsiteY11" fmla="*/ 355 h 10834"/>
                <a:gd name="connsiteX12" fmla="*/ 10362 w 42708"/>
                <a:gd name="connsiteY12" fmla="*/ 10282 h 10834"/>
                <a:gd name="connsiteX13" fmla="*/ 7563 w 42708"/>
                <a:gd name="connsiteY13" fmla="*/ 355 h 10834"/>
                <a:gd name="connsiteX14" fmla="*/ 4703 w 42708"/>
                <a:gd name="connsiteY14" fmla="*/ 10462 h 10834"/>
                <a:gd name="connsiteX15" fmla="*/ 0 w 42708"/>
                <a:gd name="connsiteY15" fmla="*/ 5830 h 10834"/>
                <a:gd name="connsiteX0" fmla="*/ 42708 w 42708"/>
                <a:gd name="connsiteY0" fmla="*/ 5831 h 10834"/>
                <a:gd name="connsiteX1" fmla="*/ 40734 w 42708"/>
                <a:gd name="connsiteY1" fmla="*/ 5347 h 10834"/>
                <a:gd name="connsiteX2" fmla="*/ 36129 w 42708"/>
                <a:gd name="connsiteY2" fmla="*/ 109 h 10834"/>
                <a:gd name="connsiteX3" fmla="*/ 33224 w 42708"/>
                <a:gd name="connsiteY3" fmla="*/ 10558 h 10834"/>
                <a:gd name="connsiteX4" fmla="*/ 30427 w 42708"/>
                <a:gd name="connsiteY4" fmla="*/ 723 h 10834"/>
                <a:gd name="connsiteX5" fmla="*/ 27508 w 42708"/>
                <a:gd name="connsiteY5" fmla="*/ 10742 h 10834"/>
                <a:gd name="connsiteX6" fmla="*/ 24684 w 42708"/>
                <a:gd name="connsiteY6" fmla="*/ 723 h 10834"/>
                <a:gd name="connsiteX7" fmla="*/ 21860 w 42708"/>
                <a:gd name="connsiteY7" fmla="*/ 10834 h 10834"/>
                <a:gd name="connsiteX8" fmla="*/ 18995 w 42708"/>
                <a:gd name="connsiteY8" fmla="*/ 539 h 10834"/>
                <a:gd name="connsiteX9" fmla="*/ 16117 w 42708"/>
                <a:gd name="connsiteY9" fmla="*/ 10467 h 10834"/>
                <a:gd name="connsiteX10" fmla="*/ 13308 w 42708"/>
                <a:gd name="connsiteY10" fmla="*/ 355 h 10834"/>
                <a:gd name="connsiteX11" fmla="*/ 10362 w 42708"/>
                <a:gd name="connsiteY11" fmla="*/ 10282 h 10834"/>
                <a:gd name="connsiteX12" fmla="*/ 7563 w 42708"/>
                <a:gd name="connsiteY12" fmla="*/ 355 h 10834"/>
                <a:gd name="connsiteX13" fmla="*/ 4703 w 42708"/>
                <a:gd name="connsiteY13" fmla="*/ 10462 h 10834"/>
                <a:gd name="connsiteX14" fmla="*/ 0 w 42708"/>
                <a:gd name="connsiteY14" fmla="*/ 5830 h 10834"/>
                <a:gd name="connsiteX0" fmla="*/ 40734 w 40734"/>
                <a:gd name="connsiteY0" fmla="*/ 5347 h 10834"/>
                <a:gd name="connsiteX1" fmla="*/ 36129 w 40734"/>
                <a:gd name="connsiteY1" fmla="*/ 109 h 10834"/>
                <a:gd name="connsiteX2" fmla="*/ 33224 w 40734"/>
                <a:gd name="connsiteY2" fmla="*/ 10558 h 10834"/>
                <a:gd name="connsiteX3" fmla="*/ 30427 w 40734"/>
                <a:gd name="connsiteY3" fmla="*/ 723 h 10834"/>
                <a:gd name="connsiteX4" fmla="*/ 27508 w 40734"/>
                <a:gd name="connsiteY4" fmla="*/ 10742 h 10834"/>
                <a:gd name="connsiteX5" fmla="*/ 24684 w 40734"/>
                <a:gd name="connsiteY5" fmla="*/ 723 h 10834"/>
                <a:gd name="connsiteX6" fmla="*/ 21860 w 40734"/>
                <a:gd name="connsiteY6" fmla="*/ 10834 h 10834"/>
                <a:gd name="connsiteX7" fmla="*/ 18995 w 40734"/>
                <a:gd name="connsiteY7" fmla="*/ 539 h 10834"/>
                <a:gd name="connsiteX8" fmla="*/ 16117 w 40734"/>
                <a:gd name="connsiteY8" fmla="*/ 10467 h 10834"/>
                <a:gd name="connsiteX9" fmla="*/ 13308 w 40734"/>
                <a:gd name="connsiteY9" fmla="*/ 355 h 10834"/>
                <a:gd name="connsiteX10" fmla="*/ 10362 w 40734"/>
                <a:gd name="connsiteY10" fmla="*/ 10282 h 10834"/>
                <a:gd name="connsiteX11" fmla="*/ 7563 w 40734"/>
                <a:gd name="connsiteY11" fmla="*/ 355 h 10834"/>
                <a:gd name="connsiteX12" fmla="*/ 4703 w 40734"/>
                <a:gd name="connsiteY12" fmla="*/ 10462 h 10834"/>
                <a:gd name="connsiteX13" fmla="*/ 0 w 40734"/>
                <a:gd name="connsiteY13" fmla="*/ 5830 h 10834"/>
                <a:gd name="connsiteX0" fmla="*/ 40734 w 40734"/>
                <a:gd name="connsiteY0" fmla="*/ 5356 h 10843"/>
                <a:gd name="connsiteX1" fmla="*/ 36129 w 40734"/>
                <a:gd name="connsiteY1" fmla="*/ 118 h 10843"/>
                <a:gd name="connsiteX2" fmla="*/ 33224 w 40734"/>
                <a:gd name="connsiteY2" fmla="*/ 10567 h 10843"/>
                <a:gd name="connsiteX3" fmla="*/ 30427 w 40734"/>
                <a:gd name="connsiteY3" fmla="*/ 732 h 10843"/>
                <a:gd name="connsiteX4" fmla="*/ 27508 w 40734"/>
                <a:gd name="connsiteY4" fmla="*/ 10751 h 10843"/>
                <a:gd name="connsiteX5" fmla="*/ 24684 w 40734"/>
                <a:gd name="connsiteY5" fmla="*/ 732 h 10843"/>
                <a:gd name="connsiteX6" fmla="*/ 21860 w 40734"/>
                <a:gd name="connsiteY6" fmla="*/ 10843 h 10843"/>
                <a:gd name="connsiteX7" fmla="*/ 18995 w 40734"/>
                <a:gd name="connsiteY7" fmla="*/ 548 h 10843"/>
                <a:gd name="connsiteX8" fmla="*/ 16117 w 40734"/>
                <a:gd name="connsiteY8" fmla="*/ 10476 h 10843"/>
                <a:gd name="connsiteX9" fmla="*/ 13308 w 40734"/>
                <a:gd name="connsiteY9" fmla="*/ 364 h 10843"/>
                <a:gd name="connsiteX10" fmla="*/ 10362 w 40734"/>
                <a:gd name="connsiteY10" fmla="*/ 10291 h 10843"/>
                <a:gd name="connsiteX11" fmla="*/ 7563 w 40734"/>
                <a:gd name="connsiteY11" fmla="*/ 364 h 10843"/>
                <a:gd name="connsiteX12" fmla="*/ 4703 w 40734"/>
                <a:gd name="connsiteY12" fmla="*/ 10471 h 10843"/>
                <a:gd name="connsiteX13" fmla="*/ 0 w 40734"/>
                <a:gd name="connsiteY13" fmla="*/ 5839 h 10843"/>
                <a:gd name="connsiteX0" fmla="*/ 44327 w 44327"/>
                <a:gd name="connsiteY0" fmla="*/ 5356 h 10843"/>
                <a:gd name="connsiteX1" fmla="*/ 36129 w 44327"/>
                <a:gd name="connsiteY1" fmla="*/ 118 h 10843"/>
                <a:gd name="connsiteX2" fmla="*/ 33224 w 44327"/>
                <a:gd name="connsiteY2" fmla="*/ 10567 h 10843"/>
                <a:gd name="connsiteX3" fmla="*/ 30427 w 44327"/>
                <a:gd name="connsiteY3" fmla="*/ 732 h 10843"/>
                <a:gd name="connsiteX4" fmla="*/ 27508 w 44327"/>
                <a:gd name="connsiteY4" fmla="*/ 10751 h 10843"/>
                <a:gd name="connsiteX5" fmla="*/ 24684 w 44327"/>
                <a:gd name="connsiteY5" fmla="*/ 732 h 10843"/>
                <a:gd name="connsiteX6" fmla="*/ 21860 w 44327"/>
                <a:gd name="connsiteY6" fmla="*/ 10843 h 10843"/>
                <a:gd name="connsiteX7" fmla="*/ 18995 w 44327"/>
                <a:gd name="connsiteY7" fmla="*/ 548 h 10843"/>
                <a:gd name="connsiteX8" fmla="*/ 16117 w 44327"/>
                <a:gd name="connsiteY8" fmla="*/ 10476 h 10843"/>
                <a:gd name="connsiteX9" fmla="*/ 13308 w 44327"/>
                <a:gd name="connsiteY9" fmla="*/ 364 h 10843"/>
                <a:gd name="connsiteX10" fmla="*/ 10362 w 44327"/>
                <a:gd name="connsiteY10" fmla="*/ 10291 h 10843"/>
                <a:gd name="connsiteX11" fmla="*/ 7563 w 44327"/>
                <a:gd name="connsiteY11" fmla="*/ 364 h 10843"/>
                <a:gd name="connsiteX12" fmla="*/ 4703 w 44327"/>
                <a:gd name="connsiteY12" fmla="*/ 10471 h 10843"/>
                <a:gd name="connsiteX13" fmla="*/ 0 w 44327"/>
                <a:gd name="connsiteY13" fmla="*/ 5839 h 10843"/>
                <a:gd name="connsiteX0" fmla="*/ 44327 w 44327"/>
                <a:gd name="connsiteY0" fmla="*/ 5356 h 10843"/>
                <a:gd name="connsiteX1" fmla="*/ 36129 w 44327"/>
                <a:gd name="connsiteY1" fmla="*/ 118 h 10843"/>
                <a:gd name="connsiteX2" fmla="*/ 33224 w 44327"/>
                <a:gd name="connsiteY2" fmla="*/ 10567 h 10843"/>
                <a:gd name="connsiteX3" fmla="*/ 30427 w 44327"/>
                <a:gd name="connsiteY3" fmla="*/ 732 h 10843"/>
                <a:gd name="connsiteX4" fmla="*/ 27508 w 44327"/>
                <a:gd name="connsiteY4" fmla="*/ 10751 h 10843"/>
                <a:gd name="connsiteX5" fmla="*/ 24684 w 44327"/>
                <a:gd name="connsiteY5" fmla="*/ 732 h 10843"/>
                <a:gd name="connsiteX6" fmla="*/ 21860 w 44327"/>
                <a:gd name="connsiteY6" fmla="*/ 10843 h 10843"/>
                <a:gd name="connsiteX7" fmla="*/ 18995 w 44327"/>
                <a:gd name="connsiteY7" fmla="*/ 548 h 10843"/>
                <a:gd name="connsiteX8" fmla="*/ 16117 w 44327"/>
                <a:gd name="connsiteY8" fmla="*/ 10476 h 10843"/>
                <a:gd name="connsiteX9" fmla="*/ 13308 w 44327"/>
                <a:gd name="connsiteY9" fmla="*/ 364 h 10843"/>
                <a:gd name="connsiteX10" fmla="*/ 10362 w 44327"/>
                <a:gd name="connsiteY10" fmla="*/ 10291 h 10843"/>
                <a:gd name="connsiteX11" fmla="*/ 7563 w 44327"/>
                <a:gd name="connsiteY11" fmla="*/ 364 h 10843"/>
                <a:gd name="connsiteX12" fmla="*/ 4703 w 44327"/>
                <a:gd name="connsiteY12" fmla="*/ 10471 h 10843"/>
                <a:gd name="connsiteX13" fmla="*/ 0 w 44327"/>
                <a:gd name="connsiteY13" fmla="*/ 5839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7717" h="10843">
                  <a:moveTo>
                    <a:pt x="47717" y="5356"/>
                  </a:moveTo>
                  <a:cubicBezTo>
                    <a:pt x="40127" y="5286"/>
                    <a:pt x="40762" y="-925"/>
                    <a:pt x="39519" y="118"/>
                  </a:cubicBezTo>
                  <a:cubicBezTo>
                    <a:pt x="37973" y="277"/>
                    <a:pt x="37564" y="10569"/>
                    <a:pt x="36614" y="10567"/>
                  </a:cubicBezTo>
                  <a:cubicBezTo>
                    <a:pt x="35200" y="10629"/>
                    <a:pt x="35217" y="670"/>
                    <a:pt x="33817" y="732"/>
                  </a:cubicBezTo>
                  <a:cubicBezTo>
                    <a:pt x="32317" y="763"/>
                    <a:pt x="32317" y="10720"/>
                    <a:pt x="30898" y="10751"/>
                  </a:cubicBezTo>
                  <a:cubicBezTo>
                    <a:pt x="29459" y="10875"/>
                    <a:pt x="29495" y="748"/>
                    <a:pt x="28074" y="732"/>
                  </a:cubicBezTo>
                  <a:cubicBezTo>
                    <a:pt x="26667" y="900"/>
                    <a:pt x="26621" y="10766"/>
                    <a:pt x="25250" y="10843"/>
                  </a:cubicBezTo>
                  <a:cubicBezTo>
                    <a:pt x="23777" y="10692"/>
                    <a:pt x="23772" y="594"/>
                    <a:pt x="22385" y="548"/>
                  </a:cubicBezTo>
                  <a:cubicBezTo>
                    <a:pt x="20908" y="580"/>
                    <a:pt x="20873" y="10414"/>
                    <a:pt x="19507" y="10476"/>
                  </a:cubicBezTo>
                  <a:cubicBezTo>
                    <a:pt x="18075" y="10536"/>
                    <a:pt x="18084" y="394"/>
                    <a:pt x="16698" y="364"/>
                  </a:cubicBezTo>
                  <a:cubicBezTo>
                    <a:pt x="15243" y="426"/>
                    <a:pt x="15158" y="10445"/>
                    <a:pt x="13752" y="10291"/>
                  </a:cubicBezTo>
                  <a:cubicBezTo>
                    <a:pt x="12292" y="10413"/>
                    <a:pt x="12330" y="518"/>
                    <a:pt x="10953" y="364"/>
                  </a:cubicBezTo>
                  <a:cubicBezTo>
                    <a:pt x="9520" y="210"/>
                    <a:pt x="9542" y="10410"/>
                    <a:pt x="8093" y="10471"/>
                  </a:cubicBezTo>
                  <a:cubicBezTo>
                    <a:pt x="6669" y="10504"/>
                    <a:pt x="7971" y="5286"/>
                    <a:pt x="0" y="5630"/>
                  </a:cubicBezTo>
                </a:path>
              </a:pathLst>
            </a:custGeom>
            <a:ln>
              <a:solidFill>
                <a:srgbClr val="FF0000"/>
              </a:solidFill>
              <a:tailEnd type="arrow" w="lg" len="lg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71" name="Pie 70"/>
            <p:cNvSpPr/>
            <p:nvPr/>
          </p:nvSpPr>
          <p:spPr>
            <a:xfrm>
              <a:off x="-87049" y="2698710"/>
              <a:ext cx="1485815" cy="1532187"/>
            </a:xfrm>
            <a:prstGeom prst="pie">
              <a:avLst>
                <a:gd name="adj1" fmla="val 67035"/>
                <a:gd name="adj2" fmla="val 5400000"/>
              </a:avLst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2" name="Arc 71"/>
            <p:cNvSpPr/>
            <p:nvPr/>
          </p:nvSpPr>
          <p:spPr>
            <a:xfrm>
              <a:off x="-99908" y="2726352"/>
              <a:ext cx="1498674" cy="1504545"/>
            </a:xfrm>
            <a:prstGeom prst="arc">
              <a:avLst>
                <a:gd name="adj1" fmla="val 16200000"/>
                <a:gd name="adj2" fmla="val 5384515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3" name="Straight Arrow Connector 72"/>
            <p:cNvCxnSpPr/>
            <p:nvPr/>
          </p:nvCxnSpPr>
          <p:spPr>
            <a:xfrm flipH="1" flipV="1">
              <a:off x="754641" y="3304479"/>
              <a:ext cx="958050" cy="2215425"/>
            </a:xfrm>
            <a:prstGeom prst="straightConnector1">
              <a:avLst/>
            </a:prstGeom>
            <a:ln>
              <a:prstDash val="dash"/>
              <a:tailEnd type="arrow" w="lg" len="lg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4" name="Straight Arrow Connector 73"/>
            <p:cNvCxnSpPr/>
            <p:nvPr/>
          </p:nvCxnSpPr>
          <p:spPr>
            <a:xfrm>
              <a:off x="907041" y="3342579"/>
              <a:ext cx="958050" cy="2215425"/>
            </a:xfrm>
            <a:prstGeom prst="straightConnector1">
              <a:avLst/>
            </a:prstGeom>
            <a:ln>
              <a:prstDash val="dash"/>
              <a:tailEnd type="arrow" w="lg" len="lg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5" name="Straight Arrow Connector 74"/>
            <p:cNvCxnSpPr/>
            <p:nvPr/>
          </p:nvCxnSpPr>
          <p:spPr>
            <a:xfrm flipV="1">
              <a:off x="792741" y="3644900"/>
              <a:ext cx="0" cy="469974"/>
            </a:xfrm>
            <a:prstGeom prst="straightConnector1">
              <a:avLst/>
            </a:prstGeom>
            <a:ln w="38100" cmpd="sng">
              <a:solidFill>
                <a:schemeClr val="bg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Arrow Connector 75"/>
            <p:cNvCxnSpPr/>
            <p:nvPr/>
          </p:nvCxnSpPr>
          <p:spPr>
            <a:xfrm>
              <a:off x="810244" y="2781300"/>
              <a:ext cx="0" cy="523449"/>
            </a:xfrm>
            <a:prstGeom prst="straightConnector1">
              <a:avLst/>
            </a:prstGeom>
            <a:ln w="38100" cmpd="sng">
              <a:solidFill>
                <a:schemeClr val="accent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Group 76"/>
          <p:cNvGrpSpPr/>
          <p:nvPr/>
        </p:nvGrpSpPr>
        <p:grpSpPr>
          <a:xfrm>
            <a:off x="6626924" y="2525441"/>
            <a:ext cx="2139057" cy="3662127"/>
            <a:chOff x="6265584" y="2525441"/>
            <a:chExt cx="2139057" cy="3662127"/>
          </a:xfrm>
        </p:grpSpPr>
        <p:sp>
          <p:nvSpPr>
            <p:cNvPr id="78" name="Pie 77"/>
            <p:cNvSpPr/>
            <p:nvPr/>
          </p:nvSpPr>
          <p:spPr>
            <a:xfrm>
              <a:off x="6278443" y="2706324"/>
              <a:ext cx="1485815" cy="1532187"/>
            </a:xfrm>
            <a:prstGeom prst="pie">
              <a:avLst>
                <a:gd name="adj1" fmla="val 67035"/>
                <a:gd name="adj2" fmla="val 5400000"/>
              </a:avLst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79" name="Straight Connector 78"/>
            <p:cNvCxnSpPr/>
            <p:nvPr/>
          </p:nvCxnSpPr>
          <p:spPr>
            <a:xfrm>
              <a:off x="7015377" y="5430213"/>
              <a:ext cx="1389264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>
              <a:off x="7015377" y="5861348"/>
              <a:ext cx="1389264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Arc 80"/>
            <p:cNvSpPr/>
            <p:nvPr/>
          </p:nvSpPr>
          <p:spPr>
            <a:xfrm>
              <a:off x="6265584" y="2733966"/>
              <a:ext cx="1498674" cy="1504545"/>
            </a:xfrm>
            <a:prstGeom prst="arc">
              <a:avLst>
                <a:gd name="adj1" fmla="val 16200000"/>
                <a:gd name="adj2" fmla="val 5384515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2" name="Straight Connector 81"/>
            <p:cNvCxnSpPr/>
            <p:nvPr/>
          </p:nvCxnSpPr>
          <p:spPr>
            <a:xfrm flipV="1">
              <a:off x="7015377" y="2525441"/>
              <a:ext cx="0" cy="3489984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Arrow Connector 82"/>
            <p:cNvCxnSpPr/>
            <p:nvPr/>
          </p:nvCxnSpPr>
          <p:spPr>
            <a:xfrm flipV="1">
              <a:off x="7842111" y="5072925"/>
              <a:ext cx="0" cy="652436"/>
            </a:xfrm>
            <a:prstGeom prst="straightConnector1">
              <a:avLst/>
            </a:prstGeom>
            <a:ln w="38100" cmpd="sng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Arrow Connector 83"/>
            <p:cNvCxnSpPr/>
            <p:nvPr/>
          </p:nvCxnSpPr>
          <p:spPr>
            <a:xfrm flipV="1">
              <a:off x="8037091" y="5535132"/>
              <a:ext cx="0" cy="652436"/>
            </a:xfrm>
            <a:prstGeom prst="straightConnector1">
              <a:avLst/>
            </a:prstGeom>
            <a:ln w="38100" cmpd="sng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Arrow Connector 84"/>
            <p:cNvCxnSpPr/>
            <p:nvPr/>
          </p:nvCxnSpPr>
          <p:spPr>
            <a:xfrm flipV="1">
              <a:off x="8253621" y="5080540"/>
              <a:ext cx="0" cy="652436"/>
            </a:xfrm>
            <a:prstGeom prst="straightConnector1">
              <a:avLst/>
            </a:prstGeom>
            <a:ln w="38100" cmpd="sng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Arrow Connector 85"/>
            <p:cNvCxnSpPr/>
            <p:nvPr/>
          </p:nvCxnSpPr>
          <p:spPr>
            <a:xfrm>
              <a:off x="7215114" y="5072927"/>
              <a:ext cx="0" cy="652436"/>
            </a:xfrm>
            <a:prstGeom prst="straightConnector1">
              <a:avLst/>
            </a:prstGeom>
            <a:ln w="38100" cmpd="sng">
              <a:solidFill>
                <a:schemeClr val="accent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Arrow Connector 86"/>
            <p:cNvCxnSpPr/>
            <p:nvPr/>
          </p:nvCxnSpPr>
          <p:spPr>
            <a:xfrm>
              <a:off x="7626625" y="5072929"/>
              <a:ext cx="0" cy="652436"/>
            </a:xfrm>
            <a:prstGeom prst="straightConnector1">
              <a:avLst/>
            </a:prstGeom>
            <a:ln w="38100" cmpd="sng">
              <a:solidFill>
                <a:schemeClr val="accent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Delay 46"/>
            <p:cNvSpPr/>
            <p:nvPr/>
          </p:nvSpPr>
          <p:spPr>
            <a:xfrm rot="16663366">
              <a:off x="7377977" y="3864650"/>
              <a:ext cx="1162067" cy="122612"/>
            </a:xfrm>
            <a:custGeom>
              <a:avLst/>
              <a:gdLst>
                <a:gd name="connsiteX0" fmla="*/ 0 w 822960"/>
                <a:gd name="connsiteY0" fmla="*/ 0 h 822960"/>
                <a:gd name="connsiteX1" fmla="*/ 411480 w 822960"/>
                <a:gd name="connsiteY1" fmla="*/ 0 h 822960"/>
                <a:gd name="connsiteX2" fmla="*/ 822960 w 822960"/>
                <a:gd name="connsiteY2" fmla="*/ 411480 h 822960"/>
                <a:gd name="connsiteX3" fmla="*/ 411480 w 822960"/>
                <a:gd name="connsiteY3" fmla="*/ 822960 h 822960"/>
                <a:gd name="connsiteX4" fmla="*/ 0 w 822960"/>
                <a:gd name="connsiteY4" fmla="*/ 822960 h 822960"/>
                <a:gd name="connsiteX5" fmla="*/ 0 w 822960"/>
                <a:gd name="connsiteY5" fmla="*/ 0 h 822960"/>
                <a:gd name="connsiteX0" fmla="*/ 0 w 935151"/>
                <a:gd name="connsiteY0" fmla="*/ 0 h 822960"/>
                <a:gd name="connsiteX1" fmla="*/ 411480 w 935151"/>
                <a:gd name="connsiteY1" fmla="*/ 0 h 822960"/>
                <a:gd name="connsiteX2" fmla="*/ 822960 w 935151"/>
                <a:gd name="connsiteY2" fmla="*/ 411480 h 822960"/>
                <a:gd name="connsiteX3" fmla="*/ 814705 w 935151"/>
                <a:gd name="connsiteY3" fmla="*/ 816610 h 822960"/>
                <a:gd name="connsiteX4" fmla="*/ 0 w 935151"/>
                <a:gd name="connsiteY4" fmla="*/ 822960 h 822960"/>
                <a:gd name="connsiteX5" fmla="*/ 0 w 935151"/>
                <a:gd name="connsiteY5" fmla="*/ 0 h 822960"/>
                <a:gd name="connsiteX0" fmla="*/ 0 w 935151"/>
                <a:gd name="connsiteY0" fmla="*/ 0 h 822960"/>
                <a:gd name="connsiteX1" fmla="*/ 411480 w 935151"/>
                <a:gd name="connsiteY1" fmla="*/ 0 h 822960"/>
                <a:gd name="connsiteX2" fmla="*/ 822960 w 935151"/>
                <a:gd name="connsiteY2" fmla="*/ 411480 h 822960"/>
                <a:gd name="connsiteX3" fmla="*/ 814705 w 935151"/>
                <a:gd name="connsiteY3" fmla="*/ 816610 h 822960"/>
                <a:gd name="connsiteX4" fmla="*/ 0 w 935151"/>
                <a:gd name="connsiteY4" fmla="*/ 822960 h 822960"/>
                <a:gd name="connsiteX5" fmla="*/ 0 w 935151"/>
                <a:gd name="connsiteY5" fmla="*/ 0 h 822960"/>
                <a:gd name="connsiteX0" fmla="*/ 0 w 934064"/>
                <a:gd name="connsiteY0" fmla="*/ 0 h 822960"/>
                <a:gd name="connsiteX1" fmla="*/ 411480 w 934064"/>
                <a:gd name="connsiteY1" fmla="*/ 0 h 822960"/>
                <a:gd name="connsiteX2" fmla="*/ 819785 w 934064"/>
                <a:gd name="connsiteY2" fmla="*/ 478155 h 822960"/>
                <a:gd name="connsiteX3" fmla="*/ 814705 w 934064"/>
                <a:gd name="connsiteY3" fmla="*/ 816610 h 822960"/>
                <a:gd name="connsiteX4" fmla="*/ 0 w 934064"/>
                <a:gd name="connsiteY4" fmla="*/ 822960 h 822960"/>
                <a:gd name="connsiteX5" fmla="*/ 0 w 934064"/>
                <a:gd name="connsiteY5" fmla="*/ 0 h 822960"/>
                <a:gd name="connsiteX0" fmla="*/ 0 w 944312"/>
                <a:gd name="connsiteY0" fmla="*/ 0 h 822960"/>
                <a:gd name="connsiteX1" fmla="*/ 411480 w 944312"/>
                <a:gd name="connsiteY1" fmla="*/ 0 h 822960"/>
                <a:gd name="connsiteX2" fmla="*/ 819785 w 944312"/>
                <a:gd name="connsiteY2" fmla="*/ 478155 h 822960"/>
                <a:gd name="connsiteX3" fmla="*/ 814705 w 944312"/>
                <a:gd name="connsiteY3" fmla="*/ 816610 h 822960"/>
                <a:gd name="connsiteX4" fmla="*/ 0 w 944312"/>
                <a:gd name="connsiteY4" fmla="*/ 822960 h 822960"/>
                <a:gd name="connsiteX5" fmla="*/ 0 w 944312"/>
                <a:gd name="connsiteY5" fmla="*/ 0 h 822960"/>
                <a:gd name="connsiteX0" fmla="*/ 0 w 938492"/>
                <a:gd name="connsiteY0" fmla="*/ 0 h 822960"/>
                <a:gd name="connsiteX1" fmla="*/ 411480 w 938492"/>
                <a:gd name="connsiteY1" fmla="*/ 0 h 822960"/>
                <a:gd name="connsiteX2" fmla="*/ 803910 w 938492"/>
                <a:gd name="connsiteY2" fmla="*/ 614680 h 822960"/>
                <a:gd name="connsiteX3" fmla="*/ 814705 w 938492"/>
                <a:gd name="connsiteY3" fmla="*/ 816610 h 822960"/>
                <a:gd name="connsiteX4" fmla="*/ 0 w 938492"/>
                <a:gd name="connsiteY4" fmla="*/ 822960 h 822960"/>
                <a:gd name="connsiteX5" fmla="*/ 0 w 938492"/>
                <a:gd name="connsiteY5" fmla="*/ 0 h 822960"/>
                <a:gd name="connsiteX0" fmla="*/ 0 w 937579"/>
                <a:gd name="connsiteY0" fmla="*/ 0 h 822960"/>
                <a:gd name="connsiteX1" fmla="*/ 411480 w 937579"/>
                <a:gd name="connsiteY1" fmla="*/ 0 h 822960"/>
                <a:gd name="connsiteX2" fmla="*/ 803910 w 937579"/>
                <a:gd name="connsiteY2" fmla="*/ 614680 h 822960"/>
                <a:gd name="connsiteX3" fmla="*/ 814705 w 937579"/>
                <a:gd name="connsiteY3" fmla="*/ 816610 h 822960"/>
                <a:gd name="connsiteX4" fmla="*/ 0 w 937579"/>
                <a:gd name="connsiteY4" fmla="*/ 822960 h 822960"/>
                <a:gd name="connsiteX5" fmla="*/ 0 w 937579"/>
                <a:gd name="connsiteY5" fmla="*/ 0 h 822960"/>
                <a:gd name="connsiteX0" fmla="*/ 0 w 969381"/>
                <a:gd name="connsiteY0" fmla="*/ 0 h 822960"/>
                <a:gd name="connsiteX1" fmla="*/ 411480 w 969381"/>
                <a:gd name="connsiteY1" fmla="*/ 0 h 822960"/>
                <a:gd name="connsiteX2" fmla="*/ 803910 w 969381"/>
                <a:gd name="connsiteY2" fmla="*/ 614680 h 822960"/>
                <a:gd name="connsiteX3" fmla="*/ 814705 w 969381"/>
                <a:gd name="connsiteY3" fmla="*/ 816610 h 822960"/>
                <a:gd name="connsiteX4" fmla="*/ 0 w 969381"/>
                <a:gd name="connsiteY4" fmla="*/ 822960 h 822960"/>
                <a:gd name="connsiteX5" fmla="*/ 0 w 969381"/>
                <a:gd name="connsiteY5" fmla="*/ 0 h 822960"/>
                <a:gd name="connsiteX0" fmla="*/ 0 w 965809"/>
                <a:gd name="connsiteY0" fmla="*/ 0 h 822960"/>
                <a:gd name="connsiteX1" fmla="*/ 411480 w 965809"/>
                <a:gd name="connsiteY1" fmla="*/ 0 h 822960"/>
                <a:gd name="connsiteX2" fmla="*/ 803910 w 965809"/>
                <a:gd name="connsiteY2" fmla="*/ 614680 h 822960"/>
                <a:gd name="connsiteX3" fmla="*/ 821055 w 965809"/>
                <a:gd name="connsiteY3" fmla="*/ 816610 h 822960"/>
                <a:gd name="connsiteX4" fmla="*/ 0 w 965809"/>
                <a:gd name="connsiteY4" fmla="*/ 822960 h 822960"/>
                <a:gd name="connsiteX5" fmla="*/ 0 w 965809"/>
                <a:gd name="connsiteY5" fmla="*/ 0 h 822960"/>
                <a:gd name="connsiteX0" fmla="*/ 0 w 977388"/>
                <a:gd name="connsiteY0" fmla="*/ 0 h 822960"/>
                <a:gd name="connsiteX1" fmla="*/ 411480 w 977388"/>
                <a:gd name="connsiteY1" fmla="*/ 0 h 822960"/>
                <a:gd name="connsiteX2" fmla="*/ 803910 w 977388"/>
                <a:gd name="connsiteY2" fmla="*/ 614680 h 822960"/>
                <a:gd name="connsiteX3" fmla="*/ 821055 w 977388"/>
                <a:gd name="connsiteY3" fmla="*/ 816610 h 822960"/>
                <a:gd name="connsiteX4" fmla="*/ 0 w 977388"/>
                <a:gd name="connsiteY4" fmla="*/ 822960 h 822960"/>
                <a:gd name="connsiteX5" fmla="*/ 0 w 977388"/>
                <a:gd name="connsiteY5" fmla="*/ 0 h 822960"/>
                <a:gd name="connsiteX0" fmla="*/ 0 w 966844"/>
                <a:gd name="connsiteY0" fmla="*/ 0 h 822960"/>
                <a:gd name="connsiteX1" fmla="*/ 386538 w 966844"/>
                <a:gd name="connsiteY1" fmla="*/ 0 h 822960"/>
                <a:gd name="connsiteX2" fmla="*/ 803910 w 966844"/>
                <a:gd name="connsiteY2" fmla="*/ 614680 h 822960"/>
                <a:gd name="connsiteX3" fmla="*/ 821055 w 966844"/>
                <a:gd name="connsiteY3" fmla="*/ 816610 h 822960"/>
                <a:gd name="connsiteX4" fmla="*/ 0 w 966844"/>
                <a:gd name="connsiteY4" fmla="*/ 822960 h 822960"/>
                <a:gd name="connsiteX5" fmla="*/ 0 w 966844"/>
                <a:gd name="connsiteY5" fmla="*/ 0 h 822960"/>
                <a:gd name="connsiteX0" fmla="*/ 0 w 966844"/>
                <a:gd name="connsiteY0" fmla="*/ 0 h 822960"/>
                <a:gd name="connsiteX1" fmla="*/ 386538 w 966844"/>
                <a:gd name="connsiteY1" fmla="*/ 0 h 822960"/>
                <a:gd name="connsiteX2" fmla="*/ 803910 w 966844"/>
                <a:gd name="connsiteY2" fmla="*/ 614680 h 822960"/>
                <a:gd name="connsiteX3" fmla="*/ 821055 w 966844"/>
                <a:gd name="connsiteY3" fmla="*/ 816610 h 822960"/>
                <a:gd name="connsiteX4" fmla="*/ 0 w 966844"/>
                <a:gd name="connsiteY4" fmla="*/ 822960 h 822960"/>
                <a:gd name="connsiteX5" fmla="*/ 0 w 966844"/>
                <a:gd name="connsiteY5" fmla="*/ 0 h 822960"/>
                <a:gd name="connsiteX0" fmla="*/ 0 w 973811"/>
                <a:gd name="connsiteY0" fmla="*/ 0 h 822960"/>
                <a:gd name="connsiteX1" fmla="*/ 386538 w 973811"/>
                <a:gd name="connsiteY1" fmla="*/ 0 h 822960"/>
                <a:gd name="connsiteX2" fmla="*/ 803910 w 973811"/>
                <a:gd name="connsiteY2" fmla="*/ 614680 h 822960"/>
                <a:gd name="connsiteX3" fmla="*/ 821055 w 973811"/>
                <a:gd name="connsiteY3" fmla="*/ 816610 h 822960"/>
                <a:gd name="connsiteX4" fmla="*/ 0 w 973811"/>
                <a:gd name="connsiteY4" fmla="*/ 822960 h 822960"/>
                <a:gd name="connsiteX5" fmla="*/ 0 w 973811"/>
                <a:gd name="connsiteY5" fmla="*/ 0 h 822960"/>
                <a:gd name="connsiteX0" fmla="*/ 0 w 976603"/>
                <a:gd name="connsiteY0" fmla="*/ 0 h 822960"/>
                <a:gd name="connsiteX1" fmla="*/ 386538 w 976603"/>
                <a:gd name="connsiteY1" fmla="*/ 0 h 822960"/>
                <a:gd name="connsiteX2" fmla="*/ 803910 w 976603"/>
                <a:gd name="connsiteY2" fmla="*/ 614680 h 822960"/>
                <a:gd name="connsiteX3" fmla="*/ 821055 w 976603"/>
                <a:gd name="connsiteY3" fmla="*/ 816610 h 822960"/>
                <a:gd name="connsiteX4" fmla="*/ 0 w 976603"/>
                <a:gd name="connsiteY4" fmla="*/ 822960 h 822960"/>
                <a:gd name="connsiteX5" fmla="*/ 0 w 976603"/>
                <a:gd name="connsiteY5" fmla="*/ 0 h 822960"/>
                <a:gd name="connsiteX0" fmla="*/ 0 w 969946"/>
                <a:gd name="connsiteY0" fmla="*/ 0 h 822960"/>
                <a:gd name="connsiteX1" fmla="*/ 386538 w 969946"/>
                <a:gd name="connsiteY1" fmla="*/ 0 h 822960"/>
                <a:gd name="connsiteX2" fmla="*/ 803910 w 969946"/>
                <a:gd name="connsiteY2" fmla="*/ 614680 h 822960"/>
                <a:gd name="connsiteX3" fmla="*/ 825212 w 969946"/>
                <a:gd name="connsiteY3" fmla="*/ 816610 h 822960"/>
                <a:gd name="connsiteX4" fmla="*/ 0 w 969946"/>
                <a:gd name="connsiteY4" fmla="*/ 822960 h 822960"/>
                <a:gd name="connsiteX5" fmla="*/ 0 w 969946"/>
                <a:gd name="connsiteY5" fmla="*/ 0 h 822960"/>
                <a:gd name="connsiteX0" fmla="*/ 0 w 975746"/>
                <a:gd name="connsiteY0" fmla="*/ 0 h 822960"/>
                <a:gd name="connsiteX1" fmla="*/ 386538 w 975746"/>
                <a:gd name="connsiteY1" fmla="*/ 0 h 822960"/>
                <a:gd name="connsiteX2" fmla="*/ 803910 w 975746"/>
                <a:gd name="connsiteY2" fmla="*/ 614680 h 822960"/>
                <a:gd name="connsiteX3" fmla="*/ 825212 w 975746"/>
                <a:gd name="connsiteY3" fmla="*/ 816610 h 822960"/>
                <a:gd name="connsiteX4" fmla="*/ 0 w 975746"/>
                <a:gd name="connsiteY4" fmla="*/ 822960 h 822960"/>
                <a:gd name="connsiteX5" fmla="*/ 0 w 975746"/>
                <a:gd name="connsiteY5" fmla="*/ 0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59860 w 975746"/>
                <a:gd name="connsiteY4" fmla="*/ 119946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1663 w 975746"/>
                <a:gd name="connsiteY4" fmla="*/ 7497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1663 w 975746"/>
                <a:gd name="connsiteY4" fmla="*/ 7497 h 822960"/>
                <a:gd name="connsiteX0" fmla="*/ 386538 w 932530"/>
                <a:gd name="connsiteY0" fmla="*/ 0 h 822960"/>
                <a:gd name="connsiteX1" fmla="*/ 614365 w 932530"/>
                <a:gd name="connsiteY1" fmla="*/ 535550 h 822960"/>
                <a:gd name="connsiteX2" fmla="*/ 825212 w 932530"/>
                <a:gd name="connsiteY2" fmla="*/ 816610 h 822960"/>
                <a:gd name="connsiteX3" fmla="*/ 0 w 932530"/>
                <a:gd name="connsiteY3" fmla="*/ 822960 h 822960"/>
                <a:gd name="connsiteX4" fmla="*/ 1663 w 932530"/>
                <a:gd name="connsiteY4" fmla="*/ 7497 h 822960"/>
                <a:gd name="connsiteX0" fmla="*/ 386538 w 689638"/>
                <a:gd name="connsiteY0" fmla="*/ 0 h 822960"/>
                <a:gd name="connsiteX1" fmla="*/ 614365 w 689638"/>
                <a:gd name="connsiteY1" fmla="*/ 535550 h 822960"/>
                <a:gd name="connsiteX2" fmla="*/ 519025 w 689638"/>
                <a:gd name="connsiteY2" fmla="*/ 820775 h 822960"/>
                <a:gd name="connsiteX3" fmla="*/ 0 w 689638"/>
                <a:gd name="connsiteY3" fmla="*/ 822960 h 822960"/>
                <a:gd name="connsiteX4" fmla="*/ 1663 w 689638"/>
                <a:gd name="connsiteY4" fmla="*/ 7497 h 822960"/>
                <a:gd name="connsiteX0" fmla="*/ 386538 w 708160"/>
                <a:gd name="connsiteY0" fmla="*/ 0 h 822960"/>
                <a:gd name="connsiteX1" fmla="*/ 614365 w 708160"/>
                <a:gd name="connsiteY1" fmla="*/ 535550 h 822960"/>
                <a:gd name="connsiteX2" fmla="*/ 519025 w 708160"/>
                <a:gd name="connsiteY2" fmla="*/ 820775 h 822960"/>
                <a:gd name="connsiteX3" fmla="*/ 0 w 708160"/>
                <a:gd name="connsiteY3" fmla="*/ 822960 h 822960"/>
                <a:gd name="connsiteX4" fmla="*/ 1663 w 708160"/>
                <a:gd name="connsiteY4" fmla="*/ 7497 h 822960"/>
                <a:gd name="connsiteX0" fmla="*/ 386538 w 708160"/>
                <a:gd name="connsiteY0" fmla="*/ 0 h 822960"/>
                <a:gd name="connsiteX1" fmla="*/ 614365 w 708160"/>
                <a:gd name="connsiteY1" fmla="*/ 535550 h 822960"/>
                <a:gd name="connsiteX2" fmla="*/ 519025 w 708160"/>
                <a:gd name="connsiteY2" fmla="*/ 820775 h 822960"/>
                <a:gd name="connsiteX3" fmla="*/ 0 w 708160"/>
                <a:gd name="connsiteY3" fmla="*/ 822960 h 822960"/>
                <a:gd name="connsiteX4" fmla="*/ 1663 w 708160"/>
                <a:gd name="connsiteY4" fmla="*/ 7497 h 822960"/>
                <a:gd name="connsiteX0" fmla="*/ 386538 w 745430"/>
                <a:gd name="connsiteY0" fmla="*/ 0 h 822960"/>
                <a:gd name="connsiteX1" fmla="*/ 614365 w 745430"/>
                <a:gd name="connsiteY1" fmla="*/ 535550 h 822960"/>
                <a:gd name="connsiteX2" fmla="*/ 519025 w 745430"/>
                <a:gd name="connsiteY2" fmla="*/ 820775 h 822960"/>
                <a:gd name="connsiteX3" fmla="*/ 0 w 745430"/>
                <a:gd name="connsiteY3" fmla="*/ 822960 h 822960"/>
                <a:gd name="connsiteX4" fmla="*/ 1663 w 745430"/>
                <a:gd name="connsiteY4" fmla="*/ 7497 h 822960"/>
                <a:gd name="connsiteX0" fmla="*/ 346963 w 691795"/>
                <a:gd name="connsiteY0" fmla="*/ 0 h 968727"/>
                <a:gd name="connsiteX1" fmla="*/ 614365 w 691795"/>
                <a:gd name="connsiteY1" fmla="*/ 681317 h 968727"/>
                <a:gd name="connsiteX2" fmla="*/ 519025 w 691795"/>
                <a:gd name="connsiteY2" fmla="*/ 966542 h 968727"/>
                <a:gd name="connsiteX3" fmla="*/ 0 w 691795"/>
                <a:gd name="connsiteY3" fmla="*/ 968727 h 968727"/>
                <a:gd name="connsiteX4" fmla="*/ 1663 w 691795"/>
                <a:gd name="connsiteY4" fmla="*/ 153264 h 968727"/>
                <a:gd name="connsiteX0" fmla="*/ 346963 w 691795"/>
                <a:gd name="connsiteY0" fmla="*/ 9163 h 977890"/>
                <a:gd name="connsiteX1" fmla="*/ 614365 w 691795"/>
                <a:gd name="connsiteY1" fmla="*/ 690480 h 977890"/>
                <a:gd name="connsiteX2" fmla="*/ 519025 w 691795"/>
                <a:gd name="connsiteY2" fmla="*/ 975705 h 977890"/>
                <a:gd name="connsiteX3" fmla="*/ 0 w 691795"/>
                <a:gd name="connsiteY3" fmla="*/ 977890 h 977890"/>
                <a:gd name="connsiteX4" fmla="*/ 1663 w 691795"/>
                <a:gd name="connsiteY4" fmla="*/ 0 h 977890"/>
                <a:gd name="connsiteX0" fmla="*/ 346963 w 691795"/>
                <a:gd name="connsiteY0" fmla="*/ 9163 h 977890"/>
                <a:gd name="connsiteX1" fmla="*/ 614365 w 691795"/>
                <a:gd name="connsiteY1" fmla="*/ 690480 h 977890"/>
                <a:gd name="connsiteX2" fmla="*/ 519025 w 691795"/>
                <a:gd name="connsiteY2" fmla="*/ 975705 h 977890"/>
                <a:gd name="connsiteX3" fmla="*/ 0 w 691795"/>
                <a:gd name="connsiteY3" fmla="*/ 977890 h 977890"/>
                <a:gd name="connsiteX4" fmla="*/ 1663 w 691795"/>
                <a:gd name="connsiteY4" fmla="*/ 0 h 977890"/>
                <a:gd name="connsiteX0" fmla="*/ 346963 w 673753"/>
                <a:gd name="connsiteY0" fmla="*/ 9163 h 977890"/>
                <a:gd name="connsiteX1" fmla="*/ 566458 w 673753"/>
                <a:gd name="connsiteY1" fmla="*/ 732127 h 977890"/>
                <a:gd name="connsiteX2" fmla="*/ 519025 w 673753"/>
                <a:gd name="connsiteY2" fmla="*/ 975705 h 977890"/>
                <a:gd name="connsiteX3" fmla="*/ 0 w 673753"/>
                <a:gd name="connsiteY3" fmla="*/ 977890 h 977890"/>
                <a:gd name="connsiteX4" fmla="*/ 1663 w 673753"/>
                <a:gd name="connsiteY4" fmla="*/ 0 h 977890"/>
                <a:gd name="connsiteX0" fmla="*/ 346963 w 680947"/>
                <a:gd name="connsiteY0" fmla="*/ 9163 h 977890"/>
                <a:gd name="connsiteX1" fmla="*/ 566458 w 680947"/>
                <a:gd name="connsiteY1" fmla="*/ 732127 h 977890"/>
                <a:gd name="connsiteX2" fmla="*/ 519025 w 680947"/>
                <a:gd name="connsiteY2" fmla="*/ 975705 h 977890"/>
                <a:gd name="connsiteX3" fmla="*/ 0 w 680947"/>
                <a:gd name="connsiteY3" fmla="*/ 977890 h 977890"/>
                <a:gd name="connsiteX4" fmla="*/ 1663 w 680947"/>
                <a:gd name="connsiteY4" fmla="*/ 0 h 977890"/>
                <a:gd name="connsiteX0" fmla="*/ 346963 w 730933"/>
                <a:gd name="connsiteY0" fmla="*/ 9163 h 977890"/>
                <a:gd name="connsiteX1" fmla="*/ 566458 w 730933"/>
                <a:gd name="connsiteY1" fmla="*/ 732127 h 977890"/>
                <a:gd name="connsiteX2" fmla="*/ 519025 w 730933"/>
                <a:gd name="connsiteY2" fmla="*/ 975705 h 977890"/>
                <a:gd name="connsiteX3" fmla="*/ 0 w 730933"/>
                <a:gd name="connsiteY3" fmla="*/ 977890 h 977890"/>
                <a:gd name="connsiteX4" fmla="*/ 1663 w 730933"/>
                <a:gd name="connsiteY4" fmla="*/ 0 h 977890"/>
                <a:gd name="connsiteX0" fmla="*/ 346963 w 813803"/>
                <a:gd name="connsiteY0" fmla="*/ 9163 h 977890"/>
                <a:gd name="connsiteX1" fmla="*/ 566458 w 813803"/>
                <a:gd name="connsiteY1" fmla="*/ 732127 h 977890"/>
                <a:gd name="connsiteX2" fmla="*/ 519025 w 813803"/>
                <a:gd name="connsiteY2" fmla="*/ 975705 h 977890"/>
                <a:gd name="connsiteX3" fmla="*/ 0 w 813803"/>
                <a:gd name="connsiteY3" fmla="*/ 977890 h 977890"/>
                <a:gd name="connsiteX4" fmla="*/ 1663 w 813803"/>
                <a:gd name="connsiteY4" fmla="*/ 0 h 977890"/>
                <a:gd name="connsiteX0" fmla="*/ 346963 w 815467"/>
                <a:gd name="connsiteY0" fmla="*/ 9163 h 977890"/>
                <a:gd name="connsiteX1" fmla="*/ 570624 w 815467"/>
                <a:gd name="connsiteY1" fmla="*/ 757116 h 977890"/>
                <a:gd name="connsiteX2" fmla="*/ 519025 w 815467"/>
                <a:gd name="connsiteY2" fmla="*/ 975705 h 977890"/>
                <a:gd name="connsiteX3" fmla="*/ 0 w 815467"/>
                <a:gd name="connsiteY3" fmla="*/ 977890 h 977890"/>
                <a:gd name="connsiteX4" fmla="*/ 1663 w 815467"/>
                <a:gd name="connsiteY4" fmla="*/ 0 h 977890"/>
                <a:gd name="connsiteX0" fmla="*/ 346963 w 846834"/>
                <a:gd name="connsiteY0" fmla="*/ 9163 h 977890"/>
                <a:gd name="connsiteX1" fmla="*/ 570624 w 846834"/>
                <a:gd name="connsiteY1" fmla="*/ 757116 h 977890"/>
                <a:gd name="connsiteX2" fmla="*/ 519025 w 846834"/>
                <a:gd name="connsiteY2" fmla="*/ 975705 h 977890"/>
                <a:gd name="connsiteX3" fmla="*/ 0 w 846834"/>
                <a:gd name="connsiteY3" fmla="*/ 977890 h 977890"/>
                <a:gd name="connsiteX4" fmla="*/ 1663 w 846834"/>
                <a:gd name="connsiteY4" fmla="*/ 0 h 977890"/>
                <a:gd name="connsiteX0" fmla="*/ 346963 w 846834"/>
                <a:gd name="connsiteY0" fmla="*/ 9163 h 977890"/>
                <a:gd name="connsiteX1" fmla="*/ 570624 w 846834"/>
                <a:gd name="connsiteY1" fmla="*/ 757116 h 977890"/>
                <a:gd name="connsiteX2" fmla="*/ 519025 w 846834"/>
                <a:gd name="connsiteY2" fmla="*/ 975705 h 977890"/>
                <a:gd name="connsiteX3" fmla="*/ 0 w 846834"/>
                <a:gd name="connsiteY3" fmla="*/ 977890 h 977890"/>
                <a:gd name="connsiteX4" fmla="*/ 1663 w 846834"/>
                <a:gd name="connsiteY4" fmla="*/ 0 h 977890"/>
                <a:gd name="connsiteX0" fmla="*/ 349046 w 765461"/>
                <a:gd name="connsiteY0" fmla="*/ 13327 h 977890"/>
                <a:gd name="connsiteX1" fmla="*/ 570624 w 765461"/>
                <a:gd name="connsiteY1" fmla="*/ 757116 h 977890"/>
                <a:gd name="connsiteX2" fmla="*/ 519025 w 765461"/>
                <a:gd name="connsiteY2" fmla="*/ 975705 h 977890"/>
                <a:gd name="connsiteX3" fmla="*/ 0 w 765461"/>
                <a:gd name="connsiteY3" fmla="*/ 977890 h 977890"/>
                <a:gd name="connsiteX4" fmla="*/ 1663 w 765461"/>
                <a:gd name="connsiteY4" fmla="*/ 0 h 977890"/>
                <a:gd name="connsiteX0" fmla="*/ 349046 w 781069"/>
                <a:gd name="connsiteY0" fmla="*/ 13327 h 977890"/>
                <a:gd name="connsiteX1" fmla="*/ 570624 w 781069"/>
                <a:gd name="connsiteY1" fmla="*/ 757116 h 977890"/>
                <a:gd name="connsiteX2" fmla="*/ 519025 w 781069"/>
                <a:gd name="connsiteY2" fmla="*/ 975705 h 977890"/>
                <a:gd name="connsiteX3" fmla="*/ 0 w 781069"/>
                <a:gd name="connsiteY3" fmla="*/ 977890 h 977890"/>
                <a:gd name="connsiteX4" fmla="*/ 1663 w 781069"/>
                <a:gd name="connsiteY4" fmla="*/ 0 h 977890"/>
                <a:gd name="connsiteX0" fmla="*/ 2107021 w 2107021"/>
                <a:gd name="connsiteY0" fmla="*/ 0 h 2555057"/>
                <a:gd name="connsiteX1" fmla="*/ 570624 w 2107021"/>
                <a:gd name="connsiteY1" fmla="*/ 2293086 h 2555057"/>
                <a:gd name="connsiteX2" fmla="*/ 519025 w 2107021"/>
                <a:gd name="connsiteY2" fmla="*/ 2511675 h 2555057"/>
                <a:gd name="connsiteX3" fmla="*/ 0 w 2107021"/>
                <a:gd name="connsiteY3" fmla="*/ 2513860 h 2555057"/>
                <a:gd name="connsiteX4" fmla="*/ 1663 w 2107021"/>
                <a:gd name="connsiteY4" fmla="*/ 1535970 h 2555057"/>
                <a:gd name="connsiteX0" fmla="*/ 2107021 w 2107021"/>
                <a:gd name="connsiteY0" fmla="*/ 0 h 2513860"/>
                <a:gd name="connsiteX1" fmla="*/ 570624 w 2107021"/>
                <a:gd name="connsiteY1" fmla="*/ 2293086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570624 w 2107021"/>
                <a:gd name="connsiteY1" fmla="*/ 2293086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1403787 w 2107021"/>
                <a:gd name="connsiteY1" fmla="*/ 960357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1403787 w 2107021"/>
                <a:gd name="connsiteY1" fmla="*/ 960357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0" fmla="*/ 1154751 w 1154751"/>
                <a:gd name="connsiteY0" fmla="*/ 0 h 1395514"/>
                <a:gd name="connsiteX1" fmla="*/ 451517 w 1154751"/>
                <a:gd name="connsiteY1" fmla="*/ 960357 h 1395514"/>
                <a:gd name="connsiteX2" fmla="*/ 0 w 1154751"/>
                <a:gd name="connsiteY2" fmla="*/ 1395514 h 1395514"/>
                <a:gd name="connsiteX0" fmla="*/ 2187874 w 2187874"/>
                <a:gd name="connsiteY0" fmla="*/ 0 h 2295106"/>
                <a:gd name="connsiteX1" fmla="*/ 1484640 w 2187874"/>
                <a:gd name="connsiteY1" fmla="*/ 960357 h 2295106"/>
                <a:gd name="connsiteX2" fmla="*/ 0 w 2187874"/>
                <a:gd name="connsiteY2" fmla="*/ 2295106 h 2295106"/>
                <a:gd name="connsiteX0" fmla="*/ 2187874 w 2187874"/>
                <a:gd name="connsiteY0" fmla="*/ 0 h 2295465"/>
                <a:gd name="connsiteX1" fmla="*/ 1484640 w 2187874"/>
                <a:gd name="connsiteY1" fmla="*/ 960357 h 2295465"/>
                <a:gd name="connsiteX2" fmla="*/ 0 w 2187874"/>
                <a:gd name="connsiteY2" fmla="*/ 2295106 h 2295465"/>
                <a:gd name="connsiteX0" fmla="*/ 2187874 w 2187982"/>
                <a:gd name="connsiteY0" fmla="*/ 0 h 2295466"/>
                <a:gd name="connsiteX1" fmla="*/ 1484640 w 2187982"/>
                <a:gd name="connsiteY1" fmla="*/ 960357 h 2295466"/>
                <a:gd name="connsiteX2" fmla="*/ 0 w 2187982"/>
                <a:gd name="connsiteY2" fmla="*/ 2295106 h 2295466"/>
                <a:gd name="connsiteX0" fmla="*/ 2187874 w 2187952"/>
                <a:gd name="connsiteY0" fmla="*/ 0 h 2295943"/>
                <a:gd name="connsiteX1" fmla="*/ 1351334 w 2187952"/>
                <a:gd name="connsiteY1" fmla="*/ 1526766 h 2295943"/>
                <a:gd name="connsiteX2" fmla="*/ 0 w 2187952"/>
                <a:gd name="connsiteY2" fmla="*/ 2295106 h 2295943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281605 w 2281605"/>
                <a:gd name="connsiteY0" fmla="*/ 0 h 2157668"/>
                <a:gd name="connsiteX1" fmla="*/ 0 w 2281605"/>
                <a:gd name="connsiteY1" fmla="*/ 2157668 h 2157668"/>
                <a:gd name="connsiteX0" fmla="*/ 2286225 w 2286225"/>
                <a:gd name="connsiteY0" fmla="*/ 0 h 369997"/>
                <a:gd name="connsiteX1" fmla="*/ 0 w 2286225"/>
                <a:gd name="connsiteY1" fmla="*/ 315 h 369997"/>
                <a:gd name="connsiteX0" fmla="*/ 2286225 w 2286225"/>
                <a:gd name="connsiteY0" fmla="*/ 0 h 3535"/>
                <a:gd name="connsiteX1" fmla="*/ 0 w 2286225"/>
                <a:gd name="connsiteY1" fmla="*/ 315 h 3535"/>
                <a:gd name="connsiteX0" fmla="*/ 10000 w 10000"/>
                <a:gd name="connsiteY0" fmla="*/ 4965 h 10824"/>
                <a:gd name="connsiteX1" fmla="*/ 0 w 10000"/>
                <a:gd name="connsiteY1" fmla="*/ 5856 h 10824"/>
                <a:gd name="connsiteX0" fmla="*/ 10439 w 10439"/>
                <a:gd name="connsiteY0" fmla="*/ 45652 h 51511"/>
                <a:gd name="connsiteX1" fmla="*/ 439 w 10439"/>
                <a:gd name="connsiteY1" fmla="*/ 46543 h 51511"/>
                <a:gd name="connsiteX2" fmla="*/ 1810 w 10439"/>
                <a:gd name="connsiteY2" fmla="*/ 0 h 51511"/>
                <a:gd name="connsiteX0" fmla="*/ 10506 w 10506"/>
                <a:gd name="connsiteY0" fmla="*/ 45652 h 852596"/>
                <a:gd name="connsiteX1" fmla="*/ 506 w 10506"/>
                <a:gd name="connsiteY1" fmla="*/ 46543 h 852596"/>
                <a:gd name="connsiteX2" fmla="*/ 1877 w 10506"/>
                <a:gd name="connsiteY2" fmla="*/ 0 h 852596"/>
                <a:gd name="connsiteX0" fmla="*/ 10657 w 10657"/>
                <a:gd name="connsiteY0" fmla="*/ 4969 h 1599840"/>
                <a:gd name="connsiteX1" fmla="*/ 657 w 10657"/>
                <a:gd name="connsiteY1" fmla="*/ 5860 h 1599840"/>
                <a:gd name="connsiteX2" fmla="*/ 1280 w 10657"/>
                <a:gd name="connsiteY2" fmla="*/ 948943 h 1599840"/>
                <a:gd name="connsiteX0" fmla="*/ 10657 w 10657"/>
                <a:gd name="connsiteY0" fmla="*/ 77119 h 1671990"/>
                <a:gd name="connsiteX1" fmla="*/ 2210 w 10657"/>
                <a:gd name="connsiteY1" fmla="*/ 55025 h 1671990"/>
                <a:gd name="connsiteX2" fmla="*/ 657 w 10657"/>
                <a:gd name="connsiteY2" fmla="*/ 78010 h 1671990"/>
                <a:gd name="connsiteX3" fmla="*/ 1280 w 10657"/>
                <a:gd name="connsiteY3" fmla="*/ 1021093 h 1671990"/>
                <a:gd name="connsiteX0" fmla="*/ 10657 w 10657"/>
                <a:gd name="connsiteY0" fmla="*/ 776095 h 2370966"/>
                <a:gd name="connsiteX1" fmla="*/ 2493 w 10657"/>
                <a:gd name="connsiteY1" fmla="*/ 0 h 2370966"/>
                <a:gd name="connsiteX2" fmla="*/ 657 w 10657"/>
                <a:gd name="connsiteY2" fmla="*/ 776986 h 2370966"/>
                <a:gd name="connsiteX3" fmla="*/ 1280 w 10657"/>
                <a:gd name="connsiteY3" fmla="*/ 1720069 h 2370966"/>
                <a:gd name="connsiteX0" fmla="*/ 10657 w 10657"/>
                <a:gd name="connsiteY0" fmla="*/ 806771 h 2401642"/>
                <a:gd name="connsiteX1" fmla="*/ 4837 w 10657"/>
                <a:gd name="connsiteY1" fmla="*/ 219180 h 2401642"/>
                <a:gd name="connsiteX2" fmla="*/ 2493 w 10657"/>
                <a:gd name="connsiteY2" fmla="*/ 30676 h 2401642"/>
                <a:gd name="connsiteX3" fmla="*/ 657 w 10657"/>
                <a:gd name="connsiteY3" fmla="*/ 807662 h 2401642"/>
                <a:gd name="connsiteX4" fmla="*/ 1280 w 10657"/>
                <a:gd name="connsiteY4" fmla="*/ 1750745 h 2401642"/>
                <a:gd name="connsiteX0" fmla="*/ 10657 w 10657"/>
                <a:gd name="connsiteY0" fmla="*/ 784949 h 2379820"/>
                <a:gd name="connsiteX1" fmla="*/ 4413 w 10657"/>
                <a:gd name="connsiteY1" fmla="*/ 786421 h 2379820"/>
                <a:gd name="connsiteX2" fmla="*/ 2493 w 10657"/>
                <a:gd name="connsiteY2" fmla="*/ 8854 h 2379820"/>
                <a:gd name="connsiteX3" fmla="*/ 657 w 10657"/>
                <a:gd name="connsiteY3" fmla="*/ 785840 h 2379820"/>
                <a:gd name="connsiteX4" fmla="*/ 1280 w 10657"/>
                <a:gd name="connsiteY4" fmla="*/ 1728923 h 2379820"/>
                <a:gd name="connsiteX0" fmla="*/ 10657 w 10657"/>
                <a:gd name="connsiteY0" fmla="*/ 785034 h 2379905"/>
                <a:gd name="connsiteX1" fmla="*/ 6252 w 10657"/>
                <a:gd name="connsiteY1" fmla="*/ 833631 h 2379905"/>
                <a:gd name="connsiteX2" fmla="*/ 4413 w 10657"/>
                <a:gd name="connsiteY2" fmla="*/ 786506 h 2379905"/>
                <a:gd name="connsiteX3" fmla="*/ 2493 w 10657"/>
                <a:gd name="connsiteY3" fmla="*/ 8939 h 2379905"/>
                <a:gd name="connsiteX4" fmla="*/ 657 w 10657"/>
                <a:gd name="connsiteY4" fmla="*/ 785925 h 2379905"/>
                <a:gd name="connsiteX5" fmla="*/ 1280 w 10657"/>
                <a:gd name="connsiteY5" fmla="*/ 1729008 h 2379905"/>
                <a:gd name="connsiteX0" fmla="*/ 10657 w 10657"/>
                <a:gd name="connsiteY0" fmla="*/ 785038 h 2379909"/>
                <a:gd name="connsiteX1" fmla="*/ 7788 w 10657"/>
                <a:gd name="connsiteY1" fmla="*/ 810073 h 2379909"/>
                <a:gd name="connsiteX2" fmla="*/ 6252 w 10657"/>
                <a:gd name="connsiteY2" fmla="*/ 833635 h 2379909"/>
                <a:gd name="connsiteX3" fmla="*/ 4413 w 10657"/>
                <a:gd name="connsiteY3" fmla="*/ 786510 h 2379909"/>
                <a:gd name="connsiteX4" fmla="*/ 2493 w 10657"/>
                <a:gd name="connsiteY4" fmla="*/ 8943 h 2379909"/>
                <a:gd name="connsiteX5" fmla="*/ 657 w 10657"/>
                <a:gd name="connsiteY5" fmla="*/ 785929 h 2379909"/>
                <a:gd name="connsiteX6" fmla="*/ 1280 w 10657"/>
                <a:gd name="connsiteY6" fmla="*/ 1729012 h 2379909"/>
                <a:gd name="connsiteX0" fmla="*/ 10657 w 10657"/>
                <a:gd name="connsiteY0" fmla="*/ 785038 h 2379909"/>
                <a:gd name="connsiteX1" fmla="*/ 8980 w 10657"/>
                <a:gd name="connsiteY1" fmla="*/ 786514 h 2379909"/>
                <a:gd name="connsiteX2" fmla="*/ 7788 w 10657"/>
                <a:gd name="connsiteY2" fmla="*/ 810073 h 2379909"/>
                <a:gd name="connsiteX3" fmla="*/ 6252 w 10657"/>
                <a:gd name="connsiteY3" fmla="*/ 833635 h 2379909"/>
                <a:gd name="connsiteX4" fmla="*/ 4413 w 10657"/>
                <a:gd name="connsiteY4" fmla="*/ 786510 h 2379909"/>
                <a:gd name="connsiteX5" fmla="*/ 2493 w 10657"/>
                <a:gd name="connsiteY5" fmla="*/ 8943 h 2379909"/>
                <a:gd name="connsiteX6" fmla="*/ 657 w 10657"/>
                <a:gd name="connsiteY6" fmla="*/ 785929 h 2379909"/>
                <a:gd name="connsiteX7" fmla="*/ 1280 w 10657"/>
                <a:gd name="connsiteY7" fmla="*/ 1729012 h 2379909"/>
                <a:gd name="connsiteX0" fmla="*/ 15988 w 15988"/>
                <a:gd name="connsiteY0" fmla="*/ 8975855 h 9052345"/>
                <a:gd name="connsiteX1" fmla="*/ 14311 w 15988"/>
                <a:gd name="connsiteY1" fmla="*/ 8977331 h 9052345"/>
                <a:gd name="connsiteX2" fmla="*/ 13119 w 15988"/>
                <a:gd name="connsiteY2" fmla="*/ 9000890 h 9052345"/>
                <a:gd name="connsiteX3" fmla="*/ 11583 w 15988"/>
                <a:gd name="connsiteY3" fmla="*/ 9024452 h 9052345"/>
                <a:gd name="connsiteX4" fmla="*/ 9744 w 15988"/>
                <a:gd name="connsiteY4" fmla="*/ 8977327 h 9052345"/>
                <a:gd name="connsiteX5" fmla="*/ 7824 w 15988"/>
                <a:gd name="connsiteY5" fmla="*/ 8199760 h 9052345"/>
                <a:gd name="connsiteX6" fmla="*/ 5988 w 15988"/>
                <a:gd name="connsiteY6" fmla="*/ 8976746 h 9052345"/>
                <a:gd name="connsiteX7" fmla="*/ 84 w 15988"/>
                <a:gd name="connsiteY7" fmla="*/ 0 h 9052345"/>
                <a:gd name="connsiteX0" fmla="*/ 16315 w 16315"/>
                <a:gd name="connsiteY0" fmla="*/ 8975855 h 9052345"/>
                <a:gd name="connsiteX1" fmla="*/ 14638 w 16315"/>
                <a:gd name="connsiteY1" fmla="*/ 8977331 h 9052345"/>
                <a:gd name="connsiteX2" fmla="*/ 13446 w 16315"/>
                <a:gd name="connsiteY2" fmla="*/ 9000890 h 9052345"/>
                <a:gd name="connsiteX3" fmla="*/ 11910 w 16315"/>
                <a:gd name="connsiteY3" fmla="*/ 9024452 h 9052345"/>
                <a:gd name="connsiteX4" fmla="*/ 10071 w 16315"/>
                <a:gd name="connsiteY4" fmla="*/ 8977327 h 9052345"/>
                <a:gd name="connsiteX5" fmla="*/ 8151 w 16315"/>
                <a:gd name="connsiteY5" fmla="*/ 8199760 h 9052345"/>
                <a:gd name="connsiteX6" fmla="*/ 1445 w 16315"/>
                <a:gd name="connsiteY6" fmla="*/ 22980 h 9052345"/>
                <a:gd name="connsiteX7" fmla="*/ 411 w 16315"/>
                <a:gd name="connsiteY7" fmla="*/ 0 h 9052345"/>
                <a:gd name="connsiteX0" fmla="*/ 16315 w 16315"/>
                <a:gd name="connsiteY0" fmla="*/ 9542113 h 9618603"/>
                <a:gd name="connsiteX1" fmla="*/ 14638 w 16315"/>
                <a:gd name="connsiteY1" fmla="*/ 9543589 h 9618603"/>
                <a:gd name="connsiteX2" fmla="*/ 13446 w 16315"/>
                <a:gd name="connsiteY2" fmla="*/ 9567148 h 9618603"/>
                <a:gd name="connsiteX3" fmla="*/ 11910 w 16315"/>
                <a:gd name="connsiteY3" fmla="*/ 9590710 h 9618603"/>
                <a:gd name="connsiteX4" fmla="*/ 10071 w 16315"/>
                <a:gd name="connsiteY4" fmla="*/ 9543585 h 9618603"/>
                <a:gd name="connsiteX5" fmla="*/ 2533 w 16315"/>
                <a:gd name="connsiteY5" fmla="*/ 753 h 9618603"/>
                <a:gd name="connsiteX6" fmla="*/ 1445 w 16315"/>
                <a:gd name="connsiteY6" fmla="*/ 589238 h 9618603"/>
                <a:gd name="connsiteX7" fmla="*/ 411 w 16315"/>
                <a:gd name="connsiteY7" fmla="*/ 566258 h 9618603"/>
                <a:gd name="connsiteX0" fmla="*/ 16315 w 16315"/>
                <a:gd name="connsiteY0" fmla="*/ 9547011 h 9596120"/>
                <a:gd name="connsiteX1" fmla="*/ 14638 w 16315"/>
                <a:gd name="connsiteY1" fmla="*/ 9548487 h 9596120"/>
                <a:gd name="connsiteX2" fmla="*/ 13446 w 16315"/>
                <a:gd name="connsiteY2" fmla="*/ 9572046 h 9596120"/>
                <a:gd name="connsiteX3" fmla="*/ 11910 w 16315"/>
                <a:gd name="connsiteY3" fmla="*/ 9595608 h 9596120"/>
                <a:gd name="connsiteX4" fmla="*/ 3645 w 16315"/>
                <a:gd name="connsiteY4" fmla="*/ 1254470 h 9596120"/>
                <a:gd name="connsiteX5" fmla="*/ 2533 w 16315"/>
                <a:gd name="connsiteY5" fmla="*/ 5651 h 9596120"/>
                <a:gd name="connsiteX6" fmla="*/ 1445 w 16315"/>
                <a:gd name="connsiteY6" fmla="*/ 594136 h 9596120"/>
                <a:gd name="connsiteX7" fmla="*/ 411 w 16315"/>
                <a:gd name="connsiteY7" fmla="*/ 571156 h 9596120"/>
                <a:gd name="connsiteX0" fmla="*/ 16315 w 16315"/>
                <a:gd name="connsiteY0" fmla="*/ 9564926 h 9589964"/>
                <a:gd name="connsiteX1" fmla="*/ 14638 w 16315"/>
                <a:gd name="connsiteY1" fmla="*/ 9566402 h 9589964"/>
                <a:gd name="connsiteX2" fmla="*/ 13446 w 16315"/>
                <a:gd name="connsiteY2" fmla="*/ 9589961 h 9589964"/>
                <a:gd name="connsiteX3" fmla="*/ 4757 w 16315"/>
                <a:gd name="connsiteY3" fmla="*/ 7 h 9589964"/>
                <a:gd name="connsiteX4" fmla="*/ 3645 w 16315"/>
                <a:gd name="connsiteY4" fmla="*/ 1272385 h 9589964"/>
                <a:gd name="connsiteX5" fmla="*/ 2533 w 16315"/>
                <a:gd name="connsiteY5" fmla="*/ 23566 h 9589964"/>
                <a:gd name="connsiteX6" fmla="*/ 1445 w 16315"/>
                <a:gd name="connsiteY6" fmla="*/ 612051 h 9589964"/>
                <a:gd name="connsiteX7" fmla="*/ 411 w 16315"/>
                <a:gd name="connsiteY7" fmla="*/ 589071 h 9589964"/>
                <a:gd name="connsiteX0" fmla="*/ 16315 w 16315"/>
                <a:gd name="connsiteY0" fmla="*/ 9564926 h 9566401"/>
                <a:gd name="connsiteX1" fmla="*/ 14638 w 16315"/>
                <a:gd name="connsiteY1" fmla="*/ 9566402 h 9566401"/>
                <a:gd name="connsiteX2" fmla="*/ 5767 w 16315"/>
                <a:gd name="connsiteY2" fmla="*/ 1225259 h 9566401"/>
                <a:gd name="connsiteX3" fmla="*/ 4757 w 16315"/>
                <a:gd name="connsiteY3" fmla="*/ 7 h 9566401"/>
                <a:gd name="connsiteX4" fmla="*/ 3645 w 16315"/>
                <a:gd name="connsiteY4" fmla="*/ 1272385 h 9566401"/>
                <a:gd name="connsiteX5" fmla="*/ 2533 w 16315"/>
                <a:gd name="connsiteY5" fmla="*/ 23566 h 9566401"/>
                <a:gd name="connsiteX6" fmla="*/ 1445 w 16315"/>
                <a:gd name="connsiteY6" fmla="*/ 612051 h 9566401"/>
                <a:gd name="connsiteX7" fmla="*/ 411 w 16315"/>
                <a:gd name="connsiteY7" fmla="*/ 589071 h 9566401"/>
                <a:gd name="connsiteX0" fmla="*/ 16315 w 16315"/>
                <a:gd name="connsiteY0" fmla="*/ 9564926 h 9564924"/>
                <a:gd name="connsiteX1" fmla="*/ 6858 w 16315"/>
                <a:gd name="connsiteY1" fmla="*/ 11 h 9564924"/>
                <a:gd name="connsiteX2" fmla="*/ 5767 w 16315"/>
                <a:gd name="connsiteY2" fmla="*/ 1225259 h 9564924"/>
                <a:gd name="connsiteX3" fmla="*/ 4757 w 16315"/>
                <a:gd name="connsiteY3" fmla="*/ 7 h 9564924"/>
                <a:gd name="connsiteX4" fmla="*/ 3645 w 16315"/>
                <a:gd name="connsiteY4" fmla="*/ 1272385 h 9564924"/>
                <a:gd name="connsiteX5" fmla="*/ 2533 w 16315"/>
                <a:gd name="connsiteY5" fmla="*/ 23566 h 9564924"/>
                <a:gd name="connsiteX6" fmla="*/ 1445 w 16315"/>
                <a:gd name="connsiteY6" fmla="*/ 612051 h 9564924"/>
                <a:gd name="connsiteX7" fmla="*/ 411 w 16315"/>
                <a:gd name="connsiteY7" fmla="*/ 589071 h 9564924"/>
                <a:gd name="connsiteX0" fmla="*/ 7909 w 7909"/>
                <a:gd name="connsiteY0" fmla="*/ 1247352 h 1435448"/>
                <a:gd name="connsiteX1" fmla="*/ 6858 w 7909"/>
                <a:gd name="connsiteY1" fmla="*/ 11 h 1435448"/>
                <a:gd name="connsiteX2" fmla="*/ 5767 w 7909"/>
                <a:gd name="connsiteY2" fmla="*/ 1225259 h 1435448"/>
                <a:gd name="connsiteX3" fmla="*/ 4757 w 7909"/>
                <a:gd name="connsiteY3" fmla="*/ 7 h 1435448"/>
                <a:gd name="connsiteX4" fmla="*/ 3645 w 7909"/>
                <a:gd name="connsiteY4" fmla="*/ 1272385 h 1435448"/>
                <a:gd name="connsiteX5" fmla="*/ 2533 w 7909"/>
                <a:gd name="connsiteY5" fmla="*/ 23566 h 1435448"/>
                <a:gd name="connsiteX6" fmla="*/ 1445 w 7909"/>
                <a:gd name="connsiteY6" fmla="*/ 612051 h 1435448"/>
                <a:gd name="connsiteX7" fmla="*/ 411 w 7909"/>
                <a:gd name="connsiteY7" fmla="*/ 589071 h 1435448"/>
                <a:gd name="connsiteX0" fmla="*/ 9480 w 9480"/>
                <a:gd name="connsiteY0" fmla="*/ 8690 h 8929"/>
                <a:gd name="connsiteX1" fmla="*/ 8151 w 9480"/>
                <a:gd name="connsiteY1" fmla="*/ 0 h 8929"/>
                <a:gd name="connsiteX2" fmla="*/ 6772 w 9480"/>
                <a:gd name="connsiteY2" fmla="*/ 8536 h 8929"/>
                <a:gd name="connsiteX3" fmla="*/ 5495 w 9480"/>
                <a:gd name="connsiteY3" fmla="*/ 0 h 8929"/>
                <a:gd name="connsiteX4" fmla="*/ 4089 w 9480"/>
                <a:gd name="connsiteY4" fmla="*/ 8864 h 8929"/>
                <a:gd name="connsiteX5" fmla="*/ 2683 w 9480"/>
                <a:gd name="connsiteY5" fmla="*/ 164 h 8929"/>
                <a:gd name="connsiteX6" fmla="*/ 1307 w 9480"/>
                <a:gd name="connsiteY6" fmla="*/ 4264 h 8929"/>
                <a:gd name="connsiteX7" fmla="*/ 0 w 9480"/>
                <a:gd name="connsiteY7" fmla="*/ 4104 h 8929"/>
                <a:gd name="connsiteX0" fmla="*/ 9973 w 9973"/>
                <a:gd name="connsiteY0" fmla="*/ 9732 h 10000"/>
                <a:gd name="connsiteX1" fmla="*/ 8571 w 9973"/>
                <a:gd name="connsiteY1" fmla="*/ 0 h 10000"/>
                <a:gd name="connsiteX2" fmla="*/ 7116 w 9973"/>
                <a:gd name="connsiteY2" fmla="*/ 9560 h 10000"/>
                <a:gd name="connsiteX3" fmla="*/ 5769 w 9973"/>
                <a:gd name="connsiteY3" fmla="*/ 0 h 10000"/>
                <a:gd name="connsiteX4" fmla="*/ 4286 w 9973"/>
                <a:gd name="connsiteY4" fmla="*/ 9927 h 10000"/>
                <a:gd name="connsiteX5" fmla="*/ 2803 w 9973"/>
                <a:gd name="connsiteY5" fmla="*/ 184 h 10000"/>
                <a:gd name="connsiteX6" fmla="*/ 1352 w 9973"/>
                <a:gd name="connsiteY6" fmla="*/ 4775 h 10000"/>
                <a:gd name="connsiteX7" fmla="*/ 0 w 9973"/>
                <a:gd name="connsiteY7" fmla="*/ 5148 h 10000"/>
                <a:gd name="connsiteX0" fmla="*/ 10000 w 10000"/>
                <a:gd name="connsiteY0" fmla="*/ 9732 h 10000"/>
                <a:gd name="connsiteX1" fmla="*/ 8594 w 10000"/>
                <a:gd name="connsiteY1" fmla="*/ 0 h 10000"/>
                <a:gd name="connsiteX2" fmla="*/ 7135 w 10000"/>
                <a:gd name="connsiteY2" fmla="*/ 9560 h 10000"/>
                <a:gd name="connsiteX3" fmla="*/ 5785 w 10000"/>
                <a:gd name="connsiteY3" fmla="*/ 0 h 10000"/>
                <a:gd name="connsiteX4" fmla="*/ 4298 w 10000"/>
                <a:gd name="connsiteY4" fmla="*/ 9927 h 10000"/>
                <a:gd name="connsiteX5" fmla="*/ 2811 w 10000"/>
                <a:gd name="connsiteY5" fmla="*/ 184 h 10000"/>
                <a:gd name="connsiteX6" fmla="*/ 1356 w 10000"/>
                <a:gd name="connsiteY6" fmla="*/ 4775 h 10000"/>
                <a:gd name="connsiteX7" fmla="*/ 0 w 10000"/>
                <a:gd name="connsiteY7" fmla="*/ 5148 h 10000"/>
                <a:gd name="connsiteX0" fmla="*/ 10878 w 10878"/>
                <a:gd name="connsiteY0" fmla="*/ 9732 h 10000"/>
                <a:gd name="connsiteX1" fmla="*/ 9472 w 10878"/>
                <a:gd name="connsiteY1" fmla="*/ 0 h 10000"/>
                <a:gd name="connsiteX2" fmla="*/ 8013 w 10878"/>
                <a:gd name="connsiteY2" fmla="*/ 9560 h 10000"/>
                <a:gd name="connsiteX3" fmla="*/ 6663 w 10878"/>
                <a:gd name="connsiteY3" fmla="*/ 0 h 10000"/>
                <a:gd name="connsiteX4" fmla="*/ 5176 w 10878"/>
                <a:gd name="connsiteY4" fmla="*/ 9927 h 10000"/>
                <a:gd name="connsiteX5" fmla="*/ 3689 w 10878"/>
                <a:gd name="connsiteY5" fmla="*/ 184 h 10000"/>
                <a:gd name="connsiteX6" fmla="*/ 2234 w 10878"/>
                <a:gd name="connsiteY6" fmla="*/ 4775 h 10000"/>
                <a:gd name="connsiteX7" fmla="*/ 0 w 10878"/>
                <a:gd name="connsiteY7" fmla="*/ 5883 h 10000"/>
                <a:gd name="connsiteX0" fmla="*/ 10878 w 10878"/>
                <a:gd name="connsiteY0" fmla="*/ 9732 h 10000"/>
                <a:gd name="connsiteX1" fmla="*/ 9472 w 10878"/>
                <a:gd name="connsiteY1" fmla="*/ 0 h 10000"/>
                <a:gd name="connsiteX2" fmla="*/ 8013 w 10878"/>
                <a:gd name="connsiteY2" fmla="*/ 9560 h 10000"/>
                <a:gd name="connsiteX3" fmla="*/ 6663 w 10878"/>
                <a:gd name="connsiteY3" fmla="*/ 0 h 10000"/>
                <a:gd name="connsiteX4" fmla="*/ 5176 w 10878"/>
                <a:gd name="connsiteY4" fmla="*/ 9927 h 10000"/>
                <a:gd name="connsiteX5" fmla="*/ 3689 w 10878"/>
                <a:gd name="connsiteY5" fmla="*/ 184 h 10000"/>
                <a:gd name="connsiteX6" fmla="*/ 2234 w 10878"/>
                <a:gd name="connsiteY6" fmla="*/ 4775 h 10000"/>
                <a:gd name="connsiteX7" fmla="*/ 0 w 1087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3689 w 15188"/>
                <a:gd name="connsiteY5" fmla="*/ 184 h 10000"/>
                <a:gd name="connsiteX6" fmla="*/ 2234 w 15188"/>
                <a:gd name="connsiteY6" fmla="*/ 4775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3689 w 15188"/>
                <a:gd name="connsiteY5" fmla="*/ 184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12350 w 15188"/>
                <a:gd name="connsiteY1" fmla="*/ 184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12350 w 15188"/>
                <a:gd name="connsiteY1" fmla="*/ 184 h 10000"/>
                <a:gd name="connsiteX2" fmla="*/ 9445 w 15188"/>
                <a:gd name="connsiteY2" fmla="*/ 9836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3783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5869 w 17269"/>
                <a:gd name="connsiteY6" fmla="*/ 5143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4369 w 17269"/>
                <a:gd name="connsiteY6" fmla="*/ 5419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5798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5798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9 h 10115"/>
                <a:gd name="connsiteX1" fmla="*/ 14431 w 17269"/>
                <a:gd name="connsiteY1" fmla="*/ 187 h 10115"/>
                <a:gd name="connsiteX2" fmla="*/ 11553 w 17269"/>
                <a:gd name="connsiteY2" fmla="*/ 10115 h 10115"/>
                <a:gd name="connsiteX3" fmla="*/ 8744 w 17269"/>
                <a:gd name="connsiteY3" fmla="*/ 3 h 10115"/>
                <a:gd name="connsiteX4" fmla="*/ 5798 w 17269"/>
                <a:gd name="connsiteY4" fmla="*/ 9930 h 10115"/>
                <a:gd name="connsiteX5" fmla="*/ 2999 w 17269"/>
                <a:gd name="connsiteY5" fmla="*/ 3 h 10115"/>
                <a:gd name="connsiteX6" fmla="*/ 3031 w 17269"/>
                <a:gd name="connsiteY6" fmla="*/ 5514 h 10115"/>
                <a:gd name="connsiteX7" fmla="*/ 0 w 17269"/>
                <a:gd name="connsiteY7" fmla="*/ 5610 h 10115"/>
                <a:gd name="connsiteX0" fmla="*/ 17269 w 17269"/>
                <a:gd name="connsiteY0" fmla="*/ 9919 h 10115"/>
                <a:gd name="connsiteX1" fmla="*/ 14431 w 17269"/>
                <a:gd name="connsiteY1" fmla="*/ 187 h 10115"/>
                <a:gd name="connsiteX2" fmla="*/ 11553 w 17269"/>
                <a:gd name="connsiteY2" fmla="*/ 10115 h 10115"/>
                <a:gd name="connsiteX3" fmla="*/ 8744 w 17269"/>
                <a:gd name="connsiteY3" fmla="*/ 3 h 10115"/>
                <a:gd name="connsiteX4" fmla="*/ 5798 w 17269"/>
                <a:gd name="connsiteY4" fmla="*/ 9930 h 10115"/>
                <a:gd name="connsiteX5" fmla="*/ 2999 w 17269"/>
                <a:gd name="connsiteY5" fmla="*/ 3 h 10115"/>
                <a:gd name="connsiteX6" fmla="*/ 1585 w 17269"/>
                <a:gd name="connsiteY6" fmla="*/ 5698 h 10115"/>
                <a:gd name="connsiteX7" fmla="*/ 0 w 17269"/>
                <a:gd name="connsiteY7" fmla="*/ 5610 h 10115"/>
                <a:gd name="connsiteX0" fmla="*/ 20025 w 20025"/>
                <a:gd name="connsiteY0" fmla="*/ 9919 h 10115"/>
                <a:gd name="connsiteX1" fmla="*/ 17187 w 20025"/>
                <a:gd name="connsiteY1" fmla="*/ 187 h 10115"/>
                <a:gd name="connsiteX2" fmla="*/ 14309 w 20025"/>
                <a:gd name="connsiteY2" fmla="*/ 10115 h 10115"/>
                <a:gd name="connsiteX3" fmla="*/ 11500 w 20025"/>
                <a:gd name="connsiteY3" fmla="*/ 3 h 10115"/>
                <a:gd name="connsiteX4" fmla="*/ 8554 w 20025"/>
                <a:gd name="connsiteY4" fmla="*/ 9930 h 10115"/>
                <a:gd name="connsiteX5" fmla="*/ 5755 w 20025"/>
                <a:gd name="connsiteY5" fmla="*/ 3 h 10115"/>
                <a:gd name="connsiteX6" fmla="*/ 4341 w 20025"/>
                <a:gd name="connsiteY6" fmla="*/ 5698 h 10115"/>
                <a:gd name="connsiteX7" fmla="*/ 0 w 20025"/>
                <a:gd name="connsiteY7" fmla="*/ 5702 h 10115"/>
                <a:gd name="connsiteX0" fmla="*/ 20025 w 20025"/>
                <a:gd name="connsiteY0" fmla="*/ 9919 h 10115"/>
                <a:gd name="connsiteX1" fmla="*/ 17187 w 20025"/>
                <a:gd name="connsiteY1" fmla="*/ 187 h 10115"/>
                <a:gd name="connsiteX2" fmla="*/ 14309 w 20025"/>
                <a:gd name="connsiteY2" fmla="*/ 10115 h 10115"/>
                <a:gd name="connsiteX3" fmla="*/ 11500 w 20025"/>
                <a:gd name="connsiteY3" fmla="*/ 3 h 10115"/>
                <a:gd name="connsiteX4" fmla="*/ 8554 w 20025"/>
                <a:gd name="connsiteY4" fmla="*/ 9930 h 10115"/>
                <a:gd name="connsiteX5" fmla="*/ 5755 w 20025"/>
                <a:gd name="connsiteY5" fmla="*/ 3 h 10115"/>
                <a:gd name="connsiteX6" fmla="*/ 4341 w 20025"/>
                <a:gd name="connsiteY6" fmla="*/ 5698 h 10115"/>
                <a:gd name="connsiteX7" fmla="*/ 0 w 20025"/>
                <a:gd name="connsiteY7" fmla="*/ 5702 h 10115"/>
                <a:gd name="connsiteX0" fmla="*/ 20011 w 20011"/>
                <a:gd name="connsiteY0" fmla="*/ 9919 h 10115"/>
                <a:gd name="connsiteX1" fmla="*/ 17173 w 20011"/>
                <a:gd name="connsiteY1" fmla="*/ 187 h 10115"/>
                <a:gd name="connsiteX2" fmla="*/ 14295 w 20011"/>
                <a:gd name="connsiteY2" fmla="*/ 10115 h 10115"/>
                <a:gd name="connsiteX3" fmla="*/ 11486 w 20011"/>
                <a:gd name="connsiteY3" fmla="*/ 3 h 10115"/>
                <a:gd name="connsiteX4" fmla="*/ 8540 w 20011"/>
                <a:gd name="connsiteY4" fmla="*/ 9930 h 10115"/>
                <a:gd name="connsiteX5" fmla="*/ 5741 w 20011"/>
                <a:gd name="connsiteY5" fmla="*/ 3 h 10115"/>
                <a:gd name="connsiteX6" fmla="*/ 4327 w 20011"/>
                <a:gd name="connsiteY6" fmla="*/ 5698 h 10115"/>
                <a:gd name="connsiteX7" fmla="*/ 0 w 20011"/>
                <a:gd name="connsiteY7" fmla="*/ 5059 h 10115"/>
                <a:gd name="connsiteX0" fmla="*/ 20011 w 20011"/>
                <a:gd name="connsiteY0" fmla="*/ 9918 h 10115"/>
                <a:gd name="connsiteX1" fmla="*/ 17173 w 20011"/>
                <a:gd name="connsiteY1" fmla="*/ 186 h 10115"/>
                <a:gd name="connsiteX2" fmla="*/ 14295 w 20011"/>
                <a:gd name="connsiteY2" fmla="*/ 10114 h 10115"/>
                <a:gd name="connsiteX3" fmla="*/ 11486 w 20011"/>
                <a:gd name="connsiteY3" fmla="*/ 2 h 10115"/>
                <a:gd name="connsiteX4" fmla="*/ 8540 w 20011"/>
                <a:gd name="connsiteY4" fmla="*/ 9929 h 10115"/>
                <a:gd name="connsiteX5" fmla="*/ 5741 w 20011"/>
                <a:gd name="connsiteY5" fmla="*/ 2 h 10115"/>
                <a:gd name="connsiteX6" fmla="*/ 2881 w 20011"/>
                <a:gd name="connsiteY6" fmla="*/ 10109 h 10115"/>
                <a:gd name="connsiteX7" fmla="*/ 0 w 20011"/>
                <a:gd name="connsiteY7" fmla="*/ 5058 h 10115"/>
                <a:gd name="connsiteX0" fmla="*/ 20011 w 20011"/>
                <a:gd name="connsiteY0" fmla="*/ 9918 h 10115"/>
                <a:gd name="connsiteX1" fmla="*/ 17173 w 20011"/>
                <a:gd name="connsiteY1" fmla="*/ 186 h 10115"/>
                <a:gd name="connsiteX2" fmla="*/ 14295 w 20011"/>
                <a:gd name="connsiteY2" fmla="*/ 10114 h 10115"/>
                <a:gd name="connsiteX3" fmla="*/ 11486 w 20011"/>
                <a:gd name="connsiteY3" fmla="*/ 2 h 10115"/>
                <a:gd name="connsiteX4" fmla="*/ 8540 w 20011"/>
                <a:gd name="connsiteY4" fmla="*/ 9929 h 10115"/>
                <a:gd name="connsiteX5" fmla="*/ 5741 w 20011"/>
                <a:gd name="connsiteY5" fmla="*/ 2 h 10115"/>
                <a:gd name="connsiteX6" fmla="*/ 2881 w 20011"/>
                <a:gd name="connsiteY6" fmla="*/ 10109 h 10115"/>
                <a:gd name="connsiteX7" fmla="*/ 0 w 20011"/>
                <a:gd name="connsiteY7" fmla="*/ 5058 h 10115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231"/>
                <a:gd name="connsiteY0" fmla="*/ 9918 h 10576"/>
                <a:gd name="connsiteX1" fmla="*/ 20024 w 20231"/>
                <a:gd name="connsiteY1" fmla="*/ 9837 h 10576"/>
                <a:gd name="connsiteX2" fmla="*/ 17173 w 20231"/>
                <a:gd name="connsiteY2" fmla="*/ 186 h 10576"/>
                <a:gd name="connsiteX3" fmla="*/ 14295 w 20231"/>
                <a:gd name="connsiteY3" fmla="*/ 10114 h 10576"/>
                <a:gd name="connsiteX4" fmla="*/ 11486 w 20231"/>
                <a:gd name="connsiteY4" fmla="*/ 2 h 10576"/>
                <a:gd name="connsiteX5" fmla="*/ 8540 w 20231"/>
                <a:gd name="connsiteY5" fmla="*/ 9929 h 10576"/>
                <a:gd name="connsiteX6" fmla="*/ 5741 w 20231"/>
                <a:gd name="connsiteY6" fmla="*/ 2 h 10576"/>
                <a:gd name="connsiteX7" fmla="*/ 2881 w 20231"/>
                <a:gd name="connsiteY7" fmla="*/ 10109 h 10576"/>
                <a:gd name="connsiteX8" fmla="*/ 0 w 20231"/>
                <a:gd name="connsiteY8" fmla="*/ 5058 h 10576"/>
                <a:gd name="connsiteX0" fmla="*/ 20011 w 20688"/>
                <a:gd name="connsiteY0" fmla="*/ 9918 h 10114"/>
                <a:gd name="connsiteX1" fmla="*/ 20564 w 20688"/>
                <a:gd name="connsiteY1" fmla="*/ 7539 h 10114"/>
                <a:gd name="connsiteX2" fmla="*/ 17173 w 20688"/>
                <a:gd name="connsiteY2" fmla="*/ 186 h 10114"/>
                <a:gd name="connsiteX3" fmla="*/ 14295 w 20688"/>
                <a:gd name="connsiteY3" fmla="*/ 10114 h 10114"/>
                <a:gd name="connsiteX4" fmla="*/ 11486 w 20688"/>
                <a:gd name="connsiteY4" fmla="*/ 2 h 10114"/>
                <a:gd name="connsiteX5" fmla="*/ 8540 w 20688"/>
                <a:gd name="connsiteY5" fmla="*/ 9929 h 10114"/>
                <a:gd name="connsiteX6" fmla="*/ 5741 w 20688"/>
                <a:gd name="connsiteY6" fmla="*/ 2 h 10114"/>
                <a:gd name="connsiteX7" fmla="*/ 2881 w 20688"/>
                <a:gd name="connsiteY7" fmla="*/ 10109 h 10114"/>
                <a:gd name="connsiteX8" fmla="*/ 0 w 20688"/>
                <a:gd name="connsiteY8" fmla="*/ 5058 h 10114"/>
                <a:gd name="connsiteX0" fmla="*/ 29091 w 29091"/>
                <a:gd name="connsiteY0" fmla="*/ 7252 h 10114"/>
                <a:gd name="connsiteX1" fmla="*/ 20564 w 29091"/>
                <a:gd name="connsiteY1" fmla="*/ 7539 h 10114"/>
                <a:gd name="connsiteX2" fmla="*/ 17173 w 29091"/>
                <a:gd name="connsiteY2" fmla="*/ 186 h 10114"/>
                <a:gd name="connsiteX3" fmla="*/ 14295 w 29091"/>
                <a:gd name="connsiteY3" fmla="*/ 10114 h 10114"/>
                <a:gd name="connsiteX4" fmla="*/ 11486 w 29091"/>
                <a:gd name="connsiteY4" fmla="*/ 2 h 10114"/>
                <a:gd name="connsiteX5" fmla="*/ 8540 w 29091"/>
                <a:gd name="connsiteY5" fmla="*/ 9929 h 10114"/>
                <a:gd name="connsiteX6" fmla="*/ 5741 w 29091"/>
                <a:gd name="connsiteY6" fmla="*/ 2 h 10114"/>
                <a:gd name="connsiteX7" fmla="*/ 2881 w 29091"/>
                <a:gd name="connsiteY7" fmla="*/ 10109 h 10114"/>
                <a:gd name="connsiteX8" fmla="*/ 0 w 29091"/>
                <a:gd name="connsiteY8" fmla="*/ 5058 h 10114"/>
                <a:gd name="connsiteX0" fmla="*/ 29091 w 29091"/>
                <a:gd name="connsiteY0" fmla="*/ 7252 h 10465"/>
                <a:gd name="connsiteX1" fmla="*/ 20024 w 29091"/>
                <a:gd name="connsiteY1" fmla="*/ 10113 h 10465"/>
                <a:gd name="connsiteX2" fmla="*/ 17173 w 29091"/>
                <a:gd name="connsiteY2" fmla="*/ 186 h 10465"/>
                <a:gd name="connsiteX3" fmla="*/ 14295 w 29091"/>
                <a:gd name="connsiteY3" fmla="*/ 10114 h 10465"/>
                <a:gd name="connsiteX4" fmla="*/ 11486 w 29091"/>
                <a:gd name="connsiteY4" fmla="*/ 2 h 10465"/>
                <a:gd name="connsiteX5" fmla="*/ 8540 w 29091"/>
                <a:gd name="connsiteY5" fmla="*/ 9929 h 10465"/>
                <a:gd name="connsiteX6" fmla="*/ 5741 w 29091"/>
                <a:gd name="connsiteY6" fmla="*/ 2 h 10465"/>
                <a:gd name="connsiteX7" fmla="*/ 2881 w 29091"/>
                <a:gd name="connsiteY7" fmla="*/ 10109 h 10465"/>
                <a:gd name="connsiteX8" fmla="*/ 0 w 29091"/>
                <a:gd name="connsiteY8" fmla="*/ 5058 h 10465"/>
                <a:gd name="connsiteX0" fmla="*/ 29091 w 29091"/>
                <a:gd name="connsiteY0" fmla="*/ 7252 h 10465"/>
                <a:gd name="connsiteX1" fmla="*/ 20024 w 29091"/>
                <a:gd name="connsiteY1" fmla="*/ 10113 h 10465"/>
                <a:gd name="connsiteX2" fmla="*/ 17173 w 29091"/>
                <a:gd name="connsiteY2" fmla="*/ 186 h 10465"/>
                <a:gd name="connsiteX3" fmla="*/ 14295 w 29091"/>
                <a:gd name="connsiteY3" fmla="*/ 10114 h 10465"/>
                <a:gd name="connsiteX4" fmla="*/ 11486 w 29091"/>
                <a:gd name="connsiteY4" fmla="*/ 2 h 10465"/>
                <a:gd name="connsiteX5" fmla="*/ 8540 w 29091"/>
                <a:gd name="connsiteY5" fmla="*/ 9929 h 10465"/>
                <a:gd name="connsiteX6" fmla="*/ 5741 w 29091"/>
                <a:gd name="connsiteY6" fmla="*/ 2 h 10465"/>
                <a:gd name="connsiteX7" fmla="*/ 2881 w 29091"/>
                <a:gd name="connsiteY7" fmla="*/ 10109 h 10465"/>
                <a:gd name="connsiteX8" fmla="*/ 0 w 29091"/>
                <a:gd name="connsiteY8" fmla="*/ 5058 h 10465"/>
                <a:gd name="connsiteX0" fmla="*/ 29091 w 29091"/>
                <a:gd name="connsiteY0" fmla="*/ 7252 h 11004"/>
                <a:gd name="connsiteX1" fmla="*/ 22322 w 29091"/>
                <a:gd name="connsiteY1" fmla="*/ 10205 h 11004"/>
                <a:gd name="connsiteX2" fmla="*/ 20024 w 29091"/>
                <a:gd name="connsiteY2" fmla="*/ 10113 h 11004"/>
                <a:gd name="connsiteX3" fmla="*/ 17173 w 29091"/>
                <a:gd name="connsiteY3" fmla="*/ 186 h 11004"/>
                <a:gd name="connsiteX4" fmla="*/ 14295 w 29091"/>
                <a:gd name="connsiteY4" fmla="*/ 10114 h 11004"/>
                <a:gd name="connsiteX5" fmla="*/ 11486 w 29091"/>
                <a:gd name="connsiteY5" fmla="*/ 2 h 11004"/>
                <a:gd name="connsiteX6" fmla="*/ 8540 w 29091"/>
                <a:gd name="connsiteY6" fmla="*/ 9929 h 11004"/>
                <a:gd name="connsiteX7" fmla="*/ 5741 w 29091"/>
                <a:gd name="connsiteY7" fmla="*/ 2 h 11004"/>
                <a:gd name="connsiteX8" fmla="*/ 2881 w 29091"/>
                <a:gd name="connsiteY8" fmla="*/ 10109 h 11004"/>
                <a:gd name="connsiteX9" fmla="*/ 0 w 29091"/>
                <a:gd name="connsiteY9" fmla="*/ 5058 h 11004"/>
                <a:gd name="connsiteX0" fmla="*/ 29091 w 29091"/>
                <a:gd name="connsiteY0" fmla="*/ 7252 h 10920"/>
                <a:gd name="connsiteX1" fmla="*/ 24659 w 29091"/>
                <a:gd name="connsiteY1" fmla="*/ 9102 h 10920"/>
                <a:gd name="connsiteX2" fmla="*/ 22322 w 29091"/>
                <a:gd name="connsiteY2" fmla="*/ 10205 h 10920"/>
                <a:gd name="connsiteX3" fmla="*/ 20024 w 29091"/>
                <a:gd name="connsiteY3" fmla="*/ 10113 h 10920"/>
                <a:gd name="connsiteX4" fmla="*/ 17173 w 29091"/>
                <a:gd name="connsiteY4" fmla="*/ 186 h 10920"/>
                <a:gd name="connsiteX5" fmla="*/ 14295 w 29091"/>
                <a:gd name="connsiteY5" fmla="*/ 10114 h 10920"/>
                <a:gd name="connsiteX6" fmla="*/ 11486 w 29091"/>
                <a:gd name="connsiteY6" fmla="*/ 2 h 10920"/>
                <a:gd name="connsiteX7" fmla="*/ 8540 w 29091"/>
                <a:gd name="connsiteY7" fmla="*/ 9929 h 10920"/>
                <a:gd name="connsiteX8" fmla="*/ 5741 w 29091"/>
                <a:gd name="connsiteY8" fmla="*/ 2 h 10920"/>
                <a:gd name="connsiteX9" fmla="*/ 2881 w 29091"/>
                <a:gd name="connsiteY9" fmla="*/ 10109 h 10920"/>
                <a:gd name="connsiteX10" fmla="*/ 0 w 29091"/>
                <a:gd name="connsiteY10" fmla="*/ 5058 h 10920"/>
                <a:gd name="connsiteX0" fmla="*/ 29091 w 29091"/>
                <a:gd name="connsiteY0" fmla="*/ 7252 h 10920"/>
                <a:gd name="connsiteX1" fmla="*/ 26659 w 29091"/>
                <a:gd name="connsiteY1" fmla="*/ 8275 h 10920"/>
                <a:gd name="connsiteX2" fmla="*/ 24659 w 29091"/>
                <a:gd name="connsiteY2" fmla="*/ 9102 h 10920"/>
                <a:gd name="connsiteX3" fmla="*/ 22322 w 29091"/>
                <a:gd name="connsiteY3" fmla="*/ 10205 h 10920"/>
                <a:gd name="connsiteX4" fmla="*/ 20024 w 29091"/>
                <a:gd name="connsiteY4" fmla="*/ 10113 h 10920"/>
                <a:gd name="connsiteX5" fmla="*/ 17173 w 29091"/>
                <a:gd name="connsiteY5" fmla="*/ 186 h 10920"/>
                <a:gd name="connsiteX6" fmla="*/ 14295 w 29091"/>
                <a:gd name="connsiteY6" fmla="*/ 10114 h 10920"/>
                <a:gd name="connsiteX7" fmla="*/ 11486 w 29091"/>
                <a:gd name="connsiteY7" fmla="*/ 2 h 10920"/>
                <a:gd name="connsiteX8" fmla="*/ 8540 w 29091"/>
                <a:gd name="connsiteY8" fmla="*/ 9929 h 10920"/>
                <a:gd name="connsiteX9" fmla="*/ 5741 w 29091"/>
                <a:gd name="connsiteY9" fmla="*/ 2 h 10920"/>
                <a:gd name="connsiteX10" fmla="*/ 2881 w 29091"/>
                <a:gd name="connsiteY10" fmla="*/ 10109 h 10920"/>
                <a:gd name="connsiteX11" fmla="*/ 0 w 29091"/>
                <a:gd name="connsiteY11" fmla="*/ 5058 h 10920"/>
                <a:gd name="connsiteX0" fmla="*/ 29091 w 29091"/>
                <a:gd name="connsiteY0" fmla="*/ 7252 h 10920"/>
                <a:gd name="connsiteX1" fmla="*/ 28010 w 29091"/>
                <a:gd name="connsiteY1" fmla="*/ 7631 h 10920"/>
                <a:gd name="connsiteX2" fmla="*/ 26659 w 29091"/>
                <a:gd name="connsiteY2" fmla="*/ 8275 h 10920"/>
                <a:gd name="connsiteX3" fmla="*/ 24659 w 29091"/>
                <a:gd name="connsiteY3" fmla="*/ 9102 h 10920"/>
                <a:gd name="connsiteX4" fmla="*/ 22322 w 29091"/>
                <a:gd name="connsiteY4" fmla="*/ 10205 h 10920"/>
                <a:gd name="connsiteX5" fmla="*/ 20024 w 29091"/>
                <a:gd name="connsiteY5" fmla="*/ 10113 h 10920"/>
                <a:gd name="connsiteX6" fmla="*/ 17173 w 29091"/>
                <a:gd name="connsiteY6" fmla="*/ 186 h 10920"/>
                <a:gd name="connsiteX7" fmla="*/ 14295 w 29091"/>
                <a:gd name="connsiteY7" fmla="*/ 10114 h 10920"/>
                <a:gd name="connsiteX8" fmla="*/ 11486 w 29091"/>
                <a:gd name="connsiteY8" fmla="*/ 2 h 10920"/>
                <a:gd name="connsiteX9" fmla="*/ 8540 w 29091"/>
                <a:gd name="connsiteY9" fmla="*/ 9929 h 10920"/>
                <a:gd name="connsiteX10" fmla="*/ 5741 w 29091"/>
                <a:gd name="connsiteY10" fmla="*/ 2 h 10920"/>
                <a:gd name="connsiteX11" fmla="*/ 2881 w 29091"/>
                <a:gd name="connsiteY11" fmla="*/ 10109 h 10920"/>
                <a:gd name="connsiteX12" fmla="*/ 0 w 29091"/>
                <a:gd name="connsiteY12" fmla="*/ 5058 h 10920"/>
                <a:gd name="connsiteX0" fmla="*/ 29091 w 29091"/>
                <a:gd name="connsiteY0" fmla="*/ 7252 h 10920"/>
                <a:gd name="connsiteX1" fmla="*/ 28010 w 29091"/>
                <a:gd name="connsiteY1" fmla="*/ 7631 h 10920"/>
                <a:gd name="connsiteX2" fmla="*/ 26659 w 29091"/>
                <a:gd name="connsiteY2" fmla="*/ 8275 h 10920"/>
                <a:gd name="connsiteX3" fmla="*/ 24659 w 29091"/>
                <a:gd name="connsiteY3" fmla="*/ 9102 h 10920"/>
                <a:gd name="connsiteX4" fmla="*/ 22322 w 29091"/>
                <a:gd name="connsiteY4" fmla="*/ 10205 h 10920"/>
                <a:gd name="connsiteX5" fmla="*/ 20024 w 29091"/>
                <a:gd name="connsiteY5" fmla="*/ 10113 h 10920"/>
                <a:gd name="connsiteX6" fmla="*/ 17173 w 29091"/>
                <a:gd name="connsiteY6" fmla="*/ 186 h 10920"/>
                <a:gd name="connsiteX7" fmla="*/ 14295 w 29091"/>
                <a:gd name="connsiteY7" fmla="*/ 10114 h 10920"/>
                <a:gd name="connsiteX8" fmla="*/ 11486 w 29091"/>
                <a:gd name="connsiteY8" fmla="*/ 2 h 10920"/>
                <a:gd name="connsiteX9" fmla="*/ 8540 w 29091"/>
                <a:gd name="connsiteY9" fmla="*/ 9929 h 10920"/>
                <a:gd name="connsiteX10" fmla="*/ 5741 w 29091"/>
                <a:gd name="connsiteY10" fmla="*/ 2 h 10920"/>
                <a:gd name="connsiteX11" fmla="*/ 2881 w 29091"/>
                <a:gd name="connsiteY11" fmla="*/ 10109 h 10920"/>
                <a:gd name="connsiteX12" fmla="*/ 0 w 29091"/>
                <a:gd name="connsiteY12" fmla="*/ 5058 h 10920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6659 w 29091"/>
                <a:gd name="connsiteY2" fmla="*/ 8275 h 10282"/>
                <a:gd name="connsiteX3" fmla="*/ 24659 w 29091"/>
                <a:gd name="connsiteY3" fmla="*/ 9102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6659 w 29091"/>
                <a:gd name="connsiteY2" fmla="*/ 8275 h 10282"/>
                <a:gd name="connsiteX3" fmla="*/ 25686 w 29091"/>
                <a:gd name="connsiteY3" fmla="*/ 10113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8591 w 29091"/>
                <a:gd name="connsiteY2" fmla="*/ 646 h 10282"/>
                <a:gd name="connsiteX3" fmla="*/ 25686 w 29091"/>
                <a:gd name="connsiteY3" fmla="*/ 10113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34307 w 34307"/>
                <a:gd name="connsiteY0" fmla="*/ 450 h 10282"/>
                <a:gd name="connsiteX1" fmla="*/ 28010 w 34307"/>
                <a:gd name="connsiteY1" fmla="*/ 7631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405"/>
                <a:gd name="connsiteX1" fmla="*/ 31402 w 34307"/>
                <a:gd name="connsiteY1" fmla="*/ 10205 h 10405"/>
                <a:gd name="connsiteX2" fmla="*/ 28605 w 34307"/>
                <a:gd name="connsiteY2" fmla="*/ 370 h 10405"/>
                <a:gd name="connsiteX3" fmla="*/ 25686 w 34307"/>
                <a:gd name="connsiteY3" fmla="*/ 10389 h 10405"/>
                <a:gd name="connsiteX4" fmla="*/ 22903 w 34307"/>
                <a:gd name="connsiteY4" fmla="*/ 370 h 10405"/>
                <a:gd name="connsiteX5" fmla="*/ 20024 w 34307"/>
                <a:gd name="connsiteY5" fmla="*/ 10113 h 10405"/>
                <a:gd name="connsiteX6" fmla="*/ 17173 w 34307"/>
                <a:gd name="connsiteY6" fmla="*/ 186 h 10405"/>
                <a:gd name="connsiteX7" fmla="*/ 14295 w 34307"/>
                <a:gd name="connsiteY7" fmla="*/ 10114 h 10405"/>
                <a:gd name="connsiteX8" fmla="*/ 11486 w 34307"/>
                <a:gd name="connsiteY8" fmla="*/ 2 h 10405"/>
                <a:gd name="connsiteX9" fmla="*/ 8540 w 34307"/>
                <a:gd name="connsiteY9" fmla="*/ 9929 h 10405"/>
                <a:gd name="connsiteX10" fmla="*/ 5741 w 34307"/>
                <a:gd name="connsiteY10" fmla="*/ 2 h 10405"/>
                <a:gd name="connsiteX11" fmla="*/ 2881 w 34307"/>
                <a:gd name="connsiteY11" fmla="*/ 10109 h 10405"/>
                <a:gd name="connsiteX12" fmla="*/ 0 w 34307"/>
                <a:gd name="connsiteY12" fmla="*/ 5058 h 10405"/>
                <a:gd name="connsiteX0" fmla="*/ 34307 w 34307"/>
                <a:gd name="connsiteY0" fmla="*/ 450 h 10405"/>
                <a:gd name="connsiteX1" fmla="*/ 31402 w 34307"/>
                <a:gd name="connsiteY1" fmla="*/ 10205 h 10405"/>
                <a:gd name="connsiteX2" fmla="*/ 28605 w 34307"/>
                <a:gd name="connsiteY2" fmla="*/ 370 h 10405"/>
                <a:gd name="connsiteX3" fmla="*/ 25686 w 34307"/>
                <a:gd name="connsiteY3" fmla="*/ 10389 h 10405"/>
                <a:gd name="connsiteX4" fmla="*/ 22903 w 34307"/>
                <a:gd name="connsiteY4" fmla="*/ 370 h 10405"/>
                <a:gd name="connsiteX5" fmla="*/ 20024 w 34307"/>
                <a:gd name="connsiteY5" fmla="*/ 10113 h 10405"/>
                <a:gd name="connsiteX6" fmla="*/ 17173 w 34307"/>
                <a:gd name="connsiteY6" fmla="*/ 186 h 10405"/>
                <a:gd name="connsiteX7" fmla="*/ 14295 w 34307"/>
                <a:gd name="connsiteY7" fmla="*/ 10114 h 10405"/>
                <a:gd name="connsiteX8" fmla="*/ 11486 w 34307"/>
                <a:gd name="connsiteY8" fmla="*/ 2 h 10405"/>
                <a:gd name="connsiteX9" fmla="*/ 8540 w 34307"/>
                <a:gd name="connsiteY9" fmla="*/ 9929 h 10405"/>
                <a:gd name="connsiteX10" fmla="*/ 5741 w 34307"/>
                <a:gd name="connsiteY10" fmla="*/ 2 h 10405"/>
                <a:gd name="connsiteX11" fmla="*/ 2881 w 34307"/>
                <a:gd name="connsiteY11" fmla="*/ 10109 h 10405"/>
                <a:gd name="connsiteX12" fmla="*/ 0 w 34307"/>
                <a:gd name="connsiteY12" fmla="*/ 5058 h 10405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903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483"/>
                <a:gd name="connsiteX1" fmla="*/ 31402 w 34307"/>
                <a:gd name="connsiteY1" fmla="*/ 10205 h 10483"/>
                <a:gd name="connsiteX2" fmla="*/ 28605 w 34307"/>
                <a:gd name="connsiteY2" fmla="*/ 370 h 10483"/>
                <a:gd name="connsiteX3" fmla="*/ 25686 w 34307"/>
                <a:gd name="connsiteY3" fmla="*/ 10389 h 10483"/>
                <a:gd name="connsiteX4" fmla="*/ 22862 w 34307"/>
                <a:gd name="connsiteY4" fmla="*/ 370 h 10483"/>
                <a:gd name="connsiteX5" fmla="*/ 20038 w 34307"/>
                <a:gd name="connsiteY5" fmla="*/ 10481 h 10483"/>
                <a:gd name="connsiteX6" fmla="*/ 17173 w 34307"/>
                <a:gd name="connsiteY6" fmla="*/ 186 h 10483"/>
                <a:gd name="connsiteX7" fmla="*/ 14295 w 34307"/>
                <a:gd name="connsiteY7" fmla="*/ 10114 h 10483"/>
                <a:gd name="connsiteX8" fmla="*/ 11486 w 34307"/>
                <a:gd name="connsiteY8" fmla="*/ 2 h 10483"/>
                <a:gd name="connsiteX9" fmla="*/ 8540 w 34307"/>
                <a:gd name="connsiteY9" fmla="*/ 9929 h 10483"/>
                <a:gd name="connsiteX10" fmla="*/ 5741 w 34307"/>
                <a:gd name="connsiteY10" fmla="*/ 2 h 10483"/>
                <a:gd name="connsiteX11" fmla="*/ 2881 w 34307"/>
                <a:gd name="connsiteY11" fmla="*/ 10109 h 10483"/>
                <a:gd name="connsiteX12" fmla="*/ 0 w 34307"/>
                <a:gd name="connsiteY12" fmla="*/ 5058 h 10483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4639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4639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5477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5477 h 10481"/>
                <a:gd name="connsiteX0" fmla="*/ 36129 w 36344"/>
                <a:gd name="connsiteY0" fmla="*/ 774 h 10805"/>
                <a:gd name="connsiteX1" fmla="*/ 36129 w 36344"/>
                <a:gd name="connsiteY1" fmla="*/ 708 h 10805"/>
                <a:gd name="connsiteX2" fmla="*/ 33224 w 36344"/>
                <a:gd name="connsiteY2" fmla="*/ 10529 h 10805"/>
                <a:gd name="connsiteX3" fmla="*/ 30427 w 36344"/>
                <a:gd name="connsiteY3" fmla="*/ 694 h 10805"/>
                <a:gd name="connsiteX4" fmla="*/ 27508 w 36344"/>
                <a:gd name="connsiteY4" fmla="*/ 10713 h 10805"/>
                <a:gd name="connsiteX5" fmla="*/ 24684 w 36344"/>
                <a:gd name="connsiteY5" fmla="*/ 694 h 10805"/>
                <a:gd name="connsiteX6" fmla="*/ 21860 w 36344"/>
                <a:gd name="connsiteY6" fmla="*/ 10805 h 10805"/>
                <a:gd name="connsiteX7" fmla="*/ 18995 w 36344"/>
                <a:gd name="connsiteY7" fmla="*/ 510 h 10805"/>
                <a:gd name="connsiteX8" fmla="*/ 16117 w 36344"/>
                <a:gd name="connsiteY8" fmla="*/ 10438 h 10805"/>
                <a:gd name="connsiteX9" fmla="*/ 13308 w 36344"/>
                <a:gd name="connsiteY9" fmla="*/ 326 h 10805"/>
                <a:gd name="connsiteX10" fmla="*/ 10362 w 36344"/>
                <a:gd name="connsiteY10" fmla="*/ 10253 h 10805"/>
                <a:gd name="connsiteX11" fmla="*/ 7563 w 36344"/>
                <a:gd name="connsiteY11" fmla="*/ 326 h 10805"/>
                <a:gd name="connsiteX12" fmla="*/ 4703 w 36344"/>
                <a:gd name="connsiteY12" fmla="*/ 10433 h 10805"/>
                <a:gd name="connsiteX13" fmla="*/ 0 w 36344"/>
                <a:gd name="connsiteY13" fmla="*/ 5801 h 10805"/>
                <a:gd name="connsiteX0" fmla="*/ 36129 w 38413"/>
                <a:gd name="connsiteY0" fmla="*/ 450 h 10481"/>
                <a:gd name="connsiteX1" fmla="*/ 38356 w 38413"/>
                <a:gd name="connsiteY1" fmla="*/ 4365 h 10481"/>
                <a:gd name="connsiteX2" fmla="*/ 33224 w 38413"/>
                <a:gd name="connsiteY2" fmla="*/ 10205 h 10481"/>
                <a:gd name="connsiteX3" fmla="*/ 30427 w 38413"/>
                <a:gd name="connsiteY3" fmla="*/ 370 h 10481"/>
                <a:gd name="connsiteX4" fmla="*/ 27508 w 38413"/>
                <a:gd name="connsiteY4" fmla="*/ 10389 h 10481"/>
                <a:gd name="connsiteX5" fmla="*/ 24684 w 38413"/>
                <a:gd name="connsiteY5" fmla="*/ 370 h 10481"/>
                <a:gd name="connsiteX6" fmla="*/ 21860 w 38413"/>
                <a:gd name="connsiteY6" fmla="*/ 10481 h 10481"/>
                <a:gd name="connsiteX7" fmla="*/ 18995 w 38413"/>
                <a:gd name="connsiteY7" fmla="*/ 186 h 10481"/>
                <a:gd name="connsiteX8" fmla="*/ 16117 w 38413"/>
                <a:gd name="connsiteY8" fmla="*/ 10114 h 10481"/>
                <a:gd name="connsiteX9" fmla="*/ 13308 w 38413"/>
                <a:gd name="connsiteY9" fmla="*/ 2 h 10481"/>
                <a:gd name="connsiteX10" fmla="*/ 10362 w 38413"/>
                <a:gd name="connsiteY10" fmla="*/ 9929 h 10481"/>
                <a:gd name="connsiteX11" fmla="*/ 7563 w 38413"/>
                <a:gd name="connsiteY11" fmla="*/ 2 h 10481"/>
                <a:gd name="connsiteX12" fmla="*/ 4703 w 38413"/>
                <a:gd name="connsiteY12" fmla="*/ 10109 h 10481"/>
                <a:gd name="connsiteX13" fmla="*/ 0 w 38413"/>
                <a:gd name="connsiteY13" fmla="*/ 5477 h 10481"/>
                <a:gd name="connsiteX0" fmla="*/ 36078 w 38412"/>
                <a:gd name="connsiteY0" fmla="*/ 3383 h 10481"/>
                <a:gd name="connsiteX1" fmla="*/ 38356 w 38412"/>
                <a:gd name="connsiteY1" fmla="*/ 4365 h 10481"/>
                <a:gd name="connsiteX2" fmla="*/ 33224 w 38412"/>
                <a:gd name="connsiteY2" fmla="*/ 10205 h 10481"/>
                <a:gd name="connsiteX3" fmla="*/ 30427 w 38412"/>
                <a:gd name="connsiteY3" fmla="*/ 370 h 10481"/>
                <a:gd name="connsiteX4" fmla="*/ 27508 w 38412"/>
                <a:gd name="connsiteY4" fmla="*/ 10389 h 10481"/>
                <a:gd name="connsiteX5" fmla="*/ 24684 w 38412"/>
                <a:gd name="connsiteY5" fmla="*/ 370 h 10481"/>
                <a:gd name="connsiteX6" fmla="*/ 21860 w 38412"/>
                <a:gd name="connsiteY6" fmla="*/ 10481 h 10481"/>
                <a:gd name="connsiteX7" fmla="*/ 18995 w 38412"/>
                <a:gd name="connsiteY7" fmla="*/ 186 h 10481"/>
                <a:gd name="connsiteX8" fmla="*/ 16117 w 38412"/>
                <a:gd name="connsiteY8" fmla="*/ 10114 h 10481"/>
                <a:gd name="connsiteX9" fmla="*/ 13308 w 38412"/>
                <a:gd name="connsiteY9" fmla="*/ 2 h 10481"/>
                <a:gd name="connsiteX10" fmla="*/ 10362 w 38412"/>
                <a:gd name="connsiteY10" fmla="*/ 9929 h 10481"/>
                <a:gd name="connsiteX11" fmla="*/ 7563 w 38412"/>
                <a:gd name="connsiteY11" fmla="*/ 2 h 10481"/>
                <a:gd name="connsiteX12" fmla="*/ 4703 w 38412"/>
                <a:gd name="connsiteY12" fmla="*/ 10109 h 10481"/>
                <a:gd name="connsiteX13" fmla="*/ 0 w 38412"/>
                <a:gd name="connsiteY13" fmla="*/ 5477 h 10481"/>
                <a:gd name="connsiteX0" fmla="*/ 36078 w 36331"/>
                <a:gd name="connsiteY0" fmla="*/ 3542 h 10640"/>
                <a:gd name="connsiteX1" fmla="*/ 36129 w 36331"/>
                <a:gd name="connsiteY1" fmla="*/ 334 h 10640"/>
                <a:gd name="connsiteX2" fmla="*/ 33224 w 36331"/>
                <a:gd name="connsiteY2" fmla="*/ 10364 h 10640"/>
                <a:gd name="connsiteX3" fmla="*/ 30427 w 36331"/>
                <a:gd name="connsiteY3" fmla="*/ 529 h 10640"/>
                <a:gd name="connsiteX4" fmla="*/ 27508 w 36331"/>
                <a:gd name="connsiteY4" fmla="*/ 10548 h 10640"/>
                <a:gd name="connsiteX5" fmla="*/ 24684 w 36331"/>
                <a:gd name="connsiteY5" fmla="*/ 529 h 10640"/>
                <a:gd name="connsiteX6" fmla="*/ 21860 w 36331"/>
                <a:gd name="connsiteY6" fmla="*/ 10640 h 10640"/>
                <a:gd name="connsiteX7" fmla="*/ 18995 w 36331"/>
                <a:gd name="connsiteY7" fmla="*/ 345 h 10640"/>
                <a:gd name="connsiteX8" fmla="*/ 16117 w 36331"/>
                <a:gd name="connsiteY8" fmla="*/ 10273 h 10640"/>
                <a:gd name="connsiteX9" fmla="*/ 13308 w 36331"/>
                <a:gd name="connsiteY9" fmla="*/ 161 h 10640"/>
                <a:gd name="connsiteX10" fmla="*/ 10362 w 36331"/>
                <a:gd name="connsiteY10" fmla="*/ 10088 h 10640"/>
                <a:gd name="connsiteX11" fmla="*/ 7563 w 36331"/>
                <a:gd name="connsiteY11" fmla="*/ 161 h 10640"/>
                <a:gd name="connsiteX12" fmla="*/ 4703 w 36331"/>
                <a:gd name="connsiteY12" fmla="*/ 10268 h 10640"/>
                <a:gd name="connsiteX13" fmla="*/ 0 w 36331"/>
                <a:gd name="connsiteY13" fmla="*/ 5636 h 10640"/>
                <a:gd name="connsiteX0" fmla="*/ 42657 w 42657"/>
                <a:gd name="connsiteY0" fmla="*/ 6980 h 10516"/>
                <a:gd name="connsiteX1" fmla="*/ 36129 w 42657"/>
                <a:gd name="connsiteY1" fmla="*/ 210 h 10516"/>
                <a:gd name="connsiteX2" fmla="*/ 33224 w 42657"/>
                <a:gd name="connsiteY2" fmla="*/ 10240 h 10516"/>
                <a:gd name="connsiteX3" fmla="*/ 30427 w 42657"/>
                <a:gd name="connsiteY3" fmla="*/ 405 h 10516"/>
                <a:gd name="connsiteX4" fmla="*/ 27508 w 42657"/>
                <a:gd name="connsiteY4" fmla="*/ 10424 h 10516"/>
                <a:gd name="connsiteX5" fmla="*/ 24684 w 42657"/>
                <a:gd name="connsiteY5" fmla="*/ 405 h 10516"/>
                <a:gd name="connsiteX6" fmla="*/ 21860 w 42657"/>
                <a:gd name="connsiteY6" fmla="*/ 10516 h 10516"/>
                <a:gd name="connsiteX7" fmla="*/ 18995 w 42657"/>
                <a:gd name="connsiteY7" fmla="*/ 221 h 10516"/>
                <a:gd name="connsiteX8" fmla="*/ 16117 w 42657"/>
                <a:gd name="connsiteY8" fmla="*/ 10149 h 10516"/>
                <a:gd name="connsiteX9" fmla="*/ 13308 w 42657"/>
                <a:gd name="connsiteY9" fmla="*/ 37 h 10516"/>
                <a:gd name="connsiteX10" fmla="*/ 10362 w 42657"/>
                <a:gd name="connsiteY10" fmla="*/ 9964 h 10516"/>
                <a:gd name="connsiteX11" fmla="*/ 7563 w 42657"/>
                <a:gd name="connsiteY11" fmla="*/ 37 h 10516"/>
                <a:gd name="connsiteX12" fmla="*/ 4703 w 42657"/>
                <a:gd name="connsiteY12" fmla="*/ 10144 h 10516"/>
                <a:gd name="connsiteX13" fmla="*/ 0 w 42657"/>
                <a:gd name="connsiteY13" fmla="*/ 5512 h 10516"/>
                <a:gd name="connsiteX0" fmla="*/ 42657 w 42657"/>
                <a:gd name="connsiteY0" fmla="*/ 6980 h 10516"/>
                <a:gd name="connsiteX1" fmla="*/ 36129 w 42657"/>
                <a:gd name="connsiteY1" fmla="*/ 210 h 10516"/>
                <a:gd name="connsiteX2" fmla="*/ 33224 w 42657"/>
                <a:gd name="connsiteY2" fmla="*/ 10240 h 10516"/>
                <a:gd name="connsiteX3" fmla="*/ 30427 w 42657"/>
                <a:gd name="connsiteY3" fmla="*/ 405 h 10516"/>
                <a:gd name="connsiteX4" fmla="*/ 27508 w 42657"/>
                <a:gd name="connsiteY4" fmla="*/ 10424 h 10516"/>
                <a:gd name="connsiteX5" fmla="*/ 24684 w 42657"/>
                <a:gd name="connsiteY5" fmla="*/ 405 h 10516"/>
                <a:gd name="connsiteX6" fmla="*/ 21860 w 42657"/>
                <a:gd name="connsiteY6" fmla="*/ 10516 h 10516"/>
                <a:gd name="connsiteX7" fmla="*/ 18995 w 42657"/>
                <a:gd name="connsiteY7" fmla="*/ 221 h 10516"/>
                <a:gd name="connsiteX8" fmla="*/ 16117 w 42657"/>
                <a:gd name="connsiteY8" fmla="*/ 10149 h 10516"/>
                <a:gd name="connsiteX9" fmla="*/ 13308 w 42657"/>
                <a:gd name="connsiteY9" fmla="*/ 37 h 10516"/>
                <a:gd name="connsiteX10" fmla="*/ 10362 w 42657"/>
                <a:gd name="connsiteY10" fmla="*/ 9964 h 10516"/>
                <a:gd name="connsiteX11" fmla="*/ 7563 w 42657"/>
                <a:gd name="connsiteY11" fmla="*/ 37 h 10516"/>
                <a:gd name="connsiteX12" fmla="*/ 4703 w 42657"/>
                <a:gd name="connsiteY12" fmla="*/ 10144 h 10516"/>
                <a:gd name="connsiteX13" fmla="*/ 0 w 42657"/>
                <a:gd name="connsiteY13" fmla="*/ 5512 h 10516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7202 h 10738"/>
                <a:gd name="connsiteX1" fmla="*/ 36129 w 42657"/>
                <a:gd name="connsiteY1" fmla="*/ 13 h 10738"/>
                <a:gd name="connsiteX2" fmla="*/ 33224 w 42657"/>
                <a:gd name="connsiteY2" fmla="*/ 10462 h 10738"/>
                <a:gd name="connsiteX3" fmla="*/ 30427 w 42657"/>
                <a:gd name="connsiteY3" fmla="*/ 627 h 10738"/>
                <a:gd name="connsiteX4" fmla="*/ 27508 w 42657"/>
                <a:gd name="connsiteY4" fmla="*/ 10646 h 10738"/>
                <a:gd name="connsiteX5" fmla="*/ 24684 w 42657"/>
                <a:gd name="connsiteY5" fmla="*/ 627 h 10738"/>
                <a:gd name="connsiteX6" fmla="*/ 21860 w 42657"/>
                <a:gd name="connsiteY6" fmla="*/ 10738 h 10738"/>
                <a:gd name="connsiteX7" fmla="*/ 18995 w 42657"/>
                <a:gd name="connsiteY7" fmla="*/ 443 h 10738"/>
                <a:gd name="connsiteX8" fmla="*/ 16117 w 42657"/>
                <a:gd name="connsiteY8" fmla="*/ 10371 h 10738"/>
                <a:gd name="connsiteX9" fmla="*/ 13308 w 42657"/>
                <a:gd name="connsiteY9" fmla="*/ 259 h 10738"/>
                <a:gd name="connsiteX10" fmla="*/ 10362 w 42657"/>
                <a:gd name="connsiteY10" fmla="*/ 10186 h 10738"/>
                <a:gd name="connsiteX11" fmla="*/ 7563 w 42657"/>
                <a:gd name="connsiteY11" fmla="*/ 259 h 10738"/>
                <a:gd name="connsiteX12" fmla="*/ 4703 w 42657"/>
                <a:gd name="connsiteY12" fmla="*/ 10366 h 10738"/>
                <a:gd name="connsiteX13" fmla="*/ 0 w 42657"/>
                <a:gd name="connsiteY13" fmla="*/ 5734 h 10738"/>
                <a:gd name="connsiteX0" fmla="*/ 42657 w 42657"/>
                <a:gd name="connsiteY0" fmla="*/ 7194 h 10730"/>
                <a:gd name="connsiteX1" fmla="*/ 36129 w 42657"/>
                <a:gd name="connsiteY1" fmla="*/ 5 h 10730"/>
                <a:gd name="connsiteX2" fmla="*/ 33224 w 42657"/>
                <a:gd name="connsiteY2" fmla="*/ 10454 h 10730"/>
                <a:gd name="connsiteX3" fmla="*/ 30427 w 42657"/>
                <a:gd name="connsiteY3" fmla="*/ 619 h 10730"/>
                <a:gd name="connsiteX4" fmla="*/ 27508 w 42657"/>
                <a:gd name="connsiteY4" fmla="*/ 10638 h 10730"/>
                <a:gd name="connsiteX5" fmla="*/ 24684 w 42657"/>
                <a:gd name="connsiteY5" fmla="*/ 619 h 10730"/>
                <a:gd name="connsiteX6" fmla="*/ 21860 w 42657"/>
                <a:gd name="connsiteY6" fmla="*/ 10730 h 10730"/>
                <a:gd name="connsiteX7" fmla="*/ 18995 w 42657"/>
                <a:gd name="connsiteY7" fmla="*/ 435 h 10730"/>
                <a:gd name="connsiteX8" fmla="*/ 16117 w 42657"/>
                <a:gd name="connsiteY8" fmla="*/ 10363 h 10730"/>
                <a:gd name="connsiteX9" fmla="*/ 13308 w 42657"/>
                <a:gd name="connsiteY9" fmla="*/ 251 h 10730"/>
                <a:gd name="connsiteX10" fmla="*/ 10362 w 42657"/>
                <a:gd name="connsiteY10" fmla="*/ 10178 h 10730"/>
                <a:gd name="connsiteX11" fmla="*/ 7563 w 42657"/>
                <a:gd name="connsiteY11" fmla="*/ 251 h 10730"/>
                <a:gd name="connsiteX12" fmla="*/ 4703 w 42657"/>
                <a:gd name="connsiteY12" fmla="*/ 10358 h 10730"/>
                <a:gd name="connsiteX13" fmla="*/ 0 w 42657"/>
                <a:gd name="connsiteY13" fmla="*/ 5726 h 10730"/>
                <a:gd name="connsiteX0" fmla="*/ 42657 w 42657"/>
                <a:gd name="connsiteY0" fmla="*/ 7189 h 10725"/>
                <a:gd name="connsiteX1" fmla="*/ 36129 w 42657"/>
                <a:gd name="connsiteY1" fmla="*/ 0 h 10725"/>
                <a:gd name="connsiteX2" fmla="*/ 33224 w 42657"/>
                <a:gd name="connsiteY2" fmla="*/ 10449 h 10725"/>
                <a:gd name="connsiteX3" fmla="*/ 30427 w 42657"/>
                <a:gd name="connsiteY3" fmla="*/ 614 h 10725"/>
                <a:gd name="connsiteX4" fmla="*/ 27508 w 42657"/>
                <a:gd name="connsiteY4" fmla="*/ 10633 h 10725"/>
                <a:gd name="connsiteX5" fmla="*/ 24684 w 42657"/>
                <a:gd name="connsiteY5" fmla="*/ 614 h 10725"/>
                <a:gd name="connsiteX6" fmla="*/ 21860 w 42657"/>
                <a:gd name="connsiteY6" fmla="*/ 10725 h 10725"/>
                <a:gd name="connsiteX7" fmla="*/ 18995 w 42657"/>
                <a:gd name="connsiteY7" fmla="*/ 430 h 10725"/>
                <a:gd name="connsiteX8" fmla="*/ 16117 w 42657"/>
                <a:gd name="connsiteY8" fmla="*/ 10358 h 10725"/>
                <a:gd name="connsiteX9" fmla="*/ 13308 w 42657"/>
                <a:gd name="connsiteY9" fmla="*/ 246 h 10725"/>
                <a:gd name="connsiteX10" fmla="*/ 10362 w 42657"/>
                <a:gd name="connsiteY10" fmla="*/ 10173 h 10725"/>
                <a:gd name="connsiteX11" fmla="*/ 7563 w 42657"/>
                <a:gd name="connsiteY11" fmla="*/ 246 h 10725"/>
                <a:gd name="connsiteX12" fmla="*/ 4703 w 42657"/>
                <a:gd name="connsiteY12" fmla="*/ 10353 h 10725"/>
                <a:gd name="connsiteX13" fmla="*/ 0 w 42657"/>
                <a:gd name="connsiteY13" fmla="*/ 5721 h 10725"/>
                <a:gd name="connsiteX0" fmla="*/ 42657 w 42657"/>
                <a:gd name="connsiteY0" fmla="*/ 7191 h 10727"/>
                <a:gd name="connsiteX1" fmla="*/ 36129 w 42657"/>
                <a:gd name="connsiteY1" fmla="*/ 2 h 10727"/>
                <a:gd name="connsiteX2" fmla="*/ 33224 w 42657"/>
                <a:gd name="connsiteY2" fmla="*/ 10451 h 10727"/>
                <a:gd name="connsiteX3" fmla="*/ 30427 w 42657"/>
                <a:gd name="connsiteY3" fmla="*/ 616 h 10727"/>
                <a:gd name="connsiteX4" fmla="*/ 27508 w 42657"/>
                <a:gd name="connsiteY4" fmla="*/ 10635 h 10727"/>
                <a:gd name="connsiteX5" fmla="*/ 24684 w 42657"/>
                <a:gd name="connsiteY5" fmla="*/ 616 h 10727"/>
                <a:gd name="connsiteX6" fmla="*/ 21860 w 42657"/>
                <a:gd name="connsiteY6" fmla="*/ 10727 h 10727"/>
                <a:gd name="connsiteX7" fmla="*/ 18995 w 42657"/>
                <a:gd name="connsiteY7" fmla="*/ 432 h 10727"/>
                <a:gd name="connsiteX8" fmla="*/ 16117 w 42657"/>
                <a:gd name="connsiteY8" fmla="*/ 10360 h 10727"/>
                <a:gd name="connsiteX9" fmla="*/ 13308 w 42657"/>
                <a:gd name="connsiteY9" fmla="*/ 248 h 10727"/>
                <a:gd name="connsiteX10" fmla="*/ 10362 w 42657"/>
                <a:gd name="connsiteY10" fmla="*/ 10175 h 10727"/>
                <a:gd name="connsiteX11" fmla="*/ 7563 w 42657"/>
                <a:gd name="connsiteY11" fmla="*/ 248 h 10727"/>
                <a:gd name="connsiteX12" fmla="*/ 4703 w 42657"/>
                <a:gd name="connsiteY12" fmla="*/ 10355 h 10727"/>
                <a:gd name="connsiteX13" fmla="*/ 0 w 42657"/>
                <a:gd name="connsiteY13" fmla="*/ 5723 h 10727"/>
                <a:gd name="connsiteX0" fmla="*/ 42708 w 42708"/>
                <a:gd name="connsiteY0" fmla="*/ 5725 h 10728"/>
                <a:gd name="connsiteX1" fmla="*/ 36129 w 42708"/>
                <a:gd name="connsiteY1" fmla="*/ 3 h 10728"/>
                <a:gd name="connsiteX2" fmla="*/ 33224 w 42708"/>
                <a:gd name="connsiteY2" fmla="*/ 10452 h 10728"/>
                <a:gd name="connsiteX3" fmla="*/ 30427 w 42708"/>
                <a:gd name="connsiteY3" fmla="*/ 617 h 10728"/>
                <a:gd name="connsiteX4" fmla="*/ 27508 w 42708"/>
                <a:gd name="connsiteY4" fmla="*/ 10636 h 10728"/>
                <a:gd name="connsiteX5" fmla="*/ 24684 w 42708"/>
                <a:gd name="connsiteY5" fmla="*/ 617 h 10728"/>
                <a:gd name="connsiteX6" fmla="*/ 21860 w 42708"/>
                <a:gd name="connsiteY6" fmla="*/ 10728 h 10728"/>
                <a:gd name="connsiteX7" fmla="*/ 18995 w 42708"/>
                <a:gd name="connsiteY7" fmla="*/ 433 h 10728"/>
                <a:gd name="connsiteX8" fmla="*/ 16117 w 42708"/>
                <a:gd name="connsiteY8" fmla="*/ 10361 h 10728"/>
                <a:gd name="connsiteX9" fmla="*/ 13308 w 42708"/>
                <a:gd name="connsiteY9" fmla="*/ 249 h 10728"/>
                <a:gd name="connsiteX10" fmla="*/ 10362 w 42708"/>
                <a:gd name="connsiteY10" fmla="*/ 10176 h 10728"/>
                <a:gd name="connsiteX11" fmla="*/ 7563 w 42708"/>
                <a:gd name="connsiteY11" fmla="*/ 249 h 10728"/>
                <a:gd name="connsiteX12" fmla="*/ 4703 w 42708"/>
                <a:gd name="connsiteY12" fmla="*/ 10356 h 10728"/>
                <a:gd name="connsiteX13" fmla="*/ 0 w 42708"/>
                <a:gd name="connsiteY13" fmla="*/ 5724 h 10728"/>
                <a:gd name="connsiteX0" fmla="*/ 42708 w 42708"/>
                <a:gd name="connsiteY0" fmla="*/ 5725 h 10728"/>
                <a:gd name="connsiteX1" fmla="*/ 36129 w 42708"/>
                <a:gd name="connsiteY1" fmla="*/ 3 h 10728"/>
                <a:gd name="connsiteX2" fmla="*/ 33224 w 42708"/>
                <a:gd name="connsiteY2" fmla="*/ 10452 h 10728"/>
                <a:gd name="connsiteX3" fmla="*/ 30427 w 42708"/>
                <a:gd name="connsiteY3" fmla="*/ 617 h 10728"/>
                <a:gd name="connsiteX4" fmla="*/ 27508 w 42708"/>
                <a:gd name="connsiteY4" fmla="*/ 10636 h 10728"/>
                <a:gd name="connsiteX5" fmla="*/ 24684 w 42708"/>
                <a:gd name="connsiteY5" fmla="*/ 617 h 10728"/>
                <a:gd name="connsiteX6" fmla="*/ 21860 w 42708"/>
                <a:gd name="connsiteY6" fmla="*/ 10728 h 10728"/>
                <a:gd name="connsiteX7" fmla="*/ 18995 w 42708"/>
                <a:gd name="connsiteY7" fmla="*/ 433 h 10728"/>
                <a:gd name="connsiteX8" fmla="*/ 16117 w 42708"/>
                <a:gd name="connsiteY8" fmla="*/ 10361 h 10728"/>
                <a:gd name="connsiteX9" fmla="*/ 13308 w 42708"/>
                <a:gd name="connsiteY9" fmla="*/ 249 h 10728"/>
                <a:gd name="connsiteX10" fmla="*/ 10362 w 42708"/>
                <a:gd name="connsiteY10" fmla="*/ 10176 h 10728"/>
                <a:gd name="connsiteX11" fmla="*/ 7563 w 42708"/>
                <a:gd name="connsiteY11" fmla="*/ 249 h 10728"/>
                <a:gd name="connsiteX12" fmla="*/ 4703 w 42708"/>
                <a:gd name="connsiteY12" fmla="*/ 10356 h 10728"/>
                <a:gd name="connsiteX13" fmla="*/ 0 w 42708"/>
                <a:gd name="connsiteY13" fmla="*/ 5724 h 10728"/>
                <a:gd name="connsiteX0" fmla="*/ 42708 w 42708"/>
                <a:gd name="connsiteY0" fmla="*/ 5837 h 10840"/>
                <a:gd name="connsiteX1" fmla="*/ 41594 w 42708"/>
                <a:gd name="connsiteY1" fmla="*/ 5562 h 10840"/>
                <a:gd name="connsiteX2" fmla="*/ 36129 w 42708"/>
                <a:gd name="connsiteY2" fmla="*/ 115 h 10840"/>
                <a:gd name="connsiteX3" fmla="*/ 33224 w 42708"/>
                <a:gd name="connsiteY3" fmla="*/ 10564 h 10840"/>
                <a:gd name="connsiteX4" fmla="*/ 30427 w 42708"/>
                <a:gd name="connsiteY4" fmla="*/ 729 h 10840"/>
                <a:gd name="connsiteX5" fmla="*/ 27508 w 42708"/>
                <a:gd name="connsiteY5" fmla="*/ 10748 h 10840"/>
                <a:gd name="connsiteX6" fmla="*/ 24684 w 42708"/>
                <a:gd name="connsiteY6" fmla="*/ 729 h 10840"/>
                <a:gd name="connsiteX7" fmla="*/ 21860 w 42708"/>
                <a:gd name="connsiteY7" fmla="*/ 10840 h 10840"/>
                <a:gd name="connsiteX8" fmla="*/ 18995 w 42708"/>
                <a:gd name="connsiteY8" fmla="*/ 545 h 10840"/>
                <a:gd name="connsiteX9" fmla="*/ 16117 w 42708"/>
                <a:gd name="connsiteY9" fmla="*/ 10473 h 10840"/>
                <a:gd name="connsiteX10" fmla="*/ 13308 w 42708"/>
                <a:gd name="connsiteY10" fmla="*/ 361 h 10840"/>
                <a:gd name="connsiteX11" fmla="*/ 10362 w 42708"/>
                <a:gd name="connsiteY11" fmla="*/ 10288 h 10840"/>
                <a:gd name="connsiteX12" fmla="*/ 7563 w 42708"/>
                <a:gd name="connsiteY12" fmla="*/ 361 h 10840"/>
                <a:gd name="connsiteX13" fmla="*/ 4703 w 42708"/>
                <a:gd name="connsiteY13" fmla="*/ 10468 h 10840"/>
                <a:gd name="connsiteX14" fmla="*/ 0 w 42708"/>
                <a:gd name="connsiteY14" fmla="*/ 5836 h 10840"/>
                <a:gd name="connsiteX0" fmla="*/ 42708 w 42708"/>
                <a:gd name="connsiteY0" fmla="*/ 5855 h 10858"/>
                <a:gd name="connsiteX1" fmla="*/ 41594 w 42708"/>
                <a:gd name="connsiteY1" fmla="*/ 5580 h 10858"/>
                <a:gd name="connsiteX2" fmla="*/ 40734 w 42708"/>
                <a:gd name="connsiteY2" fmla="*/ 5371 h 10858"/>
                <a:gd name="connsiteX3" fmla="*/ 36129 w 42708"/>
                <a:gd name="connsiteY3" fmla="*/ 133 h 10858"/>
                <a:gd name="connsiteX4" fmla="*/ 33224 w 42708"/>
                <a:gd name="connsiteY4" fmla="*/ 10582 h 10858"/>
                <a:gd name="connsiteX5" fmla="*/ 30427 w 42708"/>
                <a:gd name="connsiteY5" fmla="*/ 747 h 10858"/>
                <a:gd name="connsiteX6" fmla="*/ 27508 w 42708"/>
                <a:gd name="connsiteY6" fmla="*/ 10766 h 10858"/>
                <a:gd name="connsiteX7" fmla="*/ 24684 w 42708"/>
                <a:gd name="connsiteY7" fmla="*/ 747 h 10858"/>
                <a:gd name="connsiteX8" fmla="*/ 21860 w 42708"/>
                <a:gd name="connsiteY8" fmla="*/ 10858 h 10858"/>
                <a:gd name="connsiteX9" fmla="*/ 18995 w 42708"/>
                <a:gd name="connsiteY9" fmla="*/ 563 h 10858"/>
                <a:gd name="connsiteX10" fmla="*/ 16117 w 42708"/>
                <a:gd name="connsiteY10" fmla="*/ 10491 h 10858"/>
                <a:gd name="connsiteX11" fmla="*/ 13308 w 42708"/>
                <a:gd name="connsiteY11" fmla="*/ 379 h 10858"/>
                <a:gd name="connsiteX12" fmla="*/ 10362 w 42708"/>
                <a:gd name="connsiteY12" fmla="*/ 10306 h 10858"/>
                <a:gd name="connsiteX13" fmla="*/ 7563 w 42708"/>
                <a:gd name="connsiteY13" fmla="*/ 379 h 10858"/>
                <a:gd name="connsiteX14" fmla="*/ 4703 w 42708"/>
                <a:gd name="connsiteY14" fmla="*/ 10486 h 10858"/>
                <a:gd name="connsiteX15" fmla="*/ 0 w 42708"/>
                <a:gd name="connsiteY15" fmla="*/ 5854 h 10858"/>
                <a:gd name="connsiteX0" fmla="*/ 42708 w 42708"/>
                <a:gd name="connsiteY0" fmla="*/ 5831 h 10834"/>
                <a:gd name="connsiteX1" fmla="*/ 41594 w 42708"/>
                <a:gd name="connsiteY1" fmla="*/ 5556 h 10834"/>
                <a:gd name="connsiteX2" fmla="*/ 40734 w 42708"/>
                <a:gd name="connsiteY2" fmla="*/ 5347 h 10834"/>
                <a:gd name="connsiteX3" fmla="*/ 36129 w 42708"/>
                <a:gd name="connsiteY3" fmla="*/ 109 h 10834"/>
                <a:gd name="connsiteX4" fmla="*/ 33224 w 42708"/>
                <a:gd name="connsiteY4" fmla="*/ 10558 h 10834"/>
                <a:gd name="connsiteX5" fmla="*/ 30427 w 42708"/>
                <a:gd name="connsiteY5" fmla="*/ 723 h 10834"/>
                <a:gd name="connsiteX6" fmla="*/ 27508 w 42708"/>
                <a:gd name="connsiteY6" fmla="*/ 10742 h 10834"/>
                <a:gd name="connsiteX7" fmla="*/ 24684 w 42708"/>
                <a:gd name="connsiteY7" fmla="*/ 723 h 10834"/>
                <a:gd name="connsiteX8" fmla="*/ 21860 w 42708"/>
                <a:gd name="connsiteY8" fmla="*/ 10834 h 10834"/>
                <a:gd name="connsiteX9" fmla="*/ 18995 w 42708"/>
                <a:gd name="connsiteY9" fmla="*/ 539 h 10834"/>
                <a:gd name="connsiteX10" fmla="*/ 16117 w 42708"/>
                <a:gd name="connsiteY10" fmla="*/ 10467 h 10834"/>
                <a:gd name="connsiteX11" fmla="*/ 13308 w 42708"/>
                <a:gd name="connsiteY11" fmla="*/ 355 h 10834"/>
                <a:gd name="connsiteX12" fmla="*/ 10362 w 42708"/>
                <a:gd name="connsiteY12" fmla="*/ 10282 h 10834"/>
                <a:gd name="connsiteX13" fmla="*/ 7563 w 42708"/>
                <a:gd name="connsiteY13" fmla="*/ 355 h 10834"/>
                <a:gd name="connsiteX14" fmla="*/ 4703 w 42708"/>
                <a:gd name="connsiteY14" fmla="*/ 10462 h 10834"/>
                <a:gd name="connsiteX15" fmla="*/ 0 w 42708"/>
                <a:gd name="connsiteY15" fmla="*/ 5830 h 10834"/>
                <a:gd name="connsiteX0" fmla="*/ 42708 w 42708"/>
                <a:gd name="connsiteY0" fmla="*/ 5831 h 10834"/>
                <a:gd name="connsiteX1" fmla="*/ 40734 w 42708"/>
                <a:gd name="connsiteY1" fmla="*/ 5347 h 10834"/>
                <a:gd name="connsiteX2" fmla="*/ 36129 w 42708"/>
                <a:gd name="connsiteY2" fmla="*/ 109 h 10834"/>
                <a:gd name="connsiteX3" fmla="*/ 33224 w 42708"/>
                <a:gd name="connsiteY3" fmla="*/ 10558 h 10834"/>
                <a:gd name="connsiteX4" fmla="*/ 30427 w 42708"/>
                <a:gd name="connsiteY4" fmla="*/ 723 h 10834"/>
                <a:gd name="connsiteX5" fmla="*/ 27508 w 42708"/>
                <a:gd name="connsiteY5" fmla="*/ 10742 h 10834"/>
                <a:gd name="connsiteX6" fmla="*/ 24684 w 42708"/>
                <a:gd name="connsiteY6" fmla="*/ 723 h 10834"/>
                <a:gd name="connsiteX7" fmla="*/ 21860 w 42708"/>
                <a:gd name="connsiteY7" fmla="*/ 10834 h 10834"/>
                <a:gd name="connsiteX8" fmla="*/ 18995 w 42708"/>
                <a:gd name="connsiteY8" fmla="*/ 539 h 10834"/>
                <a:gd name="connsiteX9" fmla="*/ 16117 w 42708"/>
                <a:gd name="connsiteY9" fmla="*/ 10467 h 10834"/>
                <a:gd name="connsiteX10" fmla="*/ 13308 w 42708"/>
                <a:gd name="connsiteY10" fmla="*/ 355 h 10834"/>
                <a:gd name="connsiteX11" fmla="*/ 10362 w 42708"/>
                <a:gd name="connsiteY11" fmla="*/ 10282 h 10834"/>
                <a:gd name="connsiteX12" fmla="*/ 7563 w 42708"/>
                <a:gd name="connsiteY12" fmla="*/ 355 h 10834"/>
                <a:gd name="connsiteX13" fmla="*/ 4703 w 42708"/>
                <a:gd name="connsiteY13" fmla="*/ 10462 h 10834"/>
                <a:gd name="connsiteX14" fmla="*/ 0 w 42708"/>
                <a:gd name="connsiteY14" fmla="*/ 5830 h 10834"/>
                <a:gd name="connsiteX0" fmla="*/ 40734 w 40734"/>
                <a:gd name="connsiteY0" fmla="*/ 5347 h 10834"/>
                <a:gd name="connsiteX1" fmla="*/ 36129 w 40734"/>
                <a:gd name="connsiteY1" fmla="*/ 109 h 10834"/>
                <a:gd name="connsiteX2" fmla="*/ 33224 w 40734"/>
                <a:gd name="connsiteY2" fmla="*/ 10558 h 10834"/>
                <a:gd name="connsiteX3" fmla="*/ 30427 w 40734"/>
                <a:gd name="connsiteY3" fmla="*/ 723 h 10834"/>
                <a:gd name="connsiteX4" fmla="*/ 27508 w 40734"/>
                <a:gd name="connsiteY4" fmla="*/ 10742 h 10834"/>
                <a:gd name="connsiteX5" fmla="*/ 24684 w 40734"/>
                <a:gd name="connsiteY5" fmla="*/ 723 h 10834"/>
                <a:gd name="connsiteX6" fmla="*/ 21860 w 40734"/>
                <a:gd name="connsiteY6" fmla="*/ 10834 h 10834"/>
                <a:gd name="connsiteX7" fmla="*/ 18995 w 40734"/>
                <a:gd name="connsiteY7" fmla="*/ 539 h 10834"/>
                <a:gd name="connsiteX8" fmla="*/ 16117 w 40734"/>
                <a:gd name="connsiteY8" fmla="*/ 10467 h 10834"/>
                <a:gd name="connsiteX9" fmla="*/ 13308 w 40734"/>
                <a:gd name="connsiteY9" fmla="*/ 355 h 10834"/>
                <a:gd name="connsiteX10" fmla="*/ 10362 w 40734"/>
                <a:gd name="connsiteY10" fmla="*/ 10282 h 10834"/>
                <a:gd name="connsiteX11" fmla="*/ 7563 w 40734"/>
                <a:gd name="connsiteY11" fmla="*/ 355 h 10834"/>
                <a:gd name="connsiteX12" fmla="*/ 4703 w 40734"/>
                <a:gd name="connsiteY12" fmla="*/ 10462 h 10834"/>
                <a:gd name="connsiteX13" fmla="*/ 0 w 40734"/>
                <a:gd name="connsiteY13" fmla="*/ 5830 h 10834"/>
                <a:gd name="connsiteX0" fmla="*/ 40734 w 40734"/>
                <a:gd name="connsiteY0" fmla="*/ 5356 h 10843"/>
                <a:gd name="connsiteX1" fmla="*/ 36129 w 40734"/>
                <a:gd name="connsiteY1" fmla="*/ 118 h 10843"/>
                <a:gd name="connsiteX2" fmla="*/ 33224 w 40734"/>
                <a:gd name="connsiteY2" fmla="*/ 10567 h 10843"/>
                <a:gd name="connsiteX3" fmla="*/ 30427 w 40734"/>
                <a:gd name="connsiteY3" fmla="*/ 732 h 10843"/>
                <a:gd name="connsiteX4" fmla="*/ 27508 w 40734"/>
                <a:gd name="connsiteY4" fmla="*/ 10751 h 10843"/>
                <a:gd name="connsiteX5" fmla="*/ 24684 w 40734"/>
                <a:gd name="connsiteY5" fmla="*/ 732 h 10843"/>
                <a:gd name="connsiteX6" fmla="*/ 21860 w 40734"/>
                <a:gd name="connsiteY6" fmla="*/ 10843 h 10843"/>
                <a:gd name="connsiteX7" fmla="*/ 18995 w 40734"/>
                <a:gd name="connsiteY7" fmla="*/ 548 h 10843"/>
                <a:gd name="connsiteX8" fmla="*/ 16117 w 40734"/>
                <a:gd name="connsiteY8" fmla="*/ 10476 h 10843"/>
                <a:gd name="connsiteX9" fmla="*/ 13308 w 40734"/>
                <a:gd name="connsiteY9" fmla="*/ 364 h 10843"/>
                <a:gd name="connsiteX10" fmla="*/ 10362 w 40734"/>
                <a:gd name="connsiteY10" fmla="*/ 10291 h 10843"/>
                <a:gd name="connsiteX11" fmla="*/ 7563 w 40734"/>
                <a:gd name="connsiteY11" fmla="*/ 364 h 10843"/>
                <a:gd name="connsiteX12" fmla="*/ 4703 w 40734"/>
                <a:gd name="connsiteY12" fmla="*/ 10471 h 10843"/>
                <a:gd name="connsiteX13" fmla="*/ 0 w 40734"/>
                <a:gd name="connsiteY13" fmla="*/ 5839 h 10843"/>
                <a:gd name="connsiteX0" fmla="*/ 44327 w 44327"/>
                <a:gd name="connsiteY0" fmla="*/ 5356 h 10843"/>
                <a:gd name="connsiteX1" fmla="*/ 36129 w 44327"/>
                <a:gd name="connsiteY1" fmla="*/ 118 h 10843"/>
                <a:gd name="connsiteX2" fmla="*/ 33224 w 44327"/>
                <a:gd name="connsiteY2" fmla="*/ 10567 h 10843"/>
                <a:gd name="connsiteX3" fmla="*/ 30427 w 44327"/>
                <a:gd name="connsiteY3" fmla="*/ 732 h 10843"/>
                <a:gd name="connsiteX4" fmla="*/ 27508 w 44327"/>
                <a:gd name="connsiteY4" fmla="*/ 10751 h 10843"/>
                <a:gd name="connsiteX5" fmla="*/ 24684 w 44327"/>
                <a:gd name="connsiteY5" fmla="*/ 732 h 10843"/>
                <a:gd name="connsiteX6" fmla="*/ 21860 w 44327"/>
                <a:gd name="connsiteY6" fmla="*/ 10843 h 10843"/>
                <a:gd name="connsiteX7" fmla="*/ 18995 w 44327"/>
                <a:gd name="connsiteY7" fmla="*/ 548 h 10843"/>
                <a:gd name="connsiteX8" fmla="*/ 16117 w 44327"/>
                <a:gd name="connsiteY8" fmla="*/ 10476 h 10843"/>
                <a:gd name="connsiteX9" fmla="*/ 13308 w 44327"/>
                <a:gd name="connsiteY9" fmla="*/ 364 h 10843"/>
                <a:gd name="connsiteX10" fmla="*/ 10362 w 44327"/>
                <a:gd name="connsiteY10" fmla="*/ 10291 h 10843"/>
                <a:gd name="connsiteX11" fmla="*/ 7563 w 44327"/>
                <a:gd name="connsiteY11" fmla="*/ 364 h 10843"/>
                <a:gd name="connsiteX12" fmla="*/ 4703 w 44327"/>
                <a:gd name="connsiteY12" fmla="*/ 10471 h 10843"/>
                <a:gd name="connsiteX13" fmla="*/ 0 w 44327"/>
                <a:gd name="connsiteY13" fmla="*/ 5839 h 10843"/>
                <a:gd name="connsiteX0" fmla="*/ 44327 w 44327"/>
                <a:gd name="connsiteY0" fmla="*/ 5356 h 10843"/>
                <a:gd name="connsiteX1" fmla="*/ 36129 w 44327"/>
                <a:gd name="connsiteY1" fmla="*/ 118 h 10843"/>
                <a:gd name="connsiteX2" fmla="*/ 33224 w 44327"/>
                <a:gd name="connsiteY2" fmla="*/ 10567 h 10843"/>
                <a:gd name="connsiteX3" fmla="*/ 30427 w 44327"/>
                <a:gd name="connsiteY3" fmla="*/ 732 h 10843"/>
                <a:gd name="connsiteX4" fmla="*/ 27508 w 44327"/>
                <a:gd name="connsiteY4" fmla="*/ 10751 h 10843"/>
                <a:gd name="connsiteX5" fmla="*/ 24684 w 44327"/>
                <a:gd name="connsiteY5" fmla="*/ 732 h 10843"/>
                <a:gd name="connsiteX6" fmla="*/ 21860 w 44327"/>
                <a:gd name="connsiteY6" fmla="*/ 10843 h 10843"/>
                <a:gd name="connsiteX7" fmla="*/ 18995 w 44327"/>
                <a:gd name="connsiteY7" fmla="*/ 548 h 10843"/>
                <a:gd name="connsiteX8" fmla="*/ 16117 w 44327"/>
                <a:gd name="connsiteY8" fmla="*/ 10476 h 10843"/>
                <a:gd name="connsiteX9" fmla="*/ 13308 w 44327"/>
                <a:gd name="connsiteY9" fmla="*/ 364 h 10843"/>
                <a:gd name="connsiteX10" fmla="*/ 10362 w 44327"/>
                <a:gd name="connsiteY10" fmla="*/ 10291 h 10843"/>
                <a:gd name="connsiteX11" fmla="*/ 7563 w 44327"/>
                <a:gd name="connsiteY11" fmla="*/ 364 h 10843"/>
                <a:gd name="connsiteX12" fmla="*/ 4703 w 44327"/>
                <a:gd name="connsiteY12" fmla="*/ 10471 h 10843"/>
                <a:gd name="connsiteX13" fmla="*/ 0 w 44327"/>
                <a:gd name="connsiteY13" fmla="*/ 5839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7717" h="10843">
                  <a:moveTo>
                    <a:pt x="47717" y="5356"/>
                  </a:moveTo>
                  <a:cubicBezTo>
                    <a:pt x="40127" y="5286"/>
                    <a:pt x="40762" y="-925"/>
                    <a:pt x="39519" y="118"/>
                  </a:cubicBezTo>
                  <a:cubicBezTo>
                    <a:pt x="37973" y="277"/>
                    <a:pt x="37564" y="10569"/>
                    <a:pt x="36614" y="10567"/>
                  </a:cubicBezTo>
                  <a:cubicBezTo>
                    <a:pt x="35200" y="10629"/>
                    <a:pt x="35217" y="670"/>
                    <a:pt x="33817" y="732"/>
                  </a:cubicBezTo>
                  <a:cubicBezTo>
                    <a:pt x="32317" y="763"/>
                    <a:pt x="32317" y="10720"/>
                    <a:pt x="30898" y="10751"/>
                  </a:cubicBezTo>
                  <a:cubicBezTo>
                    <a:pt x="29459" y="10875"/>
                    <a:pt x="29495" y="748"/>
                    <a:pt x="28074" y="732"/>
                  </a:cubicBezTo>
                  <a:cubicBezTo>
                    <a:pt x="26667" y="900"/>
                    <a:pt x="26621" y="10766"/>
                    <a:pt x="25250" y="10843"/>
                  </a:cubicBezTo>
                  <a:cubicBezTo>
                    <a:pt x="23777" y="10692"/>
                    <a:pt x="23772" y="594"/>
                    <a:pt x="22385" y="548"/>
                  </a:cubicBezTo>
                  <a:cubicBezTo>
                    <a:pt x="20908" y="580"/>
                    <a:pt x="20873" y="10414"/>
                    <a:pt x="19507" y="10476"/>
                  </a:cubicBezTo>
                  <a:cubicBezTo>
                    <a:pt x="18075" y="10536"/>
                    <a:pt x="18084" y="394"/>
                    <a:pt x="16698" y="364"/>
                  </a:cubicBezTo>
                  <a:cubicBezTo>
                    <a:pt x="15243" y="426"/>
                    <a:pt x="15158" y="10445"/>
                    <a:pt x="13752" y="10291"/>
                  </a:cubicBezTo>
                  <a:cubicBezTo>
                    <a:pt x="12292" y="10413"/>
                    <a:pt x="12330" y="518"/>
                    <a:pt x="10953" y="364"/>
                  </a:cubicBezTo>
                  <a:cubicBezTo>
                    <a:pt x="9520" y="210"/>
                    <a:pt x="9542" y="10410"/>
                    <a:pt x="8093" y="10471"/>
                  </a:cubicBezTo>
                  <a:cubicBezTo>
                    <a:pt x="6669" y="10504"/>
                    <a:pt x="7971" y="5286"/>
                    <a:pt x="0" y="5630"/>
                  </a:cubicBezTo>
                </a:path>
              </a:pathLst>
            </a:custGeom>
            <a:ln>
              <a:solidFill>
                <a:schemeClr val="accent4">
                  <a:lumMod val="75000"/>
                </a:schemeClr>
              </a:solidFill>
              <a:tailEnd type="arrow" w="lg" len="lg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endParaRPr lang="en-US"/>
            </a:p>
          </p:txBody>
        </p:sp>
        <p:cxnSp>
          <p:nvCxnSpPr>
            <p:cNvPr id="90" name="Straight Arrow Connector 89"/>
            <p:cNvCxnSpPr/>
            <p:nvPr/>
          </p:nvCxnSpPr>
          <p:spPr>
            <a:xfrm>
              <a:off x="7408705" y="5527518"/>
              <a:ext cx="0" cy="652436"/>
            </a:xfrm>
            <a:prstGeom prst="straightConnector1">
              <a:avLst/>
            </a:prstGeom>
            <a:ln w="38100" cmpd="sng">
              <a:solidFill>
                <a:schemeClr val="accent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Arrow Connector 90"/>
            <p:cNvCxnSpPr/>
            <p:nvPr/>
          </p:nvCxnSpPr>
          <p:spPr>
            <a:xfrm flipH="1" flipV="1">
              <a:off x="7148355" y="3312093"/>
              <a:ext cx="958050" cy="2215425"/>
            </a:xfrm>
            <a:prstGeom prst="straightConnector1">
              <a:avLst/>
            </a:prstGeom>
            <a:ln>
              <a:tailEnd type="arrow" w="lg" len="lg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92" name="Delay 46"/>
            <p:cNvSpPr/>
            <p:nvPr/>
          </p:nvSpPr>
          <p:spPr>
            <a:xfrm rot="6927349">
              <a:off x="7543423" y="3932403"/>
              <a:ext cx="1454358" cy="122612"/>
            </a:xfrm>
            <a:custGeom>
              <a:avLst/>
              <a:gdLst>
                <a:gd name="connsiteX0" fmla="*/ 0 w 822960"/>
                <a:gd name="connsiteY0" fmla="*/ 0 h 822960"/>
                <a:gd name="connsiteX1" fmla="*/ 411480 w 822960"/>
                <a:gd name="connsiteY1" fmla="*/ 0 h 822960"/>
                <a:gd name="connsiteX2" fmla="*/ 822960 w 822960"/>
                <a:gd name="connsiteY2" fmla="*/ 411480 h 822960"/>
                <a:gd name="connsiteX3" fmla="*/ 411480 w 822960"/>
                <a:gd name="connsiteY3" fmla="*/ 822960 h 822960"/>
                <a:gd name="connsiteX4" fmla="*/ 0 w 822960"/>
                <a:gd name="connsiteY4" fmla="*/ 822960 h 822960"/>
                <a:gd name="connsiteX5" fmla="*/ 0 w 822960"/>
                <a:gd name="connsiteY5" fmla="*/ 0 h 822960"/>
                <a:gd name="connsiteX0" fmla="*/ 0 w 935151"/>
                <a:gd name="connsiteY0" fmla="*/ 0 h 822960"/>
                <a:gd name="connsiteX1" fmla="*/ 411480 w 935151"/>
                <a:gd name="connsiteY1" fmla="*/ 0 h 822960"/>
                <a:gd name="connsiteX2" fmla="*/ 822960 w 935151"/>
                <a:gd name="connsiteY2" fmla="*/ 411480 h 822960"/>
                <a:gd name="connsiteX3" fmla="*/ 814705 w 935151"/>
                <a:gd name="connsiteY3" fmla="*/ 816610 h 822960"/>
                <a:gd name="connsiteX4" fmla="*/ 0 w 935151"/>
                <a:gd name="connsiteY4" fmla="*/ 822960 h 822960"/>
                <a:gd name="connsiteX5" fmla="*/ 0 w 935151"/>
                <a:gd name="connsiteY5" fmla="*/ 0 h 822960"/>
                <a:gd name="connsiteX0" fmla="*/ 0 w 935151"/>
                <a:gd name="connsiteY0" fmla="*/ 0 h 822960"/>
                <a:gd name="connsiteX1" fmla="*/ 411480 w 935151"/>
                <a:gd name="connsiteY1" fmla="*/ 0 h 822960"/>
                <a:gd name="connsiteX2" fmla="*/ 822960 w 935151"/>
                <a:gd name="connsiteY2" fmla="*/ 411480 h 822960"/>
                <a:gd name="connsiteX3" fmla="*/ 814705 w 935151"/>
                <a:gd name="connsiteY3" fmla="*/ 816610 h 822960"/>
                <a:gd name="connsiteX4" fmla="*/ 0 w 935151"/>
                <a:gd name="connsiteY4" fmla="*/ 822960 h 822960"/>
                <a:gd name="connsiteX5" fmla="*/ 0 w 935151"/>
                <a:gd name="connsiteY5" fmla="*/ 0 h 822960"/>
                <a:gd name="connsiteX0" fmla="*/ 0 w 934064"/>
                <a:gd name="connsiteY0" fmla="*/ 0 h 822960"/>
                <a:gd name="connsiteX1" fmla="*/ 411480 w 934064"/>
                <a:gd name="connsiteY1" fmla="*/ 0 h 822960"/>
                <a:gd name="connsiteX2" fmla="*/ 819785 w 934064"/>
                <a:gd name="connsiteY2" fmla="*/ 478155 h 822960"/>
                <a:gd name="connsiteX3" fmla="*/ 814705 w 934064"/>
                <a:gd name="connsiteY3" fmla="*/ 816610 h 822960"/>
                <a:gd name="connsiteX4" fmla="*/ 0 w 934064"/>
                <a:gd name="connsiteY4" fmla="*/ 822960 h 822960"/>
                <a:gd name="connsiteX5" fmla="*/ 0 w 934064"/>
                <a:gd name="connsiteY5" fmla="*/ 0 h 822960"/>
                <a:gd name="connsiteX0" fmla="*/ 0 w 944312"/>
                <a:gd name="connsiteY0" fmla="*/ 0 h 822960"/>
                <a:gd name="connsiteX1" fmla="*/ 411480 w 944312"/>
                <a:gd name="connsiteY1" fmla="*/ 0 h 822960"/>
                <a:gd name="connsiteX2" fmla="*/ 819785 w 944312"/>
                <a:gd name="connsiteY2" fmla="*/ 478155 h 822960"/>
                <a:gd name="connsiteX3" fmla="*/ 814705 w 944312"/>
                <a:gd name="connsiteY3" fmla="*/ 816610 h 822960"/>
                <a:gd name="connsiteX4" fmla="*/ 0 w 944312"/>
                <a:gd name="connsiteY4" fmla="*/ 822960 h 822960"/>
                <a:gd name="connsiteX5" fmla="*/ 0 w 944312"/>
                <a:gd name="connsiteY5" fmla="*/ 0 h 822960"/>
                <a:gd name="connsiteX0" fmla="*/ 0 w 938492"/>
                <a:gd name="connsiteY0" fmla="*/ 0 h 822960"/>
                <a:gd name="connsiteX1" fmla="*/ 411480 w 938492"/>
                <a:gd name="connsiteY1" fmla="*/ 0 h 822960"/>
                <a:gd name="connsiteX2" fmla="*/ 803910 w 938492"/>
                <a:gd name="connsiteY2" fmla="*/ 614680 h 822960"/>
                <a:gd name="connsiteX3" fmla="*/ 814705 w 938492"/>
                <a:gd name="connsiteY3" fmla="*/ 816610 h 822960"/>
                <a:gd name="connsiteX4" fmla="*/ 0 w 938492"/>
                <a:gd name="connsiteY4" fmla="*/ 822960 h 822960"/>
                <a:gd name="connsiteX5" fmla="*/ 0 w 938492"/>
                <a:gd name="connsiteY5" fmla="*/ 0 h 822960"/>
                <a:gd name="connsiteX0" fmla="*/ 0 w 937579"/>
                <a:gd name="connsiteY0" fmla="*/ 0 h 822960"/>
                <a:gd name="connsiteX1" fmla="*/ 411480 w 937579"/>
                <a:gd name="connsiteY1" fmla="*/ 0 h 822960"/>
                <a:gd name="connsiteX2" fmla="*/ 803910 w 937579"/>
                <a:gd name="connsiteY2" fmla="*/ 614680 h 822960"/>
                <a:gd name="connsiteX3" fmla="*/ 814705 w 937579"/>
                <a:gd name="connsiteY3" fmla="*/ 816610 h 822960"/>
                <a:gd name="connsiteX4" fmla="*/ 0 w 937579"/>
                <a:gd name="connsiteY4" fmla="*/ 822960 h 822960"/>
                <a:gd name="connsiteX5" fmla="*/ 0 w 937579"/>
                <a:gd name="connsiteY5" fmla="*/ 0 h 822960"/>
                <a:gd name="connsiteX0" fmla="*/ 0 w 969381"/>
                <a:gd name="connsiteY0" fmla="*/ 0 h 822960"/>
                <a:gd name="connsiteX1" fmla="*/ 411480 w 969381"/>
                <a:gd name="connsiteY1" fmla="*/ 0 h 822960"/>
                <a:gd name="connsiteX2" fmla="*/ 803910 w 969381"/>
                <a:gd name="connsiteY2" fmla="*/ 614680 h 822960"/>
                <a:gd name="connsiteX3" fmla="*/ 814705 w 969381"/>
                <a:gd name="connsiteY3" fmla="*/ 816610 h 822960"/>
                <a:gd name="connsiteX4" fmla="*/ 0 w 969381"/>
                <a:gd name="connsiteY4" fmla="*/ 822960 h 822960"/>
                <a:gd name="connsiteX5" fmla="*/ 0 w 969381"/>
                <a:gd name="connsiteY5" fmla="*/ 0 h 822960"/>
                <a:gd name="connsiteX0" fmla="*/ 0 w 965809"/>
                <a:gd name="connsiteY0" fmla="*/ 0 h 822960"/>
                <a:gd name="connsiteX1" fmla="*/ 411480 w 965809"/>
                <a:gd name="connsiteY1" fmla="*/ 0 h 822960"/>
                <a:gd name="connsiteX2" fmla="*/ 803910 w 965809"/>
                <a:gd name="connsiteY2" fmla="*/ 614680 h 822960"/>
                <a:gd name="connsiteX3" fmla="*/ 821055 w 965809"/>
                <a:gd name="connsiteY3" fmla="*/ 816610 h 822960"/>
                <a:gd name="connsiteX4" fmla="*/ 0 w 965809"/>
                <a:gd name="connsiteY4" fmla="*/ 822960 h 822960"/>
                <a:gd name="connsiteX5" fmla="*/ 0 w 965809"/>
                <a:gd name="connsiteY5" fmla="*/ 0 h 822960"/>
                <a:gd name="connsiteX0" fmla="*/ 0 w 977388"/>
                <a:gd name="connsiteY0" fmla="*/ 0 h 822960"/>
                <a:gd name="connsiteX1" fmla="*/ 411480 w 977388"/>
                <a:gd name="connsiteY1" fmla="*/ 0 h 822960"/>
                <a:gd name="connsiteX2" fmla="*/ 803910 w 977388"/>
                <a:gd name="connsiteY2" fmla="*/ 614680 h 822960"/>
                <a:gd name="connsiteX3" fmla="*/ 821055 w 977388"/>
                <a:gd name="connsiteY3" fmla="*/ 816610 h 822960"/>
                <a:gd name="connsiteX4" fmla="*/ 0 w 977388"/>
                <a:gd name="connsiteY4" fmla="*/ 822960 h 822960"/>
                <a:gd name="connsiteX5" fmla="*/ 0 w 977388"/>
                <a:gd name="connsiteY5" fmla="*/ 0 h 822960"/>
                <a:gd name="connsiteX0" fmla="*/ 0 w 966844"/>
                <a:gd name="connsiteY0" fmla="*/ 0 h 822960"/>
                <a:gd name="connsiteX1" fmla="*/ 386538 w 966844"/>
                <a:gd name="connsiteY1" fmla="*/ 0 h 822960"/>
                <a:gd name="connsiteX2" fmla="*/ 803910 w 966844"/>
                <a:gd name="connsiteY2" fmla="*/ 614680 h 822960"/>
                <a:gd name="connsiteX3" fmla="*/ 821055 w 966844"/>
                <a:gd name="connsiteY3" fmla="*/ 816610 h 822960"/>
                <a:gd name="connsiteX4" fmla="*/ 0 w 966844"/>
                <a:gd name="connsiteY4" fmla="*/ 822960 h 822960"/>
                <a:gd name="connsiteX5" fmla="*/ 0 w 966844"/>
                <a:gd name="connsiteY5" fmla="*/ 0 h 822960"/>
                <a:gd name="connsiteX0" fmla="*/ 0 w 966844"/>
                <a:gd name="connsiteY0" fmla="*/ 0 h 822960"/>
                <a:gd name="connsiteX1" fmla="*/ 386538 w 966844"/>
                <a:gd name="connsiteY1" fmla="*/ 0 h 822960"/>
                <a:gd name="connsiteX2" fmla="*/ 803910 w 966844"/>
                <a:gd name="connsiteY2" fmla="*/ 614680 h 822960"/>
                <a:gd name="connsiteX3" fmla="*/ 821055 w 966844"/>
                <a:gd name="connsiteY3" fmla="*/ 816610 h 822960"/>
                <a:gd name="connsiteX4" fmla="*/ 0 w 966844"/>
                <a:gd name="connsiteY4" fmla="*/ 822960 h 822960"/>
                <a:gd name="connsiteX5" fmla="*/ 0 w 966844"/>
                <a:gd name="connsiteY5" fmla="*/ 0 h 822960"/>
                <a:gd name="connsiteX0" fmla="*/ 0 w 973811"/>
                <a:gd name="connsiteY0" fmla="*/ 0 h 822960"/>
                <a:gd name="connsiteX1" fmla="*/ 386538 w 973811"/>
                <a:gd name="connsiteY1" fmla="*/ 0 h 822960"/>
                <a:gd name="connsiteX2" fmla="*/ 803910 w 973811"/>
                <a:gd name="connsiteY2" fmla="*/ 614680 h 822960"/>
                <a:gd name="connsiteX3" fmla="*/ 821055 w 973811"/>
                <a:gd name="connsiteY3" fmla="*/ 816610 h 822960"/>
                <a:gd name="connsiteX4" fmla="*/ 0 w 973811"/>
                <a:gd name="connsiteY4" fmla="*/ 822960 h 822960"/>
                <a:gd name="connsiteX5" fmla="*/ 0 w 973811"/>
                <a:gd name="connsiteY5" fmla="*/ 0 h 822960"/>
                <a:gd name="connsiteX0" fmla="*/ 0 w 976603"/>
                <a:gd name="connsiteY0" fmla="*/ 0 h 822960"/>
                <a:gd name="connsiteX1" fmla="*/ 386538 w 976603"/>
                <a:gd name="connsiteY1" fmla="*/ 0 h 822960"/>
                <a:gd name="connsiteX2" fmla="*/ 803910 w 976603"/>
                <a:gd name="connsiteY2" fmla="*/ 614680 h 822960"/>
                <a:gd name="connsiteX3" fmla="*/ 821055 w 976603"/>
                <a:gd name="connsiteY3" fmla="*/ 816610 h 822960"/>
                <a:gd name="connsiteX4" fmla="*/ 0 w 976603"/>
                <a:gd name="connsiteY4" fmla="*/ 822960 h 822960"/>
                <a:gd name="connsiteX5" fmla="*/ 0 w 976603"/>
                <a:gd name="connsiteY5" fmla="*/ 0 h 822960"/>
                <a:gd name="connsiteX0" fmla="*/ 0 w 969946"/>
                <a:gd name="connsiteY0" fmla="*/ 0 h 822960"/>
                <a:gd name="connsiteX1" fmla="*/ 386538 w 969946"/>
                <a:gd name="connsiteY1" fmla="*/ 0 h 822960"/>
                <a:gd name="connsiteX2" fmla="*/ 803910 w 969946"/>
                <a:gd name="connsiteY2" fmla="*/ 614680 h 822960"/>
                <a:gd name="connsiteX3" fmla="*/ 825212 w 969946"/>
                <a:gd name="connsiteY3" fmla="*/ 816610 h 822960"/>
                <a:gd name="connsiteX4" fmla="*/ 0 w 969946"/>
                <a:gd name="connsiteY4" fmla="*/ 822960 h 822960"/>
                <a:gd name="connsiteX5" fmla="*/ 0 w 969946"/>
                <a:gd name="connsiteY5" fmla="*/ 0 h 822960"/>
                <a:gd name="connsiteX0" fmla="*/ 0 w 975746"/>
                <a:gd name="connsiteY0" fmla="*/ 0 h 822960"/>
                <a:gd name="connsiteX1" fmla="*/ 386538 w 975746"/>
                <a:gd name="connsiteY1" fmla="*/ 0 h 822960"/>
                <a:gd name="connsiteX2" fmla="*/ 803910 w 975746"/>
                <a:gd name="connsiteY2" fmla="*/ 614680 h 822960"/>
                <a:gd name="connsiteX3" fmla="*/ 825212 w 975746"/>
                <a:gd name="connsiteY3" fmla="*/ 816610 h 822960"/>
                <a:gd name="connsiteX4" fmla="*/ 0 w 975746"/>
                <a:gd name="connsiteY4" fmla="*/ 822960 h 822960"/>
                <a:gd name="connsiteX5" fmla="*/ 0 w 975746"/>
                <a:gd name="connsiteY5" fmla="*/ 0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59860 w 975746"/>
                <a:gd name="connsiteY4" fmla="*/ 119946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1663 w 975746"/>
                <a:gd name="connsiteY4" fmla="*/ 7497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1663 w 975746"/>
                <a:gd name="connsiteY4" fmla="*/ 7497 h 822960"/>
                <a:gd name="connsiteX0" fmla="*/ 386538 w 932530"/>
                <a:gd name="connsiteY0" fmla="*/ 0 h 822960"/>
                <a:gd name="connsiteX1" fmla="*/ 614365 w 932530"/>
                <a:gd name="connsiteY1" fmla="*/ 535550 h 822960"/>
                <a:gd name="connsiteX2" fmla="*/ 825212 w 932530"/>
                <a:gd name="connsiteY2" fmla="*/ 816610 h 822960"/>
                <a:gd name="connsiteX3" fmla="*/ 0 w 932530"/>
                <a:gd name="connsiteY3" fmla="*/ 822960 h 822960"/>
                <a:gd name="connsiteX4" fmla="*/ 1663 w 932530"/>
                <a:gd name="connsiteY4" fmla="*/ 7497 h 822960"/>
                <a:gd name="connsiteX0" fmla="*/ 386538 w 689638"/>
                <a:gd name="connsiteY0" fmla="*/ 0 h 822960"/>
                <a:gd name="connsiteX1" fmla="*/ 614365 w 689638"/>
                <a:gd name="connsiteY1" fmla="*/ 535550 h 822960"/>
                <a:gd name="connsiteX2" fmla="*/ 519025 w 689638"/>
                <a:gd name="connsiteY2" fmla="*/ 820775 h 822960"/>
                <a:gd name="connsiteX3" fmla="*/ 0 w 689638"/>
                <a:gd name="connsiteY3" fmla="*/ 822960 h 822960"/>
                <a:gd name="connsiteX4" fmla="*/ 1663 w 689638"/>
                <a:gd name="connsiteY4" fmla="*/ 7497 h 822960"/>
                <a:gd name="connsiteX0" fmla="*/ 386538 w 708160"/>
                <a:gd name="connsiteY0" fmla="*/ 0 h 822960"/>
                <a:gd name="connsiteX1" fmla="*/ 614365 w 708160"/>
                <a:gd name="connsiteY1" fmla="*/ 535550 h 822960"/>
                <a:gd name="connsiteX2" fmla="*/ 519025 w 708160"/>
                <a:gd name="connsiteY2" fmla="*/ 820775 h 822960"/>
                <a:gd name="connsiteX3" fmla="*/ 0 w 708160"/>
                <a:gd name="connsiteY3" fmla="*/ 822960 h 822960"/>
                <a:gd name="connsiteX4" fmla="*/ 1663 w 708160"/>
                <a:gd name="connsiteY4" fmla="*/ 7497 h 822960"/>
                <a:gd name="connsiteX0" fmla="*/ 386538 w 708160"/>
                <a:gd name="connsiteY0" fmla="*/ 0 h 822960"/>
                <a:gd name="connsiteX1" fmla="*/ 614365 w 708160"/>
                <a:gd name="connsiteY1" fmla="*/ 535550 h 822960"/>
                <a:gd name="connsiteX2" fmla="*/ 519025 w 708160"/>
                <a:gd name="connsiteY2" fmla="*/ 820775 h 822960"/>
                <a:gd name="connsiteX3" fmla="*/ 0 w 708160"/>
                <a:gd name="connsiteY3" fmla="*/ 822960 h 822960"/>
                <a:gd name="connsiteX4" fmla="*/ 1663 w 708160"/>
                <a:gd name="connsiteY4" fmla="*/ 7497 h 822960"/>
                <a:gd name="connsiteX0" fmla="*/ 386538 w 745430"/>
                <a:gd name="connsiteY0" fmla="*/ 0 h 822960"/>
                <a:gd name="connsiteX1" fmla="*/ 614365 w 745430"/>
                <a:gd name="connsiteY1" fmla="*/ 535550 h 822960"/>
                <a:gd name="connsiteX2" fmla="*/ 519025 w 745430"/>
                <a:gd name="connsiteY2" fmla="*/ 820775 h 822960"/>
                <a:gd name="connsiteX3" fmla="*/ 0 w 745430"/>
                <a:gd name="connsiteY3" fmla="*/ 822960 h 822960"/>
                <a:gd name="connsiteX4" fmla="*/ 1663 w 745430"/>
                <a:gd name="connsiteY4" fmla="*/ 7497 h 822960"/>
                <a:gd name="connsiteX0" fmla="*/ 346963 w 691795"/>
                <a:gd name="connsiteY0" fmla="*/ 0 h 968727"/>
                <a:gd name="connsiteX1" fmla="*/ 614365 w 691795"/>
                <a:gd name="connsiteY1" fmla="*/ 681317 h 968727"/>
                <a:gd name="connsiteX2" fmla="*/ 519025 w 691795"/>
                <a:gd name="connsiteY2" fmla="*/ 966542 h 968727"/>
                <a:gd name="connsiteX3" fmla="*/ 0 w 691795"/>
                <a:gd name="connsiteY3" fmla="*/ 968727 h 968727"/>
                <a:gd name="connsiteX4" fmla="*/ 1663 w 691795"/>
                <a:gd name="connsiteY4" fmla="*/ 153264 h 968727"/>
                <a:gd name="connsiteX0" fmla="*/ 346963 w 691795"/>
                <a:gd name="connsiteY0" fmla="*/ 9163 h 977890"/>
                <a:gd name="connsiteX1" fmla="*/ 614365 w 691795"/>
                <a:gd name="connsiteY1" fmla="*/ 690480 h 977890"/>
                <a:gd name="connsiteX2" fmla="*/ 519025 w 691795"/>
                <a:gd name="connsiteY2" fmla="*/ 975705 h 977890"/>
                <a:gd name="connsiteX3" fmla="*/ 0 w 691795"/>
                <a:gd name="connsiteY3" fmla="*/ 977890 h 977890"/>
                <a:gd name="connsiteX4" fmla="*/ 1663 w 691795"/>
                <a:gd name="connsiteY4" fmla="*/ 0 h 977890"/>
                <a:gd name="connsiteX0" fmla="*/ 346963 w 691795"/>
                <a:gd name="connsiteY0" fmla="*/ 9163 h 977890"/>
                <a:gd name="connsiteX1" fmla="*/ 614365 w 691795"/>
                <a:gd name="connsiteY1" fmla="*/ 690480 h 977890"/>
                <a:gd name="connsiteX2" fmla="*/ 519025 w 691795"/>
                <a:gd name="connsiteY2" fmla="*/ 975705 h 977890"/>
                <a:gd name="connsiteX3" fmla="*/ 0 w 691795"/>
                <a:gd name="connsiteY3" fmla="*/ 977890 h 977890"/>
                <a:gd name="connsiteX4" fmla="*/ 1663 w 691795"/>
                <a:gd name="connsiteY4" fmla="*/ 0 h 977890"/>
                <a:gd name="connsiteX0" fmla="*/ 346963 w 673753"/>
                <a:gd name="connsiteY0" fmla="*/ 9163 h 977890"/>
                <a:gd name="connsiteX1" fmla="*/ 566458 w 673753"/>
                <a:gd name="connsiteY1" fmla="*/ 732127 h 977890"/>
                <a:gd name="connsiteX2" fmla="*/ 519025 w 673753"/>
                <a:gd name="connsiteY2" fmla="*/ 975705 h 977890"/>
                <a:gd name="connsiteX3" fmla="*/ 0 w 673753"/>
                <a:gd name="connsiteY3" fmla="*/ 977890 h 977890"/>
                <a:gd name="connsiteX4" fmla="*/ 1663 w 673753"/>
                <a:gd name="connsiteY4" fmla="*/ 0 h 977890"/>
                <a:gd name="connsiteX0" fmla="*/ 346963 w 680947"/>
                <a:gd name="connsiteY0" fmla="*/ 9163 h 977890"/>
                <a:gd name="connsiteX1" fmla="*/ 566458 w 680947"/>
                <a:gd name="connsiteY1" fmla="*/ 732127 h 977890"/>
                <a:gd name="connsiteX2" fmla="*/ 519025 w 680947"/>
                <a:gd name="connsiteY2" fmla="*/ 975705 h 977890"/>
                <a:gd name="connsiteX3" fmla="*/ 0 w 680947"/>
                <a:gd name="connsiteY3" fmla="*/ 977890 h 977890"/>
                <a:gd name="connsiteX4" fmla="*/ 1663 w 680947"/>
                <a:gd name="connsiteY4" fmla="*/ 0 h 977890"/>
                <a:gd name="connsiteX0" fmla="*/ 346963 w 730933"/>
                <a:gd name="connsiteY0" fmla="*/ 9163 h 977890"/>
                <a:gd name="connsiteX1" fmla="*/ 566458 w 730933"/>
                <a:gd name="connsiteY1" fmla="*/ 732127 h 977890"/>
                <a:gd name="connsiteX2" fmla="*/ 519025 w 730933"/>
                <a:gd name="connsiteY2" fmla="*/ 975705 h 977890"/>
                <a:gd name="connsiteX3" fmla="*/ 0 w 730933"/>
                <a:gd name="connsiteY3" fmla="*/ 977890 h 977890"/>
                <a:gd name="connsiteX4" fmla="*/ 1663 w 730933"/>
                <a:gd name="connsiteY4" fmla="*/ 0 h 977890"/>
                <a:gd name="connsiteX0" fmla="*/ 346963 w 813803"/>
                <a:gd name="connsiteY0" fmla="*/ 9163 h 977890"/>
                <a:gd name="connsiteX1" fmla="*/ 566458 w 813803"/>
                <a:gd name="connsiteY1" fmla="*/ 732127 h 977890"/>
                <a:gd name="connsiteX2" fmla="*/ 519025 w 813803"/>
                <a:gd name="connsiteY2" fmla="*/ 975705 h 977890"/>
                <a:gd name="connsiteX3" fmla="*/ 0 w 813803"/>
                <a:gd name="connsiteY3" fmla="*/ 977890 h 977890"/>
                <a:gd name="connsiteX4" fmla="*/ 1663 w 813803"/>
                <a:gd name="connsiteY4" fmla="*/ 0 h 977890"/>
                <a:gd name="connsiteX0" fmla="*/ 346963 w 815467"/>
                <a:gd name="connsiteY0" fmla="*/ 9163 h 977890"/>
                <a:gd name="connsiteX1" fmla="*/ 570624 w 815467"/>
                <a:gd name="connsiteY1" fmla="*/ 757116 h 977890"/>
                <a:gd name="connsiteX2" fmla="*/ 519025 w 815467"/>
                <a:gd name="connsiteY2" fmla="*/ 975705 h 977890"/>
                <a:gd name="connsiteX3" fmla="*/ 0 w 815467"/>
                <a:gd name="connsiteY3" fmla="*/ 977890 h 977890"/>
                <a:gd name="connsiteX4" fmla="*/ 1663 w 815467"/>
                <a:gd name="connsiteY4" fmla="*/ 0 h 977890"/>
                <a:gd name="connsiteX0" fmla="*/ 346963 w 846834"/>
                <a:gd name="connsiteY0" fmla="*/ 9163 h 977890"/>
                <a:gd name="connsiteX1" fmla="*/ 570624 w 846834"/>
                <a:gd name="connsiteY1" fmla="*/ 757116 h 977890"/>
                <a:gd name="connsiteX2" fmla="*/ 519025 w 846834"/>
                <a:gd name="connsiteY2" fmla="*/ 975705 h 977890"/>
                <a:gd name="connsiteX3" fmla="*/ 0 w 846834"/>
                <a:gd name="connsiteY3" fmla="*/ 977890 h 977890"/>
                <a:gd name="connsiteX4" fmla="*/ 1663 w 846834"/>
                <a:gd name="connsiteY4" fmla="*/ 0 h 977890"/>
                <a:gd name="connsiteX0" fmla="*/ 346963 w 846834"/>
                <a:gd name="connsiteY0" fmla="*/ 9163 h 977890"/>
                <a:gd name="connsiteX1" fmla="*/ 570624 w 846834"/>
                <a:gd name="connsiteY1" fmla="*/ 757116 h 977890"/>
                <a:gd name="connsiteX2" fmla="*/ 519025 w 846834"/>
                <a:gd name="connsiteY2" fmla="*/ 975705 h 977890"/>
                <a:gd name="connsiteX3" fmla="*/ 0 w 846834"/>
                <a:gd name="connsiteY3" fmla="*/ 977890 h 977890"/>
                <a:gd name="connsiteX4" fmla="*/ 1663 w 846834"/>
                <a:gd name="connsiteY4" fmla="*/ 0 h 977890"/>
                <a:gd name="connsiteX0" fmla="*/ 349046 w 765461"/>
                <a:gd name="connsiteY0" fmla="*/ 13327 h 977890"/>
                <a:gd name="connsiteX1" fmla="*/ 570624 w 765461"/>
                <a:gd name="connsiteY1" fmla="*/ 757116 h 977890"/>
                <a:gd name="connsiteX2" fmla="*/ 519025 w 765461"/>
                <a:gd name="connsiteY2" fmla="*/ 975705 h 977890"/>
                <a:gd name="connsiteX3" fmla="*/ 0 w 765461"/>
                <a:gd name="connsiteY3" fmla="*/ 977890 h 977890"/>
                <a:gd name="connsiteX4" fmla="*/ 1663 w 765461"/>
                <a:gd name="connsiteY4" fmla="*/ 0 h 977890"/>
                <a:gd name="connsiteX0" fmla="*/ 349046 w 781069"/>
                <a:gd name="connsiteY0" fmla="*/ 13327 h 977890"/>
                <a:gd name="connsiteX1" fmla="*/ 570624 w 781069"/>
                <a:gd name="connsiteY1" fmla="*/ 757116 h 977890"/>
                <a:gd name="connsiteX2" fmla="*/ 519025 w 781069"/>
                <a:gd name="connsiteY2" fmla="*/ 975705 h 977890"/>
                <a:gd name="connsiteX3" fmla="*/ 0 w 781069"/>
                <a:gd name="connsiteY3" fmla="*/ 977890 h 977890"/>
                <a:gd name="connsiteX4" fmla="*/ 1663 w 781069"/>
                <a:gd name="connsiteY4" fmla="*/ 0 h 977890"/>
                <a:gd name="connsiteX0" fmla="*/ 2107021 w 2107021"/>
                <a:gd name="connsiteY0" fmla="*/ 0 h 2555057"/>
                <a:gd name="connsiteX1" fmla="*/ 570624 w 2107021"/>
                <a:gd name="connsiteY1" fmla="*/ 2293086 h 2555057"/>
                <a:gd name="connsiteX2" fmla="*/ 519025 w 2107021"/>
                <a:gd name="connsiteY2" fmla="*/ 2511675 h 2555057"/>
                <a:gd name="connsiteX3" fmla="*/ 0 w 2107021"/>
                <a:gd name="connsiteY3" fmla="*/ 2513860 h 2555057"/>
                <a:gd name="connsiteX4" fmla="*/ 1663 w 2107021"/>
                <a:gd name="connsiteY4" fmla="*/ 1535970 h 2555057"/>
                <a:gd name="connsiteX0" fmla="*/ 2107021 w 2107021"/>
                <a:gd name="connsiteY0" fmla="*/ 0 h 2513860"/>
                <a:gd name="connsiteX1" fmla="*/ 570624 w 2107021"/>
                <a:gd name="connsiteY1" fmla="*/ 2293086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570624 w 2107021"/>
                <a:gd name="connsiteY1" fmla="*/ 2293086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1403787 w 2107021"/>
                <a:gd name="connsiteY1" fmla="*/ 960357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1403787 w 2107021"/>
                <a:gd name="connsiteY1" fmla="*/ 960357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0" fmla="*/ 1154751 w 1154751"/>
                <a:gd name="connsiteY0" fmla="*/ 0 h 1395514"/>
                <a:gd name="connsiteX1" fmla="*/ 451517 w 1154751"/>
                <a:gd name="connsiteY1" fmla="*/ 960357 h 1395514"/>
                <a:gd name="connsiteX2" fmla="*/ 0 w 1154751"/>
                <a:gd name="connsiteY2" fmla="*/ 1395514 h 1395514"/>
                <a:gd name="connsiteX0" fmla="*/ 2187874 w 2187874"/>
                <a:gd name="connsiteY0" fmla="*/ 0 h 2295106"/>
                <a:gd name="connsiteX1" fmla="*/ 1484640 w 2187874"/>
                <a:gd name="connsiteY1" fmla="*/ 960357 h 2295106"/>
                <a:gd name="connsiteX2" fmla="*/ 0 w 2187874"/>
                <a:gd name="connsiteY2" fmla="*/ 2295106 h 2295106"/>
                <a:gd name="connsiteX0" fmla="*/ 2187874 w 2187874"/>
                <a:gd name="connsiteY0" fmla="*/ 0 h 2295465"/>
                <a:gd name="connsiteX1" fmla="*/ 1484640 w 2187874"/>
                <a:gd name="connsiteY1" fmla="*/ 960357 h 2295465"/>
                <a:gd name="connsiteX2" fmla="*/ 0 w 2187874"/>
                <a:gd name="connsiteY2" fmla="*/ 2295106 h 2295465"/>
                <a:gd name="connsiteX0" fmla="*/ 2187874 w 2187982"/>
                <a:gd name="connsiteY0" fmla="*/ 0 h 2295466"/>
                <a:gd name="connsiteX1" fmla="*/ 1484640 w 2187982"/>
                <a:gd name="connsiteY1" fmla="*/ 960357 h 2295466"/>
                <a:gd name="connsiteX2" fmla="*/ 0 w 2187982"/>
                <a:gd name="connsiteY2" fmla="*/ 2295106 h 2295466"/>
                <a:gd name="connsiteX0" fmla="*/ 2187874 w 2187952"/>
                <a:gd name="connsiteY0" fmla="*/ 0 h 2295943"/>
                <a:gd name="connsiteX1" fmla="*/ 1351334 w 2187952"/>
                <a:gd name="connsiteY1" fmla="*/ 1526766 h 2295943"/>
                <a:gd name="connsiteX2" fmla="*/ 0 w 2187952"/>
                <a:gd name="connsiteY2" fmla="*/ 2295106 h 2295943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281605 w 2281605"/>
                <a:gd name="connsiteY0" fmla="*/ 0 h 2157668"/>
                <a:gd name="connsiteX1" fmla="*/ 0 w 2281605"/>
                <a:gd name="connsiteY1" fmla="*/ 2157668 h 2157668"/>
                <a:gd name="connsiteX0" fmla="*/ 2286225 w 2286225"/>
                <a:gd name="connsiteY0" fmla="*/ 0 h 369997"/>
                <a:gd name="connsiteX1" fmla="*/ 0 w 2286225"/>
                <a:gd name="connsiteY1" fmla="*/ 315 h 369997"/>
                <a:gd name="connsiteX0" fmla="*/ 2286225 w 2286225"/>
                <a:gd name="connsiteY0" fmla="*/ 0 h 3535"/>
                <a:gd name="connsiteX1" fmla="*/ 0 w 2286225"/>
                <a:gd name="connsiteY1" fmla="*/ 315 h 3535"/>
                <a:gd name="connsiteX0" fmla="*/ 10000 w 10000"/>
                <a:gd name="connsiteY0" fmla="*/ 4965 h 10824"/>
                <a:gd name="connsiteX1" fmla="*/ 0 w 10000"/>
                <a:gd name="connsiteY1" fmla="*/ 5856 h 10824"/>
                <a:gd name="connsiteX0" fmla="*/ 10439 w 10439"/>
                <a:gd name="connsiteY0" fmla="*/ 45652 h 51511"/>
                <a:gd name="connsiteX1" fmla="*/ 439 w 10439"/>
                <a:gd name="connsiteY1" fmla="*/ 46543 h 51511"/>
                <a:gd name="connsiteX2" fmla="*/ 1810 w 10439"/>
                <a:gd name="connsiteY2" fmla="*/ 0 h 51511"/>
                <a:gd name="connsiteX0" fmla="*/ 10506 w 10506"/>
                <a:gd name="connsiteY0" fmla="*/ 45652 h 852596"/>
                <a:gd name="connsiteX1" fmla="*/ 506 w 10506"/>
                <a:gd name="connsiteY1" fmla="*/ 46543 h 852596"/>
                <a:gd name="connsiteX2" fmla="*/ 1877 w 10506"/>
                <a:gd name="connsiteY2" fmla="*/ 0 h 852596"/>
                <a:gd name="connsiteX0" fmla="*/ 10657 w 10657"/>
                <a:gd name="connsiteY0" fmla="*/ 4969 h 1599840"/>
                <a:gd name="connsiteX1" fmla="*/ 657 w 10657"/>
                <a:gd name="connsiteY1" fmla="*/ 5860 h 1599840"/>
                <a:gd name="connsiteX2" fmla="*/ 1280 w 10657"/>
                <a:gd name="connsiteY2" fmla="*/ 948943 h 1599840"/>
                <a:gd name="connsiteX0" fmla="*/ 10657 w 10657"/>
                <a:gd name="connsiteY0" fmla="*/ 77119 h 1671990"/>
                <a:gd name="connsiteX1" fmla="*/ 2210 w 10657"/>
                <a:gd name="connsiteY1" fmla="*/ 55025 h 1671990"/>
                <a:gd name="connsiteX2" fmla="*/ 657 w 10657"/>
                <a:gd name="connsiteY2" fmla="*/ 78010 h 1671990"/>
                <a:gd name="connsiteX3" fmla="*/ 1280 w 10657"/>
                <a:gd name="connsiteY3" fmla="*/ 1021093 h 1671990"/>
                <a:gd name="connsiteX0" fmla="*/ 10657 w 10657"/>
                <a:gd name="connsiteY0" fmla="*/ 776095 h 2370966"/>
                <a:gd name="connsiteX1" fmla="*/ 2493 w 10657"/>
                <a:gd name="connsiteY1" fmla="*/ 0 h 2370966"/>
                <a:gd name="connsiteX2" fmla="*/ 657 w 10657"/>
                <a:gd name="connsiteY2" fmla="*/ 776986 h 2370966"/>
                <a:gd name="connsiteX3" fmla="*/ 1280 w 10657"/>
                <a:gd name="connsiteY3" fmla="*/ 1720069 h 2370966"/>
                <a:gd name="connsiteX0" fmla="*/ 10657 w 10657"/>
                <a:gd name="connsiteY0" fmla="*/ 806771 h 2401642"/>
                <a:gd name="connsiteX1" fmla="*/ 4837 w 10657"/>
                <a:gd name="connsiteY1" fmla="*/ 219180 h 2401642"/>
                <a:gd name="connsiteX2" fmla="*/ 2493 w 10657"/>
                <a:gd name="connsiteY2" fmla="*/ 30676 h 2401642"/>
                <a:gd name="connsiteX3" fmla="*/ 657 w 10657"/>
                <a:gd name="connsiteY3" fmla="*/ 807662 h 2401642"/>
                <a:gd name="connsiteX4" fmla="*/ 1280 w 10657"/>
                <a:gd name="connsiteY4" fmla="*/ 1750745 h 2401642"/>
                <a:gd name="connsiteX0" fmla="*/ 10657 w 10657"/>
                <a:gd name="connsiteY0" fmla="*/ 784949 h 2379820"/>
                <a:gd name="connsiteX1" fmla="*/ 4413 w 10657"/>
                <a:gd name="connsiteY1" fmla="*/ 786421 h 2379820"/>
                <a:gd name="connsiteX2" fmla="*/ 2493 w 10657"/>
                <a:gd name="connsiteY2" fmla="*/ 8854 h 2379820"/>
                <a:gd name="connsiteX3" fmla="*/ 657 w 10657"/>
                <a:gd name="connsiteY3" fmla="*/ 785840 h 2379820"/>
                <a:gd name="connsiteX4" fmla="*/ 1280 w 10657"/>
                <a:gd name="connsiteY4" fmla="*/ 1728923 h 2379820"/>
                <a:gd name="connsiteX0" fmla="*/ 10657 w 10657"/>
                <a:gd name="connsiteY0" fmla="*/ 785034 h 2379905"/>
                <a:gd name="connsiteX1" fmla="*/ 6252 w 10657"/>
                <a:gd name="connsiteY1" fmla="*/ 833631 h 2379905"/>
                <a:gd name="connsiteX2" fmla="*/ 4413 w 10657"/>
                <a:gd name="connsiteY2" fmla="*/ 786506 h 2379905"/>
                <a:gd name="connsiteX3" fmla="*/ 2493 w 10657"/>
                <a:gd name="connsiteY3" fmla="*/ 8939 h 2379905"/>
                <a:gd name="connsiteX4" fmla="*/ 657 w 10657"/>
                <a:gd name="connsiteY4" fmla="*/ 785925 h 2379905"/>
                <a:gd name="connsiteX5" fmla="*/ 1280 w 10657"/>
                <a:gd name="connsiteY5" fmla="*/ 1729008 h 2379905"/>
                <a:gd name="connsiteX0" fmla="*/ 10657 w 10657"/>
                <a:gd name="connsiteY0" fmla="*/ 785038 h 2379909"/>
                <a:gd name="connsiteX1" fmla="*/ 7788 w 10657"/>
                <a:gd name="connsiteY1" fmla="*/ 810073 h 2379909"/>
                <a:gd name="connsiteX2" fmla="*/ 6252 w 10657"/>
                <a:gd name="connsiteY2" fmla="*/ 833635 h 2379909"/>
                <a:gd name="connsiteX3" fmla="*/ 4413 w 10657"/>
                <a:gd name="connsiteY3" fmla="*/ 786510 h 2379909"/>
                <a:gd name="connsiteX4" fmla="*/ 2493 w 10657"/>
                <a:gd name="connsiteY4" fmla="*/ 8943 h 2379909"/>
                <a:gd name="connsiteX5" fmla="*/ 657 w 10657"/>
                <a:gd name="connsiteY5" fmla="*/ 785929 h 2379909"/>
                <a:gd name="connsiteX6" fmla="*/ 1280 w 10657"/>
                <a:gd name="connsiteY6" fmla="*/ 1729012 h 2379909"/>
                <a:gd name="connsiteX0" fmla="*/ 10657 w 10657"/>
                <a:gd name="connsiteY0" fmla="*/ 785038 h 2379909"/>
                <a:gd name="connsiteX1" fmla="*/ 8980 w 10657"/>
                <a:gd name="connsiteY1" fmla="*/ 786514 h 2379909"/>
                <a:gd name="connsiteX2" fmla="*/ 7788 w 10657"/>
                <a:gd name="connsiteY2" fmla="*/ 810073 h 2379909"/>
                <a:gd name="connsiteX3" fmla="*/ 6252 w 10657"/>
                <a:gd name="connsiteY3" fmla="*/ 833635 h 2379909"/>
                <a:gd name="connsiteX4" fmla="*/ 4413 w 10657"/>
                <a:gd name="connsiteY4" fmla="*/ 786510 h 2379909"/>
                <a:gd name="connsiteX5" fmla="*/ 2493 w 10657"/>
                <a:gd name="connsiteY5" fmla="*/ 8943 h 2379909"/>
                <a:gd name="connsiteX6" fmla="*/ 657 w 10657"/>
                <a:gd name="connsiteY6" fmla="*/ 785929 h 2379909"/>
                <a:gd name="connsiteX7" fmla="*/ 1280 w 10657"/>
                <a:gd name="connsiteY7" fmla="*/ 1729012 h 2379909"/>
                <a:gd name="connsiteX0" fmla="*/ 15988 w 15988"/>
                <a:gd name="connsiteY0" fmla="*/ 8975855 h 9052345"/>
                <a:gd name="connsiteX1" fmla="*/ 14311 w 15988"/>
                <a:gd name="connsiteY1" fmla="*/ 8977331 h 9052345"/>
                <a:gd name="connsiteX2" fmla="*/ 13119 w 15988"/>
                <a:gd name="connsiteY2" fmla="*/ 9000890 h 9052345"/>
                <a:gd name="connsiteX3" fmla="*/ 11583 w 15988"/>
                <a:gd name="connsiteY3" fmla="*/ 9024452 h 9052345"/>
                <a:gd name="connsiteX4" fmla="*/ 9744 w 15988"/>
                <a:gd name="connsiteY4" fmla="*/ 8977327 h 9052345"/>
                <a:gd name="connsiteX5" fmla="*/ 7824 w 15988"/>
                <a:gd name="connsiteY5" fmla="*/ 8199760 h 9052345"/>
                <a:gd name="connsiteX6" fmla="*/ 5988 w 15988"/>
                <a:gd name="connsiteY6" fmla="*/ 8976746 h 9052345"/>
                <a:gd name="connsiteX7" fmla="*/ 84 w 15988"/>
                <a:gd name="connsiteY7" fmla="*/ 0 h 9052345"/>
                <a:gd name="connsiteX0" fmla="*/ 16315 w 16315"/>
                <a:gd name="connsiteY0" fmla="*/ 8975855 h 9052345"/>
                <a:gd name="connsiteX1" fmla="*/ 14638 w 16315"/>
                <a:gd name="connsiteY1" fmla="*/ 8977331 h 9052345"/>
                <a:gd name="connsiteX2" fmla="*/ 13446 w 16315"/>
                <a:gd name="connsiteY2" fmla="*/ 9000890 h 9052345"/>
                <a:gd name="connsiteX3" fmla="*/ 11910 w 16315"/>
                <a:gd name="connsiteY3" fmla="*/ 9024452 h 9052345"/>
                <a:gd name="connsiteX4" fmla="*/ 10071 w 16315"/>
                <a:gd name="connsiteY4" fmla="*/ 8977327 h 9052345"/>
                <a:gd name="connsiteX5" fmla="*/ 8151 w 16315"/>
                <a:gd name="connsiteY5" fmla="*/ 8199760 h 9052345"/>
                <a:gd name="connsiteX6" fmla="*/ 1445 w 16315"/>
                <a:gd name="connsiteY6" fmla="*/ 22980 h 9052345"/>
                <a:gd name="connsiteX7" fmla="*/ 411 w 16315"/>
                <a:gd name="connsiteY7" fmla="*/ 0 h 9052345"/>
                <a:gd name="connsiteX0" fmla="*/ 16315 w 16315"/>
                <a:gd name="connsiteY0" fmla="*/ 9542113 h 9618603"/>
                <a:gd name="connsiteX1" fmla="*/ 14638 w 16315"/>
                <a:gd name="connsiteY1" fmla="*/ 9543589 h 9618603"/>
                <a:gd name="connsiteX2" fmla="*/ 13446 w 16315"/>
                <a:gd name="connsiteY2" fmla="*/ 9567148 h 9618603"/>
                <a:gd name="connsiteX3" fmla="*/ 11910 w 16315"/>
                <a:gd name="connsiteY3" fmla="*/ 9590710 h 9618603"/>
                <a:gd name="connsiteX4" fmla="*/ 10071 w 16315"/>
                <a:gd name="connsiteY4" fmla="*/ 9543585 h 9618603"/>
                <a:gd name="connsiteX5" fmla="*/ 2533 w 16315"/>
                <a:gd name="connsiteY5" fmla="*/ 753 h 9618603"/>
                <a:gd name="connsiteX6" fmla="*/ 1445 w 16315"/>
                <a:gd name="connsiteY6" fmla="*/ 589238 h 9618603"/>
                <a:gd name="connsiteX7" fmla="*/ 411 w 16315"/>
                <a:gd name="connsiteY7" fmla="*/ 566258 h 9618603"/>
                <a:gd name="connsiteX0" fmla="*/ 16315 w 16315"/>
                <a:gd name="connsiteY0" fmla="*/ 9547011 h 9596120"/>
                <a:gd name="connsiteX1" fmla="*/ 14638 w 16315"/>
                <a:gd name="connsiteY1" fmla="*/ 9548487 h 9596120"/>
                <a:gd name="connsiteX2" fmla="*/ 13446 w 16315"/>
                <a:gd name="connsiteY2" fmla="*/ 9572046 h 9596120"/>
                <a:gd name="connsiteX3" fmla="*/ 11910 w 16315"/>
                <a:gd name="connsiteY3" fmla="*/ 9595608 h 9596120"/>
                <a:gd name="connsiteX4" fmla="*/ 3645 w 16315"/>
                <a:gd name="connsiteY4" fmla="*/ 1254470 h 9596120"/>
                <a:gd name="connsiteX5" fmla="*/ 2533 w 16315"/>
                <a:gd name="connsiteY5" fmla="*/ 5651 h 9596120"/>
                <a:gd name="connsiteX6" fmla="*/ 1445 w 16315"/>
                <a:gd name="connsiteY6" fmla="*/ 594136 h 9596120"/>
                <a:gd name="connsiteX7" fmla="*/ 411 w 16315"/>
                <a:gd name="connsiteY7" fmla="*/ 571156 h 9596120"/>
                <a:gd name="connsiteX0" fmla="*/ 16315 w 16315"/>
                <a:gd name="connsiteY0" fmla="*/ 9564926 h 9589964"/>
                <a:gd name="connsiteX1" fmla="*/ 14638 w 16315"/>
                <a:gd name="connsiteY1" fmla="*/ 9566402 h 9589964"/>
                <a:gd name="connsiteX2" fmla="*/ 13446 w 16315"/>
                <a:gd name="connsiteY2" fmla="*/ 9589961 h 9589964"/>
                <a:gd name="connsiteX3" fmla="*/ 4757 w 16315"/>
                <a:gd name="connsiteY3" fmla="*/ 7 h 9589964"/>
                <a:gd name="connsiteX4" fmla="*/ 3645 w 16315"/>
                <a:gd name="connsiteY4" fmla="*/ 1272385 h 9589964"/>
                <a:gd name="connsiteX5" fmla="*/ 2533 w 16315"/>
                <a:gd name="connsiteY5" fmla="*/ 23566 h 9589964"/>
                <a:gd name="connsiteX6" fmla="*/ 1445 w 16315"/>
                <a:gd name="connsiteY6" fmla="*/ 612051 h 9589964"/>
                <a:gd name="connsiteX7" fmla="*/ 411 w 16315"/>
                <a:gd name="connsiteY7" fmla="*/ 589071 h 9589964"/>
                <a:gd name="connsiteX0" fmla="*/ 16315 w 16315"/>
                <a:gd name="connsiteY0" fmla="*/ 9564926 h 9566401"/>
                <a:gd name="connsiteX1" fmla="*/ 14638 w 16315"/>
                <a:gd name="connsiteY1" fmla="*/ 9566402 h 9566401"/>
                <a:gd name="connsiteX2" fmla="*/ 5767 w 16315"/>
                <a:gd name="connsiteY2" fmla="*/ 1225259 h 9566401"/>
                <a:gd name="connsiteX3" fmla="*/ 4757 w 16315"/>
                <a:gd name="connsiteY3" fmla="*/ 7 h 9566401"/>
                <a:gd name="connsiteX4" fmla="*/ 3645 w 16315"/>
                <a:gd name="connsiteY4" fmla="*/ 1272385 h 9566401"/>
                <a:gd name="connsiteX5" fmla="*/ 2533 w 16315"/>
                <a:gd name="connsiteY5" fmla="*/ 23566 h 9566401"/>
                <a:gd name="connsiteX6" fmla="*/ 1445 w 16315"/>
                <a:gd name="connsiteY6" fmla="*/ 612051 h 9566401"/>
                <a:gd name="connsiteX7" fmla="*/ 411 w 16315"/>
                <a:gd name="connsiteY7" fmla="*/ 589071 h 9566401"/>
                <a:gd name="connsiteX0" fmla="*/ 16315 w 16315"/>
                <a:gd name="connsiteY0" fmla="*/ 9564926 h 9564924"/>
                <a:gd name="connsiteX1" fmla="*/ 6858 w 16315"/>
                <a:gd name="connsiteY1" fmla="*/ 11 h 9564924"/>
                <a:gd name="connsiteX2" fmla="*/ 5767 w 16315"/>
                <a:gd name="connsiteY2" fmla="*/ 1225259 h 9564924"/>
                <a:gd name="connsiteX3" fmla="*/ 4757 w 16315"/>
                <a:gd name="connsiteY3" fmla="*/ 7 h 9564924"/>
                <a:gd name="connsiteX4" fmla="*/ 3645 w 16315"/>
                <a:gd name="connsiteY4" fmla="*/ 1272385 h 9564924"/>
                <a:gd name="connsiteX5" fmla="*/ 2533 w 16315"/>
                <a:gd name="connsiteY5" fmla="*/ 23566 h 9564924"/>
                <a:gd name="connsiteX6" fmla="*/ 1445 w 16315"/>
                <a:gd name="connsiteY6" fmla="*/ 612051 h 9564924"/>
                <a:gd name="connsiteX7" fmla="*/ 411 w 16315"/>
                <a:gd name="connsiteY7" fmla="*/ 589071 h 9564924"/>
                <a:gd name="connsiteX0" fmla="*/ 7909 w 7909"/>
                <a:gd name="connsiteY0" fmla="*/ 1247352 h 1435448"/>
                <a:gd name="connsiteX1" fmla="*/ 6858 w 7909"/>
                <a:gd name="connsiteY1" fmla="*/ 11 h 1435448"/>
                <a:gd name="connsiteX2" fmla="*/ 5767 w 7909"/>
                <a:gd name="connsiteY2" fmla="*/ 1225259 h 1435448"/>
                <a:gd name="connsiteX3" fmla="*/ 4757 w 7909"/>
                <a:gd name="connsiteY3" fmla="*/ 7 h 1435448"/>
                <a:gd name="connsiteX4" fmla="*/ 3645 w 7909"/>
                <a:gd name="connsiteY4" fmla="*/ 1272385 h 1435448"/>
                <a:gd name="connsiteX5" fmla="*/ 2533 w 7909"/>
                <a:gd name="connsiteY5" fmla="*/ 23566 h 1435448"/>
                <a:gd name="connsiteX6" fmla="*/ 1445 w 7909"/>
                <a:gd name="connsiteY6" fmla="*/ 612051 h 1435448"/>
                <a:gd name="connsiteX7" fmla="*/ 411 w 7909"/>
                <a:gd name="connsiteY7" fmla="*/ 589071 h 1435448"/>
                <a:gd name="connsiteX0" fmla="*/ 9480 w 9480"/>
                <a:gd name="connsiteY0" fmla="*/ 8690 h 8929"/>
                <a:gd name="connsiteX1" fmla="*/ 8151 w 9480"/>
                <a:gd name="connsiteY1" fmla="*/ 0 h 8929"/>
                <a:gd name="connsiteX2" fmla="*/ 6772 w 9480"/>
                <a:gd name="connsiteY2" fmla="*/ 8536 h 8929"/>
                <a:gd name="connsiteX3" fmla="*/ 5495 w 9480"/>
                <a:gd name="connsiteY3" fmla="*/ 0 h 8929"/>
                <a:gd name="connsiteX4" fmla="*/ 4089 w 9480"/>
                <a:gd name="connsiteY4" fmla="*/ 8864 h 8929"/>
                <a:gd name="connsiteX5" fmla="*/ 2683 w 9480"/>
                <a:gd name="connsiteY5" fmla="*/ 164 h 8929"/>
                <a:gd name="connsiteX6" fmla="*/ 1307 w 9480"/>
                <a:gd name="connsiteY6" fmla="*/ 4264 h 8929"/>
                <a:gd name="connsiteX7" fmla="*/ 0 w 9480"/>
                <a:gd name="connsiteY7" fmla="*/ 4104 h 8929"/>
                <a:gd name="connsiteX0" fmla="*/ 9973 w 9973"/>
                <a:gd name="connsiteY0" fmla="*/ 9732 h 10000"/>
                <a:gd name="connsiteX1" fmla="*/ 8571 w 9973"/>
                <a:gd name="connsiteY1" fmla="*/ 0 h 10000"/>
                <a:gd name="connsiteX2" fmla="*/ 7116 w 9973"/>
                <a:gd name="connsiteY2" fmla="*/ 9560 h 10000"/>
                <a:gd name="connsiteX3" fmla="*/ 5769 w 9973"/>
                <a:gd name="connsiteY3" fmla="*/ 0 h 10000"/>
                <a:gd name="connsiteX4" fmla="*/ 4286 w 9973"/>
                <a:gd name="connsiteY4" fmla="*/ 9927 h 10000"/>
                <a:gd name="connsiteX5" fmla="*/ 2803 w 9973"/>
                <a:gd name="connsiteY5" fmla="*/ 184 h 10000"/>
                <a:gd name="connsiteX6" fmla="*/ 1352 w 9973"/>
                <a:gd name="connsiteY6" fmla="*/ 4775 h 10000"/>
                <a:gd name="connsiteX7" fmla="*/ 0 w 9973"/>
                <a:gd name="connsiteY7" fmla="*/ 5148 h 10000"/>
                <a:gd name="connsiteX0" fmla="*/ 10000 w 10000"/>
                <a:gd name="connsiteY0" fmla="*/ 9732 h 10000"/>
                <a:gd name="connsiteX1" fmla="*/ 8594 w 10000"/>
                <a:gd name="connsiteY1" fmla="*/ 0 h 10000"/>
                <a:gd name="connsiteX2" fmla="*/ 7135 w 10000"/>
                <a:gd name="connsiteY2" fmla="*/ 9560 h 10000"/>
                <a:gd name="connsiteX3" fmla="*/ 5785 w 10000"/>
                <a:gd name="connsiteY3" fmla="*/ 0 h 10000"/>
                <a:gd name="connsiteX4" fmla="*/ 4298 w 10000"/>
                <a:gd name="connsiteY4" fmla="*/ 9927 h 10000"/>
                <a:gd name="connsiteX5" fmla="*/ 2811 w 10000"/>
                <a:gd name="connsiteY5" fmla="*/ 184 h 10000"/>
                <a:gd name="connsiteX6" fmla="*/ 1356 w 10000"/>
                <a:gd name="connsiteY6" fmla="*/ 4775 h 10000"/>
                <a:gd name="connsiteX7" fmla="*/ 0 w 10000"/>
                <a:gd name="connsiteY7" fmla="*/ 5148 h 10000"/>
                <a:gd name="connsiteX0" fmla="*/ 10878 w 10878"/>
                <a:gd name="connsiteY0" fmla="*/ 9732 h 10000"/>
                <a:gd name="connsiteX1" fmla="*/ 9472 w 10878"/>
                <a:gd name="connsiteY1" fmla="*/ 0 h 10000"/>
                <a:gd name="connsiteX2" fmla="*/ 8013 w 10878"/>
                <a:gd name="connsiteY2" fmla="*/ 9560 h 10000"/>
                <a:gd name="connsiteX3" fmla="*/ 6663 w 10878"/>
                <a:gd name="connsiteY3" fmla="*/ 0 h 10000"/>
                <a:gd name="connsiteX4" fmla="*/ 5176 w 10878"/>
                <a:gd name="connsiteY4" fmla="*/ 9927 h 10000"/>
                <a:gd name="connsiteX5" fmla="*/ 3689 w 10878"/>
                <a:gd name="connsiteY5" fmla="*/ 184 h 10000"/>
                <a:gd name="connsiteX6" fmla="*/ 2234 w 10878"/>
                <a:gd name="connsiteY6" fmla="*/ 4775 h 10000"/>
                <a:gd name="connsiteX7" fmla="*/ 0 w 10878"/>
                <a:gd name="connsiteY7" fmla="*/ 5883 h 10000"/>
                <a:gd name="connsiteX0" fmla="*/ 10878 w 10878"/>
                <a:gd name="connsiteY0" fmla="*/ 9732 h 10000"/>
                <a:gd name="connsiteX1" fmla="*/ 9472 w 10878"/>
                <a:gd name="connsiteY1" fmla="*/ 0 h 10000"/>
                <a:gd name="connsiteX2" fmla="*/ 8013 w 10878"/>
                <a:gd name="connsiteY2" fmla="*/ 9560 h 10000"/>
                <a:gd name="connsiteX3" fmla="*/ 6663 w 10878"/>
                <a:gd name="connsiteY3" fmla="*/ 0 h 10000"/>
                <a:gd name="connsiteX4" fmla="*/ 5176 w 10878"/>
                <a:gd name="connsiteY4" fmla="*/ 9927 h 10000"/>
                <a:gd name="connsiteX5" fmla="*/ 3689 w 10878"/>
                <a:gd name="connsiteY5" fmla="*/ 184 h 10000"/>
                <a:gd name="connsiteX6" fmla="*/ 2234 w 10878"/>
                <a:gd name="connsiteY6" fmla="*/ 4775 h 10000"/>
                <a:gd name="connsiteX7" fmla="*/ 0 w 1087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3689 w 15188"/>
                <a:gd name="connsiteY5" fmla="*/ 184 h 10000"/>
                <a:gd name="connsiteX6" fmla="*/ 2234 w 15188"/>
                <a:gd name="connsiteY6" fmla="*/ 4775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3689 w 15188"/>
                <a:gd name="connsiteY5" fmla="*/ 184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12350 w 15188"/>
                <a:gd name="connsiteY1" fmla="*/ 184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12350 w 15188"/>
                <a:gd name="connsiteY1" fmla="*/ 184 h 10000"/>
                <a:gd name="connsiteX2" fmla="*/ 9445 w 15188"/>
                <a:gd name="connsiteY2" fmla="*/ 9836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3783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5869 w 17269"/>
                <a:gd name="connsiteY6" fmla="*/ 5143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4369 w 17269"/>
                <a:gd name="connsiteY6" fmla="*/ 5419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5798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5798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9 h 10115"/>
                <a:gd name="connsiteX1" fmla="*/ 14431 w 17269"/>
                <a:gd name="connsiteY1" fmla="*/ 187 h 10115"/>
                <a:gd name="connsiteX2" fmla="*/ 11553 w 17269"/>
                <a:gd name="connsiteY2" fmla="*/ 10115 h 10115"/>
                <a:gd name="connsiteX3" fmla="*/ 8744 w 17269"/>
                <a:gd name="connsiteY3" fmla="*/ 3 h 10115"/>
                <a:gd name="connsiteX4" fmla="*/ 5798 w 17269"/>
                <a:gd name="connsiteY4" fmla="*/ 9930 h 10115"/>
                <a:gd name="connsiteX5" fmla="*/ 2999 w 17269"/>
                <a:gd name="connsiteY5" fmla="*/ 3 h 10115"/>
                <a:gd name="connsiteX6" fmla="*/ 3031 w 17269"/>
                <a:gd name="connsiteY6" fmla="*/ 5514 h 10115"/>
                <a:gd name="connsiteX7" fmla="*/ 0 w 17269"/>
                <a:gd name="connsiteY7" fmla="*/ 5610 h 10115"/>
                <a:gd name="connsiteX0" fmla="*/ 17269 w 17269"/>
                <a:gd name="connsiteY0" fmla="*/ 9919 h 10115"/>
                <a:gd name="connsiteX1" fmla="*/ 14431 w 17269"/>
                <a:gd name="connsiteY1" fmla="*/ 187 h 10115"/>
                <a:gd name="connsiteX2" fmla="*/ 11553 w 17269"/>
                <a:gd name="connsiteY2" fmla="*/ 10115 h 10115"/>
                <a:gd name="connsiteX3" fmla="*/ 8744 w 17269"/>
                <a:gd name="connsiteY3" fmla="*/ 3 h 10115"/>
                <a:gd name="connsiteX4" fmla="*/ 5798 w 17269"/>
                <a:gd name="connsiteY4" fmla="*/ 9930 h 10115"/>
                <a:gd name="connsiteX5" fmla="*/ 2999 w 17269"/>
                <a:gd name="connsiteY5" fmla="*/ 3 h 10115"/>
                <a:gd name="connsiteX6" fmla="*/ 1585 w 17269"/>
                <a:gd name="connsiteY6" fmla="*/ 5698 h 10115"/>
                <a:gd name="connsiteX7" fmla="*/ 0 w 17269"/>
                <a:gd name="connsiteY7" fmla="*/ 5610 h 10115"/>
                <a:gd name="connsiteX0" fmla="*/ 20025 w 20025"/>
                <a:gd name="connsiteY0" fmla="*/ 9919 h 10115"/>
                <a:gd name="connsiteX1" fmla="*/ 17187 w 20025"/>
                <a:gd name="connsiteY1" fmla="*/ 187 h 10115"/>
                <a:gd name="connsiteX2" fmla="*/ 14309 w 20025"/>
                <a:gd name="connsiteY2" fmla="*/ 10115 h 10115"/>
                <a:gd name="connsiteX3" fmla="*/ 11500 w 20025"/>
                <a:gd name="connsiteY3" fmla="*/ 3 h 10115"/>
                <a:gd name="connsiteX4" fmla="*/ 8554 w 20025"/>
                <a:gd name="connsiteY4" fmla="*/ 9930 h 10115"/>
                <a:gd name="connsiteX5" fmla="*/ 5755 w 20025"/>
                <a:gd name="connsiteY5" fmla="*/ 3 h 10115"/>
                <a:gd name="connsiteX6" fmla="*/ 4341 w 20025"/>
                <a:gd name="connsiteY6" fmla="*/ 5698 h 10115"/>
                <a:gd name="connsiteX7" fmla="*/ 0 w 20025"/>
                <a:gd name="connsiteY7" fmla="*/ 5702 h 10115"/>
                <a:gd name="connsiteX0" fmla="*/ 20025 w 20025"/>
                <a:gd name="connsiteY0" fmla="*/ 9919 h 10115"/>
                <a:gd name="connsiteX1" fmla="*/ 17187 w 20025"/>
                <a:gd name="connsiteY1" fmla="*/ 187 h 10115"/>
                <a:gd name="connsiteX2" fmla="*/ 14309 w 20025"/>
                <a:gd name="connsiteY2" fmla="*/ 10115 h 10115"/>
                <a:gd name="connsiteX3" fmla="*/ 11500 w 20025"/>
                <a:gd name="connsiteY3" fmla="*/ 3 h 10115"/>
                <a:gd name="connsiteX4" fmla="*/ 8554 w 20025"/>
                <a:gd name="connsiteY4" fmla="*/ 9930 h 10115"/>
                <a:gd name="connsiteX5" fmla="*/ 5755 w 20025"/>
                <a:gd name="connsiteY5" fmla="*/ 3 h 10115"/>
                <a:gd name="connsiteX6" fmla="*/ 4341 w 20025"/>
                <a:gd name="connsiteY6" fmla="*/ 5698 h 10115"/>
                <a:gd name="connsiteX7" fmla="*/ 0 w 20025"/>
                <a:gd name="connsiteY7" fmla="*/ 5702 h 10115"/>
                <a:gd name="connsiteX0" fmla="*/ 20011 w 20011"/>
                <a:gd name="connsiteY0" fmla="*/ 9919 h 10115"/>
                <a:gd name="connsiteX1" fmla="*/ 17173 w 20011"/>
                <a:gd name="connsiteY1" fmla="*/ 187 h 10115"/>
                <a:gd name="connsiteX2" fmla="*/ 14295 w 20011"/>
                <a:gd name="connsiteY2" fmla="*/ 10115 h 10115"/>
                <a:gd name="connsiteX3" fmla="*/ 11486 w 20011"/>
                <a:gd name="connsiteY3" fmla="*/ 3 h 10115"/>
                <a:gd name="connsiteX4" fmla="*/ 8540 w 20011"/>
                <a:gd name="connsiteY4" fmla="*/ 9930 h 10115"/>
                <a:gd name="connsiteX5" fmla="*/ 5741 w 20011"/>
                <a:gd name="connsiteY5" fmla="*/ 3 h 10115"/>
                <a:gd name="connsiteX6" fmla="*/ 4327 w 20011"/>
                <a:gd name="connsiteY6" fmla="*/ 5698 h 10115"/>
                <a:gd name="connsiteX7" fmla="*/ 0 w 20011"/>
                <a:gd name="connsiteY7" fmla="*/ 5059 h 10115"/>
                <a:gd name="connsiteX0" fmla="*/ 20011 w 20011"/>
                <a:gd name="connsiteY0" fmla="*/ 9918 h 10115"/>
                <a:gd name="connsiteX1" fmla="*/ 17173 w 20011"/>
                <a:gd name="connsiteY1" fmla="*/ 186 h 10115"/>
                <a:gd name="connsiteX2" fmla="*/ 14295 w 20011"/>
                <a:gd name="connsiteY2" fmla="*/ 10114 h 10115"/>
                <a:gd name="connsiteX3" fmla="*/ 11486 w 20011"/>
                <a:gd name="connsiteY3" fmla="*/ 2 h 10115"/>
                <a:gd name="connsiteX4" fmla="*/ 8540 w 20011"/>
                <a:gd name="connsiteY4" fmla="*/ 9929 h 10115"/>
                <a:gd name="connsiteX5" fmla="*/ 5741 w 20011"/>
                <a:gd name="connsiteY5" fmla="*/ 2 h 10115"/>
                <a:gd name="connsiteX6" fmla="*/ 2881 w 20011"/>
                <a:gd name="connsiteY6" fmla="*/ 10109 h 10115"/>
                <a:gd name="connsiteX7" fmla="*/ 0 w 20011"/>
                <a:gd name="connsiteY7" fmla="*/ 5058 h 10115"/>
                <a:gd name="connsiteX0" fmla="*/ 20011 w 20011"/>
                <a:gd name="connsiteY0" fmla="*/ 9918 h 10115"/>
                <a:gd name="connsiteX1" fmla="*/ 17173 w 20011"/>
                <a:gd name="connsiteY1" fmla="*/ 186 h 10115"/>
                <a:gd name="connsiteX2" fmla="*/ 14295 w 20011"/>
                <a:gd name="connsiteY2" fmla="*/ 10114 h 10115"/>
                <a:gd name="connsiteX3" fmla="*/ 11486 w 20011"/>
                <a:gd name="connsiteY3" fmla="*/ 2 h 10115"/>
                <a:gd name="connsiteX4" fmla="*/ 8540 w 20011"/>
                <a:gd name="connsiteY4" fmla="*/ 9929 h 10115"/>
                <a:gd name="connsiteX5" fmla="*/ 5741 w 20011"/>
                <a:gd name="connsiteY5" fmla="*/ 2 h 10115"/>
                <a:gd name="connsiteX6" fmla="*/ 2881 w 20011"/>
                <a:gd name="connsiteY6" fmla="*/ 10109 h 10115"/>
                <a:gd name="connsiteX7" fmla="*/ 0 w 20011"/>
                <a:gd name="connsiteY7" fmla="*/ 5058 h 10115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231"/>
                <a:gd name="connsiteY0" fmla="*/ 9918 h 10576"/>
                <a:gd name="connsiteX1" fmla="*/ 20024 w 20231"/>
                <a:gd name="connsiteY1" fmla="*/ 9837 h 10576"/>
                <a:gd name="connsiteX2" fmla="*/ 17173 w 20231"/>
                <a:gd name="connsiteY2" fmla="*/ 186 h 10576"/>
                <a:gd name="connsiteX3" fmla="*/ 14295 w 20231"/>
                <a:gd name="connsiteY3" fmla="*/ 10114 h 10576"/>
                <a:gd name="connsiteX4" fmla="*/ 11486 w 20231"/>
                <a:gd name="connsiteY4" fmla="*/ 2 h 10576"/>
                <a:gd name="connsiteX5" fmla="*/ 8540 w 20231"/>
                <a:gd name="connsiteY5" fmla="*/ 9929 h 10576"/>
                <a:gd name="connsiteX6" fmla="*/ 5741 w 20231"/>
                <a:gd name="connsiteY6" fmla="*/ 2 h 10576"/>
                <a:gd name="connsiteX7" fmla="*/ 2881 w 20231"/>
                <a:gd name="connsiteY7" fmla="*/ 10109 h 10576"/>
                <a:gd name="connsiteX8" fmla="*/ 0 w 20231"/>
                <a:gd name="connsiteY8" fmla="*/ 5058 h 10576"/>
                <a:gd name="connsiteX0" fmla="*/ 20011 w 20688"/>
                <a:gd name="connsiteY0" fmla="*/ 9918 h 10114"/>
                <a:gd name="connsiteX1" fmla="*/ 20564 w 20688"/>
                <a:gd name="connsiteY1" fmla="*/ 7539 h 10114"/>
                <a:gd name="connsiteX2" fmla="*/ 17173 w 20688"/>
                <a:gd name="connsiteY2" fmla="*/ 186 h 10114"/>
                <a:gd name="connsiteX3" fmla="*/ 14295 w 20688"/>
                <a:gd name="connsiteY3" fmla="*/ 10114 h 10114"/>
                <a:gd name="connsiteX4" fmla="*/ 11486 w 20688"/>
                <a:gd name="connsiteY4" fmla="*/ 2 h 10114"/>
                <a:gd name="connsiteX5" fmla="*/ 8540 w 20688"/>
                <a:gd name="connsiteY5" fmla="*/ 9929 h 10114"/>
                <a:gd name="connsiteX6" fmla="*/ 5741 w 20688"/>
                <a:gd name="connsiteY6" fmla="*/ 2 h 10114"/>
                <a:gd name="connsiteX7" fmla="*/ 2881 w 20688"/>
                <a:gd name="connsiteY7" fmla="*/ 10109 h 10114"/>
                <a:gd name="connsiteX8" fmla="*/ 0 w 20688"/>
                <a:gd name="connsiteY8" fmla="*/ 5058 h 10114"/>
                <a:gd name="connsiteX0" fmla="*/ 29091 w 29091"/>
                <a:gd name="connsiteY0" fmla="*/ 7252 h 10114"/>
                <a:gd name="connsiteX1" fmla="*/ 20564 w 29091"/>
                <a:gd name="connsiteY1" fmla="*/ 7539 h 10114"/>
                <a:gd name="connsiteX2" fmla="*/ 17173 w 29091"/>
                <a:gd name="connsiteY2" fmla="*/ 186 h 10114"/>
                <a:gd name="connsiteX3" fmla="*/ 14295 w 29091"/>
                <a:gd name="connsiteY3" fmla="*/ 10114 h 10114"/>
                <a:gd name="connsiteX4" fmla="*/ 11486 w 29091"/>
                <a:gd name="connsiteY4" fmla="*/ 2 h 10114"/>
                <a:gd name="connsiteX5" fmla="*/ 8540 w 29091"/>
                <a:gd name="connsiteY5" fmla="*/ 9929 h 10114"/>
                <a:gd name="connsiteX6" fmla="*/ 5741 w 29091"/>
                <a:gd name="connsiteY6" fmla="*/ 2 h 10114"/>
                <a:gd name="connsiteX7" fmla="*/ 2881 w 29091"/>
                <a:gd name="connsiteY7" fmla="*/ 10109 h 10114"/>
                <a:gd name="connsiteX8" fmla="*/ 0 w 29091"/>
                <a:gd name="connsiteY8" fmla="*/ 5058 h 10114"/>
                <a:gd name="connsiteX0" fmla="*/ 29091 w 29091"/>
                <a:gd name="connsiteY0" fmla="*/ 7252 h 10465"/>
                <a:gd name="connsiteX1" fmla="*/ 20024 w 29091"/>
                <a:gd name="connsiteY1" fmla="*/ 10113 h 10465"/>
                <a:gd name="connsiteX2" fmla="*/ 17173 w 29091"/>
                <a:gd name="connsiteY2" fmla="*/ 186 h 10465"/>
                <a:gd name="connsiteX3" fmla="*/ 14295 w 29091"/>
                <a:gd name="connsiteY3" fmla="*/ 10114 h 10465"/>
                <a:gd name="connsiteX4" fmla="*/ 11486 w 29091"/>
                <a:gd name="connsiteY4" fmla="*/ 2 h 10465"/>
                <a:gd name="connsiteX5" fmla="*/ 8540 w 29091"/>
                <a:gd name="connsiteY5" fmla="*/ 9929 h 10465"/>
                <a:gd name="connsiteX6" fmla="*/ 5741 w 29091"/>
                <a:gd name="connsiteY6" fmla="*/ 2 h 10465"/>
                <a:gd name="connsiteX7" fmla="*/ 2881 w 29091"/>
                <a:gd name="connsiteY7" fmla="*/ 10109 h 10465"/>
                <a:gd name="connsiteX8" fmla="*/ 0 w 29091"/>
                <a:gd name="connsiteY8" fmla="*/ 5058 h 10465"/>
                <a:gd name="connsiteX0" fmla="*/ 29091 w 29091"/>
                <a:gd name="connsiteY0" fmla="*/ 7252 h 10465"/>
                <a:gd name="connsiteX1" fmla="*/ 20024 w 29091"/>
                <a:gd name="connsiteY1" fmla="*/ 10113 h 10465"/>
                <a:gd name="connsiteX2" fmla="*/ 17173 w 29091"/>
                <a:gd name="connsiteY2" fmla="*/ 186 h 10465"/>
                <a:gd name="connsiteX3" fmla="*/ 14295 w 29091"/>
                <a:gd name="connsiteY3" fmla="*/ 10114 h 10465"/>
                <a:gd name="connsiteX4" fmla="*/ 11486 w 29091"/>
                <a:gd name="connsiteY4" fmla="*/ 2 h 10465"/>
                <a:gd name="connsiteX5" fmla="*/ 8540 w 29091"/>
                <a:gd name="connsiteY5" fmla="*/ 9929 h 10465"/>
                <a:gd name="connsiteX6" fmla="*/ 5741 w 29091"/>
                <a:gd name="connsiteY6" fmla="*/ 2 h 10465"/>
                <a:gd name="connsiteX7" fmla="*/ 2881 w 29091"/>
                <a:gd name="connsiteY7" fmla="*/ 10109 h 10465"/>
                <a:gd name="connsiteX8" fmla="*/ 0 w 29091"/>
                <a:gd name="connsiteY8" fmla="*/ 5058 h 10465"/>
                <a:gd name="connsiteX0" fmla="*/ 29091 w 29091"/>
                <a:gd name="connsiteY0" fmla="*/ 7252 h 11004"/>
                <a:gd name="connsiteX1" fmla="*/ 22322 w 29091"/>
                <a:gd name="connsiteY1" fmla="*/ 10205 h 11004"/>
                <a:gd name="connsiteX2" fmla="*/ 20024 w 29091"/>
                <a:gd name="connsiteY2" fmla="*/ 10113 h 11004"/>
                <a:gd name="connsiteX3" fmla="*/ 17173 w 29091"/>
                <a:gd name="connsiteY3" fmla="*/ 186 h 11004"/>
                <a:gd name="connsiteX4" fmla="*/ 14295 w 29091"/>
                <a:gd name="connsiteY4" fmla="*/ 10114 h 11004"/>
                <a:gd name="connsiteX5" fmla="*/ 11486 w 29091"/>
                <a:gd name="connsiteY5" fmla="*/ 2 h 11004"/>
                <a:gd name="connsiteX6" fmla="*/ 8540 w 29091"/>
                <a:gd name="connsiteY6" fmla="*/ 9929 h 11004"/>
                <a:gd name="connsiteX7" fmla="*/ 5741 w 29091"/>
                <a:gd name="connsiteY7" fmla="*/ 2 h 11004"/>
                <a:gd name="connsiteX8" fmla="*/ 2881 w 29091"/>
                <a:gd name="connsiteY8" fmla="*/ 10109 h 11004"/>
                <a:gd name="connsiteX9" fmla="*/ 0 w 29091"/>
                <a:gd name="connsiteY9" fmla="*/ 5058 h 11004"/>
                <a:gd name="connsiteX0" fmla="*/ 29091 w 29091"/>
                <a:gd name="connsiteY0" fmla="*/ 7252 h 10920"/>
                <a:gd name="connsiteX1" fmla="*/ 24659 w 29091"/>
                <a:gd name="connsiteY1" fmla="*/ 9102 h 10920"/>
                <a:gd name="connsiteX2" fmla="*/ 22322 w 29091"/>
                <a:gd name="connsiteY2" fmla="*/ 10205 h 10920"/>
                <a:gd name="connsiteX3" fmla="*/ 20024 w 29091"/>
                <a:gd name="connsiteY3" fmla="*/ 10113 h 10920"/>
                <a:gd name="connsiteX4" fmla="*/ 17173 w 29091"/>
                <a:gd name="connsiteY4" fmla="*/ 186 h 10920"/>
                <a:gd name="connsiteX5" fmla="*/ 14295 w 29091"/>
                <a:gd name="connsiteY5" fmla="*/ 10114 h 10920"/>
                <a:gd name="connsiteX6" fmla="*/ 11486 w 29091"/>
                <a:gd name="connsiteY6" fmla="*/ 2 h 10920"/>
                <a:gd name="connsiteX7" fmla="*/ 8540 w 29091"/>
                <a:gd name="connsiteY7" fmla="*/ 9929 h 10920"/>
                <a:gd name="connsiteX8" fmla="*/ 5741 w 29091"/>
                <a:gd name="connsiteY8" fmla="*/ 2 h 10920"/>
                <a:gd name="connsiteX9" fmla="*/ 2881 w 29091"/>
                <a:gd name="connsiteY9" fmla="*/ 10109 h 10920"/>
                <a:gd name="connsiteX10" fmla="*/ 0 w 29091"/>
                <a:gd name="connsiteY10" fmla="*/ 5058 h 10920"/>
                <a:gd name="connsiteX0" fmla="*/ 29091 w 29091"/>
                <a:gd name="connsiteY0" fmla="*/ 7252 h 10920"/>
                <a:gd name="connsiteX1" fmla="*/ 26659 w 29091"/>
                <a:gd name="connsiteY1" fmla="*/ 8275 h 10920"/>
                <a:gd name="connsiteX2" fmla="*/ 24659 w 29091"/>
                <a:gd name="connsiteY2" fmla="*/ 9102 h 10920"/>
                <a:gd name="connsiteX3" fmla="*/ 22322 w 29091"/>
                <a:gd name="connsiteY3" fmla="*/ 10205 h 10920"/>
                <a:gd name="connsiteX4" fmla="*/ 20024 w 29091"/>
                <a:gd name="connsiteY4" fmla="*/ 10113 h 10920"/>
                <a:gd name="connsiteX5" fmla="*/ 17173 w 29091"/>
                <a:gd name="connsiteY5" fmla="*/ 186 h 10920"/>
                <a:gd name="connsiteX6" fmla="*/ 14295 w 29091"/>
                <a:gd name="connsiteY6" fmla="*/ 10114 h 10920"/>
                <a:gd name="connsiteX7" fmla="*/ 11486 w 29091"/>
                <a:gd name="connsiteY7" fmla="*/ 2 h 10920"/>
                <a:gd name="connsiteX8" fmla="*/ 8540 w 29091"/>
                <a:gd name="connsiteY8" fmla="*/ 9929 h 10920"/>
                <a:gd name="connsiteX9" fmla="*/ 5741 w 29091"/>
                <a:gd name="connsiteY9" fmla="*/ 2 h 10920"/>
                <a:gd name="connsiteX10" fmla="*/ 2881 w 29091"/>
                <a:gd name="connsiteY10" fmla="*/ 10109 h 10920"/>
                <a:gd name="connsiteX11" fmla="*/ 0 w 29091"/>
                <a:gd name="connsiteY11" fmla="*/ 5058 h 10920"/>
                <a:gd name="connsiteX0" fmla="*/ 29091 w 29091"/>
                <a:gd name="connsiteY0" fmla="*/ 7252 h 10920"/>
                <a:gd name="connsiteX1" fmla="*/ 28010 w 29091"/>
                <a:gd name="connsiteY1" fmla="*/ 7631 h 10920"/>
                <a:gd name="connsiteX2" fmla="*/ 26659 w 29091"/>
                <a:gd name="connsiteY2" fmla="*/ 8275 h 10920"/>
                <a:gd name="connsiteX3" fmla="*/ 24659 w 29091"/>
                <a:gd name="connsiteY3" fmla="*/ 9102 h 10920"/>
                <a:gd name="connsiteX4" fmla="*/ 22322 w 29091"/>
                <a:gd name="connsiteY4" fmla="*/ 10205 h 10920"/>
                <a:gd name="connsiteX5" fmla="*/ 20024 w 29091"/>
                <a:gd name="connsiteY5" fmla="*/ 10113 h 10920"/>
                <a:gd name="connsiteX6" fmla="*/ 17173 w 29091"/>
                <a:gd name="connsiteY6" fmla="*/ 186 h 10920"/>
                <a:gd name="connsiteX7" fmla="*/ 14295 w 29091"/>
                <a:gd name="connsiteY7" fmla="*/ 10114 h 10920"/>
                <a:gd name="connsiteX8" fmla="*/ 11486 w 29091"/>
                <a:gd name="connsiteY8" fmla="*/ 2 h 10920"/>
                <a:gd name="connsiteX9" fmla="*/ 8540 w 29091"/>
                <a:gd name="connsiteY9" fmla="*/ 9929 h 10920"/>
                <a:gd name="connsiteX10" fmla="*/ 5741 w 29091"/>
                <a:gd name="connsiteY10" fmla="*/ 2 h 10920"/>
                <a:gd name="connsiteX11" fmla="*/ 2881 w 29091"/>
                <a:gd name="connsiteY11" fmla="*/ 10109 h 10920"/>
                <a:gd name="connsiteX12" fmla="*/ 0 w 29091"/>
                <a:gd name="connsiteY12" fmla="*/ 5058 h 10920"/>
                <a:gd name="connsiteX0" fmla="*/ 29091 w 29091"/>
                <a:gd name="connsiteY0" fmla="*/ 7252 h 10920"/>
                <a:gd name="connsiteX1" fmla="*/ 28010 w 29091"/>
                <a:gd name="connsiteY1" fmla="*/ 7631 h 10920"/>
                <a:gd name="connsiteX2" fmla="*/ 26659 w 29091"/>
                <a:gd name="connsiteY2" fmla="*/ 8275 h 10920"/>
                <a:gd name="connsiteX3" fmla="*/ 24659 w 29091"/>
                <a:gd name="connsiteY3" fmla="*/ 9102 h 10920"/>
                <a:gd name="connsiteX4" fmla="*/ 22322 w 29091"/>
                <a:gd name="connsiteY4" fmla="*/ 10205 h 10920"/>
                <a:gd name="connsiteX5" fmla="*/ 20024 w 29091"/>
                <a:gd name="connsiteY5" fmla="*/ 10113 h 10920"/>
                <a:gd name="connsiteX6" fmla="*/ 17173 w 29091"/>
                <a:gd name="connsiteY6" fmla="*/ 186 h 10920"/>
                <a:gd name="connsiteX7" fmla="*/ 14295 w 29091"/>
                <a:gd name="connsiteY7" fmla="*/ 10114 h 10920"/>
                <a:gd name="connsiteX8" fmla="*/ 11486 w 29091"/>
                <a:gd name="connsiteY8" fmla="*/ 2 h 10920"/>
                <a:gd name="connsiteX9" fmla="*/ 8540 w 29091"/>
                <a:gd name="connsiteY9" fmla="*/ 9929 h 10920"/>
                <a:gd name="connsiteX10" fmla="*/ 5741 w 29091"/>
                <a:gd name="connsiteY10" fmla="*/ 2 h 10920"/>
                <a:gd name="connsiteX11" fmla="*/ 2881 w 29091"/>
                <a:gd name="connsiteY11" fmla="*/ 10109 h 10920"/>
                <a:gd name="connsiteX12" fmla="*/ 0 w 29091"/>
                <a:gd name="connsiteY12" fmla="*/ 5058 h 10920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6659 w 29091"/>
                <a:gd name="connsiteY2" fmla="*/ 8275 h 10282"/>
                <a:gd name="connsiteX3" fmla="*/ 24659 w 29091"/>
                <a:gd name="connsiteY3" fmla="*/ 9102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6659 w 29091"/>
                <a:gd name="connsiteY2" fmla="*/ 8275 h 10282"/>
                <a:gd name="connsiteX3" fmla="*/ 25686 w 29091"/>
                <a:gd name="connsiteY3" fmla="*/ 10113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8591 w 29091"/>
                <a:gd name="connsiteY2" fmla="*/ 646 h 10282"/>
                <a:gd name="connsiteX3" fmla="*/ 25686 w 29091"/>
                <a:gd name="connsiteY3" fmla="*/ 10113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34307 w 34307"/>
                <a:gd name="connsiteY0" fmla="*/ 450 h 10282"/>
                <a:gd name="connsiteX1" fmla="*/ 28010 w 34307"/>
                <a:gd name="connsiteY1" fmla="*/ 7631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405"/>
                <a:gd name="connsiteX1" fmla="*/ 31402 w 34307"/>
                <a:gd name="connsiteY1" fmla="*/ 10205 h 10405"/>
                <a:gd name="connsiteX2" fmla="*/ 28605 w 34307"/>
                <a:gd name="connsiteY2" fmla="*/ 370 h 10405"/>
                <a:gd name="connsiteX3" fmla="*/ 25686 w 34307"/>
                <a:gd name="connsiteY3" fmla="*/ 10389 h 10405"/>
                <a:gd name="connsiteX4" fmla="*/ 22903 w 34307"/>
                <a:gd name="connsiteY4" fmla="*/ 370 h 10405"/>
                <a:gd name="connsiteX5" fmla="*/ 20024 w 34307"/>
                <a:gd name="connsiteY5" fmla="*/ 10113 h 10405"/>
                <a:gd name="connsiteX6" fmla="*/ 17173 w 34307"/>
                <a:gd name="connsiteY6" fmla="*/ 186 h 10405"/>
                <a:gd name="connsiteX7" fmla="*/ 14295 w 34307"/>
                <a:gd name="connsiteY7" fmla="*/ 10114 h 10405"/>
                <a:gd name="connsiteX8" fmla="*/ 11486 w 34307"/>
                <a:gd name="connsiteY8" fmla="*/ 2 h 10405"/>
                <a:gd name="connsiteX9" fmla="*/ 8540 w 34307"/>
                <a:gd name="connsiteY9" fmla="*/ 9929 h 10405"/>
                <a:gd name="connsiteX10" fmla="*/ 5741 w 34307"/>
                <a:gd name="connsiteY10" fmla="*/ 2 h 10405"/>
                <a:gd name="connsiteX11" fmla="*/ 2881 w 34307"/>
                <a:gd name="connsiteY11" fmla="*/ 10109 h 10405"/>
                <a:gd name="connsiteX12" fmla="*/ 0 w 34307"/>
                <a:gd name="connsiteY12" fmla="*/ 5058 h 10405"/>
                <a:gd name="connsiteX0" fmla="*/ 34307 w 34307"/>
                <a:gd name="connsiteY0" fmla="*/ 450 h 10405"/>
                <a:gd name="connsiteX1" fmla="*/ 31402 w 34307"/>
                <a:gd name="connsiteY1" fmla="*/ 10205 h 10405"/>
                <a:gd name="connsiteX2" fmla="*/ 28605 w 34307"/>
                <a:gd name="connsiteY2" fmla="*/ 370 h 10405"/>
                <a:gd name="connsiteX3" fmla="*/ 25686 w 34307"/>
                <a:gd name="connsiteY3" fmla="*/ 10389 h 10405"/>
                <a:gd name="connsiteX4" fmla="*/ 22903 w 34307"/>
                <a:gd name="connsiteY4" fmla="*/ 370 h 10405"/>
                <a:gd name="connsiteX5" fmla="*/ 20024 w 34307"/>
                <a:gd name="connsiteY5" fmla="*/ 10113 h 10405"/>
                <a:gd name="connsiteX6" fmla="*/ 17173 w 34307"/>
                <a:gd name="connsiteY6" fmla="*/ 186 h 10405"/>
                <a:gd name="connsiteX7" fmla="*/ 14295 w 34307"/>
                <a:gd name="connsiteY7" fmla="*/ 10114 h 10405"/>
                <a:gd name="connsiteX8" fmla="*/ 11486 w 34307"/>
                <a:gd name="connsiteY8" fmla="*/ 2 h 10405"/>
                <a:gd name="connsiteX9" fmla="*/ 8540 w 34307"/>
                <a:gd name="connsiteY9" fmla="*/ 9929 h 10405"/>
                <a:gd name="connsiteX10" fmla="*/ 5741 w 34307"/>
                <a:gd name="connsiteY10" fmla="*/ 2 h 10405"/>
                <a:gd name="connsiteX11" fmla="*/ 2881 w 34307"/>
                <a:gd name="connsiteY11" fmla="*/ 10109 h 10405"/>
                <a:gd name="connsiteX12" fmla="*/ 0 w 34307"/>
                <a:gd name="connsiteY12" fmla="*/ 5058 h 10405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903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483"/>
                <a:gd name="connsiteX1" fmla="*/ 31402 w 34307"/>
                <a:gd name="connsiteY1" fmla="*/ 10205 h 10483"/>
                <a:gd name="connsiteX2" fmla="*/ 28605 w 34307"/>
                <a:gd name="connsiteY2" fmla="*/ 370 h 10483"/>
                <a:gd name="connsiteX3" fmla="*/ 25686 w 34307"/>
                <a:gd name="connsiteY3" fmla="*/ 10389 h 10483"/>
                <a:gd name="connsiteX4" fmla="*/ 22862 w 34307"/>
                <a:gd name="connsiteY4" fmla="*/ 370 h 10483"/>
                <a:gd name="connsiteX5" fmla="*/ 20038 w 34307"/>
                <a:gd name="connsiteY5" fmla="*/ 10481 h 10483"/>
                <a:gd name="connsiteX6" fmla="*/ 17173 w 34307"/>
                <a:gd name="connsiteY6" fmla="*/ 186 h 10483"/>
                <a:gd name="connsiteX7" fmla="*/ 14295 w 34307"/>
                <a:gd name="connsiteY7" fmla="*/ 10114 h 10483"/>
                <a:gd name="connsiteX8" fmla="*/ 11486 w 34307"/>
                <a:gd name="connsiteY8" fmla="*/ 2 h 10483"/>
                <a:gd name="connsiteX9" fmla="*/ 8540 w 34307"/>
                <a:gd name="connsiteY9" fmla="*/ 9929 h 10483"/>
                <a:gd name="connsiteX10" fmla="*/ 5741 w 34307"/>
                <a:gd name="connsiteY10" fmla="*/ 2 h 10483"/>
                <a:gd name="connsiteX11" fmla="*/ 2881 w 34307"/>
                <a:gd name="connsiteY11" fmla="*/ 10109 h 10483"/>
                <a:gd name="connsiteX12" fmla="*/ 0 w 34307"/>
                <a:gd name="connsiteY12" fmla="*/ 5058 h 10483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4639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4639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5477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5477 h 10481"/>
                <a:gd name="connsiteX0" fmla="*/ 36129 w 36344"/>
                <a:gd name="connsiteY0" fmla="*/ 774 h 10805"/>
                <a:gd name="connsiteX1" fmla="*/ 36129 w 36344"/>
                <a:gd name="connsiteY1" fmla="*/ 708 h 10805"/>
                <a:gd name="connsiteX2" fmla="*/ 33224 w 36344"/>
                <a:gd name="connsiteY2" fmla="*/ 10529 h 10805"/>
                <a:gd name="connsiteX3" fmla="*/ 30427 w 36344"/>
                <a:gd name="connsiteY3" fmla="*/ 694 h 10805"/>
                <a:gd name="connsiteX4" fmla="*/ 27508 w 36344"/>
                <a:gd name="connsiteY4" fmla="*/ 10713 h 10805"/>
                <a:gd name="connsiteX5" fmla="*/ 24684 w 36344"/>
                <a:gd name="connsiteY5" fmla="*/ 694 h 10805"/>
                <a:gd name="connsiteX6" fmla="*/ 21860 w 36344"/>
                <a:gd name="connsiteY6" fmla="*/ 10805 h 10805"/>
                <a:gd name="connsiteX7" fmla="*/ 18995 w 36344"/>
                <a:gd name="connsiteY7" fmla="*/ 510 h 10805"/>
                <a:gd name="connsiteX8" fmla="*/ 16117 w 36344"/>
                <a:gd name="connsiteY8" fmla="*/ 10438 h 10805"/>
                <a:gd name="connsiteX9" fmla="*/ 13308 w 36344"/>
                <a:gd name="connsiteY9" fmla="*/ 326 h 10805"/>
                <a:gd name="connsiteX10" fmla="*/ 10362 w 36344"/>
                <a:gd name="connsiteY10" fmla="*/ 10253 h 10805"/>
                <a:gd name="connsiteX11" fmla="*/ 7563 w 36344"/>
                <a:gd name="connsiteY11" fmla="*/ 326 h 10805"/>
                <a:gd name="connsiteX12" fmla="*/ 4703 w 36344"/>
                <a:gd name="connsiteY12" fmla="*/ 10433 h 10805"/>
                <a:gd name="connsiteX13" fmla="*/ 0 w 36344"/>
                <a:gd name="connsiteY13" fmla="*/ 5801 h 10805"/>
                <a:gd name="connsiteX0" fmla="*/ 36129 w 38413"/>
                <a:gd name="connsiteY0" fmla="*/ 450 h 10481"/>
                <a:gd name="connsiteX1" fmla="*/ 38356 w 38413"/>
                <a:gd name="connsiteY1" fmla="*/ 4365 h 10481"/>
                <a:gd name="connsiteX2" fmla="*/ 33224 w 38413"/>
                <a:gd name="connsiteY2" fmla="*/ 10205 h 10481"/>
                <a:gd name="connsiteX3" fmla="*/ 30427 w 38413"/>
                <a:gd name="connsiteY3" fmla="*/ 370 h 10481"/>
                <a:gd name="connsiteX4" fmla="*/ 27508 w 38413"/>
                <a:gd name="connsiteY4" fmla="*/ 10389 h 10481"/>
                <a:gd name="connsiteX5" fmla="*/ 24684 w 38413"/>
                <a:gd name="connsiteY5" fmla="*/ 370 h 10481"/>
                <a:gd name="connsiteX6" fmla="*/ 21860 w 38413"/>
                <a:gd name="connsiteY6" fmla="*/ 10481 h 10481"/>
                <a:gd name="connsiteX7" fmla="*/ 18995 w 38413"/>
                <a:gd name="connsiteY7" fmla="*/ 186 h 10481"/>
                <a:gd name="connsiteX8" fmla="*/ 16117 w 38413"/>
                <a:gd name="connsiteY8" fmla="*/ 10114 h 10481"/>
                <a:gd name="connsiteX9" fmla="*/ 13308 w 38413"/>
                <a:gd name="connsiteY9" fmla="*/ 2 h 10481"/>
                <a:gd name="connsiteX10" fmla="*/ 10362 w 38413"/>
                <a:gd name="connsiteY10" fmla="*/ 9929 h 10481"/>
                <a:gd name="connsiteX11" fmla="*/ 7563 w 38413"/>
                <a:gd name="connsiteY11" fmla="*/ 2 h 10481"/>
                <a:gd name="connsiteX12" fmla="*/ 4703 w 38413"/>
                <a:gd name="connsiteY12" fmla="*/ 10109 h 10481"/>
                <a:gd name="connsiteX13" fmla="*/ 0 w 38413"/>
                <a:gd name="connsiteY13" fmla="*/ 5477 h 10481"/>
                <a:gd name="connsiteX0" fmla="*/ 36078 w 38412"/>
                <a:gd name="connsiteY0" fmla="*/ 3383 h 10481"/>
                <a:gd name="connsiteX1" fmla="*/ 38356 w 38412"/>
                <a:gd name="connsiteY1" fmla="*/ 4365 h 10481"/>
                <a:gd name="connsiteX2" fmla="*/ 33224 w 38412"/>
                <a:gd name="connsiteY2" fmla="*/ 10205 h 10481"/>
                <a:gd name="connsiteX3" fmla="*/ 30427 w 38412"/>
                <a:gd name="connsiteY3" fmla="*/ 370 h 10481"/>
                <a:gd name="connsiteX4" fmla="*/ 27508 w 38412"/>
                <a:gd name="connsiteY4" fmla="*/ 10389 h 10481"/>
                <a:gd name="connsiteX5" fmla="*/ 24684 w 38412"/>
                <a:gd name="connsiteY5" fmla="*/ 370 h 10481"/>
                <a:gd name="connsiteX6" fmla="*/ 21860 w 38412"/>
                <a:gd name="connsiteY6" fmla="*/ 10481 h 10481"/>
                <a:gd name="connsiteX7" fmla="*/ 18995 w 38412"/>
                <a:gd name="connsiteY7" fmla="*/ 186 h 10481"/>
                <a:gd name="connsiteX8" fmla="*/ 16117 w 38412"/>
                <a:gd name="connsiteY8" fmla="*/ 10114 h 10481"/>
                <a:gd name="connsiteX9" fmla="*/ 13308 w 38412"/>
                <a:gd name="connsiteY9" fmla="*/ 2 h 10481"/>
                <a:gd name="connsiteX10" fmla="*/ 10362 w 38412"/>
                <a:gd name="connsiteY10" fmla="*/ 9929 h 10481"/>
                <a:gd name="connsiteX11" fmla="*/ 7563 w 38412"/>
                <a:gd name="connsiteY11" fmla="*/ 2 h 10481"/>
                <a:gd name="connsiteX12" fmla="*/ 4703 w 38412"/>
                <a:gd name="connsiteY12" fmla="*/ 10109 h 10481"/>
                <a:gd name="connsiteX13" fmla="*/ 0 w 38412"/>
                <a:gd name="connsiteY13" fmla="*/ 5477 h 10481"/>
                <a:gd name="connsiteX0" fmla="*/ 36078 w 36331"/>
                <a:gd name="connsiteY0" fmla="*/ 3542 h 10640"/>
                <a:gd name="connsiteX1" fmla="*/ 36129 w 36331"/>
                <a:gd name="connsiteY1" fmla="*/ 334 h 10640"/>
                <a:gd name="connsiteX2" fmla="*/ 33224 w 36331"/>
                <a:gd name="connsiteY2" fmla="*/ 10364 h 10640"/>
                <a:gd name="connsiteX3" fmla="*/ 30427 w 36331"/>
                <a:gd name="connsiteY3" fmla="*/ 529 h 10640"/>
                <a:gd name="connsiteX4" fmla="*/ 27508 w 36331"/>
                <a:gd name="connsiteY4" fmla="*/ 10548 h 10640"/>
                <a:gd name="connsiteX5" fmla="*/ 24684 w 36331"/>
                <a:gd name="connsiteY5" fmla="*/ 529 h 10640"/>
                <a:gd name="connsiteX6" fmla="*/ 21860 w 36331"/>
                <a:gd name="connsiteY6" fmla="*/ 10640 h 10640"/>
                <a:gd name="connsiteX7" fmla="*/ 18995 w 36331"/>
                <a:gd name="connsiteY7" fmla="*/ 345 h 10640"/>
                <a:gd name="connsiteX8" fmla="*/ 16117 w 36331"/>
                <a:gd name="connsiteY8" fmla="*/ 10273 h 10640"/>
                <a:gd name="connsiteX9" fmla="*/ 13308 w 36331"/>
                <a:gd name="connsiteY9" fmla="*/ 161 h 10640"/>
                <a:gd name="connsiteX10" fmla="*/ 10362 w 36331"/>
                <a:gd name="connsiteY10" fmla="*/ 10088 h 10640"/>
                <a:gd name="connsiteX11" fmla="*/ 7563 w 36331"/>
                <a:gd name="connsiteY11" fmla="*/ 161 h 10640"/>
                <a:gd name="connsiteX12" fmla="*/ 4703 w 36331"/>
                <a:gd name="connsiteY12" fmla="*/ 10268 h 10640"/>
                <a:gd name="connsiteX13" fmla="*/ 0 w 36331"/>
                <a:gd name="connsiteY13" fmla="*/ 5636 h 10640"/>
                <a:gd name="connsiteX0" fmla="*/ 42657 w 42657"/>
                <a:gd name="connsiteY0" fmla="*/ 6980 h 10516"/>
                <a:gd name="connsiteX1" fmla="*/ 36129 w 42657"/>
                <a:gd name="connsiteY1" fmla="*/ 210 h 10516"/>
                <a:gd name="connsiteX2" fmla="*/ 33224 w 42657"/>
                <a:gd name="connsiteY2" fmla="*/ 10240 h 10516"/>
                <a:gd name="connsiteX3" fmla="*/ 30427 w 42657"/>
                <a:gd name="connsiteY3" fmla="*/ 405 h 10516"/>
                <a:gd name="connsiteX4" fmla="*/ 27508 w 42657"/>
                <a:gd name="connsiteY4" fmla="*/ 10424 h 10516"/>
                <a:gd name="connsiteX5" fmla="*/ 24684 w 42657"/>
                <a:gd name="connsiteY5" fmla="*/ 405 h 10516"/>
                <a:gd name="connsiteX6" fmla="*/ 21860 w 42657"/>
                <a:gd name="connsiteY6" fmla="*/ 10516 h 10516"/>
                <a:gd name="connsiteX7" fmla="*/ 18995 w 42657"/>
                <a:gd name="connsiteY7" fmla="*/ 221 h 10516"/>
                <a:gd name="connsiteX8" fmla="*/ 16117 w 42657"/>
                <a:gd name="connsiteY8" fmla="*/ 10149 h 10516"/>
                <a:gd name="connsiteX9" fmla="*/ 13308 w 42657"/>
                <a:gd name="connsiteY9" fmla="*/ 37 h 10516"/>
                <a:gd name="connsiteX10" fmla="*/ 10362 w 42657"/>
                <a:gd name="connsiteY10" fmla="*/ 9964 h 10516"/>
                <a:gd name="connsiteX11" fmla="*/ 7563 w 42657"/>
                <a:gd name="connsiteY11" fmla="*/ 37 h 10516"/>
                <a:gd name="connsiteX12" fmla="*/ 4703 w 42657"/>
                <a:gd name="connsiteY12" fmla="*/ 10144 h 10516"/>
                <a:gd name="connsiteX13" fmla="*/ 0 w 42657"/>
                <a:gd name="connsiteY13" fmla="*/ 5512 h 10516"/>
                <a:gd name="connsiteX0" fmla="*/ 42657 w 42657"/>
                <a:gd name="connsiteY0" fmla="*/ 6980 h 10516"/>
                <a:gd name="connsiteX1" fmla="*/ 36129 w 42657"/>
                <a:gd name="connsiteY1" fmla="*/ 210 h 10516"/>
                <a:gd name="connsiteX2" fmla="*/ 33224 w 42657"/>
                <a:gd name="connsiteY2" fmla="*/ 10240 h 10516"/>
                <a:gd name="connsiteX3" fmla="*/ 30427 w 42657"/>
                <a:gd name="connsiteY3" fmla="*/ 405 h 10516"/>
                <a:gd name="connsiteX4" fmla="*/ 27508 w 42657"/>
                <a:gd name="connsiteY4" fmla="*/ 10424 h 10516"/>
                <a:gd name="connsiteX5" fmla="*/ 24684 w 42657"/>
                <a:gd name="connsiteY5" fmla="*/ 405 h 10516"/>
                <a:gd name="connsiteX6" fmla="*/ 21860 w 42657"/>
                <a:gd name="connsiteY6" fmla="*/ 10516 h 10516"/>
                <a:gd name="connsiteX7" fmla="*/ 18995 w 42657"/>
                <a:gd name="connsiteY7" fmla="*/ 221 h 10516"/>
                <a:gd name="connsiteX8" fmla="*/ 16117 w 42657"/>
                <a:gd name="connsiteY8" fmla="*/ 10149 h 10516"/>
                <a:gd name="connsiteX9" fmla="*/ 13308 w 42657"/>
                <a:gd name="connsiteY9" fmla="*/ 37 h 10516"/>
                <a:gd name="connsiteX10" fmla="*/ 10362 w 42657"/>
                <a:gd name="connsiteY10" fmla="*/ 9964 h 10516"/>
                <a:gd name="connsiteX11" fmla="*/ 7563 w 42657"/>
                <a:gd name="connsiteY11" fmla="*/ 37 h 10516"/>
                <a:gd name="connsiteX12" fmla="*/ 4703 w 42657"/>
                <a:gd name="connsiteY12" fmla="*/ 10144 h 10516"/>
                <a:gd name="connsiteX13" fmla="*/ 0 w 42657"/>
                <a:gd name="connsiteY13" fmla="*/ 5512 h 10516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7202 h 10738"/>
                <a:gd name="connsiteX1" fmla="*/ 36129 w 42657"/>
                <a:gd name="connsiteY1" fmla="*/ 13 h 10738"/>
                <a:gd name="connsiteX2" fmla="*/ 33224 w 42657"/>
                <a:gd name="connsiteY2" fmla="*/ 10462 h 10738"/>
                <a:gd name="connsiteX3" fmla="*/ 30427 w 42657"/>
                <a:gd name="connsiteY3" fmla="*/ 627 h 10738"/>
                <a:gd name="connsiteX4" fmla="*/ 27508 w 42657"/>
                <a:gd name="connsiteY4" fmla="*/ 10646 h 10738"/>
                <a:gd name="connsiteX5" fmla="*/ 24684 w 42657"/>
                <a:gd name="connsiteY5" fmla="*/ 627 h 10738"/>
                <a:gd name="connsiteX6" fmla="*/ 21860 w 42657"/>
                <a:gd name="connsiteY6" fmla="*/ 10738 h 10738"/>
                <a:gd name="connsiteX7" fmla="*/ 18995 w 42657"/>
                <a:gd name="connsiteY7" fmla="*/ 443 h 10738"/>
                <a:gd name="connsiteX8" fmla="*/ 16117 w 42657"/>
                <a:gd name="connsiteY8" fmla="*/ 10371 h 10738"/>
                <a:gd name="connsiteX9" fmla="*/ 13308 w 42657"/>
                <a:gd name="connsiteY9" fmla="*/ 259 h 10738"/>
                <a:gd name="connsiteX10" fmla="*/ 10362 w 42657"/>
                <a:gd name="connsiteY10" fmla="*/ 10186 h 10738"/>
                <a:gd name="connsiteX11" fmla="*/ 7563 w 42657"/>
                <a:gd name="connsiteY11" fmla="*/ 259 h 10738"/>
                <a:gd name="connsiteX12" fmla="*/ 4703 w 42657"/>
                <a:gd name="connsiteY12" fmla="*/ 10366 h 10738"/>
                <a:gd name="connsiteX13" fmla="*/ 0 w 42657"/>
                <a:gd name="connsiteY13" fmla="*/ 5734 h 10738"/>
                <a:gd name="connsiteX0" fmla="*/ 42657 w 42657"/>
                <a:gd name="connsiteY0" fmla="*/ 7194 h 10730"/>
                <a:gd name="connsiteX1" fmla="*/ 36129 w 42657"/>
                <a:gd name="connsiteY1" fmla="*/ 5 h 10730"/>
                <a:gd name="connsiteX2" fmla="*/ 33224 w 42657"/>
                <a:gd name="connsiteY2" fmla="*/ 10454 h 10730"/>
                <a:gd name="connsiteX3" fmla="*/ 30427 w 42657"/>
                <a:gd name="connsiteY3" fmla="*/ 619 h 10730"/>
                <a:gd name="connsiteX4" fmla="*/ 27508 w 42657"/>
                <a:gd name="connsiteY4" fmla="*/ 10638 h 10730"/>
                <a:gd name="connsiteX5" fmla="*/ 24684 w 42657"/>
                <a:gd name="connsiteY5" fmla="*/ 619 h 10730"/>
                <a:gd name="connsiteX6" fmla="*/ 21860 w 42657"/>
                <a:gd name="connsiteY6" fmla="*/ 10730 h 10730"/>
                <a:gd name="connsiteX7" fmla="*/ 18995 w 42657"/>
                <a:gd name="connsiteY7" fmla="*/ 435 h 10730"/>
                <a:gd name="connsiteX8" fmla="*/ 16117 w 42657"/>
                <a:gd name="connsiteY8" fmla="*/ 10363 h 10730"/>
                <a:gd name="connsiteX9" fmla="*/ 13308 w 42657"/>
                <a:gd name="connsiteY9" fmla="*/ 251 h 10730"/>
                <a:gd name="connsiteX10" fmla="*/ 10362 w 42657"/>
                <a:gd name="connsiteY10" fmla="*/ 10178 h 10730"/>
                <a:gd name="connsiteX11" fmla="*/ 7563 w 42657"/>
                <a:gd name="connsiteY11" fmla="*/ 251 h 10730"/>
                <a:gd name="connsiteX12" fmla="*/ 4703 w 42657"/>
                <a:gd name="connsiteY12" fmla="*/ 10358 h 10730"/>
                <a:gd name="connsiteX13" fmla="*/ 0 w 42657"/>
                <a:gd name="connsiteY13" fmla="*/ 5726 h 10730"/>
                <a:gd name="connsiteX0" fmla="*/ 42657 w 42657"/>
                <a:gd name="connsiteY0" fmla="*/ 7189 h 10725"/>
                <a:gd name="connsiteX1" fmla="*/ 36129 w 42657"/>
                <a:gd name="connsiteY1" fmla="*/ 0 h 10725"/>
                <a:gd name="connsiteX2" fmla="*/ 33224 w 42657"/>
                <a:gd name="connsiteY2" fmla="*/ 10449 h 10725"/>
                <a:gd name="connsiteX3" fmla="*/ 30427 w 42657"/>
                <a:gd name="connsiteY3" fmla="*/ 614 h 10725"/>
                <a:gd name="connsiteX4" fmla="*/ 27508 w 42657"/>
                <a:gd name="connsiteY4" fmla="*/ 10633 h 10725"/>
                <a:gd name="connsiteX5" fmla="*/ 24684 w 42657"/>
                <a:gd name="connsiteY5" fmla="*/ 614 h 10725"/>
                <a:gd name="connsiteX6" fmla="*/ 21860 w 42657"/>
                <a:gd name="connsiteY6" fmla="*/ 10725 h 10725"/>
                <a:gd name="connsiteX7" fmla="*/ 18995 w 42657"/>
                <a:gd name="connsiteY7" fmla="*/ 430 h 10725"/>
                <a:gd name="connsiteX8" fmla="*/ 16117 w 42657"/>
                <a:gd name="connsiteY8" fmla="*/ 10358 h 10725"/>
                <a:gd name="connsiteX9" fmla="*/ 13308 w 42657"/>
                <a:gd name="connsiteY9" fmla="*/ 246 h 10725"/>
                <a:gd name="connsiteX10" fmla="*/ 10362 w 42657"/>
                <a:gd name="connsiteY10" fmla="*/ 10173 h 10725"/>
                <a:gd name="connsiteX11" fmla="*/ 7563 w 42657"/>
                <a:gd name="connsiteY11" fmla="*/ 246 h 10725"/>
                <a:gd name="connsiteX12" fmla="*/ 4703 w 42657"/>
                <a:gd name="connsiteY12" fmla="*/ 10353 h 10725"/>
                <a:gd name="connsiteX13" fmla="*/ 0 w 42657"/>
                <a:gd name="connsiteY13" fmla="*/ 5721 h 10725"/>
                <a:gd name="connsiteX0" fmla="*/ 42657 w 42657"/>
                <a:gd name="connsiteY0" fmla="*/ 7191 h 10727"/>
                <a:gd name="connsiteX1" fmla="*/ 36129 w 42657"/>
                <a:gd name="connsiteY1" fmla="*/ 2 h 10727"/>
                <a:gd name="connsiteX2" fmla="*/ 33224 w 42657"/>
                <a:gd name="connsiteY2" fmla="*/ 10451 h 10727"/>
                <a:gd name="connsiteX3" fmla="*/ 30427 w 42657"/>
                <a:gd name="connsiteY3" fmla="*/ 616 h 10727"/>
                <a:gd name="connsiteX4" fmla="*/ 27508 w 42657"/>
                <a:gd name="connsiteY4" fmla="*/ 10635 h 10727"/>
                <a:gd name="connsiteX5" fmla="*/ 24684 w 42657"/>
                <a:gd name="connsiteY5" fmla="*/ 616 h 10727"/>
                <a:gd name="connsiteX6" fmla="*/ 21860 w 42657"/>
                <a:gd name="connsiteY6" fmla="*/ 10727 h 10727"/>
                <a:gd name="connsiteX7" fmla="*/ 18995 w 42657"/>
                <a:gd name="connsiteY7" fmla="*/ 432 h 10727"/>
                <a:gd name="connsiteX8" fmla="*/ 16117 w 42657"/>
                <a:gd name="connsiteY8" fmla="*/ 10360 h 10727"/>
                <a:gd name="connsiteX9" fmla="*/ 13308 w 42657"/>
                <a:gd name="connsiteY9" fmla="*/ 248 h 10727"/>
                <a:gd name="connsiteX10" fmla="*/ 10362 w 42657"/>
                <a:gd name="connsiteY10" fmla="*/ 10175 h 10727"/>
                <a:gd name="connsiteX11" fmla="*/ 7563 w 42657"/>
                <a:gd name="connsiteY11" fmla="*/ 248 h 10727"/>
                <a:gd name="connsiteX12" fmla="*/ 4703 w 42657"/>
                <a:gd name="connsiteY12" fmla="*/ 10355 h 10727"/>
                <a:gd name="connsiteX13" fmla="*/ 0 w 42657"/>
                <a:gd name="connsiteY13" fmla="*/ 5723 h 10727"/>
                <a:gd name="connsiteX0" fmla="*/ 42708 w 42708"/>
                <a:gd name="connsiteY0" fmla="*/ 5725 h 10728"/>
                <a:gd name="connsiteX1" fmla="*/ 36129 w 42708"/>
                <a:gd name="connsiteY1" fmla="*/ 3 h 10728"/>
                <a:gd name="connsiteX2" fmla="*/ 33224 w 42708"/>
                <a:gd name="connsiteY2" fmla="*/ 10452 h 10728"/>
                <a:gd name="connsiteX3" fmla="*/ 30427 w 42708"/>
                <a:gd name="connsiteY3" fmla="*/ 617 h 10728"/>
                <a:gd name="connsiteX4" fmla="*/ 27508 w 42708"/>
                <a:gd name="connsiteY4" fmla="*/ 10636 h 10728"/>
                <a:gd name="connsiteX5" fmla="*/ 24684 w 42708"/>
                <a:gd name="connsiteY5" fmla="*/ 617 h 10728"/>
                <a:gd name="connsiteX6" fmla="*/ 21860 w 42708"/>
                <a:gd name="connsiteY6" fmla="*/ 10728 h 10728"/>
                <a:gd name="connsiteX7" fmla="*/ 18995 w 42708"/>
                <a:gd name="connsiteY7" fmla="*/ 433 h 10728"/>
                <a:gd name="connsiteX8" fmla="*/ 16117 w 42708"/>
                <a:gd name="connsiteY8" fmla="*/ 10361 h 10728"/>
                <a:gd name="connsiteX9" fmla="*/ 13308 w 42708"/>
                <a:gd name="connsiteY9" fmla="*/ 249 h 10728"/>
                <a:gd name="connsiteX10" fmla="*/ 10362 w 42708"/>
                <a:gd name="connsiteY10" fmla="*/ 10176 h 10728"/>
                <a:gd name="connsiteX11" fmla="*/ 7563 w 42708"/>
                <a:gd name="connsiteY11" fmla="*/ 249 h 10728"/>
                <a:gd name="connsiteX12" fmla="*/ 4703 w 42708"/>
                <a:gd name="connsiteY12" fmla="*/ 10356 h 10728"/>
                <a:gd name="connsiteX13" fmla="*/ 0 w 42708"/>
                <a:gd name="connsiteY13" fmla="*/ 5724 h 10728"/>
                <a:gd name="connsiteX0" fmla="*/ 42708 w 42708"/>
                <a:gd name="connsiteY0" fmla="*/ 5725 h 10728"/>
                <a:gd name="connsiteX1" fmla="*/ 36129 w 42708"/>
                <a:gd name="connsiteY1" fmla="*/ 3 h 10728"/>
                <a:gd name="connsiteX2" fmla="*/ 33224 w 42708"/>
                <a:gd name="connsiteY2" fmla="*/ 10452 h 10728"/>
                <a:gd name="connsiteX3" fmla="*/ 30427 w 42708"/>
                <a:gd name="connsiteY3" fmla="*/ 617 h 10728"/>
                <a:gd name="connsiteX4" fmla="*/ 27508 w 42708"/>
                <a:gd name="connsiteY4" fmla="*/ 10636 h 10728"/>
                <a:gd name="connsiteX5" fmla="*/ 24684 w 42708"/>
                <a:gd name="connsiteY5" fmla="*/ 617 h 10728"/>
                <a:gd name="connsiteX6" fmla="*/ 21860 w 42708"/>
                <a:gd name="connsiteY6" fmla="*/ 10728 h 10728"/>
                <a:gd name="connsiteX7" fmla="*/ 18995 w 42708"/>
                <a:gd name="connsiteY7" fmla="*/ 433 h 10728"/>
                <a:gd name="connsiteX8" fmla="*/ 16117 w 42708"/>
                <a:gd name="connsiteY8" fmla="*/ 10361 h 10728"/>
                <a:gd name="connsiteX9" fmla="*/ 13308 w 42708"/>
                <a:gd name="connsiteY9" fmla="*/ 249 h 10728"/>
                <a:gd name="connsiteX10" fmla="*/ 10362 w 42708"/>
                <a:gd name="connsiteY10" fmla="*/ 10176 h 10728"/>
                <a:gd name="connsiteX11" fmla="*/ 7563 w 42708"/>
                <a:gd name="connsiteY11" fmla="*/ 249 h 10728"/>
                <a:gd name="connsiteX12" fmla="*/ 4703 w 42708"/>
                <a:gd name="connsiteY12" fmla="*/ 10356 h 10728"/>
                <a:gd name="connsiteX13" fmla="*/ 0 w 42708"/>
                <a:gd name="connsiteY13" fmla="*/ 5724 h 10728"/>
                <a:gd name="connsiteX0" fmla="*/ 42708 w 42708"/>
                <a:gd name="connsiteY0" fmla="*/ 5837 h 10840"/>
                <a:gd name="connsiteX1" fmla="*/ 41594 w 42708"/>
                <a:gd name="connsiteY1" fmla="*/ 5562 h 10840"/>
                <a:gd name="connsiteX2" fmla="*/ 36129 w 42708"/>
                <a:gd name="connsiteY2" fmla="*/ 115 h 10840"/>
                <a:gd name="connsiteX3" fmla="*/ 33224 w 42708"/>
                <a:gd name="connsiteY3" fmla="*/ 10564 h 10840"/>
                <a:gd name="connsiteX4" fmla="*/ 30427 w 42708"/>
                <a:gd name="connsiteY4" fmla="*/ 729 h 10840"/>
                <a:gd name="connsiteX5" fmla="*/ 27508 w 42708"/>
                <a:gd name="connsiteY5" fmla="*/ 10748 h 10840"/>
                <a:gd name="connsiteX6" fmla="*/ 24684 w 42708"/>
                <a:gd name="connsiteY6" fmla="*/ 729 h 10840"/>
                <a:gd name="connsiteX7" fmla="*/ 21860 w 42708"/>
                <a:gd name="connsiteY7" fmla="*/ 10840 h 10840"/>
                <a:gd name="connsiteX8" fmla="*/ 18995 w 42708"/>
                <a:gd name="connsiteY8" fmla="*/ 545 h 10840"/>
                <a:gd name="connsiteX9" fmla="*/ 16117 w 42708"/>
                <a:gd name="connsiteY9" fmla="*/ 10473 h 10840"/>
                <a:gd name="connsiteX10" fmla="*/ 13308 w 42708"/>
                <a:gd name="connsiteY10" fmla="*/ 361 h 10840"/>
                <a:gd name="connsiteX11" fmla="*/ 10362 w 42708"/>
                <a:gd name="connsiteY11" fmla="*/ 10288 h 10840"/>
                <a:gd name="connsiteX12" fmla="*/ 7563 w 42708"/>
                <a:gd name="connsiteY12" fmla="*/ 361 h 10840"/>
                <a:gd name="connsiteX13" fmla="*/ 4703 w 42708"/>
                <a:gd name="connsiteY13" fmla="*/ 10468 h 10840"/>
                <a:gd name="connsiteX14" fmla="*/ 0 w 42708"/>
                <a:gd name="connsiteY14" fmla="*/ 5836 h 10840"/>
                <a:gd name="connsiteX0" fmla="*/ 42708 w 42708"/>
                <a:gd name="connsiteY0" fmla="*/ 5855 h 10858"/>
                <a:gd name="connsiteX1" fmla="*/ 41594 w 42708"/>
                <a:gd name="connsiteY1" fmla="*/ 5580 h 10858"/>
                <a:gd name="connsiteX2" fmla="*/ 40734 w 42708"/>
                <a:gd name="connsiteY2" fmla="*/ 5371 h 10858"/>
                <a:gd name="connsiteX3" fmla="*/ 36129 w 42708"/>
                <a:gd name="connsiteY3" fmla="*/ 133 h 10858"/>
                <a:gd name="connsiteX4" fmla="*/ 33224 w 42708"/>
                <a:gd name="connsiteY4" fmla="*/ 10582 h 10858"/>
                <a:gd name="connsiteX5" fmla="*/ 30427 w 42708"/>
                <a:gd name="connsiteY5" fmla="*/ 747 h 10858"/>
                <a:gd name="connsiteX6" fmla="*/ 27508 w 42708"/>
                <a:gd name="connsiteY6" fmla="*/ 10766 h 10858"/>
                <a:gd name="connsiteX7" fmla="*/ 24684 w 42708"/>
                <a:gd name="connsiteY7" fmla="*/ 747 h 10858"/>
                <a:gd name="connsiteX8" fmla="*/ 21860 w 42708"/>
                <a:gd name="connsiteY8" fmla="*/ 10858 h 10858"/>
                <a:gd name="connsiteX9" fmla="*/ 18995 w 42708"/>
                <a:gd name="connsiteY9" fmla="*/ 563 h 10858"/>
                <a:gd name="connsiteX10" fmla="*/ 16117 w 42708"/>
                <a:gd name="connsiteY10" fmla="*/ 10491 h 10858"/>
                <a:gd name="connsiteX11" fmla="*/ 13308 w 42708"/>
                <a:gd name="connsiteY11" fmla="*/ 379 h 10858"/>
                <a:gd name="connsiteX12" fmla="*/ 10362 w 42708"/>
                <a:gd name="connsiteY12" fmla="*/ 10306 h 10858"/>
                <a:gd name="connsiteX13" fmla="*/ 7563 w 42708"/>
                <a:gd name="connsiteY13" fmla="*/ 379 h 10858"/>
                <a:gd name="connsiteX14" fmla="*/ 4703 w 42708"/>
                <a:gd name="connsiteY14" fmla="*/ 10486 h 10858"/>
                <a:gd name="connsiteX15" fmla="*/ 0 w 42708"/>
                <a:gd name="connsiteY15" fmla="*/ 5854 h 10858"/>
                <a:gd name="connsiteX0" fmla="*/ 42708 w 42708"/>
                <a:gd name="connsiteY0" fmla="*/ 5831 h 10834"/>
                <a:gd name="connsiteX1" fmla="*/ 41594 w 42708"/>
                <a:gd name="connsiteY1" fmla="*/ 5556 h 10834"/>
                <a:gd name="connsiteX2" fmla="*/ 40734 w 42708"/>
                <a:gd name="connsiteY2" fmla="*/ 5347 h 10834"/>
                <a:gd name="connsiteX3" fmla="*/ 36129 w 42708"/>
                <a:gd name="connsiteY3" fmla="*/ 109 h 10834"/>
                <a:gd name="connsiteX4" fmla="*/ 33224 w 42708"/>
                <a:gd name="connsiteY4" fmla="*/ 10558 h 10834"/>
                <a:gd name="connsiteX5" fmla="*/ 30427 w 42708"/>
                <a:gd name="connsiteY5" fmla="*/ 723 h 10834"/>
                <a:gd name="connsiteX6" fmla="*/ 27508 w 42708"/>
                <a:gd name="connsiteY6" fmla="*/ 10742 h 10834"/>
                <a:gd name="connsiteX7" fmla="*/ 24684 w 42708"/>
                <a:gd name="connsiteY7" fmla="*/ 723 h 10834"/>
                <a:gd name="connsiteX8" fmla="*/ 21860 w 42708"/>
                <a:gd name="connsiteY8" fmla="*/ 10834 h 10834"/>
                <a:gd name="connsiteX9" fmla="*/ 18995 w 42708"/>
                <a:gd name="connsiteY9" fmla="*/ 539 h 10834"/>
                <a:gd name="connsiteX10" fmla="*/ 16117 w 42708"/>
                <a:gd name="connsiteY10" fmla="*/ 10467 h 10834"/>
                <a:gd name="connsiteX11" fmla="*/ 13308 w 42708"/>
                <a:gd name="connsiteY11" fmla="*/ 355 h 10834"/>
                <a:gd name="connsiteX12" fmla="*/ 10362 w 42708"/>
                <a:gd name="connsiteY12" fmla="*/ 10282 h 10834"/>
                <a:gd name="connsiteX13" fmla="*/ 7563 w 42708"/>
                <a:gd name="connsiteY13" fmla="*/ 355 h 10834"/>
                <a:gd name="connsiteX14" fmla="*/ 4703 w 42708"/>
                <a:gd name="connsiteY14" fmla="*/ 10462 h 10834"/>
                <a:gd name="connsiteX15" fmla="*/ 0 w 42708"/>
                <a:gd name="connsiteY15" fmla="*/ 5830 h 10834"/>
                <a:gd name="connsiteX0" fmla="*/ 42708 w 42708"/>
                <a:gd name="connsiteY0" fmla="*/ 5831 h 10834"/>
                <a:gd name="connsiteX1" fmla="*/ 40734 w 42708"/>
                <a:gd name="connsiteY1" fmla="*/ 5347 h 10834"/>
                <a:gd name="connsiteX2" fmla="*/ 36129 w 42708"/>
                <a:gd name="connsiteY2" fmla="*/ 109 h 10834"/>
                <a:gd name="connsiteX3" fmla="*/ 33224 w 42708"/>
                <a:gd name="connsiteY3" fmla="*/ 10558 h 10834"/>
                <a:gd name="connsiteX4" fmla="*/ 30427 w 42708"/>
                <a:gd name="connsiteY4" fmla="*/ 723 h 10834"/>
                <a:gd name="connsiteX5" fmla="*/ 27508 w 42708"/>
                <a:gd name="connsiteY5" fmla="*/ 10742 h 10834"/>
                <a:gd name="connsiteX6" fmla="*/ 24684 w 42708"/>
                <a:gd name="connsiteY6" fmla="*/ 723 h 10834"/>
                <a:gd name="connsiteX7" fmla="*/ 21860 w 42708"/>
                <a:gd name="connsiteY7" fmla="*/ 10834 h 10834"/>
                <a:gd name="connsiteX8" fmla="*/ 18995 w 42708"/>
                <a:gd name="connsiteY8" fmla="*/ 539 h 10834"/>
                <a:gd name="connsiteX9" fmla="*/ 16117 w 42708"/>
                <a:gd name="connsiteY9" fmla="*/ 10467 h 10834"/>
                <a:gd name="connsiteX10" fmla="*/ 13308 w 42708"/>
                <a:gd name="connsiteY10" fmla="*/ 355 h 10834"/>
                <a:gd name="connsiteX11" fmla="*/ 10362 w 42708"/>
                <a:gd name="connsiteY11" fmla="*/ 10282 h 10834"/>
                <a:gd name="connsiteX12" fmla="*/ 7563 w 42708"/>
                <a:gd name="connsiteY12" fmla="*/ 355 h 10834"/>
                <a:gd name="connsiteX13" fmla="*/ 4703 w 42708"/>
                <a:gd name="connsiteY13" fmla="*/ 10462 h 10834"/>
                <a:gd name="connsiteX14" fmla="*/ 0 w 42708"/>
                <a:gd name="connsiteY14" fmla="*/ 5830 h 10834"/>
                <a:gd name="connsiteX0" fmla="*/ 40734 w 40734"/>
                <a:gd name="connsiteY0" fmla="*/ 5347 h 10834"/>
                <a:gd name="connsiteX1" fmla="*/ 36129 w 40734"/>
                <a:gd name="connsiteY1" fmla="*/ 109 h 10834"/>
                <a:gd name="connsiteX2" fmla="*/ 33224 w 40734"/>
                <a:gd name="connsiteY2" fmla="*/ 10558 h 10834"/>
                <a:gd name="connsiteX3" fmla="*/ 30427 w 40734"/>
                <a:gd name="connsiteY3" fmla="*/ 723 h 10834"/>
                <a:gd name="connsiteX4" fmla="*/ 27508 w 40734"/>
                <a:gd name="connsiteY4" fmla="*/ 10742 h 10834"/>
                <a:gd name="connsiteX5" fmla="*/ 24684 w 40734"/>
                <a:gd name="connsiteY5" fmla="*/ 723 h 10834"/>
                <a:gd name="connsiteX6" fmla="*/ 21860 w 40734"/>
                <a:gd name="connsiteY6" fmla="*/ 10834 h 10834"/>
                <a:gd name="connsiteX7" fmla="*/ 18995 w 40734"/>
                <a:gd name="connsiteY7" fmla="*/ 539 h 10834"/>
                <a:gd name="connsiteX8" fmla="*/ 16117 w 40734"/>
                <a:gd name="connsiteY8" fmla="*/ 10467 h 10834"/>
                <a:gd name="connsiteX9" fmla="*/ 13308 w 40734"/>
                <a:gd name="connsiteY9" fmla="*/ 355 h 10834"/>
                <a:gd name="connsiteX10" fmla="*/ 10362 w 40734"/>
                <a:gd name="connsiteY10" fmla="*/ 10282 h 10834"/>
                <a:gd name="connsiteX11" fmla="*/ 7563 w 40734"/>
                <a:gd name="connsiteY11" fmla="*/ 355 h 10834"/>
                <a:gd name="connsiteX12" fmla="*/ 4703 w 40734"/>
                <a:gd name="connsiteY12" fmla="*/ 10462 h 10834"/>
                <a:gd name="connsiteX13" fmla="*/ 0 w 40734"/>
                <a:gd name="connsiteY13" fmla="*/ 5830 h 10834"/>
                <a:gd name="connsiteX0" fmla="*/ 40734 w 40734"/>
                <a:gd name="connsiteY0" fmla="*/ 5356 h 10843"/>
                <a:gd name="connsiteX1" fmla="*/ 36129 w 40734"/>
                <a:gd name="connsiteY1" fmla="*/ 118 h 10843"/>
                <a:gd name="connsiteX2" fmla="*/ 33224 w 40734"/>
                <a:gd name="connsiteY2" fmla="*/ 10567 h 10843"/>
                <a:gd name="connsiteX3" fmla="*/ 30427 w 40734"/>
                <a:gd name="connsiteY3" fmla="*/ 732 h 10843"/>
                <a:gd name="connsiteX4" fmla="*/ 27508 w 40734"/>
                <a:gd name="connsiteY4" fmla="*/ 10751 h 10843"/>
                <a:gd name="connsiteX5" fmla="*/ 24684 w 40734"/>
                <a:gd name="connsiteY5" fmla="*/ 732 h 10843"/>
                <a:gd name="connsiteX6" fmla="*/ 21860 w 40734"/>
                <a:gd name="connsiteY6" fmla="*/ 10843 h 10843"/>
                <a:gd name="connsiteX7" fmla="*/ 18995 w 40734"/>
                <a:gd name="connsiteY7" fmla="*/ 548 h 10843"/>
                <a:gd name="connsiteX8" fmla="*/ 16117 w 40734"/>
                <a:gd name="connsiteY8" fmla="*/ 10476 h 10843"/>
                <a:gd name="connsiteX9" fmla="*/ 13308 w 40734"/>
                <a:gd name="connsiteY9" fmla="*/ 364 h 10843"/>
                <a:gd name="connsiteX10" fmla="*/ 10362 w 40734"/>
                <a:gd name="connsiteY10" fmla="*/ 10291 h 10843"/>
                <a:gd name="connsiteX11" fmla="*/ 7563 w 40734"/>
                <a:gd name="connsiteY11" fmla="*/ 364 h 10843"/>
                <a:gd name="connsiteX12" fmla="*/ 4703 w 40734"/>
                <a:gd name="connsiteY12" fmla="*/ 10471 h 10843"/>
                <a:gd name="connsiteX13" fmla="*/ 0 w 40734"/>
                <a:gd name="connsiteY13" fmla="*/ 5839 h 10843"/>
                <a:gd name="connsiteX0" fmla="*/ 44327 w 44327"/>
                <a:gd name="connsiteY0" fmla="*/ 5356 h 10843"/>
                <a:gd name="connsiteX1" fmla="*/ 36129 w 44327"/>
                <a:gd name="connsiteY1" fmla="*/ 118 h 10843"/>
                <a:gd name="connsiteX2" fmla="*/ 33224 w 44327"/>
                <a:gd name="connsiteY2" fmla="*/ 10567 h 10843"/>
                <a:gd name="connsiteX3" fmla="*/ 30427 w 44327"/>
                <a:gd name="connsiteY3" fmla="*/ 732 h 10843"/>
                <a:gd name="connsiteX4" fmla="*/ 27508 w 44327"/>
                <a:gd name="connsiteY4" fmla="*/ 10751 h 10843"/>
                <a:gd name="connsiteX5" fmla="*/ 24684 w 44327"/>
                <a:gd name="connsiteY5" fmla="*/ 732 h 10843"/>
                <a:gd name="connsiteX6" fmla="*/ 21860 w 44327"/>
                <a:gd name="connsiteY6" fmla="*/ 10843 h 10843"/>
                <a:gd name="connsiteX7" fmla="*/ 18995 w 44327"/>
                <a:gd name="connsiteY7" fmla="*/ 548 h 10843"/>
                <a:gd name="connsiteX8" fmla="*/ 16117 w 44327"/>
                <a:gd name="connsiteY8" fmla="*/ 10476 h 10843"/>
                <a:gd name="connsiteX9" fmla="*/ 13308 w 44327"/>
                <a:gd name="connsiteY9" fmla="*/ 364 h 10843"/>
                <a:gd name="connsiteX10" fmla="*/ 10362 w 44327"/>
                <a:gd name="connsiteY10" fmla="*/ 10291 h 10843"/>
                <a:gd name="connsiteX11" fmla="*/ 7563 w 44327"/>
                <a:gd name="connsiteY11" fmla="*/ 364 h 10843"/>
                <a:gd name="connsiteX12" fmla="*/ 4703 w 44327"/>
                <a:gd name="connsiteY12" fmla="*/ 10471 h 10843"/>
                <a:gd name="connsiteX13" fmla="*/ 0 w 44327"/>
                <a:gd name="connsiteY13" fmla="*/ 5839 h 10843"/>
                <a:gd name="connsiteX0" fmla="*/ 44327 w 44327"/>
                <a:gd name="connsiteY0" fmla="*/ 5356 h 10843"/>
                <a:gd name="connsiteX1" fmla="*/ 36129 w 44327"/>
                <a:gd name="connsiteY1" fmla="*/ 118 h 10843"/>
                <a:gd name="connsiteX2" fmla="*/ 33224 w 44327"/>
                <a:gd name="connsiteY2" fmla="*/ 10567 h 10843"/>
                <a:gd name="connsiteX3" fmla="*/ 30427 w 44327"/>
                <a:gd name="connsiteY3" fmla="*/ 732 h 10843"/>
                <a:gd name="connsiteX4" fmla="*/ 27508 w 44327"/>
                <a:gd name="connsiteY4" fmla="*/ 10751 h 10843"/>
                <a:gd name="connsiteX5" fmla="*/ 24684 w 44327"/>
                <a:gd name="connsiteY5" fmla="*/ 732 h 10843"/>
                <a:gd name="connsiteX6" fmla="*/ 21860 w 44327"/>
                <a:gd name="connsiteY6" fmla="*/ 10843 h 10843"/>
                <a:gd name="connsiteX7" fmla="*/ 18995 w 44327"/>
                <a:gd name="connsiteY7" fmla="*/ 548 h 10843"/>
                <a:gd name="connsiteX8" fmla="*/ 16117 w 44327"/>
                <a:gd name="connsiteY8" fmla="*/ 10476 h 10843"/>
                <a:gd name="connsiteX9" fmla="*/ 13308 w 44327"/>
                <a:gd name="connsiteY9" fmla="*/ 364 h 10843"/>
                <a:gd name="connsiteX10" fmla="*/ 10362 w 44327"/>
                <a:gd name="connsiteY10" fmla="*/ 10291 h 10843"/>
                <a:gd name="connsiteX11" fmla="*/ 7563 w 44327"/>
                <a:gd name="connsiteY11" fmla="*/ 364 h 10843"/>
                <a:gd name="connsiteX12" fmla="*/ 4703 w 44327"/>
                <a:gd name="connsiteY12" fmla="*/ 10471 h 10843"/>
                <a:gd name="connsiteX13" fmla="*/ 0 w 44327"/>
                <a:gd name="connsiteY13" fmla="*/ 5839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7717" h="10843">
                  <a:moveTo>
                    <a:pt x="47717" y="5356"/>
                  </a:moveTo>
                  <a:cubicBezTo>
                    <a:pt x="40127" y="5286"/>
                    <a:pt x="40762" y="-925"/>
                    <a:pt x="39519" y="118"/>
                  </a:cubicBezTo>
                  <a:cubicBezTo>
                    <a:pt x="37973" y="277"/>
                    <a:pt x="37564" y="10569"/>
                    <a:pt x="36614" y="10567"/>
                  </a:cubicBezTo>
                  <a:cubicBezTo>
                    <a:pt x="35200" y="10629"/>
                    <a:pt x="35217" y="670"/>
                    <a:pt x="33817" y="732"/>
                  </a:cubicBezTo>
                  <a:cubicBezTo>
                    <a:pt x="32317" y="763"/>
                    <a:pt x="32317" y="10720"/>
                    <a:pt x="30898" y="10751"/>
                  </a:cubicBezTo>
                  <a:cubicBezTo>
                    <a:pt x="29459" y="10875"/>
                    <a:pt x="29495" y="748"/>
                    <a:pt x="28074" y="732"/>
                  </a:cubicBezTo>
                  <a:cubicBezTo>
                    <a:pt x="26667" y="900"/>
                    <a:pt x="26621" y="10766"/>
                    <a:pt x="25250" y="10843"/>
                  </a:cubicBezTo>
                  <a:cubicBezTo>
                    <a:pt x="23777" y="10692"/>
                    <a:pt x="23772" y="594"/>
                    <a:pt x="22385" y="548"/>
                  </a:cubicBezTo>
                  <a:cubicBezTo>
                    <a:pt x="20908" y="580"/>
                    <a:pt x="20873" y="10414"/>
                    <a:pt x="19507" y="10476"/>
                  </a:cubicBezTo>
                  <a:cubicBezTo>
                    <a:pt x="18075" y="10536"/>
                    <a:pt x="18084" y="394"/>
                    <a:pt x="16698" y="364"/>
                  </a:cubicBezTo>
                  <a:cubicBezTo>
                    <a:pt x="15243" y="426"/>
                    <a:pt x="15158" y="10445"/>
                    <a:pt x="13752" y="10291"/>
                  </a:cubicBezTo>
                  <a:cubicBezTo>
                    <a:pt x="12292" y="10413"/>
                    <a:pt x="12330" y="518"/>
                    <a:pt x="10953" y="364"/>
                  </a:cubicBezTo>
                  <a:cubicBezTo>
                    <a:pt x="9520" y="210"/>
                    <a:pt x="9542" y="10410"/>
                    <a:pt x="8093" y="10471"/>
                  </a:cubicBezTo>
                  <a:cubicBezTo>
                    <a:pt x="6669" y="10504"/>
                    <a:pt x="7971" y="5286"/>
                    <a:pt x="0" y="5630"/>
                  </a:cubicBezTo>
                </a:path>
              </a:pathLst>
            </a:custGeom>
            <a:ln>
              <a:solidFill>
                <a:schemeClr val="accent2">
                  <a:lumMod val="75000"/>
                </a:schemeClr>
              </a:solidFill>
              <a:tailEnd type="arrow" w="lg" len="lg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4792814" y="1063266"/>
            <a:ext cx="3776668" cy="666617"/>
            <a:chOff x="1303671" y="2097874"/>
            <a:chExt cx="3776668" cy="666617"/>
          </a:xfrm>
        </p:grpSpPr>
        <p:sp>
          <p:nvSpPr>
            <p:cNvPr id="103" name="Rounded Rectangle 102"/>
            <p:cNvSpPr/>
            <p:nvPr/>
          </p:nvSpPr>
          <p:spPr>
            <a:xfrm>
              <a:off x="1303671" y="2097874"/>
              <a:ext cx="3776668" cy="666617"/>
            </a:xfrm>
            <a:prstGeom prst="roundRect">
              <a:avLst>
                <a:gd name="adj" fmla="val 24566"/>
              </a:avLst>
            </a:prstGeom>
            <a:gradFill>
              <a:gsLst>
                <a:gs pos="0">
                  <a:schemeClr val="tx2">
                    <a:lumMod val="20000"/>
                    <a:lumOff val="8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40000" dist="63500" dir="2700000" rotWithShape="0">
                <a:schemeClr val="tx2"/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en-US" sz="2000" dirty="0">
                <a:solidFill>
                  <a:schemeClr val="tx1"/>
                </a:solidFill>
              </a:endParaRPr>
            </a:p>
          </p:txBody>
        </p:sp>
        <p:pic>
          <p:nvPicPr>
            <p:cNvPr id="2" name="Picture 1" descr="latex-image-1.pdf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30717" y="2169522"/>
              <a:ext cx="3632200" cy="495300"/>
            </a:xfrm>
            <a:prstGeom prst="rect">
              <a:avLst/>
            </a:prstGeom>
          </p:spPr>
        </p:pic>
      </p:grpSp>
      <p:pic>
        <p:nvPicPr>
          <p:cNvPr id="105" name="Picture 104" descr="TwoLevelLogoWhiteOpt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604" y="3052883"/>
            <a:ext cx="5080000" cy="3314700"/>
          </a:xfrm>
          <a:prstGeom prst="rect">
            <a:avLst/>
          </a:prstGeom>
        </p:spPr>
      </p:pic>
      <p:grpSp>
        <p:nvGrpSpPr>
          <p:cNvPr id="46" name="Group 45"/>
          <p:cNvGrpSpPr/>
          <p:nvPr/>
        </p:nvGrpSpPr>
        <p:grpSpPr>
          <a:xfrm>
            <a:off x="4792814" y="1063266"/>
            <a:ext cx="3776668" cy="5304317"/>
            <a:chOff x="4792814" y="1063266"/>
            <a:chExt cx="3776668" cy="5304317"/>
          </a:xfrm>
        </p:grpSpPr>
        <p:grpSp>
          <p:nvGrpSpPr>
            <p:cNvPr id="45" name="Group 44"/>
            <p:cNvGrpSpPr/>
            <p:nvPr/>
          </p:nvGrpSpPr>
          <p:grpSpPr>
            <a:xfrm>
              <a:off x="4792814" y="1063266"/>
              <a:ext cx="3776668" cy="666617"/>
              <a:chOff x="1043192" y="2192132"/>
              <a:chExt cx="3776668" cy="666617"/>
            </a:xfrm>
          </p:grpSpPr>
          <p:grpSp>
            <p:nvGrpSpPr>
              <p:cNvPr id="109" name="Group 108"/>
              <p:cNvGrpSpPr/>
              <p:nvPr/>
            </p:nvGrpSpPr>
            <p:grpSpPr>
              <a:xfrm>
                <a:off x="1043192" y="2192132"/>
                <a:ext cx="3776668" cy="666617"/>
                <a:chOff x="1303671" y="2097874"/>
                <a:chExt cx="3776668" cy="666617"/>
              </a:xfrm>
            </p:grpSpPr>
            <p:sp>
              <p:nvSpPr>
                <p:cNvPr id="110" name="Rounded Rectangle 109"/>
                <p:cNvSpPr/>
                <p:nvPr/>
              </p:nvSpPr>
              <p:spPr>
                <a:xfrm>
                  <a:off x="1303671" y="2097874"/>
                  <a:ext cx="3776668" cy="666617"/>
                </a:xfrm>
                <a:prstGeom prst="roundRect">
                  <a:avLst>
                    <a:gd name="adj" fmla="val 24566"/>
                  </a:avLst>
                </a:prstGeom>
                <a:gradFill>
                  <a:gsLst>
                    <a:gs pos="0">
                      <a:schemeClr val="tx2">
                        <a:lumMod val="20000"/>
                        <a:lumOff val="80000"/>
                      </a:schemeClr>
                    </a:gs>
                    <a:gs pos="100000">
                      <a:schemeClr val="tx2">
                        <a:lumMod val="60000"/>
                        <a:lumOff val="40000"/>
                      </a:schemeClr>
                    </a:gs>
                  </a:gsLst>
                  <a:lin ang="2700000" scaled="0"/>
                </a:gradFill>
                <a:ln>
                  <a:noFill/>
                </a:ln>
                <a:effectLst>
                  <a:outerShdw blurRad="40000" dist="63500" dir="2700000" rotWithShape="0">
                    <a:schemeClr val="tx2"/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endParaRPr lang="en-US" sz="2000" dirty="0">
                    <a:solidFill>
                      <a:schemeClr val="tx1"/>
                    </a:solidFill>
                  </a:endParaRPr>
                </a:p>
              </p:txBody>
            </p:sp>
            <p:pic>
              <p:nvPicPr>
                <p:cNvPr id="111" name="Picture 110" descr="latex-image-1.pdf"/>
                <p:cNvPicPr>
                  <a:picLocks noChangeAspect="1"/>
                </p:cNvPicPr>
                <p:nvPr/>
              </p:nvPicPr>
              <p:blipFill>
                <a:blip r:embed="rId3">
                  <a:alphaModFix amt="3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30717" y="2169522"/>
                  <a:ext cx="3632200" cy="495300"/>
                </a:xfrm>
                <a:prstGeom prst="rect">
                  <a:avLst/>
                </a:prstGeom>
              </p:spPr>
            </p:pic>
          </p:grpSp>
          <p:pic>
            <p:nvPicPr>
              <p:cNvPr id="44" name="Picture 43" descr="latex-image-1.pdf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82215" y="2341576"/>
                <a:ext cx="990600" cy="419100"/>
              </a:xfrm>
              <a:prstGeom prst="rect">
                <a:avLst/>
              </a:prstGeom>
            </p:spPr>
          </p:pic>
        </p:grpSp>
        <p:sp>
          <p:nvSpPr>
            <p:cNvPr id="42" name="Rounded Rectangle 41"/>
            <p:cNvSpPr/>
            <p:nvPr/>
          </p:nvSpPr>
          <p:spPr>
            <a:xfrm>
              <a:off x="5434497" y="1063266"/>
              <a:ext cx="1902075" cy="5304317"/>
            </a:xfrm>
            <a:prstGeom prst="roundRect">
              <a:avLst/>
            </a:prstGeom>
            <a:gradFill flip="none" rotWithShape="1">
              <a:gsLst>
                <a:gs pos="0">
                  <a:schemeClr val="dk1">
                    <a:tint val="100000"/>
                    <a:shade val="100000"/>
                    <a:satMod val="130000"/>
                    <a:alpha val="28000"/>
                  </a:schemeClr>
                </a:gs>
                <a:gs pos="100000">
                  <a:schemeClr val="dk1">
                    <a:tint val="50000"/>
                    <a:shade val="100000"/>
                    <a:satMod val="350000"/>
                    <a:alpha val="28000"/>
                  </a:schemeClr>
                </a:gs>
              </a:gsLst>
              <a:lin ang="16200000" scaled="0"/>
              <a:tileRect/>
            </a:gradFill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92640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612000" y="360000"/>
            <a:ext cx="7920000" cy="630000"/>
          </a:xfrm>
          <a:prstGeom prst="roundRect">
            <a:avLst>
              <a:gd name="adj" fmla="val 23816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Interaction of photons with matter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2000" y="6480000"/>
            <a:ext cx="7920000" cy="90000"/>
          </a:xfrm>
          <a:prstGeom prst="roundRect">
            <a:avLst>
              <a:gd name="adj" fmla="val 37719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0" name="Rounded Rectangle 9"/>
          <p:cNvSpPr/>
          <p:nvPr/>
        </p:nvSpPr>
        <p:spPr>
          <a:xfrm>
            <a:off x="5655429" y="1086597"/>
            <a:ext cx="1195428" cy="403144"/>
          </a:xfrm>
          <a:prstGeom prst="roundRect">
            <a:avLst>
              <a:gd name="adj" fmla="val 17238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RIXS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336572" y="1086597"/>
            <a:ext cx="1195428" cy="403144"/>
          </a:xfrm>
          <a:prstGeom prst="roundRect">
            <a:avLst>
              <a:gd name="adj" fmla="val 17238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 err="1">
                <a:solidFill>
                  <a:schemeClr val="tx1"/>
                </a:solidFill>
              </a:rPr>
              <a:t>nIXS</a:t>
            </a:r>
            <a:endParaRPr lang="en-US" sz="2000" dirty="0">
              <a:solidFill>
                <a:schemeClr val="tx1"/>
              </a:solidFill>
            </a:endParaRPr>
          </a:p>
        </p:txBody>
      </p:sp>
      <p:grpSp>
        <p:nvGrpSpPr>
          <p:cNvPr id="58" name="Group 57"/>
          <p:cNvGrpSpPr/>
          <p:nvPr/>
        </p:nvGrpSpPr>
        <p:grpSpPr>
          <a:xfrm>
            <a:off x="4950058" y="1933020"/>
            <a:ext cx="2139057" cy="4254548"/>
            <a:chOff x="-99908" y="1925406"/>
            <a:chExt cx="2139057" cy="4254548"/>
          </a:xfrm>
        </p:grpSpPr>
        <p:cxnSp>
          <p:nvCxnSpPr>
            <p:cNvPr id="59" name="Straight Connector 58"/>
            <p:cNvCxnSpPr/>
            <p:nvPr/>
          </p:nvCxnSpPr>
          <p:spPr>
            <a:xfrm>
              <a:off x="649885" y="5422599"/>
              <a:ext cx="1389264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>
              <a:off x="649885" y="5853734"/>
              <a:ext cx="1389264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flipV="1">
              <a:off x="649885" y="2517827"/>
              <a:ext cx="0" cy="3489984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Arrow Connector 61"/>
            <p:cNvCxnSpPr/>
            <p:nvPr/>
          </p:nvCxnSpPr>
          <p:spPr>
            <a:xfrm flipV="1">
              <a:off x="1476619" y="5065311"/>
              <a:ext cx="0" cy="652436"/>
            </a:xfrm>
            <a:prstGeom prst="straightConnector1">
              <a:avLst/>
            </a:prstGeom>
            <a:ln w="38100" cmpd="sng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62"/>
            <p:cNvCxnSpPr/>
            <p:nvPr/>
          </p:nvCxnSpPr>
          <p:spPr>
            <a:xfrm flipV="1">
              <a:off x="1671599" y="5527518"/>
              <a:ext cx="0" cy="652436"/>
            </a:xfrm>
            <a:prstGeom prst="straightConnector1">
              <a:avLst/>
            </a:prstGeom>
            <a:ln w="38100" cmpd="sng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Arrow Connector 63"/>
            <p:cNvCxnSpPr/>
            <p:nvPr/>
          </p:nvCxnSpPr>
          <p:spPr>
            <a:xfrm flipV="1">
              <a:off x="1888129" y="5072926"/>
              <a:ext cx="0" cy="652436"/>
            </a:xfrm>
            <a:prstGeom prst="straightConnector1">
              <a:avLst/>
            </a:prstGeom>
            <a:ln w="38100" cmpd="sng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Arrow Connector 64"/>
            <p:cNvCxnSpPr/>
            <p:nvPr/>
          </p:nvCxnSpPr>
          <p:spPr>
            <a:xfrm>
              <a:off x="849622" y="5065313"/>
              <a:ext cx="0" cy="652436"/>
            </a:xfrm>
            <a:prstGeom prst="straightConnector1">
              <a:avLst/>
            </a:prstGeom>
            <a:ln w="38100" cmpd="sng">
              <a:solidFill>
                <a:schemeClr val="accent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Arrow Connector 65"/>
            <p:cNvCxnSpPr/>
            <p:nvPr/>
          </p:nvCxnSpPr>
          <p:spPr>
            <a:xfrm>
              <a:off x="1261133" y="5065315"/>
              <a:ext cx="0" cy="652436"/>
            </a:xfrm>
            <a:prstGeom prst="straightConnector1">
              <a:avLst/>
            </a:prstGeom>
            <a:ln w="38100" cmpd="sng">
              <a:solidFill>
                <a:schemeClr val="accent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Delay 46"/>
            <p:cNvSpPr/>
            <p:nvPr/>
          </p:nvSpPr>
          <p:spPr>
            <a:xfrm rot="15986418">
              <a:off x="335776" y="3281273"/>
              <a:ext cx="2324134" cy="122612"/>
            </a:xfrm>
            <a:custGeom>
              <a:avLst/>
              <a:gdLst>
                <a:gd name="connsiteX0" fmla="*/ 0 w 822960"/>
                <a:gd name="connsiteY0" fmla="*/ 0 h 822960"/>
                <a:gd name="connsiteX1" fmla="*/ 411480 w 822960"/>
                <a:gd name="connsiteY1" fmla="*/ 0 h 822960"/>
                <a:gd name="connsiteX2" fmla="*/ 822960 w 822960"/>
                <a:gd name="connsiteY2" fmla="*/ 411480 h 822960"/>
                <a:gd name="connsiteX3" fmla="*/ 411480 w 822960"/>
                <a:gd name="connsiteY3" fmla="*/ 822960 h 822960"/>
                <a:gd name="connsiteX4" fmla="*/ 0 w 822960"/>
                <a:gd name="connsiteY4" fmla="*/ 822960 h 822960"/>
                <a:gd name="connsiteX5" fmla="*/ 0 w 822960"/>
                <a:gd name="connsiteY5" fmla="*/ 0 h 822960"/>
                <a:gd name="connsiteX0" fmla="*/ 0 w 935151"/>
                <a:gd name="connsiteY0" fmla="*/ 0 h 822960"/>
                <a:gd name="connsiteX1" fmla="*/ 411480 w 935151"/>
                <a:gd name="connsiteY1" fmla="*/ 0 h 822960"/>
                <a:gd name="connsiteX2" fmla="*/ 822960 w 935151"/>
                <a:gd name="connsiteY2" fmla="*/ 411480 h 822960"/>
                <a:gd name="connsiteX3" fmla="*/ 814705 w 935151"/>
                <a:gd name="connsiteY3" fmla="*/ 816610 h 822960"/>
                <a:gd name="connsiteX4" fmla="*/ 0 w 935151"/>
                <a:gd name="connsiteY4" fmla="*/ 822960 h 822960"/>
                <a:gd name="connsiteX5" fmla="*/ 0 w 935151"/>
                <a:gd name="connsiteY5" fmla="*/ 0 h 822960"/>
                <a:gd name="connsiteX0" fmla="*/ 0 w 935151"/>
                <a:gd name="connsiteY0" fmla="*/ 0 h 822960"/>
                <a:gd name="connsiteX1" fmla="*/ 411480 w 935151"/>
                <a:gd name="connsiteY1" fmla="*/ 0 h 822960"/>
                <a:gd name="connsiteX2" fmla="*/ 822960 w 935151"/>
                <a:gd name="connsiteY2" fmla="*/ 411480 h 822960"/>
                <a:gd name="connsiteX3" fmla="*/ 814705 w 935151"/>
                <a:gd name="connsiteY3" fmla="*/ 816610 h 822960"/>
                <a:gd name="connsiteX4" fmla="*/ 0 w 935151"/>
                <a:gd name="connsiteY4" fmla="*/ 822960 h 822960"/>
                <a:gd name="connsiteX5" fmla="*/ 0 w 935151"/>
                <a:gd name="connsiteY5" fmla="*/ 0 h 822960"/>
                <a:gd name="connsiteX0" fmla="*/ 0 w 934064"/>
                <a:gd name="connsiteY0" fmla="*/ 0 h 822960"/>
                <a:gd name="connsiteX1" fmla="*/ 411480 w 934064"/>
                <a:gd name="connsiteY1" fmla="*/ 0 h 822960"/>
                <a:gd name="connsiteX2" fmla="*/ 819785 w 934064"/>
                <a:gd name="connsiteY2" fmla="*/ 478155 h 822960"/>
                <a:gd name="connsiteX3" fmla="*/ 814705 w 934064"/>
                <a:gd name="connsiteY3" fmla="*/ 816610 h 822960"/>
                <a:gd name="connsiteX4" fmla="*/ 0 w 934064"/>
                <a:gd name="connsiteY4" fmla="*/ 822960 h 822960"/>
                <a:gd name="connsiteX5" fmla="*/ 0 w 934064"/>
                <a:gd name="connsiteY5" fmla="*/ 0 h 822960"/>
                <a:gd name="connsiteX0" fmla="*/ 0 w 944312"/>
                <a:gd name="connsiteY0" fmla="*/ 0 h 822960"/>
                <a:gd name="connsiteX1" fmla="*/ 411480 w 944312"/>
                <a:gd name="connsiteY1" fmla="*/ 0 h 822960"/>
                <a:gd name="connsiteX2" fmla="*/ 819785 w 944312"/>
                <a:gd name="connsiteY2" fmla="*/ 478155 h 822960"/>
                <a:gd name="connsiteX3" fmla="*/ 814705 w 944312"/>
                <a:gd name="connsiteY3" fmla="*/ 816610 h 822960"/>
                <a:gd name="connsiteX4" fmla="*/ 0 w 944312"/>
                <a:gd name="connsiteY4" fmla="*/ 822960 h 822960"/>
                <a:gd name="connsiteX5" fmla="*/ 0 w 944312"/>
                <a:gd name="connsiteY5" fmla="*/ 0 h 822960"/>
                <a:gd name="connsiteX0" fmla="*/ 0 w 938492"/>
                <a:gd name="connsiteY0" fmla="*/ 0 h 822960"/>
                <a:gd name="connsiteX1" fmla="*/ 411480 w 938492"/>
                <a:gd name="connsiteY1" fmla="*/ 0 h 822960"/>
                <a:gd name="connsiteX2" fmla="*/ 803910 w 938492"/>
                <a:gd name="connsiteY2" fmla="*/ 614680 h 822960"/>
                <a:gd name="connsiteX3" fmla="*/ 814705 w 938492"/>
                <a:gd name="connsiteY3" fmla="*/ 816610 h 822960"/>
                <a:gd name="connsiteX4" fmla="*/ 0 w 938492"/>
                <a:gd name="connsiteY4" fmla="*/ 822960 h 822960"/>
                <a:gd name="connsiteX5" fmla="*/ 0 w 938492"/>
                <a:gd name="connsiteY5" fmla="*/ 0 h 822960"/>
                <a:gd name="connsiteX0" fmla="*/ 0 w 937579"/>
                <a:gd name="connsiteY0" fmla="*/ 0 h 822960"/>
                <a:gd name="connsiteX1" fmla="*/ 411480 w 937579"/>
                <a:gd name="connsiteY1" fmla="*/ 0 h 822960"/>
                <a:gd name="connsiteX2" fmla="*/ 803910 w 937579"/>
                <a:gd name="connsiteY2" fmla="*/ 614680 h 822960"/>
                <a:gd name="connsiteX3" fmla="*/ 814705 w 937579"/>
                <a:gd name="connsiteY3" fmla="*/ 816610 h 822960"/>
                <a:gd name="connsiteX4" fmla="*/ 0 w 937579"/>
                <a:gd name="connsiteY4" fmla="*/ 822960 h 822960"/>
                <a:gd name="connsiteX5" fmla="*/ 0 w 937579"/>
                <a:gd name="connsiteY5" fmla="*/ 0 h 822960"/>
                <a:gd name="connsiteX0" fmla="*/ 0 w 969381"/>
                <a:gd name="connsiteY0" fmla="*/ 0 h 822960"/>
                <a:gd name="connsiteX1" fmla="*/ 411480 w 969381"/>
                <a:gd name="connsiteY1" fmla="*/ 0 h 822960"/>
                <a:gd name="connsiteX2" fmla="*/ 803910 w 969381"/>
                <a:gd name="connsiteY2" fmla="*/ 614680 h 822960"/>
                <a:gd name="connsiteX3" fmla="*/ 814705 w 969381"/>
                <a:gd name="connsiteY3" fmla="*/ 816610 h 822960"/>
                <a:gd name="connsiteX4" fmla="*/ 0 w 969381"/>
                <a:gd name="connsiteY4" fmla="*/ 822960 h 822960"/>
                <a:gd name="connsiteX5" fmla="*/ 0 w 969381"/>
                <a:gd name="connsiteY5" fmla="*/ 0 h 822960"/>
                <a:gd name="connsiteX0" fmla="*/ 0 w 965809"/>
                <a:gd name="connsiteY0" fmla="*/ 0 h 822960"/>
                <a:gd name="connsiteX1" fmla="*/ 411480 w 965809"/>
                <a:gd name="connsiteY1" fmla="*/ 0 h 822960"/>
                <a:gd name="connsiteX2" fmla="*/ 803910 w 965809"/>
                <a:gd name="connsiteY2" fmla="*/ 614680 h 822960"/>
                <a:gd name="connsiteX3" fmla="*/ 821055 w 965809"/>
                <a:gd name="connsiteY3" fmla="*/ 816610 h 822960"/>
                <a:gd name="connsiteX4" fmla="*/ 0 w 965809"/>
                <a:gd name="connsiteY4" fmla="*/ 822960 h 822960"/>
                <a:gd name="connsiteX5" fmla="*/ 0 w 965809"/>
                <a:gd name="connsiteY5" fmla="*/ 0 h 822960"/>
                <a:gd name="connsiteX0" fmla="*/ 0 w 977388"/>
                <a:gd name="connsiteY0" fmla="*/ 0 h 822960"/>
                <a:gd name="connsiteX1" fmla="*/ 411480 w 977388"/>
                <a:gd name="connsiteY1" fmla="*/ 0 h 822960"/>
                <a:gd name="connsiteX2" fmla="*/ 803910 w 977388"/>
                <a:gd name="connsiteY2" fmla="*/ 614680 h 822960"/>
                <a:gd name="connsiteX3" fmla="*/ 821055 w 977388"/>
                <a:gd name="connsiteY3" fmla="*/ 816610 h 822960"/>
                <a:gd name="connsiteX4" fmla="*/ 0 w 977388"/>
                <a:gd name="connsiteY4" fmla="*/ 822960 h 822960"/>
                <a:gd name="connsiteX5" fmla="*/ 0 w 977388"/>
                <a:gd name="connsiteY5" fmla="*/ 0 h 822960"/>
                <a:gd name="connsiteX0" fmla="*/ 0 w 966844"/>
                <a:gd name="connsiteY0" fmla="*/ 0 h 822960"/>
                <a:gd name="connsiteX1" fmla="*/ 386538 w 966844"/>
                <a:gd name="connsiteY1" fmla="*/ 0 h 822960"/>
                <a:gd name="connsiteX2" fmla="*/ 803910 w 966844"/>
                <a:gd name="connsiteY2" fmla="*/ 614680 h 822960"/>
                <a:gd name="connsiteX3" fmla="*/ 821055 w 966844"/>
                <a:gd name="connsiteY3" fmla="*/ 816610 h 822960"/>
                <a:gd name="connsiteX4" fmla="*/ 0 w 966844"/>
                <a:gd name="connsiteY4" fmla="*/ 822960 h 822960"/>
                <a:gd name="connsiteX5" fmla="*/ 0 w 966844"/>
                <a:gd name="connsiteY5" fmla="*/ 0 h 822960"/>
                <a:gd name="connsiteX0" fmla="*/ 0 w 966844"/>
                <a:gd name="connsiteY0" fmla="*/ 0 h 822960"/>
                <a:gd name="connsiteX1" fmla="*/ 386538 w 966844"/>
                <a:gd name="connsiteY1" fmla="*/ 0 h 822960"/>
                <a:gd name="connsiteX2" fmla="*/ 803910 w 966844"/>
                <a:gd name="connsiteY2" fmla="*/ 614680 h 822960"/>
                <a:gd name="connsiteX3" fmla="*/ 821055 w 966844"/>
                <a:gd name="connsiteY3" fmla="*/ 816610 h 822960"/>
                <a:gd name="connsiteX4" fmla="*/ 0 w 966844"/>
                <a:gd name="connsiteY4" fmla="*/ 822960 h 822960"/>
                <a:gd name="connsiteX5" fmla="*/ 0 w 966844"/>
                <a:gd name="connsiteY5" fmla="*/ 0 h 822960"/>
                <a:gd name="connsiteX0" fmla="*/ 0 w 973811"/>
                <a:gd name="connsiteY0" fmla="*/ 0 h 822960"/>
                <a:gd name="connsiteX1" fmla="*/ 386538 w 973811"/>
                <a:gd name="connsiteY1" fmla="*/ 0 h 822960"/>
                <a:gd name="connsiteX2" fmla="*/ 803910 w 973811"/>
                <a:gd name="connsiteY2" fmla="*/ 614680 h 822960"/>
                <a:gd name="connsiteX3" fmla="*/ 821055 w 973811"/>
                <a:gd name="connsiteY3" fmla="*/ 816610 h 822960"/>
                <a:gd name="connsiteX4" fmla="*/ 0 w 973811"/>
                <a:gd name="connsiteY4" fmla="*/ 822960 h 822960"/>
                <a:gd name="connsiteX5" fmla="*/ 0 w 973811"/>
                <a:gd name="connsiteY5" fmla="*/ 0 h 822960"/>
                <a:gd name="connsiteX0" fmla="*/ 0 w 976603"/>
                <a:gd name="connsiteY0" fmla="*/ 0 h 822960"/>
                <a:gd name="connsiteX1" fmla="*/ 386538 w 976603"/>
                <a:gd name="connsiteY1" fmla="*/ 0 h 822960"/>
                <a:gd name="connsiteX2" fmla="*/ 803910 w 976603"/>
                <a:gd name="connsiteY2" fmla="*/ 614680 h 822960"/>
                <a:gd name="connsiteX3" fmla="*/ 821055 w 976603"/>
                <a:gd name="connsiteY3" fmla="*/ 816610 h 822960"/>
                <a:gd name="connsiteX4" fmla="*/ 0 w 976603"/>
                <a:gd name="connsiteY4" fmla="*/ 822960 h 822960"/>
                <a:gd name="connsiteX5" fmla="*/ 0 w 976603"/>
                <a:gd name="connsiteY5" fmla="*/ 0 h 822960"/>
                <a:gd name="connsiteX0" fmla="*/ 0 w 969946"/>
                <a:gd name="connsiteY0" fmla="*/ 0 h 822960"/>
                <a:gd name="connsiteX1" fmla="*/ 386538 w 969946"/>
                <a:gd name="connsiteY1" fmla="*/ 0 h 822960"/>
                <a:gd name="connsiteX2" fmla="*/ 803910 w 969946"/>
                <a:gd name="connsiteY2" fmla="*/ 614680 h 822960"/>
                <a:gd name="connsiteX3" fmla="*/ 825212 w 969946"/>
                <a:gd name="connsiteY3" fmla="*/ 816610 h 822960"/>
                <a:gd name="connsiteX4" fmla="*/ 0 w 969946"/>
                <a:gd name="connsiteY4" fmla="*/ 822960 h 822960"/>
                <a:gd name="connsiteX5" fmla="*/ 0 w 969946"/>
                <a:gd name="connsiteY5" fmla="*/ 0 h 822960"/>
                <a:gd name="connsiteX0" fmla="*/ 0 w 975746"/>
                <a:gd name="connsiteY0" fmla="*/ 0 h 822960"/>
                <a:gd name="connsiteX1" fmla="*/ 386538 w 975746"/>
                <a:gd name="connsiteY1" fmla="*/ 0 h 822960"/>
                <a:gd name="connsiteX2" fmla="*/ 803910 w 975746"/>
                <a:gd name="connsiteY2" fmla="*/ 614680 h 822960"/>
                <a:gd name="connsiteX3" fmla="*/ 825212 w 975746"/>
                <a:gd name="connsiteY3" fmla="*/ 816610 h 822960"/>
                <a:gd name="connsiteX4" fmla="*/ 0 w 975746"/>
                <a:gd name="connsiteY4" fmla="*/ 822960 h 822960"/>
                <a:gd name="connsiteX5" fmla="*/ 0 w 975746"/>
                <a:gd name="connsiteY5" fmla="*/ 0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59860 w 975746"/>
                <a:gd name="connsiteY4" fmla="*/ 119946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1663 w 975746"/>
                <a:gd name="connsiteY4" fmla="*/ 7497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1663 w 975746"/>
                <a:gd name="connsiteY4" fmla="*/ 7497 h 822960"/>
                <a:gd name="connsiteX0" fmla="*/ 386538 w 932530"/>
                <a:gd name="connsiteY0" fmla="*/ 0 h 822960"/>
                <a:gd name="connsiteX1" fmla="*/ 614365 w 932530"/>
                <a:gd name="connsiteY1" fmla="*/ 535550 h 822960"/>
                <a:gd name="connsiteX2" fmla="*/ 825212 w 932530"/>
                <a:gd name="connsiteY2" fmla="*/ 816610 h 822960"/>
                <a:gd name="connsiteX3" fmla="*/ 0 w 932530"/>
                <a:gd name="connsiteY3" fmla="*/ 822960 h 822960"/>
                <a:gd name="connsiteX4" fmla="*/ 1663 w 932530"/>
                <a:gd name="connsiteY4" fmla="*/ 7497 h 822960"/>
                <a:gd name="connsiteX0" fmla="*/ 386538 w 689638"/>
                <a:gd name="connsiteY0" fmla="*/ 0 h 822960"/>
                <a:gd name="connsiteX1" fmla="*/ 614365 w 689638"/>
                <a:gd name="connsiteY1" fmla="*/ 535550 h 822960"/>
                <a:gd name="connsiteX2" fmla="*/ 519025 w 689638"/>
                <a:gd name="connsiteY2" fmla="*/ 820775 h 822960"/>
                <a:gd name="connsiteX3" fmla="*/ 0 w 689638"/>
                <a:gd name="connsiteY3" fmla="*/ 822960 h 822960"/>
                <a:gd name="connsiteX4" fmla="*/ 1663 w 689638"/>
                <a:gd name="connsiteY4" fmla="*/ 7497 h 822960"/>
                <a:gd name="connsiteX0" fmla="*/ 386538 w 708160"/>
                <a:gd name="connsiteY0" fmla="*/ 0 h 822960"/>
                <a:gd name="connsiteX1" fmla="*/ 614365 w 708160"/>
                <a:gd name="connsiteY1" fmla="*/ 535550 h 822960"/>
                <a:gd name="connsiteX2" fmla="*/ 519025 w 708160"/>
                <a:gd name="connsiteY2" fmla="*/ 820775 h 822960"/>
                <a:gd name="connsiteX3" fmla="*/ 0 w 708160"/>
                <a:gd name="connsiteY3" fmla="*/ 822960 h 822960"/>
                <a:gd name="connsiteX4" fmla="*/ 1663 w 708160"/>
                <a:gd name="connsiteY4" fmla="*/ 7497 h 822960"/>
                <a:gd name="connsiteX0" fmla="*/ 386538 w 708160"/>
                <a:gd name="connsiteY0" fmla="*/ 0 h 822960"/>
                <a:gd name="connsiteX1" fmla="*/ 614365 w 708160"/>
                <a:gd name="connsiteY1" fmla="*/ 535550 h 822960"/>
                <a:gd name="connsiteX2" fmla="*/ 519025 w 708160"/>
                <a:gd name="connsiteY2" fmla="*/ 820775 h 822960"/>
                <a:gd name="connsiteX3" fmla="*/ 0 w 708160"/>
                <a:gd name="connsiteY3" fmla="*/ 822960 h 822960"/>
                <a:gd name="connsiteX4" fmla="*/ 1663 w 708160"/>
                <a:gd name="connsiteY4" fmla="*/ 7497 h 822960"/>
                <a:gd name="connsiteX0" fmla="*/ 386538 w 745430"/>
                <a:gd name="connsiteY0" fmla="*/ 0 h 822960"/>
                <a:gd name="connsiteX1" fmla="*/ 614365 w 745430"/>
                <a:gd name="connsiteY1" fmla="*/ 535550 h 822960"/>
                <a:gd name="connsiteX2" fmla="*/ 519025 w 745430"/>
                <a:gd name="connsiteY2" fmla="*/ 820775 h 822960"/>
                <a:gd name="connsiteX3" fmla="*/ 0 w 745430"/>
                <a:gd name="connsiteY3" fmla="*/ 822960 h 822960"/>
                <a:gd name="connsiteX4" fmla="*/ 1663 w 745430"/>
                <a:gd name="connsiteY4" fmla="*/ 7497 h 822960"/>
                <a:gd name="connsiteX0" fmla="*/ 346963 w 691795"/>
                <a:gd name="connsiteY0" fmla="*/ 0 h 968727"/>
                <a:gd name="connsiteX1" fmla="*/ 614365 w 691795"/>
                <a:gd name="connsiteY1" fmla="*/ 681317 h 968727"/>
                <a:gd name="connsiteX2" fmla="*/ 519025 w 691795"/>
                <a:gd name="connsiteY2" fmla="*/ 966542 h 968727"/>
                <a:gd name="connsiteX3" fmla="*/ 0 w 691795"/>
                <a:gd name="connsiteY3" fmla="*/ 968727 h 968727"/>
                <a:gd name="connsiteX4" fmla="*/ 1663 w 691795"/>
                <a:gd name="connsiteY4" fmla="*/ 153264 h 968727"/>
                <a:gd name="connsiteX0" fmla="*/ 346963 w 691795"/>
                <a:gd name="connsiteY0" fmla="*/ 9163 h 977890"/>
                <a:gd name="connsiteX1" fmla="*/ 614365 w 691795"/>
                <a:gd name="connsiteY1" fmla="*/ 690480 h 977890"/>
                <a:gd name="connsiteX2" fmla="*/ 519025 w 691795"/>
                <a:gd name="connsiteY2" fmla="*/ 975705 h 977890"/>
                <a:gd name="connsiteX3" fmla="*/ 0 w 691795"/>
                <a:gd name="connsiteY3" fmla="*/ 977890 h 977890"/>
                <a:gd name="connsiteX4" fmla="*/ 1663 w 691795"/>
                <a:gd name="connsiteY4" fmla="*/ 0 h 977890"/>
                <a:gd name="connsiteX0" fmla="*/ 346963 w 691795"/>
                <a:gd name="connsiteY0" fmla="*/ 9163 h 977890"/>
                <a:gd name="connsiteX1" fmla="*/ 614365 w 691795"/>
                <a:gd name="connsiteY1" fmla="*/ 690480 h 977890"/>
                <a:gd name="connsiteX2" fmla="*/ 519025 w 691795"/>
                <a:gd name="connsiteY2" fmla="*/ 975705 h 977890"/>
                <a:gd name="connsiteX3" fmla="*/ 0 w 691795"/>
                <a:gd name="connsiteY3" fmla="*/ 977890 h 977890"/>
                <a:gd name="connsiteX4" fmla="*/ 1663 w 691795"/>
                <a:gd name="connsiteY4" fmla="*/ 0 h 977890"/>
                <a:gd name="connsiteX0" fmla="*/ 346963 w 673753"/>
                <a:gd name="connsiteY0" fmla="*/ 9163 h 977890"/>
                <a:gd name="connsiteX1" fmla="*/ 566458 w 673753"/>
                <a:gd name="connsiteY1" fmla="*/ 732127 h 977890"/>
                <a:gd name="connsiteX2" fmla="*/ 519025 w 673753"/>
                <a:gd name="connsiteY2" fmla="*/ 975705 h 977890"/>
                <a:gd name="connsiteX3" fmla="*/ 0 w 673753"/>
                <a:gd name="connsiteY3" fmla="*/ 977890 h 977890"/>
                <a:gd name="connsiteX4" fmla="*/ 1663 w 673753"/>
                <a:gd name="connsiteY4" fmla="*/ 0 h 977890"/>
                <a:gd name="connsiteX0" fmla="*/ 346963 w 680947"/>
                <a:gd name="connsiteY0" fmla="*/ 9163 h 977890"/>
                <a:gd name="connsiteX1" fmla="*/ 566458 w 680947"/>
                <a:gd name="connsiteY1" fmla="*/ 732127 h 977890"/>
                <a:gd name="connsiteX2" fmla="*/ 519025 w 680947"/>
                <a:gd name="connsiteY2" fmla="*/ 975705 h 977890"/>
                <a:gd name="connsiteX3" fmla="*/ 0 w 680947"/>
                <a:gd name="connsiteY3" fmla="*/ 977890 h 977890"/>
                <a:gd name="connsiteX4" fmla="*/ 1663 w 680947"/>
                <a:gd name="connsiteY4" fmla="*/ 0 h 977890"/>
                <a:gd name="connsiteX0" fmla="*/ 346963 w 730933"/>
                <a:gd name="connsiteY0" fmla="*/ 9163 h 977890"/>
                <a:gd name="connsiteX1" fmla="*/ 566458 w 730933"/>
                <a:gd name="connsiteY1" fmla="*/ 732127 h 977890"/>
                <a:gd name="connsiteX2" fmla="*/ 519025 w 730933"/>
                <a:gd name="connsiteY2" fmla="*/ 975705 h 977890"/>
                <a:gd name="connsiteX3" fmla="*/ 0 w 730933"/>
                <a:gd name="connsiteY3" fmla="*/ 977890 h 977890"/>
                <a:gd name="connsiteX4" fmla="*/ 1663 w 730933"/>
                <a:gd name="connsiteY4" fmla="*/ 0 h 977890"/>
                <a:gd name="connsiteX0" fmla="*/ 346963 w 813803"/>
                <a:gd name="connsiteY0" fmla="*/ 9163 h 977890"/>
                <a:gd name="connsiteX1" fmla="*/ 566458 w 813803"/>
                <a:gd name="connsiteY1" fmla="*/ 732127 h 977890"/>
                <a:gd name="connsiteX2" fmla="*/ 519025 w 813803"/>
                <a:gd name="connsiteY2" fmla="*/ 975705 h 977890"/>
                <a:gd name="connsiteX3" fmla="*/ 0 w 813803"/>
                <a:gd name="connsiteY3" fmla="*/ 977890 h 977890"/>
                <a:gd name="connsiteX4" fmla="*/ 1663 w 813803"/>
                <a:gd name="connsiteY4" fmla="*/ 0 h 977890"/>
                <a:gd name="connsiteX0" fmla="*/ 346963 w 815467"/>
                <a:gd name="connsiteY0" fmla="*/ 9163 h 977890"/>
                <a:gd name="connsiteX1" fmla="*/ 570624 w 815467"/>
                <a:gd name="connsiteY1" fmla="*/ 757116 h 977890"/>
                <a:gd name="connsiteX2" fmla="*/ 519025 w 815467"/>
                <a:gd name="connsiteY2" fmla="*/ 975705 h 977890"/>
                <a:gd name="connsiteX3" fmla="*/ 0 w 815467"/>
                <a:gd name="connsiteY3" fmla="*/ 977890 h 977890"/>
                <a:gd name="connsiteX4" fmla="*/ 1663 w 815467"/>
                <a:gd name="connsiteY4" fmla="*/ 0 h 977890"/>
                <a:gd name="connsiteX0" fmla="*/ 346963 w 846834"/>
                <a:gd name="connsiteY0" fmla="*/ 9163 h 977890"/>
                <a:gd name="connsiteX1" fmla="*/ 570624 w 846834"/>
                <a:gd name="connsiteY1" fmla="*/ 757116 h 977890"/>
                <a:gd name="connsiteX2" fmla="*/ 519025 w 846834"/>
                <a:gd name="connsiteY2" fmla="*/ 975705 h 977890"/>
                <a:gd name="connsiteX3" fmla="*/ 0 w 846834"/>
                <a:gd name="connsiteY3" fmla="*/ 977890 h 977890"/>
                <a:gd name="connsiteX4" fmla="*/ 1663 w 846834"/>
                <a:gd name="connsiteY4" fmla="*/ 0 h 977890"/>
                <a:gd name="connsiteX0" fmla="*/ 346963 w 846834"/>
                <a:gd name="connsiteY0" fmla="*/ 9163 h 977890"/>
                <a:gd name="connsiteX1" fmla="*/ 570624 w 846834"/>
                <a:gd name="connsiteY1" fmla="*/ 757116 h 977890"/>
                <a:gd name="connsiteX2" fmla="*/ 519025 w 846834"/>
                <a:gd name="connsiteY2" fmla="*/ 975705 h 977890"/>
                <a:gd name="connsiteX3" fmla="*/ 0 w 846834"/>
                <a:gd name="connsiteY3" fmla="*/ 977890 h 977890"/>
                <a:gd name="connsiteX4" fmla="*/ 1663 w 846834"/>
                <a:gd name="connsiteY4" fmla="*/ 0 h 977890"/>
                <a:gd name="connsiteX0" fmla="*/ 349046 w 765461"/>
                <a:gd name="connsiteY0" fmla="*/ 13327 h 977890"/>
                <a:gd name="connsiteX1" fmla="*/ 570624 w 765461"/>
                <a:gd name="connsiteY1" fmla="*/ 757116 h 977890"/>
                <a:gd name="connsiteX2" fmla="*/ 519025 w 765461"/>
                <a:gd name="connsiteY2" fmla="*/ 975705 h 977890"/>
                <a:gd name="connsiteX3" fmla="*/ 0 w 765461"/>
                <a:gd name="connsiteY3" fmla="*/ 977890 h 977890"/>
                <a:gd name="connsiteX4" fmla="*/ 1663 w 765461"/>
                <a:gd name="connsiteY4" fmla="*/ 0 h 977890"/>
                <a:gd name="connsiteX0" fmla="*/ 349046 w 781069"/>
                <a:gd name="connsiteY0" fmla="*/ 13327 h 977890"/>
                <a:gd name="connsiteX1" fmla="*/ 570624 w 781069"/>
                <a:gd name="connsiteY1" fmla="*/ 757116 h 977890"/>
                <a:gd name="connsiteX2" fmla="*/ 519025 w 781069"/>
                <a:gd name="connsiteY2" fmla="*/ 975705 h 977890"/>
                <a:gd name="connsiteX3" fmla="*/ 0 w 781069"/>
                <a:gd name="connsiteY3" fmla="*/ 977890 h 977890"/>
                <a:gd name="connsiteX4" fmla="*/ 1663 w 781069"/>
                <a:gd name="connsiteY4" fmla="*/ 0 h 977890"/>
                <a:gd name="connsiteX0" fmla="*/ 2107021 w 2107021"/>
                <a:gd name="connsiteY0" fmla="*/ 0 h 2555057"/>
                <a:gd name="connsiteX1" fmla="*/ 570624 w 2107021"/>
                <a:gd name="connsiteY1" fmla="*/ 2293086 h 2555057"/>
                <a:gd name="connsiteX2" fmla="*/ 519025 w 2107021"/>
                <a:gd name="connsiteY2" fmla="*/ 2511675 h 2555057"/>
                <a:gd name="connsiteX3" fmla="*/ 0 w 2107021"/>
                <a:gd name="connsiteY3" fmla="*/ 2513860 h 2555057"/>
                <a:gd name="connsiteX4" fmla="*/ 1663 w 2107021"/>
                <a:gd name="connsiteY4" fmla="*/ 1535970 h 2555057"/>
                <a:gd name="connsiteX0" fmla="*/ 2107021 w 2107021"/>
                <a:gd name="connsiteY0" fmla="*/ 0 h 2513860"/>
                <a:gd name="connsiteX1" fmla="*/ 570624 w 2107021"/>
                <a:gd name="connsiteY1" fmla="*/ 2293086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570624 w 2107021"/>
                <a:gd name="connsiteY1" fmla="*/ 2293086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1403787 w 2107021"/>
                <a:gd name="connsiteY1" fmla="*/ 960357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1403787 w 2107021"/>
                <a:gd name="connsiteY1" fmla="*/ 960357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0" fmla="*/ 1154751 w 1154751"/>
                <a:gd name="connsiteY0" fmla="*/ 0 h 1395514"/>
                <a:gd name="connsiteX1" fmla="*/ 451517 w 1154751"/>
                <a:gd name="connsiteY1" fmla="*/ 960357 h 1395514"/>
                <a:gd name="connsiteX2" fmla="*/ 0 w 1154751"/>
                <a:gd name="connsiteY2" fmla="*/ 1395514 h 1395514"/>
                <a:gd name="connsiteX0" fmla="*/ 2187874 w 2187874"/>
                <a:gd name="connsiteY0" fmla="*/ 0 h 2295106"/>
                <a:gd name="connsiteX1" fmla="*/ 1484640 w 2187874"/>
                <a:gd name="connsiteY1" fmla="*/ 960357 h 2295106"/>
                <a:gd name="connsiteX2" fmla="*/ 0 w 2187874"/>
                <a:gd name="connsiteY2" fmla="*/ 2295106 h 2295106"/>
                <a:gd name="connsiteX0" fmla="*/ 2187874 w 2187874"/>
                <a:gd name="connsiteY0" fmla="*/ 0 h 2295465"/>
                <a:gd name="connsiteX1" fmla="*/ 1484640 w 2187874"/>
                <a:gd name="connsiteY1" fmla="*/ 960357 h 2295465"/>
                <a:gd name="connsiteX2" fmla="*/ 0 w 2187874"/>
                <a:gd name="connsiteY2" fmla="*/ 2295106 h 2295465"/>
                <a:gd name="connsiteX0" fmla="*/ 2187874 w 2187982"/>
                <a:gd name="connsiteY0" fmla="*/ 0 h 2295466"/>
                <a:gd name="connsiteX1" fmla="*/ 1484640 w 2187982"/>
                <a:gd name="connsiteY1" fmla="*/ 960357 h 2295466"/>
                <a:gd name="connsiteX2" fmla="*/ 0 w 2187982"/>
                <a:gd name="connsiteY2" fmla="*/ 2295106 h 2295466"/>
                <a:gd name="connsiteX0" fmla="*/ 2187874 w 2187952"/>
                <a:gd name="connsiteY0" fmla="*/ 0 h 2295943"/>
                <a:gd name="connsiteX1" fmla="*/ 1351334 w 2187952"/>
                <a:gd name="connsiteY1" fmla="*/ 1526766 h 2295943"/>
                <a:gd name="connsiteX2" fmla="*/ 0 w 2187952"/>
                <a:gd name="connsiteY2" fmla="*/ 2295106 h 2295943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281605 w 2281605"/>
                <a:gd name="connsiteY0" fmla="*/ 0 h 2157668"/>
                <a:gd name="connsiteX1" fmla="*/ 0 w 2281605"/>
                <a:gd name="connsiteY1" fmla="*/ 2157668 h 2157668"/>
                <a:gd name="connsiteX0" fmla="*/ 2286225 w 2286225"/>
                <a:gd name="connsiteY0" fmla="*/ 0 h 369997"/>
                <a:gd name="connsiteX1" fmla="*/ 0 w 2286225"/>
                <a:gd name="connsiteY1" fmla="*/ 315 h 369997"/>
                <a:gd name="connsiteX0" fmla="*/ 2286225 w 2286225"/>
                <a:gd name="connsiteY0" fmla="*/ 0 h 3535"/>
                <a:gd name="connsiteX1" fmla="*/ 0 w 2286225"/>
                <a:gd name="connsiteY1" fmla="*/ 315 h 3535"/>
                <a:gd name="connsiteX0" fmla="*/ 10000 w 10000"/>
                <a:gd name="connsiteY0" fmla="*/ 4965 h 10824"/>
                <a:gd name="connsiteX1" fmla="*/ 0 w 10000"/>
                <a:gd name="connsiteY1" fmla="*/ 5856 h 10824"/>
                <a:gd name="connsiteX0" fmla="*/ 10439 w 10439"/>
                <a:gd name="connsiteY0" fmla="*/ 45652 h 51511"/>
                <a:gd name="connsiteX1" fmla="*/ 439 w 10439"/>
                <a:gd name="connsiteY1" fmla="*/ 46543 h 51511"/>
                <a:gd name="connsiteX2" fmla="*/ 1810 w 10439"/>
                <a:gd name="connsiteY2" fmla="*/ 0 h 51511"/>
                <a:gd name="connsiteX0" fmla="*/ 10506 w 10506"/>
                <a:gd name="connsiteY0" fmla="*/ 45652 h 852596"/>
                <a:gd name="connsiteX1" fmla="*/ 506 w 10506"/>
                <a:gd name="connsiteY1" fmla="*/ 46543 h 852596"/>
                <a:gd name="connsiteX2" fmla="*/ 1877 w 10506"/>
                <a:gd name="connsiteY2" fmla="*/ 0 h 852596"/>
                <a:gd name="connsiteX0" fmla="*/ 10657 w 10657"/>
                <a:gd name="connsiteY0" fmla="*/ 4969 h 1599840"/>
                <a:gd name="connsiteX1" fmla="*/ 657 w 10657"/>
                <a:gd name="connsiteY1" fmla="*/ 5860 h 1599840"/>
                <a:gd name="connsiteX2" fmla="*/ 1280 w 10657"/>
                <a:gd name="connsiteY2" fmla="*/ 948943 h 1599840"/>
                <a:gd name="connsiteX0" fmla="*/ 10657 w 10657"/>
                <a:gd name="connsiteY0" fmla="*/ 77119 h 1671990"/>
                <a:gd name="connsiteX1" fmla="*/ 2210 w 10657"/>
                <a:gd name="connsiteY1" fmla="*/ 55025 h 1671990"/>
                <a:gd name="connsiteX2" fmla="*/ 657 w 10657"/>
                <a:gd name="connsiteY2" fmla="*/ 78010 h 1671990"/>
                <a:gd name="connsiteX3" fmla="*/ 1280 w 10657"/>
                <a:gd name="connsiteY3" fmla="*/ 1021093 h 1671990"/>
                <a:gd name="connsiteX0" fmla="*/ 10657 w 10657"/>
                <a:gd name="connsiteY0" fmla="*/ 776095 h 2370966"/>
                <a:gd name="connsiteX1" fmla="*/ 2493 w 10657"/>
                <a:gd name="connsiteY1" fmla="*/ 0 h 2370966"/>
                <a:gd name="connsiteX2" fmla="*/ 657 w 10657"/>
                <a:gd name="connsiteY2" fmla="*/ 776986 h 2370966"/>
                <a:gd name="connsiteX3" fmla="*/ 1280 w 10657"/>
                <a:gd name="connsiteY3" fmla="*/ 1720069 h 2370966"/>
                <a:gd name="connsiteX0" fmla="*/ 10657 w 10657"/>
                <a:gd name="connsiteY0" fmla="*/ 806771 h 2401642"/>
                <a:gd name="connsiteX1" fmla="*/ 4837 w 10657"/>
                <a:gd name="connsiteY1" fmla="*/ 219180 h 2401642"/>
                <a:gd name="connsiteX2" fmla="*/ 2493 w 10657"/>
                <a:gd name="connsiteY2" fmla="*/ 30676 h 2401642"/>
                <a:gd name="connsiteX3" fmla="*/ 657 w 10657"/>
                <a:gd name="connsiteY3" fmla="*/ 807662 h 2401642"/>
                <a:gd name="connsiteX4" fmla="*/ 1280 w 10657"/>
                <a:gd name="connsiteY4" fmla="*/ 1750745 h 2401642"/>
                <a:gd name="connsiteX0" fmla="*/ 10657 w 10657"/>
                <a:gd name="connsiteY0" fmla="*/ 784949 h 2379820"/>
                <a:gd name="connsiteX1" fmla="*/ 4413 w 10657"/>
                <a:gd name="connsiteY1" fmla="*/ 786421 h 2379820"/>
                <a:gd name="connsiteX2" fmla="*/ 2493 w 10657"/>
                <a:gd name="connsiteY2" fmla="*/ 8854 h 2379820"/>
                <a:gd name="connsiteX3" fmla="*/ 657 w 10657"/>
                <a:gd name="connsiteY3" fmla="*/ 785840 h 2379820"/>
                <a:gd name="connsiteX4" fmla="*/ 1280 w 10657"/>
                <a:gd name="connsiteY4" fmla="*/ 1728923 h 2379820"/>
                <a:gd name="connsiteX0" fmla="*/ 10657 w 10657"/>
                <a:gd name="connsiteY0" fmla="*/ 785034 h 2379905"/>
                <a:gd name="connsiteX1" fmla="*/ 6252 w 10657"/>
                <a:gd name="connsiteY1" fmla="*/ 833631 h 2379905"/>
                <a:gd name="connsiteX2" fmla="*/ 4413 w 10657"/>
                <a:gd name="connsiteY2" fmla="*/ 786506 h 2379905"/>
                <a:gd name="connsiteX3" fmla="*/ 2493 w 10657"/>
                <a:gd name="connsiteY3" fmla="*/ 8939 h 2379905"/>
                <a:gd name="connsiteX4" fmla="*/ 657 w 10657"/>
                <a:gd name="connsiteY4" fmla="*/ 785925 h 2379905"/>
                <a:gd name="connsiteX5" fmla="*/ 1280 w 10657"/>
                <a:gd name="connsiteY5" fmla="*/ 1729008 h 2379905"/>
                <a:gd name="connsiteX0" fmla="*/ 10657 w 10657"/>
                <a:gd name="connsiteY0" fmla="*/ 785038 h 2379909"/>
                <a:gd name="connsiteX1" fmla="*/ 7788 w 10657"/>
                <a:gd name="connsiteY1" fmla="*/ 810073 h 2379909"/>
                <a:gd name="connsiteX2" fmla="*/ 6252 w 10657"/>
                <a:gd name="connsiteY2" fmla="*/ 833635 h 2379909"/>
                <a:gd name="connsiteX3" fmla="*/ 4413 w 10657"/>
                <a:gd name="connsiteY3" fmla="*/ 786510 h 2379909"/>
                <a:gd name="connsiteX4" fmla="*/ 2493 w 10657"/>
                <a:gd name="connsiteY4" fmla="*/ 8943 h 2379909"/>
                <a:gd name="connsiteX5" fmla="*/ 657 w 10657"/>
                <a:gd name="connsiteY5" fmla="*/ 785929 h 2379909"/>
                <a:gd name="connsiteX6" fmla="*/ 1280 w 10657"/>
                <a:gd name="connsiteY6" fmla="*/ 1729012 h 2379909"/>
                <a:gd name="connsiteX0" fmla="*/ 10657 w 10657"/>
                <a:gd name="connsiteY0" fmla="*/ 785038 h 2379909"/>
                <a:gd name="connsiteX1" fmla="*/ 8980 w 10657"/>
                <a:gd name="connsiteY1" fmla="*/ 786514 h 2379909"/>
                <a:gd name="connsiteX2" fmla="*/ 7788 w 10657"/>
                <a:gd name="connsiteY2" fmla="*/ 810073 h 2379909"/>
                <a:gd name="connsiteX3" fmla="*/ 6252 w 10657"/>
                <a:gd name="connsiteY3" fmla="*/ 833635 h 2379909"/>
                <a:gd name="connsiteX4" fmla="*/ 4413 w 10657"/>
                <a:gd name="connsiteY4" fmla="*/ 786510 h 2379909"/>
                <a:gd name="connsiteX5" fmla="*/ 2493 w 10657"/>
                <a:gd name="connsiteY5" fmla="*/ 8943 h 2379909"/>
                <a:gd name="connsiteX6" fmla="*/ 657 w 10657"/>
                <a:gd name="connsiteY6" fmla="*/ 785929 h 2379909"/>
                <a:gd name="connsiteX7" fmla="*/ 1280 w 10657"/>
                <a:gd name="connsiteY7" fmla="*/ 1729012 h 2379909"/>
                <a:gd name="connsiteX0" fmla="*/ 15988 w 15988"/>
                <a:gd name="connsiteY0" fmla="*/ 8975855 h 9052345"/>
                <a:gd name="connsiteX1" fmla="*/ 14311 w 15988"/>
                <a:gd name="connsiteY1" fmla="*/ 8977331 h 9052345"/>
                <a:gd name="connsiteX2" fmla="*/ 13119 w 15988"/>
                <a:gd name="connsiteY2" fmla="*/ 9000890 h 9052345"/>
                <a:gd name="connsiteX3" fmla="*/ 11583 w 15988"/>
                <a:gd name="connsiteY3" fmla="*/ 9024452 h 9052345"/>
                <a:gd name="connsiteX4" fmla="*/ 9744 w 15988"/>
                <a:gd name="connsiteY4" fmla="*/ 8977327 h 9052345"/>
                <a:gd name="connsiteX5" fmla="*/ 7824 w 15988"/>
                <a:gd name="connsiteY5" fmla="*/ 8199760 h 9052345"/>
                <a:gd name="connsiteX6" fmla="*/ 5988 w 15988"/>
                <a:gd name="connsiteY6" fmla="*/ 8976746 h 9052345"/>
                <a:gd name="connsiteX7" fmla="*/ 84 w 15988"/>
                <a:gd name="connsiteY7" fmla="*/ 0 h 9052345"/>
                <a:gd name="connsiteX0" fmla="*/ 16315 w 16315"/>
                <a:gd name="connsiteY0" fmla="*/ 8975855 h 9052345"/>
                <a:gd name="connsiteX1" fmla="*/ 14638 w 16315"/>
                <a:gd name="connsiteY1" fmla="*/ 8977331 h 9052345"/>
                <a:gd name="connsiteX2" fmla="*/ 13446 w 16315"/>
                <a:gd name="connsiteY2" fmla="*/ 9000890 h 9052345"/>
                <a:gd name="connsiteX3" fmla="*/ 11910 w 16315"/>
                <a:gd name="connsiteY3" fmla="*/ 9024452 h 9052345"/>
                <a:gd name="connsiteX4" fmla="*/ 10071 w 16315"/>
                <a:gd name="connsiteY4" fmla="*/ 8977327 h 9052345"/>
                <a:gd name="connsiteX5" fmla="*/ 8151 w 16315"/>
                <a:gd name="connsiteY5" fmla="*/ 8199760 h 9052345"/>
                <a:gd name="connsiteX6" fmla="*/ 1445 w 16315"/>
                <a:gd name="connsiteY6" fmla="*/ 22980 h 9052345"/>
                <a:gd name="connsiteX7" fmla="*/ 411 w 16315"/>
                <a:gd name="connsiteY7" fmla="*/ 0 h 9052345"/>
                <a:gd name="connsiteX0" fmla="*/ 16315 w 16315"/>
                <a:gd name="connsiteY0" fmla="*/ 9542113 h 9618603"/>
                <a:gd name="connsiteX1" fmla="*/ 14638 w 16315"/>
                <a:gd name="connsiteY1" fmla="*/ 9543589 h 9618603"/>
                <a:gd name="connsiteX2" fmla="*/ 13446 w 16315"/>
                <a:gd name="connsiteY2" fmla="*/ 9567148 h 9618603"/>
                <a:gd name="connsiteX3" fmla="*/ 11910 w 16315"/>
                <a:gd name="connsiteY3" fmla="*/ 9590710 h 9618603"/>
                <a:gd name="connsiteX4" fmla="*/ 10071 w 16315"/>
                <a:gd name="connsiteY4" fmla="*/ 9543585 h 9618603"/>
                <a:gd name="connsiteX5" fmla="*/ 2533 w 16315"/>
                <a:gd name="connsiteY5" fmla="*/ 753 h 9618603"/>
                <a:gd name="connsiteX6" fmla="*/ 1445 w 16315"/>
                <a:gd name="connsiteY6" fmla="*/ 589238 h 9618603"/>
                <a:gd name="connsiteX7" fmla="*/ 411 w 16315"/>
                <a:gd name="connsiteY7" fmla="*/ 566258 h 9618603"/>
                <a:gd name="connsiteX0" fmla="*/ 16315 w 16315"/>
                <a:gd name="connsiteY0" fmla="*/ 9547011 h 9596120"/>
                <a:gd name="connsiteX1" fmla="*/ 14638 w 16315"/>
                <a:gd name="connsiteY1" fmla="*/ 9548487 h 9596120"/>
                <a:gd name="connsiteX2" fmla="*/ 13446 w 16315"/>
                <a:gd name="connsiteY2" fmla="*/ 9572046 h 9596120"/>
                <a:gd name="connsiteX3" fmla="*/ 11910 w 16315"/>
                <a:gd name="connsiteY3" fmla="*/ 9595608 h 9596120"/>
                <a:gd name="connsiteX4" fmla="*/ 3645 w 16315"/>
                <a:gd name="connsiteY4" fmla="*/ 1254470 h 9596120"/>
                <a:gd name="connsiteX5" fmla="*/ 2533 w 16315"/>
                <a:gd name="connsiteY5" fmla="*/ 5651 h 9596120"/>
                <a:gd name="connsiteX6" fmla="*/ 1445 w 16315"/>
                <a:gd name="connsiteY6" fmla="*/ 594136 h 9596120"/>
                <a:gd name="connsiteX7" fmla="*/ 411 w 16315"/>
                <a:gd name="connsiteY7" fmla="*/ 571156 h 9596120"/>
                <a:gd name="connsiteX0" fmla="*/ 16315 w 16315"/>
                <a:gd name="connsiteY0" fmla="*/ 9564926 h 9589964"/>
                <a:gd name="connsiteX1" fmla="*/ 14638 w 16315"/>
                <a:gd name="connsiteY1" fmla="*/ 9566402 h 9589964"/>
                <a:gd name="connsiteX2" fmla="*/ 13446 w 16315"/>
                <a:gd name="connsiteY2" fmla="*/ 9589961 h 9589964"/>
                <a:gd name="connsiteX3" fmla="*/ 4757 w 16315"/>
                <a:gd name="connsiteY3" fmla="*/ 7 h 9589964"/>
                <a:gd name="connsiteX4" fmla="*/ 3645 w 16315"/>
                <a:gd name="connsiteY4" fmla="*/ 1272385 h 9589964"/>
                <a:gd name="connsiteX5" fmla="*/ 2533 w 16315"/>
                <a:gd name="connsiteY5" fmla="*/ 23566 h 9589964"/>
                <a:gd name="connsiteX6" fmla="*/ 1445 w 16315"/>
                <a:gd name="connsiteY6" fmla="*/ 612051 h 9589964"/>
                <a:gd name="connsiteX7" fmla="*/ 411 w 16315"/>
                <a:gd name="connsiteY7" fmla="*/ 589071 h 9589964"/>
                <a:gd name="connsiteX0" fmla="*/ 16315 w 16315"/>
                <a:gd name="connsiteY0" fmla="*/ 9564926 h 9566401"/>
                <a:gd name="connsiteX1" fmla="*/ 14638 w 16315"/>
                <a:gd name="connsiteY1" fmla="*/ 9566402 h 9566401"/>
                <a:gd name="connsiteX2" fmla="*/ 5767 w 16315"/>
                <a:gd name="connsiteY2" fmla="*/ 1225259 h 9566401"/>
                <a:gd name="connsiteX3" fmla="*/ 4757 w 16315"/>
                <a:gd name="connsiteY3" fmla="*/ 7 h 9566401"/>
                <a:gd name="connsiteX4" fmla="*/ 3645 w 16315"/>
                <a:gd name="connsiteY4" fmla="*/ 1272385 h 9566401"/>
                <a:gd name="connsiteX5" fmla="*/ 2533 w 16315"/>
                <a:gd name="connsiteY5" fmla="*/ 23566 h 9566401"/>
                <a:gd name="connsiteX6" fmla="*/ 1445 w 16315"/>
                <a:gd name="connsiteY6" fmla="*/ 612051 h 9566401"/>
                <a:gd name="connsiteX7" fmla="*/ 411 w 16315"/>
                <a:gd name="connsiteY7" fmla="*/ 589071 h 9566401"/>
                <a:gd name="connsiteX0" fmla="*/ 16315 w 16315"/>
                <a:gd name="connsiteY0" fmla="*/ 9564926 h 9564924"/>
                <a:gd name="connsiteX1" fmla="*/ 6858 w 16315"/>
                <a:gd name="connsiteY1" fmla="*/ 11 h 9564924"/>
                <a:gd name="connsiteX2" fmla="*/ 5767 w 16315"/>
                <a:gd name="connsiteY2" fmla="*/ 1225259 h 9564924"/>
                <a:gd name="connsiteX3" fmla="*/ 4757 w 16315"/>
                <a:gd name="connsiteY3" fmla="*/ 7 h 9564924"/>
                <a:gd name="connsiteX4" fmla="*/ 3645 w 16315"/>
                <a:gd name="connsiteY4" fmla="*/ 1272385 h 9564924"/>
                <a:gd name="connsiteX5" fmla="*/ 2533 w 16315"/>
                <a:gd name="connsiteY5" fmla="*/ 23566 h 9564924"/>
                <a:gd name="connsiteX6" fmla="*/ 1445 w 16315"/>
                <a:gd name="connsiteY6" fmla="*/ 612051 h 9564924"/>
                <a:gd name="connsiteX7" fmla="*/ 411 w 16315"/>
                <a:gd name="connsiteY7" fmla="*/ 589071 h 9564924"/>
                <a:gd name="connsiteX0" fmla="*/ 7909 w 7909"/>
                <a:gd name="connsiteY0" fmla="*/ 1247352 h 1435448"/>
                <a:gd name="connsiteX1" fmla="*/ 6858 w 7909"/>
                <a:gd name="connsiteY1" fmla="*/ 11 h 1435448"/>
                <a:gd name="connsiteX2" fmla="*/ 5767 w 7909"/>
                <a:gd name="connsiteY2" fmla="*/ 1225259 h 1435448"/>
                <a:gd name="connsiteX3" fmla="*/ 4757 w 7909"/>
                <a:gd name="connsiteY3" fmla="*/ 7 h 1435448"/>
                <a:gd name="connsiteX4" fmla="*/ 3645 w 7909"/>
                <a:gd name="connsiteY4" fmla="*/ 1272385 h 1435448"/>
                <a:gd name="connsiteX5" fmla="*/ 2533 w 7909"/>
                <a:gd name="connsiteY5" fmla="*/ 23566 h 1435448"/>
                <a:gd name="connsiteX6" fmla="*/ 1445 w 7909"/>
                <a:gd name="connsiteY6" fmla="*/ 612051 h 1435448"/>
                <a:gd name="connsiteX7" fmla="*/ 411 w 7909"/>
                <a:gd name="connsiteY7" fmla="*/ 589071 h 1435448"/>
                <a:gd name="connsiteX0" fmla="*/ 9480 w 9480"/>
                <a:gd name="connsiteY0" fmla="*/ 8690 h 8929"/>
                <a:gd name="connsiteX1" fmla="*/ 8151 w 9480"/>
                <a:gd name="connsiteY1" fmla="*/ 0 h 8929"/>
                <a:gd name="connsiteX2" fmla="*/ 6772 w 9480"/>
                <a:gd name="connsiteY2" fmla="*/ 8536 h 8929"/>
                <a:gd name="connsiteX3" fmla="*/ 5495 w 9480"/>
                <a:gd name="connsiteY3" fmla="*/ 0 h 8929"/>
                <a:gd name="connsiteX4" fmla="*/ 4089 w 9480"/>
                <a:gd name="connsiteY4" fmla="*/ 8864 h 8929"/>
                <a:gd name="connsiteX5" fmla="*/ 2683 w 9480"/>
                <a:gd name="connsiteY5" fmla="*/ 164 h 8929"/>
                <a:gd name="connsiteX6" fmla="*/ 1307 w 9480"/>
                <a:gd name="connsiteY6" fmla="*/ 4264 h 8929"/>
                <a:gd name="connsiteX7" fmla="*/ 0 w 9480"/>
                <a:gd name="connsiteY7" fmla="*/ 4104 h 8929"/>
                <a:gd name="connsiteX0" fmla="*/ 9973 w 9973"/>
                <a:gd name="connsiteY0" fmla="*/ 9732 h 10000"/>
                <a:gd name="connsiteX1" fmla="*/ 8571 w 9973"/>
                <a:gd name="connsiteY1" fmla="*/ 0 h 10000"/>
                <a:gd name="connsiteX2" fmla="*/ 7116 w 9973"/>
                <a:gd name="connsiteY2" fmla="*/ 9560 h 10000"/>
                <a:gd name="connsiteX3" fmla="*/ 5769 w 9973"/>
                <a:gd name="connsiteY3" fmla="*/ 0 h 10000"/>
                <a:gd name="connsiteX4" fmla="*/ 4286 w 9973"/>
                <a:gd name="connsiteY4" fmla="*/ 9927 h 10000"/>
                <a:gd name="connsiteX5" fmla="*/ 2803 w 9973"/>
                <a:gd name="connsiteY5" fmla="*/ 184 h 10000"/>
                <a:gd name="connsiteX6" fmla="*/ 1352 w 9973"/>
                <a:gd name="connsiteY6" fmla="*/ 4775 h 10000"/>
                <a:gd name="connsiteX7" fmla="*/ 0 w 9973"/>
                <a:gd name="connsiteY7" fmla="*/ 5148 h 10000"/>
                <a:gd name="connsiteX0" fmla="*/ 10000 w 10000"/>
                <a:gd name="connsiteY0" fmla="*/ 9732 h 10000"/>
                <a:gd name="connsiteX1" fmla="*/ 8594 w 10000"/>
                <a:gd name="connsiteY1" fmla="*/ 0 h 10000"/>
                <a:gd name="connsiteX2" fmla="*/ 7135 w 10000"/>
                <a:gd name="connsiteY2" fmla="*/ 9560 h 10000"/>
                <a:gd name="connsiteX3" fmla="*/ 5785 w 10000"/>
                <a:gd name="connsiteY3" fmla="*/ 0 h 10000"/>
                <a:gd name="connsiteX4" fmla="*/ 4298 w 10000"/>
                <a:gd name="connsiteY4" fmla="*/ 9927 h 10000"/>
                <a:gd name="connsiteX5" fmla="*/ 2811 w 10000"/>
                <a:gd name="connsiteY5" fmla="*/ 184 h 10000"/>
                <a:gd name="connsiteX6" fmla="*/ 1356 w 10000"/>
                <a:gd name="connsiteY6" fmla="*/ 4775 h 10000"/>
                <a:gd name="connsiteX7" fmla="*/ 0 w 10000"/>
                <a:gd name="connsiteY7" fmla="*/ 5148 h 10000"/>
                <a:gd name="connsiteX0" fmla="*/ 10878 w 10878"/>
                <a:gd name="connsiteY0" fmla="*/ 9732 h 10000"/>
                <a:gd name="connsiteX1" fmla="*/ 9472 w 10878"/>
                <a:gd name="connsiteY1" fmla="*/ 0 h 10000"/>
                <a:gd name="connsiteX2" fmla="*/ 8013 w 10878"/>
                <a:gd name="connsiteY2" fmla="*/ 9560 h 10000"/>
                <a:gd name="connsiteX3" fmla="*/ 6663 w 10878"/>
                <a:gd name="connsiteY3" fmla="*/ 0 h 10000"/>
                <a:gd name="connsiteX4" fmla="*/ 5176 w 10878"/>
                <a:gd name="connsiteY4" fmla="*/ 9927 h 10000"/>
                <a:gd name="connsiteX5" fmla="*/ 3689 w 10878"/>
                <a:gd name="connsiteY5" fmla="*/ 184 h 10000"/>
                <a:gd name="connsiteX6" fmla="*/ 2234 w 10878"/>
                <a:gd name="connsiteY6" fmla="*/ 4775 h 10000"/>
                <a:gd name="connsiteX7" fmla="*/ 0 w 10878"/>
                <a:gd name="connsiteY7" fmla="*/ 5883 h 10000"/>
                <a:gd name="connsiteX0" fmla="*/ 10878 w 10878"/>
                <a:gd name="connsiteY0" fmla="*/ 9732 h 10000"/>
                <a:gd name="connsiteX1" fmla="*/ 9472 w 10878"/>
                <a:gd name="connsiteY1" fmla="*/ 0 h 10000"/>
                <a:gd name="connsiteX2" fmla="*/ 8013 w 10878"/>
                <a:gd name="connsiteY2" fmla="*/ 9560 h 10000"/>
                <a:gd name="connsiteX3" fmla="*/ 6663 w 10878"/>
                <a:gd name="connsiteY3" fmla="*/ 0 h 10000"/>
                <a:gd name="connsiteX4" fmla="*/ 5176 w 10878"/>
                <a:gd name="connsiteY4" fmla="*/ 9927 h 10000"/>
                <a:gd name="connsiteX5" fmla="*/ 3689 w 10878"/>
                <a:gd name="connsiteY5" fmla="*/ 184 h 10000"/>
                <a:gd name="connsiteX6" fmla="*/ 2234 w 10878"/>
                <a:gd name="connsiteY6" fmla="*/ 4775 h 10000"/>
                <a:gd name="connsiteX7" fmla="*/ 0 w 1087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3689 w 15188"/>
                <a:gd name="connsiteY5" fmla="*/ 184 h 10000"/>
                <a:gd name="connsiteX6" fmla="*/ 2234 w 15188"/>
                <a:gd name="connsiteY6" fmla="*/ 4775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3689 w 15188"/>
                <a:gd name="connsiteY5" fmla="*/ 184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12350 w 15188"/>
                <a:gd name="connsiteY1" fmla="*/ 184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12350 w 15188"/>
                <a:gd name="connsiteY1" fmla="*/ 184 h 10000"/>
                <a:gd name="connsiteX2" fmla="*/ 9445 w 15188"/>
                <a:gd name="connsiteY2" fmla="*/ 9836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3783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5869 w 17269"/>
                <a:gd name="connsiteY6" fmla="*/ 5143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4369 w 17269"/>
                <a:gd name="connsiteY6" fmla="*/ 5419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5798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5798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9 h 10115"/>
                <a:gd name="connsiteX1" fmla="*/ 14431 w 17269"/>
                <a:gd name="connsiteY1" fmla="*/ 187 h 10115"/>
                <a:gd name="connsiteX2" fmla="*/ 11553 w 17269"/>
                <a:gd name="connsiteY2" fmla="*/ 10115 h 10115"/>
                <a:gd name="connsiteX3" fmla="*/ 8744 w 17269"/>
                <a:gd name="connsiteY3" fmla="*/ 3 h 10115"/>
                <a:gd name="connsiteX4" fmla="*/ 5798 w 17269"/>
                <a:gd name="connsiteY4" fmla="*/ 9930 h 10115"/>
                <a:gd name="connsiteX5" fmla="*/ 2999 w 17269"/>
                <a:gd name="connsiteY5" fmla="*/ 3 h 10115"/>
                <a:gd name="connsiteX6" fmla="*/ 3031 w 17269"/>
                <a:gd name="connsiteY6" fmla="*/ 5514 h 10115"/>
                <a:gd name="connsiteX7" fmla="*/ 0 w 17269"/>
                <a:gd name="connsiteY7" fmla="*/ 5610 h 10115"/>
                <a:gd name="connsiteX0" fmla="*/ 17269 w 17269"/>
                <a:gd name="connsiteY0" fmla="*/ 9919 h 10115"/>
                <a:gd name="connsiteX1" fmla="*/ 14431 w 17269"/>
                <a:gd name="connsiteY1" fmla="*/ 187 h 10115"/>
                <a:gd name="connsiteX2" fmla="*/ 11553 w 17269"/>
                <a:gd name="connsiteY2" fmla="*/ 10115 h 10115"/>
                <a:gd name="connsiteX3" fmla="*/ 8744 w 17269"/>
                <a:gd name="connsiteY3" fmla="*/ 3 h 10115"/>
                <a:gd name="connsiteX4" fmla="*/ 5798 w 17269"/>
                <a:gd name="connsiteY4" fmla="*/ 9930 h 10115"/>
                <a:gd name="connsiteX5" fmla="*/ 2999 w 17269"/>
                <a:gd name="connsiteY5" fmla="*/ 3 h 10115"/>
                <a:gd name="connsiteX6" fmla="*/ 1585 w 17269"/>
                <a:gd name="connsiteY6" fmla="*/ 5698 h 10115"/>
                <a:gd name="connsiteX7" fmla="*/ 0 w 17269"/>
                <a:gd name="connsiteY7" fmla="*/ 5610 h 10115"/>
                <a:gd name="connsiteX0" fmla="*/ 20025 w 20025"/>
                <a:gd name="connsiteY0" fmla="*/ 9919 h 10115"/>
                <a:gd name="connsiteX1" fmla="*/ 17187 w 20025"/>
                <a:gd name="connsiteY1" fmla="*/ 187 h 10115"/>
                <a:gd name="connsiteX2" fmla="*/ 14309 w 20025"/>
                <a:gd name="connsiteY2" fmla="*/ 10115 h 10115"/>
                <a:gd name="connsiteX3" fmla="*/ 11500 w 20025"/>
                <a:gd name="connsiteY3" fmla="*/ 3 h 10115"/>
                <a:gd name="connsiteX4" fmla="*/ 8554 w 20025"/>
                <a:gd name="connsiteY4" fmla="*/ 9930 h 10115"/>
                <a:gd name="connsiteX5" fmla="*/ 5755 w 20025"/>
                <a:gd name="connsiteY5" fmla="*/ 3 h 10115"/>
                <a:gd name="connsiteX6" fmla="*/ 4341 w 20025"/>
                <a:gd name="connsiteY6" fmla="*/ 5698 h 10115"/>
                <a:gd name="connsiteX7" fmla="*/ 0 w 20025"/>
                <a:gd name="connsiteY7" fmla="*/ 5702 h 10115"/>
                <a:gd name="connsiteX0" fmla="*/ 20025 w 20025"/>
                <a:gd name="connsiteY0" fmla="*/ 9919 h 10115"/>
                <a:gd name="connsiteX1" fmla="*/ 17187 w 20025"/>
                <a:gd name="connsiteY1" fmla="*/ 187 h 10115"/>
                <a:gd name="connsiteX2" fmla="*/ 14309 w 20025"/>
                <a:gd name="connsiteY2" fmla="*/ 10115 h 10115"/>
                <a:gd name="connsiteX3" fmla="*/ 11500 w 20025"/>
                <a:gd name="connsiteY3" fmla="*/ 3 h 10115"/>
                <a:gd name="connsiteX4" fmla="*/ 8554 w 20025"/>
                <a:gd name="connsiteY4" fmla="*/ 9930 h 10115"/>
                <a:gd name="connsiteX5" fmla="*/ 5755 w 20025"/>
                <a:gd name="connsiteY5" fmla="*/ 3 h 10115"/>
                <a:gd name="connsiteX6" fmla="*/ 4341 w 20025"/>
                <a:gd name="connsiteY6" fmla="*/ 5698 h 10115"/>
                <a:gd name="connsiteX7" fmla="*/ 0 w 20025"/>
                <a:gd name="connsiteY7" fmla="*/ 5702 h 10115"/>
                <a:gd name="connsiteX0" fmla="*/ 20011 w 20011"/>
                <a:gd name="connsiteY0" fmla="*/ 9919 h 10115"/>
                <a:gd name="connsiteX1" fmla="*/ 17173 w 20011"/>
                <a:gd name="connsiteY1" fmla="*/ 187 h 10115"/>
                <a:gd name="connsiteX2" fmla="*/ 14295 w 20011"/>
                <a:gd name="connsiteY2" fmla="*/ 10115 h 10115"/>
                <a:gd name="connsiteX3" fmla="*/ 11486 w 20011"/>
                <a:gd name="connsiteY3" fmla="*/ 3 h 10115"/>
                <a:gd name="connsiteX4" fmla="*/ 8540 w 20011"/>
                <a:gd name="connsiteY4" fmla="*/ 9930 h 10115"/>
                <a:gd name="connsiteX5" fmla="*/ 5741 w 20011"/>
                <a:gd name="connsiteY5" fmla="*/ 3 h 10115"/>
                <a:gd name="connsiteX6" fmla="*/ 4327 w 20011"/>
                <a:gd name="connsiteY6" fmla="*/ 5698 h 10115"/>
                <a:gd name="connsiteX7" fmla="*/ 0 w 20011"/>
                <a:gd name="connsiteY7" fmla="*/ 5059 h 10115"/>
                <a:gd name="connsiteX0" fmla="*/ 20011 w 20011"/>
                <a:gd name="connsiteY0" fmla="*/ 9918 h 10115"/>
                <a:gd name="connsiteX1" fmla="*/ 17173 w 20011"/>
                <a:gd name="connsiteY1" fmla="*/ 186 h 10115"/>
                <a:gd name="connsiteX2" fmla="*/ 14295 w 20011"/>
                <a:gd name="connsiteY2" fmla="*/ 10114 h 10115"/>
                <a:gd name="connsiteX3" fmla="*/ 11486 w 20011"/>
                <a:gd name="connsiteY3" fmla="*/ 2 h 10115"/>
                <a:gd name="connsiteX4" fmla="*/ 8540 w 20011"/>
                <a:gd name="connsiteY4" fmla="*/ 9929 h 10115"/>
                <a:gd name="connsiteX5" fmla="*/ 5741 w 20011"/>
                <a:gd name="connsiteY5" fmla="*/ 2 h 10115"/>
                <a:gd name="connsiteX6" fmla="*/ 2881 w 20011"/>
                <a:gd name="connsiteY6" fmla="*/ 10109 h 10115"/>
                <a:gd name="connsiteX7" fmla="*/ 0 w 20011"/>
                <a:gd name="connsiteY7" fmla="*/ 5058 h 10115"/>
                <a:gd name="connsiteX0" fmla="*/ 20011 w 20011"/>
                <a:gd name="connsiteY0" fmla="*/ 9918 h 10115"/>
                <a:gd name="connsiteX1" fmla="*/ 17173 w 20011"/>
                <a:gd name="connsiteY1" fmla="*/ 186 h 10115"/>
                <a:gd name="connsiteX2" fmla="*/ 14295 w 20011"/>
                <a:gd name="connsiteY2" fmla="*/ 10114 h 10115"/>
                <a:gd name="connsiteX3" fmla="*/ 11486 w 20011"/>
                <a:gd name="connsiteY3" fmla="*/ 2 h 10115"/>
                <a:gd name="connsiteX4" fmla="*/ 8540 w 20011"/>
                <a:gd name="connsiteY4" fmla="*/ 9929 h 10115"/>
                <a:gd name="connsiteX5" fmla="*/ 5741 w 20011"/>
                <a:gd name="connsiteY5" fmla="*/ 2 h 10115"/>
                <a:gd name="connsiteX6" fmla="*/ 2881 w 20011"/>
                <a:gd name="connsiteY6" fmla="*/ 10109 h 10115"/>
                <a:gd name="connsiteX7" fmla="*/ 0 w 20011"/>
                <a:gd name="connsiteY7" fmla="*/ 5058 h 10115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231"/>
                <a:gd name="connsiteY0" fmla="*/ 9918 h 10576"/>
                <a:gd name="connsiteX1" fmla="*/ 20024 w 20231"/>
                <a:gd name="connsiteY1" fmla="*/ 9837 h 10576"/>
                <a:gd name="connsiteX2" fmla="*/ 17173 w 20231"/>
                <a:gd name="connsiteY2" fmla="*/ 186 h 10576"/>
                <a:gd name="connsiteX3" fmla="*/ 14295 w 20231"/>
                <a:gd name="connsiteY3" fmla="*/ 10114 h 10576"/>
                <a:gd name="connsiteX4" fmla="*/ 11486 w 20231"/>
                <a:gd name="connsiteY4" fmla="*/ 2 h 10576"/>
                <a:gd name="connsiteX5" fmla="*/ 8540 w 20231"/>
                <a:gd name="connsiteY5" fmla="*/ 9929 h 10576"/>
                <a:gd name="connsiteX6" fmla="*/ 5741 w 20231"/>
                <a:gd name="connsiteY6" fmla="*/ 2 h 10576"/>
                <a:gd name="connsiteX7" fmla="*/ 2881 w 20231"/>
                <a:gd name="connsiteY7" fmla="*/ 10109 h 10576"/>
                <a:gd name="connsiteX8" fmla="*/ 0 w 20231"/>
                <a:gd name="connsiteY8" fmla="*/ 5058 h 10576"/>
                <a:gd name="connsiteX0" fmla="*/ 20011 w 20688"/>
                <a:gd name="connsiteY0" fmla="*/ 9918 h 10114"/>
                <a:gd name="connsiteX1" fmla="*/ 20564 w 20688"/>
                <a:gd name="connsiteY1" fmla="*/ 7539 h 10114"/>
                <a:gd name="connsiteX2" fmla="*/ 17173 w 20688"/>
                <a:gd name="connsiteY2" fmla="*/ 186 h 10114"/>
                <a:gd name="connsiteX3" fmla="*/ 14295 w 20688"/>
                <a:gd name="connsiteY3" fmla="*/ 10114 h 10114"/>
                <a:gd name="connsiteX4" fmla="*/ 11486 w 20688"/>
                <a:gd name="connsiteY4" fmla="*/ 2 h 10114"/>
                <a:gd name="connsiteX5" fmla="*/ 8540 w 20688"/>
                <a:gd name="connsiteY5" fmla="*/ 9929 h 10114"/>
                <a:gd name="connsiteX6" fmla="*/ 5741 w 20688"/>
                <a:gd name="connsiteY6" fmla="*/ 2 h 10114"/>
                <a:gd name="connsiteX7" fmla="*/ 2881 w 20688"/>
                <a:gd name="connsiteY7" fmla="*/ 10109 h 10114"/>
                <a:gd name="connsiteX8" fmla="*/ 0 w 20688"/>
                <a:gd name="connsiteY8" fmla="*/ 5058 h 10114"/>
                <a:gd name="connsiteX0" fmla="*/ 29091 w 29091"/>
                <a:gd name="connsiteY0" fmla="*/ 7252 h 10114"/>
                <a:gd name="connsiteX1" fmla="*/ 20564 w 29091"/>
                <a:gd name="connsiteY1" fmla="*/ 7539 h 10114"/>
                <a:gd name="connsiteX2" fmla="*/ 17173 w 29091"/>
                <a:gd name="connsiteY2" fmla="*/ 186 h 10114"/>
                <a:gd name="connsiteX3" fmla="*/ 14295 w 29091"/>
                <a:gd name="connsiteY3" fmla="*/ 10114 h 10114"/>
                <a:gd name="connsiteX4" fmla="*/ 11486 w 29091"/>
                <a:gd name="connsiteY4" fmla="*/ 2 h 10114"/>
                <a:gd name="connsiteX5" fmla="*/ 8540 w 29091"/>
                <a:gd name="connsiteY5" fmla="*/ 9929 h 10114"/>
                <a:gd name="connsiteX6" fmla="*/ 5741 w 29091"/>
                <a:gd name="connsiteY6" fmla="*/ 2 h 10114"/>
                <a:gd name="connsiteX7" fmla="*/ 2881 w 29091"/>
                <a:gd name="connsiteY7" fmla="*/ 10109 h 10114"/>
                <a:gd name="connsiteX8" fmla="*/ 0 w 29091"/>
                <a:gd name="connsiteY8" fmla="*/ 5058 h 10114"/>
                <a:gd name="connsiteX0" fmla="*/ 29091 w 29091"/>
                <a:gd name="connsiteY0" fmla="*/ 7252 h 10465"/>
                <a:gd name="connsiteX1" fmla="*/ 20024 w 29091"/>
                <a:gd name="connsiteY1" fmla="*/ 10113 h 10465"/>
                <a:gd name="connsiteX2" fmla="*/ 17173 w 29091"/>
                <a:gd name="connsiteY2" fmla="*/ 186 h 10465"/>
                <a:gd name="connsiteX3" fmla="*/ 14295 w 29091"/>
                <a:gd name="connsiteY3" fmla="*/ 10114 h 10465"/>
                <a:gd name="connsiteX4" fmla="*/ 11486 w 29091"/>
                <a:gd name="connsiteY4" fmla="*/ 2 h 10465"/>
                <a:gd name="connsiteX5" fmla="*/ 8540 w 29091"/>
                <a:gd name="connsiteY5" fmla="*/ 9929 h 10465"/>
                <a:gd name="connsiteX6" fmla="*/ 5741 w 29091"/>
                <a:gd name="connsiteY6" fmla="*/ 2 h 10465"/>
                <a:gd name="connsiteX7" fmla="*/ 2881 w 29091"/>
                <a:gd name="connsiteY7" fmla="*/ 10109 h 10465"/>
                <a:gd name="connsiteX8" fmla="*/ 0 w 29091"/>
                <a:gd name="connsiteY8" fmla="*/ 5058 h 10465"/>
                <a:gd name="connsiteX0" fmla="*/ 29091 w 29091"/>
                <a:gd name="connsiteY0" fmla="*/ 7252 h 10465"/>
                <a:gd name="connsiteX1" fmla="*/ 20024 w 29091"/>
                <a:gd name="connsiteY1" fmla="*/ 10113 h 10465"/>
                <a:gd name="connsiteX2" fmla="*/ 17173 w 29091"/>
                <a:gd name="connsiteY2" fmla="*/ 186 h 10465"/>
                <a:gd name="connsiteX3" fmla="*/ 14295 w 29091"/>
                <a:gd name="connsiteY3" fmla="*/ 10114 h 10465"/>
                <a:gd name="connsiteX4" fmla="*/ 11486 w 29091"/>
                <a:gd name="connsiteY4" fmla="*/ 2 h 10465"/>
                <a:gd name="connsiteX5" fmla="*/ 8540 w 29091"/>
                <a:gd name="connsiteY5" fmla="*/ 9929 h 10465"/>
                <a:gd name="connsiteX6" fmla="*/ 5741 w 29091"/>
                <a:gd name="connsiteY6" fmla="*/ 2 h 10465"/>
                <a:gd name="connsiteX7" fmla="*/ 2881 w 29091"/>
                <a:gd name="connsiteY7" fmla="*/ 10109 h 10465"/>
                <a:gd name="connsiteX8" fmla="*/ 0 w 29091"/>
                <a:gd name="connsiteY8" fmla="*/ 5058 h 10465"/>
                <a:gd name="connsiteX0" fmla="*/ 29091 w 29091"/>
                <a:gd name="connsiteY0" fmla="*/ 7252 h 11004"/>
                <a:gd name="connsiteX1" fmla="*/ 22322 w 29091"/>
                <a:gd name="connsiteY1" fmla="*/ 10205 h 11004"/>
                <a:gd name="connsiteX2" fmla="*/ 20024 w 29091"/>
                <a:gd name="connsiteY2" fmla="*/ 10113 h 11004"/>
                <a:gd name="connsiteX3" fmla="*/ 17173 w 29091"/>
                <a:gd name="connsiteY3" fmla="*/ 186 h 11004"/>
                <a:gd name="connsiteX4" fmla="*/ 14295 w 29091"/>
                <a:gd name="connsiteY4" fmla="*/ 10114 h 11004"/>
                <a:gd name="connsiteX5" fmla="*/ 11486 w 29091"/>
                <a:gd name="connsiteY5" fmla="*/ 2 h 11004"/>
                <a:gd name="connsiteX6" fmla="*/ 8540 w 29091"/>
                <a:gd name="connsiteY6" fmla="*/ 9929 h 11004"/>
                <a:gd name="connsiteX7" fmla="*/ 5741 w 29091"/>
                <a:gd name="connsiteY7" fmla="*/ 2 h 11004"/>
                <a:gd name="connsiteX8" fmla="*/ 2881 w 29091"/>
                <a:gd name="connsiteY8" fmla="*/ 10109 h 11004"/>
                <a:gd name="connsiteX9" fmla="*/ 0 w 29091"/>
                <a:gd name="connsiteY9" fmla="*/ 5058 h 11004"/>
                <a:gd name="connsiteX0" fmla="*/ 29091 w 29091"/>
                <a:gd name="connsiteY0" fmla="*/ 7252 h 10920"/>
                <a:gd name="connsiteX1" fmla="*/ 24659 w 29091"/>
                <a:gd name="connsiteY1" fmla="*/ 9102 h 10920"/>
                <a:gd name="connsiteX2" fmla="*/ 22322 w 29091"/>
                <a:gd name="connsiteY2" fmla="*/ 10205 h 10920"/>
                <a:gd name="connsiteX3" fmla="*/ 20024 w 29091"/>
                <a:gd name="connsiteY3" fmla="*/ 10113 h 10920"/>
                <a:gd name="connsiteX4" fmla="*/ 17173 w 29091"/>
                <a:gd name="connsiteY4" fmla="*/ 186 h 10920"/>
                <a:gd name="connsiteX5" fmla="*/ 14295 w 29091"/>
                <a:gd name="connsiteY5" fmla="*/ 10114 h 10920"/>
                <a:gd name="connsiteX6" fmla="*/ 11486 w 29091"/>
                <a:gd name="connsiteY6" fmla="*/ 2 h 10920"/>
                <a:gd name="connsiteX7" fmla="*/ 8540 w 29091"/>
                <a:gd name="connsiteY7" fmla="*/ 9929 h 10920"/>
                <a:gd name="connsiteX8" fmla="*/ 5741 w 29091"/>
                <a:gd name="connsiteY8" fmla="*/ 2 h 10920"/>
                <a:gd name="connsiteX9" fmla="*/ 2881 w 29091"/>
                <a:gd name="connsiteY9" fmla="*/ 10109 h 10920"/>
                <a:gd name="connsiteX10" fmla="*/ 0 w 29091"/>
                <a:gd name="connsiteY10" fmla="*/ 5058 h 10920"/>
                <a:gd name="connsiteX0" fmla="*/ 29091 w 29091"/>
                <a:gd name="connsiteY0" fmla="*/ 7252 h 10920"/>
                <a:gd name="connsiteX1" fmla="*/ 26659 w 29091"/>
                <a:gd name="connsiteY1" fmla="*/ 8275 h 10920"/>
                <a:gd name="connsiteX2" fmla="*/ 24659 w 29091"/>
                <a:gd name="connsiteY2" fmla="*/ 9102 h 10920"/>
                <a:gd name="connsiteX3" fmla="*/ 22322 w 29091"/>
                <a:gd name="connsiteY3" fmla="*/ 10205 h 10920"/>
                <a:gd name="connsiteX4" fmla="*/ 20024 w 29091"/>
                <a:gd name="connsiteY4" fmla="*/ 10113 h 10920"/>
                <a:gd name="connsiteX5" fmla="*/ 17173 w 29091"/>
                <a:gd name="connsiteY5" fmla="*/ 186 h 10920"/>
                <a:gd name="connsiteX6" fmla="*/ 14295 w 29091"/>
                <a:gd name="connsiteY6" fmla="*/ 10114 h 10920"/>
                <a:gd name="connsiteX7" fmla="*/ 11486 w 29091"/>
                <a:gd name="connsiteY7" fmla="*/ 2 h 10920"/>
                <a:gd name="connsiteX8" fmla="*/ 8540 w 29091"/>
                <a:gd name="connsiteY8" fmla="*/ 9929 h 10920"/>
                <a:gd name="connsiteX9" fmla="*/ 5741 w 29091"/>
                <a:gd name="connsiteY9" fmla="*/ 2 h 10920"/>
                <a:gd name="connsiteX10" fmla="*/ 2881 w 29091"/>
                <a:gd name="connsiteY10" fmla="*/ 10109 h 10920"/>
                <a:gd name="connsiteX11" fmla="*/ 0 w 29091"/>
                <a:gd name="connsiteY11" fmla="*/ 5058 h 10920"/>
                <a:gd name="connsiteX0" fmla="*/ 29091 w 29091"/>
                <a:gd name="connsiteY0" fmla="*/ 7252 h 10920"/>
                <a:gd name="connsiteX1" fmla="*/ 28010 w 29091"/>
                <a:gd name="connsiteY1" fmla="*/ 7631 h 10920"/>
                <a:gd name="connsiteX2" fmla="*/ 26659 w 29091"/>
                <a:gd name="connsiteY2" fmla="*/ 8275 h 10920"/>
                <a:gd name="connsiteX3" fmla="*/ 24659 w 29091"/>
                <a:gd name="connsiteY3" fmla="*/ 9102 h 10920"/>
                <a:gd name="connsiteX4" fmla="*/ 22322 w 29091"/>
                <a:gd name="connsiteY4" fmla="*/ 10205 h 10920"/>
                <a:gd name="connsiteX5" fmla="*/ 20024 w 29091"/>
                <a:gd name="connsiteY5" fmla="*/ 10113 h 10920"/>
                <a:gd name="connsiteX6" fmla="*/ 17173 w 29091"/>
                <a:gd name="connsiteY6" fmla="*/ 186 h 10920"/>
                <a:gd name="connsiteX7" fmla="*/ 14295 w 29091"/>
                <a:gd name="connsiteY7" fmla="*/ 10114 h 10920"/>
                <a:gd name="connsiteX8" fmla="*/ 11486 w 29091"/>
                <a:gd name="connsiteY8" fmla="*/ 2 h 10920"/>
                <a:gd name="connsiteX9" fmla="*/ 8540 w 29091"/>
                <a:gd name="connsiteY9" fmla="*/ 9929 h 10920"/>
                <a:gd name="connsiteX10" fmla="*/ 5741 w 29091"/>
                <a:gd name="connsiteY10" fmla="*/ 2 h 10920"/>
                <a:gd name="connsiteX11" fmla="*/ 2881 w 29091"/>
                <a:gd name="connsiteY11" fmla="*/ 10109 h 10920"/>
                <a:gd name="connsiteX12" fmla="*/ 0 w 29091"/>
                <a:gd name="connsiteY12" fmla="*/ 5058 h 10920"/>
                <a:gd name="connsiteX0" fmla="*/ 29091 w 29091"/>
                <a:gd name="connsiteY0" fmla="*/ 7252 h 10920"/>
                <a:gd name="connsiteX1" fmla="*/ 28010 w 29091"/>
                <a:gd name="connsiteY1" fmla="*/ 7631 h 10920"/>
                <a:gd name="connsiteX2" fmla="*/ 26659 w 29091"/>
                <a:gd name="connsiteY2" fmla="*/ 8275 h 10920"/>
                <a:gd name="connsiteX3" fmla="*/ 24659 w 29091"/>
                <a:gd name="connsiteY3" fmla="*/ 9102 h 10920"/>
                <a:gd name="connsiteX4" fmla="*/ 22322 w 29091"/>
                <a:gd name="connsiteY4" fmla="*/ 10205 h 10920"/>
                <a:gd name="connsiteX5" fmla="*/ 20024 w 29091"/>
                <a:gd name="connsiteY5" fmla="*/ 10113 h 10920"/>
                <a:gd name="connsiteX6" fmla="*/ 17173 w 29091"/>
                <a:gd name="connsiteY6" fmla="*/ 186 h 10920"/>
                <a:gd name="connsiteX7" fmla="*/ 14295 w 29091"/>
                <a:gd name="connsiteY7" fmla="*/ 10114 h 10920"/>
                <a:gd name="connsiteX8" fmla="*/ 11486 w 29091"/>
                <a:gd name="connsiteY8" fmla="*/ 2 h 10920"/>
                <a:gd name="connsiteX9" fmla="*/ 8540 w 29091"/>
                <a:gd name="connsiteY9" fmla="*/ 9929 h 10920"/>
                <a:gd name="connsiteX10" fmla="*/ 5741 w 29091"/>
                <a:gd name="connsiteY10" fmla="*/ 2 h 10920"/>
                <a:gd name="connsiteX11" fmla="*/ 2881 w 29091"/>
                <a:gd name="connsiteY11" fmla="*/ 10109 h 10920"/>
                <a:gd name="connsiteX12" fmla="*/ 0 w 29091"/>
                <a:gd name="connsiteY12" fmla="*/ 5058 h 10920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6659 w 29091"/>
                <a:gd name="connsiteY2" fmla="*/ 8275 h 10282"/>
                <a:gd name="connsiteX3" fmla="*/ 24659 w 29091"/>
                <a:gd name="connsiteY3" fmla="*/ 9102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6659 w 29091"/>
                <a:gd name="connsiteY2" fmla="*/ 8275 h 10282"/>
                <a:gd name="connsiteX3" fmla="*/ 25686 w 29091"/>
                <a:gd name="connsiteY3" fmla="*/ 10113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8591 w 29091"/>
                <a:gd name="connsiteY2" fmla="*/ 646 h 10282"/>
                <a:gd name="connsiteX3" fmla="*/ 25686 w 29091"/>
                <a:gd name="connsiteY3" fmla="*/ 10113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34307 w 34307"/>
                <a:gd name="connsiteY0" fmla="*/ 450 h 10282"/>
                <a:gd name="connsiteX1" fmla="*/ 28010 w 34307"/>
                <a:gd name="connsiteY1" fmla="*/ 7631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405"/>
                <a:gd name="connsiteX1" fmla="*/ 31402 w 34307"/>
                <a:gd name="connsiteY1" fmla="*/ 10205 h 10405"/>
                <a:gd name="connsiteX2" fmla="*/ 28605 w 34307"/>
                <a:gd name="connsiteY2" fmla="*/ 370 h 10405"/>
                <a:gd name="connsiteX3" fmla="*/ 25686 w 34307"/>
                <a:gd name="connsiteY3" fmla="*/ 10389 h 10405"/>
                <a:gd name="connsiteX4" fmla="*/ 22903 w 34307"/>
                <a:gd name="connsiteY4" fmla="*/ 370 h 10405"/>
                <a:gd name="connsiteX5" fmla="*/ 20024 w 34307"/>
                <a:gd name="connsiteY5" fmla="*/ 10113 h 10405"/>
                <a:gd name="connsiteX6" fmla="*/ 17173 w 34307"/>
                <a:gd name="connsiteY6" fmla="*/ 186 h 10405"/>
                <a:gd name="connsiteX7" fmla="*/ 14295 w 34307"/>
                <a:gd name="connsiteY7" fmla="*/ 10114 h 10405"/>
                <a:gd name="connsiteX8" fmla="*/ 11486 w 34307"/>
                <a:gd name="connsiteY8" fmla="*/ 2 h 10405"/>
                <a:gd name="connsiteX9" fmla="*/ 8540 w 34307"/>
                <a:gd name="connsiteY9" fmla="*/ 9929 h 10405"/>
                <a:gd name="connsiteX10" fmla="*/ 5741 w 34307"/>
                <a:gd name="connsiteY10" fmla="*/ 2 h 10405"/>
                <a:gd name="connsiteX11" fmla="*/ 2881 w 34307"/>
                <a:gd name="connsiteY11" fmla="*/ 10109 h 10405"/>
                <a:gd name="connsiteX12" fmla="*/ 0 w 34307"/>
                <a:gd name="connsiteY12" fmla="*/ 5058 h 10405"/>
                <a:gd name="connsiteX0" fmla="*/ 34307 w 34307"/>
                <a:gd name="connsiteY0" fmla="*/ 450 h 10405"/>
                <a:gd name="connsiteX1" fmla="*/ 31402 w 34307"/>
                <a:gd name="connsiteY1" fmla="*/ 10205 h 10405"/>
                <a:gd name="connsiteX2" fmla="*/ 28605 w 34307"/>
                <a:gd name="connsiteY2" fmla="*/ 370 h 10405"/>
                <a:gd name="connsiteX3" fmla="*/ 25686 w 34307"/>
                <a:gd name="connsiteY3" fmla="*/ 10389 h 10405"/>
                <a:gd name="connsiteX4" fmla="*/ 22903 w 34307"/>
                <a:gd name="connsiteY4" fmla="*/ 370 h 10405"/>
                <a:gd name="connsiteX5" fmla="*/ 20024 w 34307"/>
                <a:gd name="connsiteY5" fmla="*/ 10113 h 10405"/>
                <a:gd name="connsiteX6" fmla="*/ 17173 w 34307"/>
                <a:gd name="connsiteY6" fmla="*/ 186 h 10405"/>
                <a:gd name="connsiteX7" fmla="*/ 14295 w 34307"/>
                <a:gd name="connsiteY7" fmla="*/ 10114 h 10405"/>
                <a:gd name="connsiteX8" fmla="*/ 11486 w 34307"/>
                <a:gd name="connsiteY8" fmla="*/ 2 h 10405"/>
                <a:gd name="connsiteX9" fmla="*/ 8540 w 34307"/>
                <a:gd name="connsiteY9" fmla="*/ 9929 h 10405"/>
                <a:gd name="connsiteX10" fmla="*/ 5741 w 34307"/>
                <a:gd name="connsiteY10" fmla="*/ 2 h 10405"/>
                <a:gd name="connsiteX11" fmla="*/ 2881 w 34307"/>
                <a:gd name="connsiteY11" fmla="*/ 10109 h 10405"/>
                <a:gd name="connsiteX12" fmla="*/ 0 w 34307"/>
                <a:gd name="connsiteY12" fmla="*/ 5058 h 10405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903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483"/>
                <a:gd name="connsiteX1" fmla="*/ 31402 w 34307"/>
                <a:gd name="connsiteY1" fmla="*/ 10205 h 10483"/>
                <a:gd name="connsiteX2" fmla="*/ 28605 w 34307"/>
                <a:gd name="connsiteY2" fmla="*/ 370 h 10483"/>
                <a:gd name="connsiteX3" fmla="*/ 25686 w 34307"/>
                <a:gd name="connsiteY3" fmla="*/ 10389 h 10483"/>
                <a:gd name="connsiteX4" fmla="*/ 22862 w 34307"/>
                <a:gd name="connsiteY4" fmla="*/ 370 h 10483"/>
                <a:gd name="connsiteX5" fmla="*/ 20038 w 34307"/>
                <a:gd name="connsiteY5" fmla="*/ 10481 h 10483"/>
                <a:gd name="connsiteX6" fmla="*/ 17173 w 34307"/>
                <a:gd name="connsiteY6" fmla="*/ 186 h 10483"/>
                <a:gd name="connsiteX7" fmla="*/ 14295 w 34307"/>
                <a:gd name="connsiteY7" fmla="*/ 10114 h 10483"/>
                <a:gd name="connsiteX8" fmla="*/ 11486 w 34307"/>
                <a:gd name="connsiteY8" fmla="*/ 2 h 10483"/>
                <a:gd name="connsiteX9" fmla="*/ 8540 w 34307"/>
                <a:gd name="connsiteY9" fmla="*/ 9929 h 10483"/>
                <a:gd name="connsiteX10" fmla="*/ 5741 w 34307"/>
                <a:gd name="connsiteY10" fmla="*/ 2 h 10483"/>
                <a:gd name="connsiteX11" fmla="*/ 2881 w 34307"/>
                <a:gd name="connsiteY11" fmla="*/ 10109 h 10483"/>
                <a:gd name="connsiteX12" fmla="*/ 0 w 34307"/>
                <a:gd name="connsiteY12" fmla="*/ 5058 h 10483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4639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4639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5477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5477 h 10481"/>
                <a:gd name="connsiteX0" fmla="*/ 36129 w 36344"/>
                <a:gd name="connsiteY0" fmla="*/ 774 h 10805"/>
                <a:gd name="connsiteX1" fmla="*/ 36129 w 36344"/>
                <a:gd name="connsiteY1" fmla="*/ 708 h 10805"/>
                <a:gd name="connsiteX2" fmla="*/ 33224 w 36344"/>
                <a:gd name="connsiteY2" fmla="*/ 10529 h 10805"/>
                <a:gd name="connsiteX3" fmla="*/ 30427 w 36344"/>
                <a:gd name="connsiteY3" fmla="*/ 694 h 10805"/>
                <a:gd name="connsiteX4" fmla="*/ 27508 w 36344"/>
                <a:gd name="connsiteY4" fmla="*/ 10713 h 10805"/>
                <a:gd name="connsiteX5" fmla="*/ 24684 w 36344"/>
                <a:gd name="connsiteY5" fmla="*/ 694 h 10805"/>
                <a:gd name="connsiteX6" fmla="*/ 21860 w 36344"/>
                <a:gd name="connsiteY6" fmla="*/ 10805 h 10805"/>
                <a:gd name="connsiteX7" fmla="*/ 18995 w 36344"/>
                <a:gd name="connsiteY7" fmla="*/ 510 h 10805"/>
                <a:gd name="connsiteX8" fmla="*/ 16117 w 36344"/>
                <a:gd name="connsiteY8" fmla="*/ 10438 h 10805"/>
                <a:gd name="connsiteX9" fmla="*/ 13308 w 36344"/>
                <a:gd name="connsiteY9" fmla="*/ 326 h 10805"/>
                <a:gd name="connsiteX10" fmla="*/ 10362 w 36344"/>
                <a:gd name="connsiteY10" fmla="*/ 10253 h 10805"/>
                <a:gd name="connsiteX11" fmla="*/ 7563 w 36344"/>
                <a:gd name="connsiteY11" fmla="*/ 326 h 10805"/>
                <a:gd name="connsiteX12" fmla="*/ 4703 w 36344"/>
                <a:gd name="connsiteY12" fmla="*/ 10433 h 10805"/>
                <a:gd name="connsiteX13" fmla="*/ 0 w 36344"/>
                <a:gd name="connsiteY13" fmla="*/ 5801 h 10805"/>
                <a:gd name="connsiteX0" fmla="*/ 36129 w 38413"/>
                <a:gd name="connsiteY0" fmla="*/ 450 h 10481"/>
                <a:gd name="connsiteX1" fmla="*/ 38356 w 38413"/>
                <a:gd name="connsiteY1" fmla="*/ 4365 h 10481"/>
                <a:gd name="connsiteX2" fmla="*/ 33224 w 38413"/>
                <a:gd name="connsiteY2" fmla="*/ 10205 h 10481"/>
                <a:gd name="connsiteX3" fmla="*/ 30427 w 38413"/>
                <a:gd name="connsiteY3" fmla="*/ 370 h 10481"/>
                <a:gd name="connsiteX4" fmla="*/ 27508 w 38413"/>
                <a:gd name="connsiteY4" fmla="*/ 10389 h 10481"/>
                <a:gd name="connsiteX5" fmla="*/ 24684 w 38413"/>
                <a:gd name="connsiteY5" fmla="*/ 370 h 10481"/>
                <a:gd name="connsiteX6" fmla="*/ 21860 w 38413"/>
                <a:gd name="connsiteY6" fmla="*/ 10481 h 10481"/>
                <a:gd name="connsiteX7" fmla="*/ 18995 w 38413"/>
                <a:gd name="connsiteY7" fmla="*/ 186 h 10481"/>
                <a:gd name="connsiteX8" fmla="*/ 16117 w 38413"/>
                <a:gd name="connsiteY8" fmla="*/ 10114 h 10481"/>
                <a:gd name="connsiteX9" fmla="*/ 13308 w 38413"/>
                <a:gd name="connsiteY9" fmla="*/ 2 h 10481"/>
                <a:gd name="connsiteX10" fmla="*/ 10362 w 38413"/>
                <a:gd name="connsiteY10" fmla="*/ 9929 h 10481"/>
                <a:gd name="connsiteX11" fmla="*/ 7563 w 38413"/>
                <a:gd name="connsiteY11" fmla="*/ 2 h 10481"/>
                <a:gd name="connsiteX12" fmla="*/ 4703 w 38413"/>
                <a:gd name="connsiteY12" fmla="*/ 10109 h 10481"/>
                <a:gd name="connsiteX13" fmla="*/ 0 w 38413"/>
                <a:gd name="connsiteY13" fmla="*/ 5477 h 10481"/>
                <a:gd name="connsiteX0" fmla="*/ 36078 w 38412"/>
                <a:gd name="connsiteY0" fmla="*/ 3383 h 10481"/>
                <a:gd name="connsiteX1" fmla="*/ 38356 w 38412"/>
                <a:gd name="connsiteY1" fmla="*/ 4365 h 10481"/>
                <a:gd name="connsiteX2" fmla="*/ 33224 w 38412"/>
                <a:gd name="connsiteY2" fmla="*/ 10205 h 10481"/>
                <a:gd name="connsiteX3" fmla="*/ 30427 w 38412"/>
                <a:gd name="connsiteY3" fmla="*/ 370 h 10481"/>
                <a:gd name="connsiteX4" fmla="*/ 27508 w 38412"/>
                <a:gd name="connsiteY4" fmla="*/ 10389 h 10481"/>
                <a:gd name="connsiteX5" fmla="*/ 24684 w 38412"/>
                <a:gd name="connsiteY5" fmla="*/ 370 h 10481"/>
                <a:gd name="connsiteX6" fmla="*/ 21860 w 38412"/>
                <a:gd name="connsiteY6" fmla="*/ 10481 h 10481"/>
                <a:gd name="connsiteX7" fmla="*/ 18995 w 38412"/>
                <a:gd name="connsiteY7" fmla="*/ 186 h 10481"/>
                <a:gd name="connsiteX8" fmla="*/ 16117 w 38412"/>
                <a:gd name="connsiteY8" fmla="*/ 10114 h 10481"/>
                <a:gd name="connsiteX9" fmla="*/ 13308 w 38412"/>
                <a:gd name="connsiteY9" fmla="*/ 2 h 10481"/>
                <a:gd name="connsiteX10" fmla="*/ 10362 w 38412"/>
                <a:gd name="connsiteY10" fmla="*/ 9929 h 10481"/>
                <a:gd name="connsiteX11" fmla="*/ 7563 w 38412"/>
                <a:gd name="connsiteY11" fmla="*/ 2 h 10481"/>
                <a:gd name="connsiteX12" fmla="*/ 4703 w 38412"/>
                <a:gd name="connsiteY12" fmla="*/ 10109 h 10481"/>
                <a:gd name="connsiteX13" fmla="*/ 0 w 38412"/>
                <a:gd name="connsiteY13" fmla="*/ 5477 h 10481"/>
                <a:gd name="connsiteX0" fmla="*/ 36078 w 36331"/>
                <a:gd name="connsiteY0" fmla="*/ 3542 h 10640"/>
                <a:gd name="connsiteX1" fmla="*/ 36129 w 36331"/>
                <a:gd name="connsiteY1" fmla="*/ 334 h 10640"/>
                <a:gd name="connsiteX2" fmla="*/ 33224 w 36331"/>
                <a:gd name="connsiteY2" fmla="*/ 10364 h 10640"/>
                <a:gd name="connsiteX3" fmla="*/ 30427 w 36331"/>
                <a:gd name="connsiteY3" fmla="*/ 529 h 10640"/>
                <a:gd name="connsiteX4" fmla="*/ 27508 w 36331"/>
                <a:gd name="connsiteY4" fmla="*/ 10548 h 10640"/>
                <a:gd name="connsiteX5" fmla="*/ 24684 w 36331"/>
                <a:gd name="connsiteY5" fmla="*/ 529 h 10640"/>
                <a:gd name="connsiteX6" fmla="*/ 21860 w 36331"/>
                <a:gd name="connsiteY6" fmla="*/ 10640 h 10640"/>
                <a:gd name="connsiteX7" fmla="*/ 18995 w 36331"/>
                <a:gd name="connsiteY7" fmla="*/ 345 h 10640"/>
                <a:gd name="connsiteX8" fmla="*/ 16117 w 36331"/>
                <a:gd name="connsiteY8" fmla="*/ 10273 h 10640"/>
                <a:gd name="connsiteX9" fmla="*/ 13308 w 36331"/>
                <a:gd name="connsiteY9" fmla="*/ 161 h 10640"/>
                <a:gd name="connsiteX10" fmla="*/ 10362 w 36331"/>
                <a:gd name="connsiteY10" fmla="*/ 10088 h 10640"/>
                <a:gd name="connsiteX11" fmla="*/ 7563 w 36331"/>
                <a:gd name="connsiteY11" fmla="*/ 161 h 10640"/>
                <a:gd name="connsiteX12" fmla="*/ 4703 w 36331"/>
                <a:gd name="connsiteY12" fmla="*/ 10268 h 10640"/>
                <a:gd name="connsiteX13" fmla="*/ 0 w 36331"/>
                <a:gd name="connsiteY13" fmla="*/ 5636 h 10640"/>
                <a:gd name="connsiteX0" fmla="*/ 42657 w 42657"/>
                <a:gd name="connsiteY0" fmla="*/ 6980 h 10516"/>
                <a:gd name="connsiteX1" fmla="*/ 36129 w 42657"/>
                <a:gd name="connsiteY1" fmla="*/ 210 h 10516"/>
                <a:gd name="connsiteX2" fmla="*/ 33224 w 42657"/>
                <a:gd name="connsiteY2" fmla="*/ 10240 h 10516"/>
                <a:gd name="connsiteX3" fmla="*/ 30427 w 42657"/>
                <a:gd name="connsiteY3" fmla="*/ 405 h 10516"/>
                <a:gd name="connsiteX4" fmla="*/ 27508 w 42657"/>
                <a:gd name="connsiteY4" fmla="*/ 10424 h 10516"/>
                <a:gd name="connsiteX5" fmla="*/ 24684 w 42657"/>
                <a:gd name="connsiteY5" fmla="*/ 405 h 10516"/>
                <a:gd name="connsiteX6" fmla="*/ 21860 w 42657"/>
                <a:gd name="connsiteY6" fmla="*/ 10516 h 10516"/>
                <a:gd name="connsiteX7" fmla="*/ 18995 w 42657"/>
                <a:gd name="connsiteY7" fmla="*/ 221 h 10516"/>
                <a:gd name="connsiteX8" fmla="*/ 16117 w 42657"/>
                <a:gd name="connsiteY8" fmla="*/ 10149 h 10516"/>
                <a:gd name="connsiteX9" fmla="*/ 13308 w 42657"/>
                <a:gd name="connsiteY9" fmla="*/ 37 h 10516"/>
                <a:gd name="connsiteX10" fmla="*/ 10362 w 42657"/>
                <a:gd name="connsiteY10" fmla="*/ 9964 h 10516"/>
                <a:gd name="connsiteX11" fmla="*/ 7563 w 42657"/>
                <a:gd name="connsiteY11" fmla="*/ 37 h 10516"/>
                <a:gd name="connsiteX12" fmla="*/ 4703 w 42657"/>
                <a:gd name="connsiteY12" fmla="*/ 10144 h 10516"/>
                <a:gd name="connsiteX13" fmla="*/ 0 w 42657"/>
                <a:gd name="connsiteY13" fmla="*/ 5512 h 10516"/>
                <a:gd name="connsiteX0" fmla="*/ 42657 w 42657"/>
                <a:gd name="connsiteY0" fmla="*/ 6980 h 10516"/>
                <a:gd name="connsiteX1" fmla="*/ 36129 w 42657"/>
                <a:gd name="connsiteY1" fmla="*/ 210 h 10516"/>
                <a:gd name="connsiteX2" fmla="*/ 33224 w 42657"/>
                <a:gd name="connsiteY2" fmla="*/ 10240 h 10516"/>
                <a:gd name="connsiteX3" fmla="*/ 30427 w 42657"/>
                <a:gd name="connsiteY3" fmla="*/ 405 h 10516"/>
                <a:gd name="connsiteX4" fmla="*/ 27508 w 42657"/>
                <a:gd name="connsiteY4" fmla="*/ 10424 h 10516"/>
                <a:gd name="connsiteX5" fmla="*/ 24684 w 42657"/>
                <a:gd name="connsiteY5" fmla="*/ 405 h 10516"/>
                <a:gd name="connsiteX6" fmla="*/ 21860 w 42657"/>
                <a:gd name="connsiteY6" fmla="*/ 10516 h 10516"/>
                <a:gd name="connsiteX7" fmla="*/ 18995 w 42657"/>
                <a:gd name="connsiteY7" fmla="*/ 221 h 10516"/>
                <a:gd name="connsiteX8" fmla="*/ 16117 w 42657"/>
                <a:gd name="connsiteY8" fmla="*/ 10149 h 10516"/>
                <a:gd name="connsiteX9" fmla="*/ 13308 w 42657"/>
                <a:gd name="connsiteY9" fmla="*/ 37 h 10516"/>
                <a:gd name="connsiteX10" fmla="*/ 10362 w 42657"/>
                <a:gd name="connsiteY10" fmla="*/ 9964 h 10516"/>
                <a:gd name="connsiteX11" fmla="*/ 7563 w 42657"/>
                <a:gd name="connsiteY11" fmla="*/ 37 h 10516"/>
                <a:gd name="connsiteX12" fmla="*/ 4703 w 42657"/>
                <a:gd name="connsiteY12" fmla="*/ 10144 h 10516"/>
                <a:gd name="connsiteX13" fmla="*/ 0 w 42657"/>
                <a:gd name="connsiteY13" fmla="*/ 5512 h 10516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7202 h 10738"/>
                <a:gd name="connsiteX1" fmla="*/ 36129 w 42657"/>
                <a:gd name="connsiteY1" fmla="*/ 13 h 10738"/>
                <a:gd name="connsiteX2" fmla="*/ 33224 w 42657"/>
                <a:gd name="connsiteY2" fmla="*/ 10462 h 10738"/>
                <a:gd name="connsiteX3" fmla="*/ 30427 w 42657"/>
                <a:gd name="connsiteY3" fmla="*/ 627 h 10738"/>
                <a:gd name="connsiteX4" fmla="*/ 27508 w 42657"/>
                <a:gd name="connsiteY4" fmla="*/ 10646 h 10738"/>
                <a:gd name="connsiteX5" fmla="*/ 24684 w 42657"/>
                <a:gd name="connsiteY5" fmla="*/ 627 h 10738"/>
                <a:gd name="connsiteX6" fmla="*/ 21860 w 42657"/>
                <a:gd name="connsiteY6" fmla="*/ 10738 h 10738"/>
                <a:gd name="connsiteX7" fmla="*/ 18995 w 42657"/>
                <a:gd name="connsiteY7" fmla="*/ 443 h 10738"/>
                <a:gd name="connsiteX8" fmla="*/ 16117 w 42657"/>
                <a:gd name="connsiteY8" fmla="*/ 10371 h 10738"/>
                <a:gd name="connsiteX9" fmla="*/ 13308 w 42657"/>
                <a:gd name="connsiteY9" fmla="*/ 259 h 10738"/>
                <a:gd name="connsiteX10" fmla="*/ 10362 w 42657"/>
                <a:gd name="connsiteY10" fmla="*/ 10186 h 10738"/>
                <a:gd name="connsiteX11" fmla="*/ 7563 w 42657"/>
                <a:gd name="connsiteY11" fmla="*/ 259 h 10738"/>
                <a:gd name="connsiteX12" fmla="*/ 4703 w 42657"/>
                <a:gd name="connsiteY12" fmla="*/ 10366 h 10738"/>
                <a:gd name="connsiteX13" fmla="*/ 0 w 42657"/>
                <a:gd name="connsiteY13" fmla="*/ 5734 h 10738"/>
                <a:gd name="connsiteX0" fmla="*/ 42657 w 42657"/>
                <a:gd name="connsiteY0" fmla="*/ 7194 h 10730"/>
                <a:gd name="connsiteX1" fmla="*/ 36129 w 42657"/>
                <a:gd name="connsiteY1" fmla="*/ 5 h 10730"/>
                <a:gd name="connsiteX2" fmla="*/ 33224 w 42657"/>
                <a:gd name="connsiteY2" fmla="*/ 10454 h 10730"/>
                <a:gd name="connsiteX3" fmla="*/ 30427 w 42657"/>
                <a:gd name="connsiteY3" fmla="*/ 619 h 10730"/>
                <a:gd name="connsiteX4" fmla="*/ 27508 w 42657"/>
                <a:gd name="connsiteY4" fmla="*/ 10638 h 10730"/>
                <a:gd name="connsiteX5" fmla="*/ 24684 w 42657"/>
                <a:gd name="connsiteY5" fmla="*/ 619 h 10730"/>
                <a:gd name="connsiteX6" fmla="*/ 21860 w 42657"/>
                <a:gd name="connsiteY6" fmla="*/ 10730 h 10730"/>
                <a:gd name="connsiteX7" fmla="*/ 18995 w 42657"/>
                <a:gd name="connsiteY7" fmla="*/ 435 h 10730"/>
                <a:gd name="connsiteX8" fmla="*/ 16117 w 42657"/>
                <a:gd name="connsiteY8" fmla="*/ 10363 h 10730"/>
                <a:gd name="connsiteX9" fmla="*/ 13308 w 42657"/>
                <a:gd name="connsiteY9" fmla="*/ 251 h 10730"/>
                <a:gd name="connsiteX10" fmla="*/ 10362 w 42657"/>
                <a:gd name="connsiteY10" fmla="*/ 10178 h 10730"/>
                <a:gd name="connsiteX11" fmla="*/ 7563 w 42657"/>
                <a:gd name="connsiteY11" fmla="*/ 251 h 10730"/>
                <a:gd name="connsiteX12" fmla="*/ 4703 w 42657"/>
                <a:gd name="connsiteY12" fmla="*/ 10358 h 10730"/>
                <a:gd name="connsiteX13" fmla="*/ 0 w 42657"/>
                <a:gd name="connsiteY13" fmla="*/ 5726 h 10730"/>
                <a:gd name="connsiteX0" fmla="*/ 42657 w 42657"/>
                <a:gd name="connsiteY0" fmla="*/ 7189 h 10725"/>
                <a:gd name="connsiteX1" fmla="*/ 36129 w 42657"/>
                <a:gd name="connsiteY1" fmla="*/ 0 h 10725"/>
                <a:gd name="connsiteX2" fmla="*/ 33224 w 42657"/>
                <a:gd name="connsiteY2" fmla="*/ 10449 h 10725"/>
                <a:gd name="connsiteX3" fmla="*/ 30427 w 42657"/>
                <a:gd name="connsiteY3" fmla="*/ 614 h 10725"/>
                <a:gd name="connsiteX4" fmla="*/ 27508 w 42657"/>
                <a:gd name="connsiteY4" fmla="*/ 10633 h 10725"/>
                <a:gd name="connsiteX5" fmla="*/ 24684 w 42657"/>
                <a:gd name="connsiteY5" fmla="*/ 614 h 10725"/>
                <a:gd name="connsiteX6" fmla="*/ 21860 w 42657"/>
                <a:gd name="connsiteY6" fmla="*/ 10725 h 10725"/>
                <a:gd name="connsiteX7" fmla="*/ 18995 w 42657"/>
                <a:gd name="connsiteY7" fmla="*/ 430 h 10725"/>
                <a:gd name="connsiteX8" fmla="*/ 16117 w 42657"/>
                <a:gd name="connsiteY8" fmla="*/ 10358 h 10725"/>
                <a:gd name="connsiteX9" fmla="*/ 13308 w 42657"/>
                <a:gd name="connsiteY9" fmla="*/ 246 h 10725"/>
                <a:gd name="connsiteX10" fmla="*/ 10362 w 42657"/>
                <a:gd name="connsiteY10" fmla="*/ 10173 h 10725"/>
                <a:gd name="connsiteX11" fmla="*/ 7563 w 42657"/>
                <a:gd name="connsiteY11" fmla="*/ 246 h 10725"/>
                <a:gd name="connsiteX12" fmla="*/ 4703 w 42657"/>
                <a:gd name="connsiteY12" fmla="*/ 10353 h 10725"/>
                <a:gd name="connsiteX13" fmla="*/ 0 w 42657"/>
                <a:gd name="connsiteY13" fmla="*/ 5721 h 10725"/>
                <a:gd name="connsiteX0" fmla="*/ 42657 w 42657"/>
                <a:gd name="connsiteY0" fmla="*/ 7191 h 10727"/>
                <a:gd name="connsiteX1" fmla="*/ 36129 w 42657"/>
                <a:gd name="connsiteY1" fmla="*/ 2 h 10727"/>
                <a:gd name="connsiteX2" fmla="*/ 33224 w 42657"/>
                <a:gd name="connsiteY2" fmla="*/ 10451 h 10727"/>
                <a:gd name="connsiteX3" fmla="*/ 30427 w 42657"/>
                <a:gd name="connsiteY3" fmla="*/ 616 h 10727"/>
                <a:gd name="connsiteX4" fmla="*/ 27508 w 42657"/>
                <a:gd name="connsiteY4" fmla="*/ 10635 h 10727"/>
                <a:gd name="connsiteX5" fmla="*/ 24684 w 42657"/>
                <a:gd name="connsiteY5" fmla="*/ 616 h 10727"/>
                <a:gd name="connsiteX6" fmla="*/ 21860 w 42657"/>
                <a:gd name="connsiteY6" fmla="*/ 10727 h 10727"/>
                <a:gd name="connsiteX7" fmla="*/ 18995 w 42657"/>
                <a:gd name="connsiteY7" fmla="*/ 432 h 10727"/>
                <a:gd name="connsiteX8" fmla="*/ 16117 w 42657"/>
                <a:gd name="connsiteY8" fmla="*/ 10360 h 10727"/>
                <a:gd name="connsiteX9" fmla="*/ 13308 w 42657"/>
                <a:gd name="connsiteY9" fmla="*/ 248 h 10727"/>
                <a:gd name="connsiteX10" fmla="*/ 10362 w 42657"/>
                <a:gd name="connsiteY10" fmla="*/ 10175 h 10727"/>
                <a:gd name="connsiteX11" fmla="*/ 7563 w 42657"/>
                <a:gd name="connsiteY11" fmla="*/ 248 h 10727"/>
                <a:gd name="connsiteX12" fmla="*/ 4703 w 42657"/>
                <a:gd name="connsiteY12" fmla="*/ 10355 h 10727"/>
                <a:gd name="connsiteX13" fmla="*/ 0 w 42657"/>
                <a:gd name="connsiteY13" fmla="*/ 5723 h 10727"/>
                <a:gd name="connsiteX0" fmla="*/ 42708 w 42708"/>
                <a:gd name="connsiteY0" fmla="*/ 5725 h 10728"/>
                <a:gd name="connsiteX1" fmla="*/ 36129 w 42708"/>
                <a:gd name="connsiteY1" fmla="*/ 3 h 10728"/>
                <a:gd name="connsiteX2" fmla="*/ 33224 w 42708"/>
                <a:gd name="connsiteY2" fmla="*/ 10452 h 10728"/>
                <a:gd name="connsiteX3" fmla="*/ 30427 w 42708"/>
                <a:gd name="connsiteY3" fmla="*/ 617 h 10728"/>
                <a:gd name="connsiteX4" fmla="*/ 27508 w 42708"/>
                <a:gd name="connsiteY4" fmla="*/ 10636 h 10728"/>
                <a:gd name="connsiteX5" fmla="*/ 24684 w 42708"/>
                <a:gd name="connsiteY5" fmla="*/ 617 h 10728"/>
                <a:gd name="connsiteX6" fmla="*/ 21860 w 42708"/>
                <a:gd name="connsiteY6" fmla="*/ 10728 h 10728"/>
                <a:gd name="connsiteX7" fmla="*/ 18995 w 42708"/>
                <a:gd name="connsiteY7" fmla="*/ 433 h 10728"/>
                <a:gd name="connsiteX8" fmla="*/ 16117 w 42708"/>
                <a:gd name="connsiteY8" fmla="*/ 10361 h 10728"/>
                <a:gd name="connsiteX9" fmla="*/ 13308 w 42708"/>
                <a:gd name="connsiteY9" fmla="*/ 249 h 10728"/>
                <a:gd name="connsiteX10" fmla="*/ 10362 w 42708"/>
                <a:gd name="connsiteY10" fmla="*/ 10176 h 10728"/>
                <a:gd name="connsiteX11" fmla="*/ 7563 w 42708"/>
                <a:gd name="connsiteY11" fmla="*/ 249 h 10728"/>
                <a:gd name="connsiteX12" fmla="*/ 4703 w 42708"/>
                <a:gd name="connsiteY12" fmla="*/ 10356 h 10728"/>
                <a:gd name="connsiteX13" fmla="*/ 0 w 42708"/>
                <a:gd name="connsiteY13" fmla="*/ 5724 h 10728"/>
                <a:gd name="connsiteX0" fmla="*/ 42708 w 42708"/>
                <a:gd name="connsiteY0" fmla="*/ 5725 h 10728"/>
                <a:gd name="connsiteX1" fmla="*/ 36129 w 42708"/>
                <a:gd name="connsiteY1" fmla="*/ 3 h 10728"/>
                <a:gd name="connsiteX2" fmla="*/ 33224 w 42708"/>
                <a:gd name="connsiteY2" fmla="*/ 10452 h 10728"/>
                <a:gd name="connsiteX3" fmla="*/ 30427 w 42708"/>
                <a:gd name="connsiteY3" fmla="*/ 617 h 10728"/>
                <a:gd name="connsiteX4" fmla="*/ 27508 w 42708"/>
                <a:gd name="connsiteY4" fmla="*/ 10636 h 10728"/>
                <a:gd name="connsiteX5" fmla="*/ 24684 w 42708"/>
                <a:gd name="connsiteY5" fmla="*/ 617 h 10728"/>
                <a:gd name="connsiteX6" fmla="*/ 21860 w 42708"/>
                <a:gd name="connsiteY6" fmla="*/ 10728 h 10728"/>
                <a:gd name="connsiteX7" fmla="*/ 18995 w 42708"/>
                <a:gd name="connsiteY7" fmla="*/ 433 h 10728"/>
                <a:gd name="connsiteX8" fmla="*/ 16117 w 42708"/>
                <a:gd name="connsiteY8" fmla="*/ 10361 h 10728"/>
                <a:gd name="connsiteX9" fmla="*/ 13308 w 42708"/>
                <a:gd name="connsiteY9" fmla="*/ 249 h 10728"/>
                <a:gd name="connsiteX10" fmla="*/ 10362 w 42708"/>
                <a:gd name="connsiteY10" fmla="*/ 10176 h 10728"/>
                <a:gd name="connsiteX11" fmla="*/ 7563 w 42708"/>
                <a:gd name="connsiteY11" fmla="*/ 249 h 10728"/>
                <a:gd name="connsiteX12" fmla="*/ 4703 w 42708"/>
                <a:gd name="connsiteY12" fmla="*/ 10356 h 10728"/>
                <a:gd name="connsiteX13" fmla="*/ 0 w 42708"/>
                <a:gd name="connsiteY13" fmla="*/ 5724 h 10728"/>
                <a:gd name="connsiteX0" fmla="*/ 42708 w 42708"/>
                <a:gd name="connsiteY0" fmla="*/ 5837 h 10840"/>
                <a:gd name="connsiteX1" fmla="*/ 41594 w 42708"/>
                <a:gd name="connsiteY1" fmla="*/ 5562 h 10840"/>
                <a:gd name="connsiteX2" fmla="*/ 36129 w 42708"/>
                <a:gd name="connsiteY2" fmla="*/ 115 h 10840"/>
                <a:gd name="connsiteX3" fmla="*/ 33224 w 42708"/>
                <a:gd name="connsiteY3" fmla="*/ 10564 h 10840"/>
                <a:gd name="connsiteX4" fmla="*/ 30427 w 42708"/>
                <a:gd name="connsiteY4" fmla="*/ 729 h 10840"/>
                <a:gd name="connsiteX5" fmla="*/ 27508 w 42708"/>
                <a:gd name="connsiteY5" fmla="*/ 10748 h 10840"/>
                <a:gd name="connsiteX6" fmla="*/ 24684 w 42708"/>
                <a:gd name="connsiteY6" fmla="*/ 729 h 10840"/>
                <a:gd name="connsiteX7" fmla="*/ 21860 w 42708"/>
                <a:gd name="connsiteY7" fmla="*/ 10840 h 10840"/>
                <a:gd name="connsiteX8" fmla="*/ 18995 w 42708"/>
                <a:gd name="connsiteY8" fmla="*/ 545 h 10840"/>
                <a:gd name="connsiteX9" fmla="*/ 16117 w 42708"/>
                <a:gd name="connsiteY9" fmla="*/ 10473 h 10840"/>
                <a:gd name="connsiteX10" fmla="*/ 13308 w 42708"/>
                <a:gd name="connsiteY10" fmla="*/ 361 h 10840"/>
                <a:gd name="connsiteX11" fmla="*/ 10362 w 42708"/>
                <a:gd name="connsiteY11" fmla="*/ 10288 h 10840"/>
                <a:gd name="connsiteX12" fmla="*/ 7563 w 42708"/>
                <a:gd name="connsiteY12" fmla="*/ 361 h 10840"/>
                <a:gd name="connsiteX13" fmla="*/ 4703 w 42708"/>
                <a:gd name="connsiteY13" fmla="*/ 10468 h 10840"/>
                <a:gd name="connsiteX14" fmla="*/ 0 w 42708"/>
                <a:gd name="connsiteY14" fmla="*/ 5836 h 10840"/>
                <a:gd name="connsiteX0" fmla="*/ 42708 w 42708"/>
                <a:gd name="connsiteY0" fmla="*/ 5855 h 10858"/>
                <a:gd name="connsiteX1" fmla="*/ 41594 w 42708"/>
                <a:gd name="connsiteY1" fmla="*/ 5580 h 10858"/>
                <a:gd name="connsiteX2" fmla="*/ 40734 w 42708"/>
                <a:gd name="connsiteY2" fmla="*/ 5371 h 10858"/>
                <a:gd name="connsiteX3" fmla="*/ 36129 w 42708"/>
                <a:gd name="connsiteY3" fmla="*/ 133 h 10858"/>
                <a:gd name="connsiteX4" fmla="*/ 33224 w 42708"/>
                <a:gd name="connsiteY4" fmla="*/ 10582 h 10858"/>
                <a:gd name="connsiteX5" fmla="*/ 30427 w 42708"/>
                <a:gd name="connsiteY5" fmla="*/ 747 h 10858"/>
                <a:gd name="connsiteX6" fmla="*/ 27508 w 42708"/>
                <a:gd name="connsiteY6" fmla="*/ 10766 h 10858"/>
                <a:gd name="connsiteX7" fmla="*/ 24684 w 42708"/>
                <a:gd name="connsiteY7" fmla="*/ 747 h 10858"/>
                <a:gd name="connsiteX8" fmla="*/ 21860 w 42708"/>
                <a:gd name="connsiteY8" fmla="*/ 10858 h 10858"/>
                <a:gd name="connsiteX9" fmla="*/ 18995 w 42708"/>
                <a:gd name="connsiteY9" fmla="*/ 563 h 10858"/>
                <a:gd name="connsiteX10" fmla="*/ 16117 w 42708"/>
                <a:gd name="connsiteY10" fmla="*/ 10491 h 10858"/>
                <a:gd name="connsiteX11" fmla="*/ 13308 w 42708"/>
                <a:gd name="connsiteY11" fmla="*/ 379 h 10858"/>
                <a:gd name="connsiteX12" fmla="*/ 10362 w 42708"/>
                <a:gd name="connsiteY12" fmla="*/ 10306 h 10858"/>
                <a:gd name="connsiteX13" fmla="*/ 7563 w 42708"/>
                <a:gd name="connsiteY13" fmla="*/ 379 h 10858"/>
                <a:gd name="connsiteX14" fmla="*/ 4703 w 42708"/>
                <a:gd name="connsiteY14" fmla="*/ 10486 h 10858"/>
                <a:gd name="connsiteX15" fmla="*/ 0 w 42708"/>
                <a:gd name="connsiteY15" fmla="*/ 5854 h 10858"/>
                <a:gd name="connsiteX0" fmla="*/ 42708 w 42708"/>
                <a:gd name="connsiteY0" fmla="*/ 5831 h 10834"/>
                <a:gd name="connsiteX1" fmla="*/ 41594 w 42708"/>
                <a:gd name="connsiteY1" fmla="*/ 5556 h 10834"/>
                <a:gd name="connsiteX2" fmla="*/ 40734 w 42708"/>
                <a:gd name="connsiteY2" fmla="*/ 5347 h 10834"/>
                <a:gd name="connsiteX3" fmla="*/ 36129 w 42708"/>
                <a:gd name="connsiteY3" fmla="*/ 109 h 10834"/>
                <a:gd name="connsiteX4" fmla="*/ 33224 w 42708"/>
                <a:gd name="connsiteY4" fmla="*/ 10558 h 10834"/>
                <a:gd name="connsiteX5" fmla="*/ 30427 w 42708"/>
                <a:gd name="connsiteY5" fmla="*/ 723 h 10834"/>
                <a:gd name="connsiteX6" fmla="*/ 27508 w 42708"/>
                <a:gd name="connsiteY6" fmla="*/ 10742 h 10834"/>
                <a:gd name="connsiteX7" fmla="*/ 24684 w 42708"/>
                <a:gd name="connsiteY7" fmla="*/ 723 h 10834"/>
                <a:gd name="connsiteX8" fmla="*/ 21860 w 42708"/>
                <a:gd name="connsiteY8" fmla="*/ 10834 h 10834"/>
                <a:gd name="connsiteX9" fmla="*/ 18995 w 42708"/>
                <a:gd name="connsiteY9" fmla="*/ 539 h 10834"/>
                <a:gd name="connsiteX10" fmla="*/ 16117 w 42708"/>
                <a:gd name="connsiteY10" fmla="*/ 10467 h 10834"/>
                <a:gd name="connsiteX11" fmla="*/ 13308 w 42708"/>
                <a:gd name="connsiteY11" fmla="*/ 355 h 10834"/>
                <a:gd name="connsiteX12" fmla="*/ 10362 w 42708"/>
                <a:gd name="connsiteY12" fmla="*/ 10282 h 10834"/>
                <a:gd name="connsiteX13" fmla="*/ 7563 w 42708"/>
                <a:gd name="connsiteY13" fmla="*/ 355 h 10834"/>
                <a:gd name="connsiteX14" fmla="*/ 4703 w 42708"/>
                <a:gd name="connsiteY14" fmla="*/ 10462 h 10834"/>
                <a:gd name="connsiteX15" fmla="*/ 0 w 42708"/>
                <a:gd name="connsiteY15" fmla="*/ 5830 h 10834"/>
                <a:gd name="connsiteX0" fmla="*/ 42708 w 42708"/>
                <a:gd name="connsiteY0" fmla="*/ 5831 h 10834"/>
                <a:gd name="connsiteX1" fmla="*/ 40734 w 42708"/>
                <a:gd name="connsiteY1" fmla="*/ 5347 h 10834"/>
                <a:gd name="connsiteX2" fmla="*/ 36129 w 42708"/>
                <a:gd name="connsiteY2" fmla="*/ 109 h 10834"/>
                <a:gd name="connsiteX3" fmla="*/ 33224 w 42708"/>
                <a:gd name="connsiteY3" fmla="*/ 10558 h 10834"/>
                <a:gd name="connsiteX4" fmla="*/ 30427 w 42708"/>
                <a:gd name="connsiteY4" fmla="*/ 723 h 10834"/>
                <a:gd name="connsiteX5" fmla="*/ 27508 w 42708"/>
                <a:gd name="connsiteY5" fmla="*/ 10742 h 10834"/>
                <a:gd name="connsiteX6" fmla="*/ 24684 w 42708"/>
                <a:gd name="connsiteY6" fmla="*/ 723 h 10834"/>
                <a:gd name="connsiteX7" fmla="*/ 21860 w 42708"/>
                <a:gd name="connsiteY7" fmla="*/ 10834 h 10834"/>
                <a:gd name="connsiteX8" fmla="*/ 18995 w 42708"/>
                <a:gd name="connsiteY8" fmla="*/ 539 h 10834"/>
                <a:gd name="connsiteX9" fmla="*/ 16117 w 42708"/>
                <a:gd name="connsiteY9" fmla="*/ 10467 h 10834"/>
                <a:gd name="connsiteX10" fmla="*/ 13308 w 42708"/>
                <a:gd name="connsiteY10" fmla="*/ 355 h 10834"/>
                <a:gd name="connsiteX11" fmla="*/ 10362 w 42708"/>
                <a:gd name="connsiteY11" fmla="*/ 10282 h 10834"/>
                <a:gd name="connsiteX12" fmla="*/ 7563 w 42708"/>
                <a:gd name="connsiteY12" fmla="*/ 355 h 10834"/>
                <a:gd name="connsiteX13" fmla="*/ 4703 w 42708"/>
                <a:gd name="connsiteY13" fmla="*/ 10462 h 10834"/>
                <a:gd name="connsiteX14" fmla="*/ 0 w 42708"/>
                <a:gd name="connsiteY14" fmla="*/ 5830 h 10834"/>
                <a:gd name="connsiteX0" fmla="*/ 40734 w 40734"/>
                <a:gd name="connsiteY0" fmla="*/ 5347 h 10834"/>
                <a:gd name="connsiteX1" fmla="*/ 36129 w 40734"/>
                <a:gd name="connsiteY1" fmla="*/ 109 h 10834"/>
                <a:gd name="connsiteX2" fmla="*/ 33224 w 40734"/>
                <a:gd name="connsiteY2" fmla="*/ 10558 h 10834"/>
                <a:gd name="connsiteX3" fmla="*/ 30427 w 40734"/>
                <a:gd name="connsiteY3" fmla="*/ 723 h 10834"/>
                <a:gd name="connsiteX4" fmla="*/ 27508 w 40734"/>
                <a:gd name="connsiteY4" fmla="*/ 10742 h 10834"/>
                <a:gd name="connsiteX5" fmla="*/ 24684 w 40734"/>
                <a:gd name="connsiteY5" fmla="*/ 723 h 10834"/>
                <a:gd name="connsiteX6" fmla="*/ 21860 w 40734"/>
                <a:gd name="connsiteY6" fmla="*/ 10834 h 10834"/>
                <a:gd name="connsiteX7" fmla="*/ 18995 w 40734"/>
                <a:gd name="connsiteY7" fmla="*/ 539 h 10834"/>
                <a:gd name="connsiteX8" fmla="*/ 16117 w 40734"/>
                <a:gd name="connsiteY8" fmla="*/ 10467 h 10834"/>
                <a:gd name="connsiteX9" fmla="*/ 13308 w 40734"/>
                <a:gd name="connsiteY9" fmla="*/ 355 h 10834"/>
                <a:gd name="connsiteX10" fmla="*/ 10362 w 40734"/>
                <a:gd name="connsiteY10" fmla="*/ 10282 h 10834"/>
                <a:gd name="connsiteX11" fmla="*/ 7563 w 40734"/>
                <a:gd name="connsiteY11" fmla="*/ 355 h 10834"/>
                <a:gd name="connsiteX12" fmla="*/ 4703 w 40734"/>
                <a:gd name="connsiteY12" fmla="*/ 10462 h 10834"/>
                <a:gd name="connsiteX13" fmla="*/ 0 w 40734"/>
                <a:gd name="connsiteY13" fmla="*/ 5830 h 10834"/>
                <a:gd name="connsiteX0" fmla="*/ 40734 w 40734"/>
                <a:gd name="connsiteY0" fmla="*/ 5356 h 10843"/>
                <a:gd name="connsiteX1" fmla="*/ 36129 w 40734"/>
                <a:gd name="connsiteY1" fmla="*/ 118 h 10843"/>
                <a:gd name="connsiteX2" fmla="*/ 33224 w 40734"/>
                <a:gd name="connsiteY2" fmla="*/ 10567 h 10843"/>
                <a:gd name="connsiteX3" fmla="*/ 30427 w 40734"/>
                <a:gd name="connsiteY3" fmla="*/ 732 h 10843"/>
                <a:gd name="connsiteX4" fmla="*/ 27508 w 40734"/>
                <a:gd name="connsiteY4" fmla="*/ 10751 h 10843"/>
                <a:gd name="connsiteX5" fmla="*/ 24684 w 40734"/>
                <a:gd name="connsiteY5" fmla="*/ 732 h 10843"/>
                <a:gd name="connsiteX6" fmla="*/ 21860 w 40734"/>
                <a:gd name="connsiteY6" fmla="*/ 10843 h 10843"/>
                <a:gd name="connsiteX7" fmla="*/ 18995 w 40734"/>
                <a:gd name="connsiteY7" fmla="*/ 548 h 10843"/>
                <a:gd name="connsiteX8" fmla="*/ 16117 w 40734"/>
                <a:gd name="connsiteY8" fmla="*/ 10476 h 10843"/>
                <a:gd name="connsiteX9" fmla="*/ 13308 w 40734"/>
                <a:gd name="connsiteY9" fmla="*/ 364 h 10843"/>
                <a:gd name="connsiteX10" fmla="*/ 10362 w 40734"/>
                <a:gd name="connsiteY10" fmla="*/ 10291 h 10843"/>
                <a:gd name="connsiteX11" fmla="*/ 7563 w 40734"/>
                <a:gd name="connsiteY11" fmla="*/ 364 h 10843"/>
                <a:gd name="connsiteX12" fmla="*/ 4703 w 40734"/>
                <a:gd name="connsiteY12" fmla="*/ 10471 h 10843"/>
                <a:gd name="connsiteX13" fmla="*/ 0 w 40734"/>
                <a:gd name="connsiteY13" fmla="*/ 5839 h 10843"/>
                <a:gd name="connsiteX0" fmla="*/ 44327 w 44327"/>
                <a:gd name="connsiteY0" fmla="*/ 5356 h 10843"/>
                <a:gd name="connsiteX1" fmla="*/ 36129 w 44327"/>
                <a:gd name="connsiteY1" fmla="*/ 118 h 10843"/>
                <a:gd name="connsiteX2" fmla="*/ 33224 w 44327"/>
                <a:gd name="connsiteY2" fmla="*/ 10567 h 10843"/>
                <a:gd name="connsiteX3" fmla="*/ 30427 w 44327"/>
                <a:gd name="connsiteY3" fmla="*/ 732 h 10843"/>
                <a:gd name="connsiteX4" fmla="*/ 27508 w 44327"/>
                <a:gd name="connsiteY4" fmla="*/ 10751 h 10843"/>
                <a:gd name="connsiteX5" fmla="*/ 24684 w 44327"/>
                <a:gd name="connsiteY5" fmla="*/ 732 h 10843"/>
                <a:gd name="connsiteX6" fmla="*/ 21860 w 44327"/>
                <a:gd name="connsiteY6" fmla="*/ 10843 h 10843"/>
                <a:gd name="connsiteX7" fmla="*/ 18995 w 44327"/>
                <a:gd name="connsiteY7" fmla="*/ 548 h 10843"/>
                <a:gd name="connsiteX8" fmla="*/ 16117 w 44327"/>
                <a:gd name="connsiteY8" fmla="*/ 10476 h 10843"/>
                <a:gd name="connsiteX9" fmla="*/ 13308 w 44327"/>
                <a:gd name="connsiteY9" fmla="*/ 364 h 10843"/>
                <a:gd name="connsiteX10" fmla="*/ 10362 w 44327"/>
                <a:gd name="connsiteY10" fmla="*/ 10291 h 10843"/>
                <a:gd name="connsiteX11" fmla="*/ 7563 w 44327"/>
                <a:gd name="connsiteY11" fmla="*/ 364 h 10843"/>
                <a:gd name="connsiteX12" fmla="*/ 4703 w 44327"/>
                <a:gd name="connsiteY12" fmla="*/ 10471 h 10843"/>
                <a:gd name="connsiteX13" fmla="*/ 0 w 44327"/>
                <a:gd name="connsiteY13" fmla="*/ 5839 h 10843"/>
                <a:gd name="connsiteX0" fmla="*/ 44327 w 44327"/>
                <a:gd name="connsiteY0" fmla="*/ 5356 h 10843"/>
                <a:gd name="connsiteX1" fmla="*/ 36129 w 44327"/>
                <a:gd name="connsiteY1" fmla="*/ 118 h 10843"/>
                <a:gd name="connsiteX2" fmla="*/ 33224 w 44327"/>
                <a:gd name="connsiteY2" fmla="*/ 10567 h 10843"/>
                <a:gd name="connsiteX3" fmla="*/ 30427 w 44327"/>
                <a:gd name="connsiteY3" fmla="*/ 732 h 10843"/>
                <a:gd name="connsiteX4" fmla="*/ 27508 w 44327"/>
                <a:gd name="connsiteY4" fmla="*/ 10751 h 10843"/>
                <a:gd name="connsiteX5" fmla="*/ 24684 w 44327"/>
                <a:gd name="connsiteY5" fmla="*/ 732 h 10843"/>
                <a:gd name="connsiteX6" fmla="*/ 21860 w 44327"/>
                <a:gd name="connsiteY6" fmla="*/ 10843 h 10843"/>
                <a:gd name="connsiteX7" fmla="*/ 18995 w 44327"/>
                <a:gd name="connsiteY7" fmla="*/ 548 h 10843"/>
                <a:gd name="connsiteX8" fmla="*/ 16117 w 44327"/>
                <a:gd name="connsiteY8" fmla="*/ 10476 h 10843"/>
                <a:gd name="connsiteX9" fmla="*/ 13308 w 44327"/>
                <a:gd name="connsiteY9" fmla="*/ 364 h 10843"/>
                <a:gd name="connsiteX10" fmla="*/ 10362 w 44327"/>
                <a:gd name="connsiteY10" fmla="*/ 10291 h 10843"/>
                <a:gd name="connsiteX11" fmla="*/ 7563 w 44327"/>
                <a:gd name="connsiteY11" fmla="*/ 364 h 10843"/>
                <a:gd name="connsiteX12" fmla="*/ 4703 w 44327"/>
                <a:gd name="connsiteY12" fmla="*/ 10471 h 10843"/>
                <a:gd name="connsiteX13" fmla="*/ 0 w 44327"/>
                <a:gd name="connsiteY13" fmla="*/ 5839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7717" h="10843">
                  <a:moveTo>
                    <a:pt x="47717" y="5356"/>
                  </a:moveTo>
                  <a:cubicBezTo>
                    <a:pt x="40127" y="5286"/>
                    <a:pt x="40762" y="-925"/>
                    <a:pt x="39519" y="118"/>
                  </a:cubicBezTo>
                  <a:cubicBezTo>
                    <a:pt x="37973" y="277"/>
                    <a:pt x="37564" y="10569"/>
                    <a:pt x="36614" y="10567"/>
                  </a:cubicBezTo>
                  <a:cubicBezTo>
                    <a:pt x="35200" y="10629"/>
                    <a:pt x="35217" y="670"/>
                    <a:pt x="33817" y="732"/>
                  </a:cubicBezTo>
                  <a:cubicBezTo>
                    <a:pt x="32317" y="763"/>
                    <a:pt x="32317" y="10720"/>
                    <a:pt x="30898" y="10751"/>
                  </a:cubicBezTo>
                  <a:cubicBezTo>
                    <a:pt x="29459" y="10875"/>
                    <a:pt x="29495" y="748"/>
                    <a:pt x="28074" y="732"/>
                  </a:cubicBezTo>
                  <a:cubicBezTo>
                    <a:pt x="26667" y="900"/>
                    <a:pt x="26621" y="10766"/>
                    <a:pt x="25250" y="10843"/>
                  </a:cubicBezTo>
                  <a:cubicBezTo>
                    <a:pt x="23777" y="10692"/>
                    <a:pt x="23772" y="594"/>
                    <a:pt x="22385" y="548"/>
                  </a:cubicBezTo>
                  <a:cubicBezTo>
                    <a:pt x="20908" y="580"/>
                    <a:pt x="20873" y="10414"/>
                    <a:pt x="19507" y="10476"/>
                  </a:cubicBezTo>
                  <a:cubicBezTo>
                    <a:pt x="18075" y="10536"/>
                    <a:pt x="18084" y="394"/>
                    <a:pt x="16698" y="364"/>
                  </a:cubicBezTo>
                  <a:cubicBezTo>
                    <a:pt x="15243" y="426"/>
                    <a:pt x="15158" y="10445"/>
                    <a:pt x="13752" y="10291"/>
                  </a:cubicBezTo>
                  <a:cubicBezTo>
                    <a:pt x="12292" y="10413"/>
                    <a:pt x="12330" y="518"/>
                    <a:pt x="10953" y="364"/>
                  </a:cubicBezTo>
                  <a:cubicBezTo>
                    <a:pt x="9520" y="210"/>
                    <a:pt x="9542" y="10410"/>
                    <a:pt x="8093" y="10471"/>
                  </a:cubicBezTo>
                  <a:cubicBezTo>
                    <a:pt x="6669" y="10504"/>
                    <a:pt x="7971" y="5286"/>
                    <a:pt x="0" y="5630"/>
                  </a:cubicBezTo>
                </a:path>
              </a:pathLst>
            </a:custGeom>
            <a:ln>
              <a:tailEnd type="arrow" w="lg" len="lg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endParaRPr lang="en-US"/>
            </a:p>
          </p:txBody>
        </p:sp>
        <p:cxnSp>
          <p:nvCxnSpPr>
            <p:cNvPr id="69" name="Straight Arrow Connector 68"/>
            <p:cNvCxnSpPr/>
            <p:nvPr/>
          </p:nvCxnSpPr>
          <p:spPr>
            <a:xfrm>
              <a:off x="1043213" y="5519904"/>
              <a:ext cx="0" cy="652436"/>
            </a:xfrm>
            <a:prstGeom prst="straightConnector1">
              <a:avLst/>
            </a:prstGeom>
            <a:ln w="38100" cmpd="sng">
              <a:solidFill>
                <a:schemeClr val="accent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Delay 46"/>
            <p:cNvSpPr/>
            <p:nvPr/>
          </p:nvSpPr>
          <p:spPr>
            <a:xfrm rot="5974411">
              <a:off x="465355" y="3286874"/>
              <a:ext cx="2845548" cy="122612"/>
            </a:xfrm>
            <a:custGeom>
              <a:avLst/>
              <a:gdLst>
                <a:gd name="connsiteX0" fmla="*/ 0 w 822960"/>
                <a:gd name="connsiteY0" fmla="*/ 0 h 822960"/>
                <a:gd name="connsiteX1" fmla="*/ 411480 w 822960"/>
                <a:gd name="connsiteY1" fmla="*/ 0 h 822960"/>
                <a:gd name="connsiteX2" fmla="*/ 822960 w 822960"/>
                <a:gd name="connsiteY2" fmla="*/ 411480 h 822960"/>
                <a:gd name="connsiteX3" fmla="*/ 411480 w 822960"/>
                <a:gd name="connsiteY3" fmla="*/ 822960 h 822960"/>
                <a:gd name="connsiteX4" fmla="*/ 0 w 822960"/>
                <a:gd name="connsiteY4" fmla="*/ 822960 h 822960"/>
                <a:gd name="connsiteX5" fmla="*/ 0 w 822960"/>
                <a:gd name="connsiteY5" fmla="*/ 0 h 822960"/>
                <a:gd name="connsiteX0" fmla="*/ 0 w 935151"/>
                <a:gd name="connsiteY0" fmla="*/ 0 h 822960"/>
                <a:gd name="connsiteX1" fmla="*/ 411480 w 935151"/>
                <a:gd name="connsiteY1" fmla="*/ 0 h 822960"/>
                <a:gd name="connsiteX2" fmla="*/ 822960 w 935151"/>
                <a:gd name="connsiteY2" fmla="*/ 411480 h 822960"/>
                <a:gd name="connsiteX3" fmla="*/ 814705 w 935151"/>
                <a:gd name="connsiteY3" fmla="*/ 816610 h 822960"/>
                <a:gd name="connsiteX4" fmla="*/ 0 w 935151"/>
                <a:gd name="connsiteY4" fmla="*/ 822960 h 822960"/>
                <a:gd name="connsiteX5" fmla="*/ 0 w 935151"/>
                <a:gd name="connsiteY5" fmla="*/ 0 h 822960"/>
                <a:gd name="connsiteX0" fmla="*/ 0 w 935151"/>
                <a:gd name="connsiteY0" fmla="*/ 0 h 822960"/>
                <a:gd name="connsiteX1" fmla="*/ 411480 w 935151"/>
                <a:gd name="connsiteY1" fmla="*/ 0 h 822960"/>
                <a:gd name="connsiteX2" fmla="*/ 822960 w 935151"/>
                <a:gd name="connsiteY2" fmla="*/ 411480 h 822960"/>
                <a:gd name="connsiteX3" fmla="*/ 814705 w 935151"/>
                <a:gd name="connsiteY3" fmla="*/ 816610 h 822960"/>
                <a:gd name="connsiteX4" fmla="*/ 0 w 935151"/>
                <a:gd name="connsiteY4" fmla="*/ 822960 h 822960"/>
                <a:gd name="connsiteX5" fmla="*/ 0 w 935151"/>
                <a:gd name="connsiteY5" fmla="*/ 0 h 822960"/>
                <a:gd name="connsiteX0" fmla="*/ 0 w 934064"/>
                <a:gd name="connsiteY0" fmla="*/ 0 h 822960"/>
                <a:gd name="connsiteX1" fmla="*/ 411480 w 934064"/>
                <a:gd name="connsiteY1" fmla="*/ 0 h 822960"/>
                <a:gd name="connsiteX2" fmla="*/ 819785 w 934064"/>
                <a:gd name="connsiteY2" fmla="*/ 478155 h 822960"/>
                <a:gd name="connsiteX3" fmla="*/ 814705 w 934064"/>
                <a:gd name="connsiteY3" fmla="*/ 816610 h 822960"/>
                <a:gd name="connsiteX4" fmla="*/ 0 w 934064"/>
                <a:gd name="connsiteY4" fmla="*/ 822960 h 822960"/>
                <a:gd name="connsiteX5" fmla="*/ 0 w 934064"/>
                <a:gd name="connsiteY5" fmla="*/ 0 h 822960"/>
                <a:gd name="connsiteX0" fmla="*/ 0 w 944312"/>
                <a:gd name="connsiteY0" fmla="*/ 0 h 822960"/>
                <a:gd name="connsiteX1" fmla="*/ 411480 w 944312"/>
                <a:gd name="connsiteY1" fmla="*/ 0 h 822960"/>
                <a:gd name="connsiteX2" fmla="*/ 819785 w 944312"/>
                <a:gd name="connsiteY2" fmla="*/ 478155 h 822960"/>
                <a:gd name="connsiteX3" fmla="*/ 814705 w 944312"/>
                <a:gd name="connsiteY3" fmla="*/ 816610 h 822960"/>
                <a:gd name="connsiteX4" fmla="*/ 0 w 944312"/>
                <a:gd name="connsiteY4" fmla="*/ 822960 h 822960"/>
                <a:gd name="connsiteX5" fmla="*/ 0 w 944312"/>
                <a:gd name="connsiteY5" fmla="*/ 0 h 822960"/>
                <a:gd name="connsiteX0" fmla="*/ 0 w 938492"/>
                <a:gd name="connsiteY0" fmla="*/ 0 h 822960"/>
                <a:gd name="connsiteX1" fmla="*/ 411480 w 938492"/>
                <a:gd name="connsiteY1" fmla="*/ 0 h 822960"/>
                <a:gd name="connsiteX2" fmla="*/ 803910 w 938492"/>
                <a:gd name="connsiteY2" fmla="*/ 614680 h 822960"/>
                <a:gd name="connsiteX3" fmla="*/ 814705 w 938492"/>
                <a:gd name="connsiteY3" fmla="*/ 816610 h 822960"/>
                <a:gd name="connsiteX4" fmla="*/ 0 w 938492"/>
                <a:gd name="connsiteY4" fmla="*/ 822960 h 822960"/>
                <a:gd name="connsiteX5" fmla="*/ 0 w 938492"/>
                <a:gd name="connsiteY5" fmla="*/ 0 h 822960"/>
                <a:gd name="connsiteX0" fmla="*/ 0 w 937579"/>
                <a:gd name="connsiteY0" fmla="*/ 0 h 822960"/>
                <a:gd name="connsiteX1" fmla="*/ 411480 w 937579"/>
                <a:gd name="connsiteY1" fmla="*/ 0 h 822960"/>
                <a:gd name="connsiteX2" fmla="*/ 803910 w 937579"/>
                <a:gd name="connsiteY2" fmla="*/ 614680 h 822960"/>
                <a:gd name="connsiteX3" fmla="*/ 814705 w 937579"/>
                <a:gd name="connsiteY3" fmla="*/ 816610 h 822960"/>
                <a:gd name="connsiteX4" fmla="*/ 0 w 937579"/>
                <a:gd name="connsiteY4" fmla="*/ 822960 h 822960"/>
                <a:gd name="connsiteX5" fmla="*/ 0 w 937579"/>
                <a:gd name="connsiteY5" fmla="*/ 0 h 822960"/>
                <a:gd name="connsiteX0" fmla="*/ 0 w 969381"/>
                <a:gd name="connsiteY0" fmla="*/ 0 h 822960"/>
                <a:gd name="connsiteX1" fmla="*/ 411480 w 969381"/>
                <a:gd name="connsiteY1" fmla="*/ 0 h 822960"/>
                <a:gd name="connsiteX2" fmla="*/ 803910 w 969381"/>
                <a:gd name="connsiteY2" fmla="*/ 614680 h 822960"/>
                <a:gd name="connsiteX3" fmla="*/ 814705 w 969381"/>
                <a:gd name="connsiteY3" fmla="*/ 816610 h 822960"/>
                <a:gd name="connsiteX4" fmla="*/ 0 w 969381"/>
                <a:gd name="connsiteY4" fmla="*/ 822960 h 822960"/>
                <a:gd name="connsiteX5" fmla="*/ 0 w 969381"/>
                <a:gd name="connsiteY5" fmla="*/ 0 h 822960"/>
                <a:gd name="connsiteX0" fmla="*/ 0 w 965809"/>
                <a:gd name="connsiteY0" fmla="*/ 0 h 822960"/>
                <a:gd name="connsiteX1" fmla="*/ 411480 w 965809"/>
                <a:gd name="connsiteY1" fmla="*/ 0 h 822960"/>
                <a:gd name="connsiteX2" fmla="*/ 803910 w 965809"/>
                <a:gd name="connsiteY2" fmla="*/ 614680 h 822960"/>
                <a:gd name="connsiteX3" fmla="*/ 821055 w 965809"/>
                <a:gd name="connsiteY3" fmla="*/ 816610 h 822960"/>
                <a:gd name="connsiteX4" fmla="*/ 0 w 965809"/>
                <a:gd name="connsiteY4" fmla="*/ 822960 h 822960"/>
                <a:gd name="connsiteX5" fmla="*/ 0 w 965809"/>
                <a:gd name="connsiteY5" fmla="*/ 0 h 822960"/>
                <a:gd name="connsiteX0" fmla="*/ 0 w 977388"/>
                <a:gd name="connsiteY0" fmla="*/ 0 h 822960"/>
                <a:gd name="connsiteX1" fmla="*/ 411480 w 977388"/>
                <a:gd name="connsiteY1" fmla="*/ 0 h 822960"/>
                <a:gd name="connsiteX2" fmla="*/ 803910 w 977388"/>
                <a:gd name="connsiteY2" fmla="*/ 614680 h 822960"/>
                <a:gd name="connsiteX3" fmla="*/ 821055 w 977388"/>
                <a:gd name="connsiteY3" fmla="*/ 816610 h 822960"/>
                <a:gd name="connsiteX4" fmla="*/ 0 w 977388"/>
                <a:gd name="connsiteY4" fmla="*/ 822960 h 822960"/>
                <a:gd name="connsiteX5" fmla="*/ 0 w 977388"/>
                <a:gd name="connsiteY5" fmla="*/ 0 h 822960"/>
                <a:gd name="connsiteX0" fmla="*/ 0 w 966844"/>
                <a:gd name="connsiteY0" fmla="*/ 0 h 822960"/>
                <a:gd name="connsiteX1" fmla="*/ 386538 w 966844"/>
                <a:gd name="connsiteY1" fmla="*/ 0 h 822960"/>
                <a:gd name="connsiteX2" fmla="*/ 803910 w 966844"/>
                <a:gd name="connsiteY2" fmla="*/ 614680 h 822960"/>
                <a:gd name="connsiteX3" fmla="*/ 821055 w 966844"/>
                <a:gd name="connsiteY3" fmla="*/ 816610 h 822960"/>
                <a:gd name="connsiteX4" fmla="*/ 0 w 966844"/>
                <a:gd name="connsiteY4" fmla="*/ 822960 h 822960"/>
                <a:gd name="connsiteX5" fmla="*/ 0 w 966844"/>
                <a:gd name="connsiteY5" fmla="*/ 0 h 822960"/>
                <a:gd name="connsiteX0" fmla="*/ 0 w 966844"/>
                <a:gd name="connsiteY0" fmla="*/ 0 h 822960"/>
                <a:gd name="connsiteX1" fmla="*/ 386538 w 966844"/>
                <a:gd name="connsiteY1" fmla="*/ 0 h 822960"/>
                <a:gd name="connsiteX2" fmla="*/ 803910 w 966844"/>
                <a:gd name="connsiteY2" fmla="*/ 614680 h 822960"/>
                <a:gd name="connsiteX3" fmla="*/ 821055 w 966844"/>
                <a:gd name="connsiteY3" fmla="*/ 816610 h 822960"/>
                <a:gd name="connsiteX4" fmla="*/ 0 w 966844"/>
                <a:gd name="connsiteY4" fmla="*/ 822960 h 822960"/>
                <a:gd name="connsiteX5" fmla="*/ 0 w 966844"/>
                <a:gd name="connsiteY5" fmla="*/ 0 h 822960"/>
                <a:gd name="connsiteX0" fmla="*/ 0 w 973811"/>
                <a:gd name="connsiteY0" fmla="*/ 0 h 822960"/>
                <a:gd name="connsiteX1" fmla="*/ 386538 w 973811"/>
                <a:gd name="connsiteY1" fmla="*/ 0 h 822960"/>
                <a:gd name="connsiteX2" fmla="*/ 803910 w 973811"/>
                <a:gd name="connsiteY2" fmla="*/ 614680 h 822960"/>
                <a:gd name="connsiteX3" fmla="*/ 821055 w 973811"/>
                <a:gd name="connsiteY3" fmla="*/ 816610 h 822960"/>
                <a:gd name="connsiteX4" fmla="*/ 0 w 973811"/>
                <a:gd name="connsiteY4" fmla="*/ 822960 h 822960"/>
                <a:gd name="connsiteX5" fmla="*/ 0 w 973811"/>
                <a:gd name="connsiteY5" fmla="*/ 0 h 822960"/>
                <a:gd name="connsiteX0" fmla="*/ 0 w 976603"/>
                <a:gd name="connsiteY0" fmla="*/ 0 h 822960"/>
                <a:gd name="connsiteX1" fmla="*/ 386538 w 976603"/>
                <a:gd name="connsiteY1" fmla="*/ 0 h 822960"/>
                <a:gd name="connsiteX2" fmla="*/ 803910 w 976603"/>
                <a:gd name="connsiteY2" fmla="*/ 614680 h 822960"/>
                <a:gd name="connsiteX3" fmla="*/ 821055 w 976603"/>
                <a:gd name="connsiteY3" fmla="*/ 816610 h 822960"/>
                <a:gd name="connsiteX4" fmla="*/ 0 w 976603"/>
                <a:gd name="connsiteY4" fmla="*/ 822960 h 822960"/>
                <a:gd name="connsiteX5" fmla="*/ 0 w 976603"/>
                <a:gd name="connsiteY5" fmla="*/ 0 h 822960"/>
                <a:gd name="connsiteX0" fmla="*/ 0 w 969946"/>
                <a:gd name="connsiteY0" fmla="*/ 0 h 822960"/>
                <a:gd name="connsiteX1" fmla="*/ 386538 w 969946"/>
                <a:gd name="connsiteY1" fmla="*/ 0 h 822960"/>
                <a:gd name="connsiteX2" fmla="*/ 803910 w 969946"/>
                <a:gd name="connsiteY2" fmla="*/ 614680 h 822960"/>
                <a:gd name="connsiteX3" fmla="*/ 825212 w 969946"/>
                <a:gd name="connsiteY3" fmla="*/ 816610 h 822960"/>
                <a:gd name="connsiteX4" fmla="*/ 0 w 969946"/>
                <a:gd name="connsiteY4" fmla="*/ 822960 h 822960"/>
                <a:gd name="connsiteX5" fmla="*/ 0 w 969946"/>
                <a:gd name="connsiteY5" fmla="*/ 0 h 822960"/>
                <a:gd name="connsiteX0" fmla="*/ 0 w 975746"/>
                <a:gd name="connsiteY0" fmla="*/ 0 h 822960"/>
                <a:gd name="connsiteX1" fmla="*/ 386538 w 975746"/>
                <a:gd name="connsiteY1" fmla="*/ 0 h 822960"/>
                <a:gd name="connsiteX2" fmla="*/ 803910 w 975746"/>
                <a:gd name="connsiteY2" fmla="*/ 614680 h 822960"/>
                <a:gd name="connsiteX3" fmla="*/ 825212 w 975746"/>
                <a:gd name="connsiteY3" fmla="*/ 816610 h 822960"/>
                <a:gd name="connsiteX4" fmla="*/ 0 w 975746"/>
                <a:gd name="connsiteY4" fmla="*/ 822960 h 822960"/>
                <a:gd name="connsiteX5" fmla="*/ 0 w 975746"/>
                <a:gd name="connsiteY5" fmla="*/ 0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59860 w 975746"/>
                <a:gd name="connsiteY4" fmla="*/ 119946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1663 w 975746"/>
                <a:gd name="connsiteY4" fmla="*/ 7497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1663 w 975746"/>
                <a:gd name="connsiteY4" fmla="*/ 7497 h 822960"/>
                <a:gd name="connsiteX0" fmla="*/ 386538 w 932530"/>
                <a:gd name="connsiteY0" fmla="*/ 0 h 822960"/>
                <a:gd name="connsiteX1" fmla="*/ 614365 w 932530"/>
                <a:gd name="connsiteY1" fmla="*/ 535550 h 822960"/>
                <a:gd name="connsiteX2" fmla="*/ 825212 w 932530"/>
                <a:gd name="connsiteY2" fmla="*/ 816610 h 822960"/>
                <a:gd name="connsiteX3" fmla="*/ 0 w 932530"/>
                <a:gd name="connsiteY3" fmla="*/ 822960 h 822960"/>
                <a:gd name="connsiteX4" fmla="*/ 1663 w 932530"/>
                <a:gd name="connsiteY4" fmla="*/ 7497 h 822960"/>
                <a:gd name="connsiteX0" fmla="*/ 386538 w 689638"/>
                <a:gd name="connsiteY0" fmla="*/ 0 h 822960"/>
                <a:gd name="connsiteX1" fmla="*/ 614365 w 689638"/>
                <a:gd name="connsiteY1" fmla="*/ 535550 h 822960"/>
                <a:gd name="connsiteX2" fmla="*/ 519025 w 689638"/>
                <a:gd name="connsiteY2" fmla="*/ 820775 h 822960"/>
                <a:gd name="connsiteX3" fmla="*/ 0 w 689638"/>
                <a:gd name="connsiteY3" fmla="*/ 822960 h 822960"/>
                <a:gd name="connsiteX4" fmla="*/ 1663 w 689638"/>
                <a:gd name="connsiteY4" fmla="*/ 7497 h 822960"/>
                <a:gd name="connsiteX0" fmla="*/ 386538 w 708160"/>
                <a:gd name="connsiteY0" fmla="*/ 0 h 822960"/>
                <a:gd name="connsiteX1" fmla="*/ 614365 w 708160"/>
                <a:gd name="connsiteY1" fmla="*/ 535550 h 822960"/>
                <a:gd name="connsiteX2" fmla="*/ 519025 w 708160"/>
                <a:gd name="connsiteY2" fmla="*/ 820775 h 822960"/>
                <a:gd name="connsiteX3" fmla="*/ 0 w 708160"/>
                <a:gd name="connsiteY3" fmla="*/ 822960 h 822960"/>
                <a:gd name="connsiteX4" fmla="*/ 1663 w 708160"/>
                <a:gd name="connsiteY4" fmla="*/ 7497 h 822960"/>
                <a:gd name="connsiteX0" fmla="*/ 386538 w 708160"/>
                <a:gd name="connsiteY0" fmla="*/ 0 h 822960"/>
                <a:gd name="connsiteX1" fmla="*/ 614365 w 708160"/>
                <a:gd name="connsiteY1" fmla="*/ 535550 h 822960"/>
                <a:gd name="connsiteX2" fmla="*/ 519025 w 708160"/>
                <a:gd name="connsiteY2" fmla="*/ 820775 h 822960"/>
                <a:gd name="connsiteX3" fmla="*/ 0 w 708160"/>
                <a:gd name="connsiteY3" fmla="*/ 822960 h 822960"/>
                <a:gd name="connsiteX4" fmla="*/ 1663 w 708160"/>
                <a:gd name="connsiteY4" fmla="*/ 7497 h 822960"/>
                <a:gd name="connsiteX0" fmla="*/ 386538 w 745430"/>
                <a:gd name="connsiteY0" fmla="*/ 0 h 822960"/>
                <a:gd name="connsiteX1" fmla="*/ 614365 w 745430"/>
                <a:gd name="connsiteY1" fmla="*/ 535550 h 822960"/>
                <a:gd name="connsiteX2" fmla="*/ 519025 w 745430"/>
                <a:gd name="connsiteY2" fmla="*/ 820775 h 822960"/>
                <a:gd name="connsiteX3" fmla="*/ 0 w 745430"/>
                <a:gd name="connsiteY3" fmla="*/ 822960 h 822960"/>
                <a:gd name="connsiteX4" fmla="*/ 1663 w 745430"/>
                <a:gd name="connsiteY4" fmla="*/ 7497 h 822960"/>
                <a:gd name="connsiteX0" fmla="*/ 346963 w 691795"/>
                <a:gd name="connsiteY0" fmla="*/ 0 h 968727"/>
                <a:gd name="connsiteX1" fmla="*/ 614365 w 691795"/>
                <a:gd name="connsiteY1" fmla="*/ 681317 h 968727"/>
                <a:gd name="connsiteX2" fmla="*/ 519025 w 691795"/>
                <a:gd name="connsiteY2" fmla="*/ 966542 h 968727"/>
                <a:gd name="connsiteX3" fmla="*/ 0 w 691795"/>
                <a:gd name="connsiteY3" fmla="*/ 968727 h 968727"/>
                <a:gd name="connsiteX4" fmla="*/ 1663 w 691795"/>
                <a:gd name="connsiteY4" fmla="*/ 153264 h 968727"/>
                <a:gd name="connsiteX0" fmla="*/ 346963 w 691795"/>
                <a:gd name="connsiteY0" fmla="*/ 9163 h 977890"/>
                <a:gd name="connsiteX1" fmla="*/ 614365 w 691795"/>
                <a:gd name="connsiteY1" fmla="*/ 690480 h 977890"/>
                <a:gd name="connsiteX2" fmla="*/ 519025 w 691795"/>
                <a:gd name="connsiteY2" fmla="*/ 975705 h 977890"/>
                <a:gd name="connsiteX3" fmla="*/ 0 w 691795"/>
                <a:gd name="connsiteY3" fmla="*/ 977890 h 977890"/>
                <a:gd name="connsiteX4" fmla="*/ 1663 w 691795"/>
                <a:gd name="connsiteY4" fmla="*/ 0 h 977890"/>
                <a:gd name="connsiteX0" fmla="*/ 346963 w 691795"/>
                <a:gd name="connsiteY0" fmla="*/ 9163 h 977890"/>
                <a:gd name="connsiteX1" fmla="*/ 614365 w 691795"/>
                <a:gd name="connsiteY1" fmla="*/ 690480 h 977890"/>
                <a:gd name="connsiteX2" fmla="*/ 519025 w 691795"/>
                <a:gd name="connsiteY2" fmla="*/ 975705 h 977890"/>
                <a:gd name="connsiteX3" fmla="*/ 0 w 691795"/>
                <a:gd name="connsiteY3" fmla="*/ 977890 h 977890"/>
                <a:gd name="connsiteX4" fmla="*/ 1663 w 691795"/>
                <a:gd name="connsiteY4" fmla="*/ 0 h 977890"/>
                <a:gd name="connsiteX0" fmla="*/ 346963 w 673753"/>
                <a:gd name="connsiteY0" fmla="*/ 9163 h 977890"/>
                <a:gd name="connsiteX1" fmla="*/ 566458 w 673753"/>
                <a:gd name="connsiteY1" fmla="*/ 732127 h 977890"/>
                <a:gd name="connsiteX2" fmla="*/ 519025 w 673753"/>
                <a:gd name="connsiteY2" fmla="*/ 975705 h 977890"/>
                <a:gd name="connsiteX3" fmla="*/ 0 w 673753"/>
                <a:gd name="connsiteY3" fmla="*/ 977890 h 977890"/>
                <a:gd name="connsiteX4" fmla="*/ 1663 w 673753"/>
                <a:gd name="connsiteY4" fmla="*/ 0 h 977890"/>
                <a:gd name="connsiteX0" fmla="*/ 346963 w 680947"/>
                <a:gd name="connsiteY0" fmla="*/ 9163 h 977890"/>
                <a:gd name="connsiteX1" fmla="*/ 566458 w 680947"/>
                <a:gd name="connsiteY1" fmla="*/ 732127 h 977890"/>
                <a:gd name="connsiteX2" fmla="*/ 519025 w 680947"/>
                <a:gd name="connsiteY2" fmla="*/ 975705 h 977890"/>
                <a:gd name="connsiteX3" fmla="*/ 0 w 680947"/>
                <a:gd name="connsiteY3" fmla="*/ 977890 h 977890"/>
                <a:gd name="connsiteX4" fmla="*/ 1663 w 680947"/>
                <a:gd name="connsiteY4" fmla="*/ 0 h 977890"/>
                <a:gd name="connsiteX0" fmla="*/ 346963 w 730933"/>
                <a:gd name="connsiteY0" fmla="*/ 9163 h 977890"/>
                <a:gd name="connsiteX1" fmla="*/ 566458 w 730933"/>
                <a:gd name="connsiteY1" fmla="*/ 732127 h 977890"/>
                <a:gd name="connsiteX2" fmla="*/ 519025 w 730933"/>
                <a:gd name="connsiteY2" fmla="*/ 975705 h 977890"/>
                <a:gd name="connsiteX3" fmla="*/ 0 w 730933"/>
                <a:gd name="connsiteY3" fmla="*/ 977890 h 977890"/>
                <a:gd name="connsiteX4" fmla="*/ 1663 w 730933"/>
                <a:gd name="connsiteY4" fmla="*/ 0 h 977890"/>
                <a:gd name="connsiteX0" fmla="*/ 346963 w 813803"/>
                <a:gd name="connsiteY0" fmla="*/ 9163 h 977890"/>
                <a:gd name="connsiteX1" fmla="*/ 566458 w 813803"/>
                <a:gd name="connsiteY1" fmla="*/ 732127 h 977890"/>
                <a:gd name="connsiteX2" fmla="*/ 519025 w 813803"/>
                <a:gd name="connsiteY2" fmla="*/ 975705 h 977890"/>
                <a:gd name="connsiteX3" fmla="*/ 0 w 813803"/>
                <a:gd name="connsiteY3" fmla="*/ 977890 h 977890"/>
                <a:gd name="connsiteX4" fmla="*/ 1663 w 813803"/>
                <a:gd name="connsiteY4" fmla="*/ 0 h 977890"/>
                <a:gd name="connsiteX0" fmla="*/ 346963 w 815467"/>
                <a:gd name="connsiteY0" fmla="*/ 9163 h 977890"/>
                <a:gd name="connsiteX1" fmla="*/ 570624 w 815467"/>
                <a:gd name="connsiteY1" fmla="*/ 757116 h 977890"/>
                <a:gd name="connsiteX2" fmla="*/ 519025 w 815467"/>
                <a:gd name="connsiteY2" fmla="*/ 975705 h 977890"/>
                <a:gd name="connsiteX3" fmla="*/ 0 w 815467"/>
                <a:gd name="connsiteY3" fmla="*/ 977890 h 977890"/>
                <a:gd name="connsiteX4" fmla="*/ 1663 w 815467"/>
                <a:gd name="connsiteY4" fmla="*/ 0 h 977890"/>
                <a:gd name="connsiteX0" fmla="*/ 346963 w 846834"/>
                <a:gd name="connsiteY0" fmla="*/ 9163 h 977890"/>
                <a:gd name="connsiteX1" fmla="*/ 570624 w 846834"/>
                <a:gd name="connsiteY1" fmla="*/ 757116 h 977890"/>
                <a:gd name="connsiteX2" fmla="*/ 519025 w 846834"/>
                <a:gd name="connsiteY2" fmla="*/ 975705 h 977890"/>
                <a:gd name="connsiteX3" fmla="*/ 0 w 846834"/>
                <a:gd name="connsiteY3" fmla="*/ 977890 h 977890"/>
                <a:gd name="connsiteX4" fmla="*/ 1663 w 846834"/>
                <a:gd name="connsiteY4" fmla="*/ 0 h 977890"/>
                <a:gd name="connsiteX0" fmla="*/ 346963 w 846834"/>
                <a:gd name="connsiteY0" fmla="*/ 9163 h 977890"/>
                <a:gd name="connsiteX1" fmla="*/ 570624 w 846834"/>
                <a:gd name="connsiteY1" fmla="*/ 757116 h 977890"/>
                <a:gd name="connsiteX2" fmla="*/ 519025 w 846834"/>
                <a:gd name="connsiteY2" fmla="*/ 975705 h 977890"/>
                <a:gd name="connsiteX3" fmla="*/ 0 w 846834"/>
                <a:gd name="connsiteY3" fmla="*/ 977890 h 977890"/>
                <a:gd name="connsiteX4" fmla="*/ 1663 w 846834"/>
                <a:gd name="connsiteY4" fmla="*/ 0 h 977890"/>
                <a:gd name="connsiteX0" fmla="*/ 349046 w 765461"/>
                <a:gd name="connsiteY0" fmla="*/ 13327 h 977890"/>
                <a:gd name="connsiteX1" fmla="*/ 570624 w 765461"/>
                <a:gd name="connsiteY1" fmla="*/ 757116 h 977890"/>
                <a:gd name="connsiteX2" fmla="*/ 519025 w 765461"/>
                <a:gd name="connsiteY2" fmla="*/ 975705 h 977890"/>
                <a:gd name="connsiteX3" fmla="*/ 0 w 765461"/>
                <a:gd name="connsiteY3" fmla="*/ 977890 h 977890"/>
                <a:gd name="connsiteX4" fmla="*/ 1663 w 765461"/>
                <a:gd name="connsiteY4" fmla="*/ 0 h 977890"/>
                <a:gd name="connsiteX0" fmla="*/ 349046 w 781069"/>
                <a:gd name="connsiteY0" fmla="*/ 13327 h 977890"/>
                <a:gd name="connsiteX1" fmla="*/ 570624 w 781069"/>
                <a:gd name="connsiteY1" fmla="*/ 757116 h 977890"/>
                <a:gd name="connsiteX2" fmla="*/ 519025 w 781069"/>
                <a:gd name="connsiteY2" fmla="*/ 975705 h 977890"/>
                <a:gd name="connsiteX3" fmla="*/ 0 w 781069"/>
                <a:gd name="connsiteY3" fmla="*/ 977890 h 977890"/>
                <a:gd name="connsiteX4" fmla="*/ 1663 w 781069"/>
                <a:gd name="connsiteY4" fmla="*/ 0 h 977890"/>
                <a:gd name="connsiteX0" fmla="*/ 2107021 w 2107021"/>
                <a:gd name="connsiteY0" fmla="*/ 0 h 2555057"/>
                <a:gd name="connsiteX1" fmla="*/ 570624 w 2107021"/>
                <a:gd name="connsiteY1" fmla="*/ 2293086 h 2555057"/>
                <a:gd name="connsiteX2" fmla="*/ 519025 w 2107021"/>
                <a:gd name="connsiteY2" fmla="*/ 2511675 h 2555057"/>
                <a:gd name="connsiteX3" fmla="*/ 0 w 2107021"/>
                <a:gd name="connsiteY3" fmla="*/ 2513860 h 2555057"/>
                <a:gd name="connsiteX4" fmla="*/ 1663 w 2107021"/>
                <a:gd name="connsiteY4" fmla="*/ 1535970 h 2555057"/>
                <a:gd name="connsiteX0" fmla="*/ 2107021 w 2107021"/>
                <a:gd name="connsiteY0" fmla="*/ 0 h 2513860"/>
                <a:gd name="connsiteX1" fmla="*/ 570624 w 2107021"/>
                <a:gd name="connsiteY1" fmla="*/ 2293086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570624 w 2107021"/>
                <a:gd name="connsiteY1" fmla="*/ 2293086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1403787 w 2107021"/>
                <a:gd name="connsiteY1" fmla="*/ 960357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1403787 w 2107021"/>
                <a:gd name="connsiteY1" fmla="*/ 960357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0" fmla="*/ 1154751 w 1154751"/>
                <a:gd name="connsiteY0" fmla="*/ 0 h 1395514"/>
                <a:gd name="connsiteX1" fmla="*/ 451517 w 1154751"/>
                <a:gd name="connsiteY1" fmla="*/ 960357 h 1395514"/>
                <a:gd name="connsiteX2" fmla="*/ 0 w 1154751"/>
                <a:gd name="connsiteY2" fmla="*/ 1395514 h 1395514"/>
                <a:gd name="connsiteX0" fmla="*/ 2187874 w 2187874"/>
                <a:gd name="connsiteY0" fmla="*/ 0 h 2295106"/>
                <a:gd name="connsiteX1" fmla="*/ 1484640 w 2187874"/>
                <a:gd name="connsiteY1" fmla="*/ 960357 h 2295106"/>
                <a:gd name="connsiteX2" fmla="*/ 0 w 2187874"/>
                <a:gd name="connsiteY2" fmla="*/ 2295106 h 2295106"/>
                <a:gd name="connsiteX0" fmla="*/ 2187874 w 2187874"/>
                <a:gd name="connsiteY0" fmla="*/ 0 h 2295465"/>
                <a:gd name="connsiteX1" fmla="*/ 1484640 w 2187874"/>
                <a:gd name="connsiteY1" fmla="*/ 960357 h 2295465"/>
                <a:gd name="connsiteX2" fmla="*/ 0 w 2187874"/>
                <a:gd name="connsiteY2" fmla="*/ 2295106 h 2295465"/>
                <a:gd name="connsiteX0" fmla="*/ 2187874 w 2187982"/>
                <a:gd name="connsiteY0" fmla="*/ 0 h 2295466"/>
                <a:gd name="connsiteX1" fmla="*/ 1484640 w 2187982"/>
                <a:gd name="connsiteY1" fmla="*/ 960357 h 2295466"/>
                <a:gd name="connsiteX2" fmla="*/ 0 w 2187982"/>
                <a:gd name="connsiteY2" fmla="*/ 2295106 h 2295466"/>
                <a:gd name="connsiteX0" fmla="*/ 2187874 w 2187952"/>
                <a:gd name="connsiteY0" fmla="*/ 0 h 2295943"/>
                <a:gd name="connsiteX1" fmla="*/ 1351334 w 2187952"/>
                <a:gd name="connsiteY1" fmla="*/ 1526766 h 2295943"/>
                <a:gd name="connsiteX2" fmla="*/ 0 w 2187952"/>
                <a:gd name="connsiteY2" fmla="*/ 2295106 h 2295943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281605 w 2281605"/>
                <a:gd name="connsiteY0" fmla="*/ 0 h 2157668"/>
                <a:gd name="connsiteX1" fmla="*/ 0 w 2281605"/>
                <a:gd name="connsiteY1" fmla="*/ 2157668 h 2157668"/>
                <a:gd name="connsiteX0" fmla="*/ 2286225 w 2286225"/>
                <a:gd name="connsiteY0" fmla="*/ 0 h 369997"/>
                <a:gd name="connsiteX1" fmla="*/ 0 w 2286225"/>
                <a:gd name="connsiteY1" fmla="*/ 315 h 369997"/>
                <a:gd name="connsiteX0" fmla="*/ 2286225 w 2286225"/>
                <a:gd name="connsiteY0" fmla="*/ 0 h 3535"/>
                <a:gd name="connsiteX1" fmla="*/ 0 w 2286225"/>
                <a:gd name="connsiteY1" fmla="*/ 315 h 3535"/>
                <a:gd name="connsiteX0" fmla="*/ 10000 w 10000"/>
                <a:gd name="connsiteY0" fmla="*/ 4965 h 10824"/>
                <a:gd name="connsiteX1" fmla="*/ 0 w 10000"/>
                <a:gd name="connsiteY1" fmla="*/ 5856 h 10824"/>
                <a:gd name="connsiteX0" fmla="*/ 10439 w 10439"/>
                <a:gd name="connsiteY0" fmla="*/ 45652 h 51511"/>
                <a:gd name="connsiteX1" fmla="*/ 439 w 10439"/>
                <a:gd name="connsiteY1" fmla="*/ 46543 h 51511"/>
                <a:gd name="connsiteX2" fmla="*/ 1810 w 10439"/>
                <a:gd name="connsiteY2" fmla="*/ 0 h 51511"/>
                <a:gd name="connsiteX0" fmla="*/ 10506 w 10506"/>
                <a:gd name="connsiteY0" fmla="*/ 45652 h 852596"/>
                <a:gd name="connsiteX1" fmla="*/ 506 w 10506"/>
                <a:gd name="connsiteY1" fmla="*/ 46543 h 852596"/>
                <a:gd name="connsiteX2" fmla="*/ 1877 w 10506"/>
                <a:gd name="connsiteY2" fmla="*/ 0 h 852596"/>
                <a:gd name="connsiteX0" fmla="*/ 10657 w 10657"/>
                <a:gd name="connsiteY0" fmla="*/ 4969 h 1599840"/>
                <a:gd name="connsiteX1" fmla="*/ 657 w 10657"/>
                <a:gd name="connsiteY1" fmla="*/ 5860 h 1599840"/>
                <a:gd name="connsiteX2" fmla="*/ 1280 w 10657"/>
                <a:gd name="connsiteY2" fmla="*/ 948943 h 1599840"/>
                <a:gd name="connsiteX0" fmla="*/ 10657 w 10657"/>
                <a:gd name="connsiteY0" fmla="*/ 77119 h 1671990"/>
                <a:gd name="connsiteX1" fmla="*/ 2210 w 10657"/>
                <a:gd name="connsiteY1" fmla="*/ 55025 h 1671990"/>
                <a:gd name="connsiteX2" fmla="*/ 657 w 10657"/>
                <a:gd name="connsiteY2" fmla="*/ 78010 h 1671990"/>
                <a:gd name="connsiteX3" fmla="*/ 1280 w 10657"/>
                <a:gd name="connsiteY3" fmla="*/ 1021093 h 1671990"/>
                <a:gd name="connsiteX0" fmla="*/ 10657 w 10657"/>
                <a:gd name="connsiteY0" fmla="*/ 776095 h 2370966"/>
                <a:gd name="connsiteX1" fmla="*/ 2493 w 10657"/>
                <a:gd name="connsiteY1" fmla="*/ 0 h 2370966"/>
                <a:gd name="connsiteX2" fmla="*/ 657 w 10657"/>
                <a:gd name="connsiteY2" fmla="*/ 776986 h 2370966"/>
                <a:gd name="connsiteX3" fmla="*/ 1280 w 10657"/>
                <a:gd name="connsiteY3" fmla="*/ 1720069 h 2370966"/>
                <a:gd name="connsiteX0" fmla="*/ 10657 w 10657"/>
                <a:gd name="connsiteY0" fmla="*/ 806771 h 2401642"/>
                <a:gd name="connsiteX1" fmla="*/ 4837 w 10657"/>
                <a:gd name="connsiteY1" fmla="*/ 219180 h 2401642"/>
                <a:gd name="connsiteX2" fmla="*/ 2493 w 10657"/>
                <a:gd name="connsiteY2" fmla="*/ 30676 h 2401642"/>
                <a:gd name="connsiteX3" fmla="*/ 657 w 10657"/>
                <a:gd name="connsiteY3" fmla="*/ 807662 h 2401642"/>
                <a:gd name="connsiteX4" fmla="*/ 1280 w 10657"/>
                <a:gd name="connsiteY4" fmla="*/ 1750745 h 2401642"/>
                <a:gd name="connsiteX0" fmla="*/ 10657 w 10657"/>
                <a:gd name="connsiteY0" fmla="*/ 784949 h 2379820"/>
                <a:gd name="connsiteX1" fmla="*/ 4413 w 10657"/>
                <a:gd name="connsiteY1" fmla="*/ 786421 h 2379820"/>
                <a:gd name="connsiteX2" fmla="*/ 2493 w 10657"/>
                <a:gd name="connsiteY2" fmla="*/ 8854 h 2379820"/>
                <a:gd name="connsiteX3" fmla="*/ 657 w 10657"/>
                <a:gd name="connsiteY3" fmla="*/ 785840 h 2379820"/>
                <a:gd name="connsiteX4" fmla="*/ 1280 w 10657"/>
                <a:gd name="connsiteY4" fmla="*/ 1728923 h 2379820"/>
                <a:gd name="connsiteX0" fmla="*/ 10657 w 10657"/>
                <a:gd name="connsiteY0" fmla="*/ 785034 h 2379905"/>
                <a:gd name="connsiteX1" fmla="*/ 6252 w 10657"/>
                <a:gd name="connsiteY1" fmla="*/ 833631 h 2379905"/>
                <a:gd name="connsiteX2" fmla="*/ 4413 w 10657"/>
                <a:gd name="connsiteY2" fmla="*/ 786506 h 2379905"/>
                <a:gd name="connsiteX3" fmla="*/ 2493 w 10657"/>
                <a:gd name="connsiteY3" fmla="*/ 8939 h 2379905"/>
                <a:gd name="connsiteX4" fmla="*/ 657 w 10657"/>
                <a:gd name="connsiteY4" fmla="*/ 785925 h 2379905"/>
                <a:gd name="connsiteX5" fmla="*/ 1280 w 10657"/>
                <a:gd name="connsiteY5" fmla="*/ 1729008 h 2379905"/>
                <a:gd name="connsiteX0" fmla="*/ 10657 w 10657"/>
                <a:gd name="connsiteY0" fmla="*/ 785038 h 2379909"/>
                <a:gd name="connsiteX1" fmla="*/ 7788 w 10657"/>
                <a:gd name="connsiteY1" fmla="*/ 810073 h 2379909"/>
                <a:gd name="connsiteX2" fmla="*/ 6252 w 10657"/>
                <a:gd name="connsiteY2" fmla="*/ 833635 h 2379909"/>
                <a:gd name="connsiteX3" fmla="*/ 4413 w 10657"/>
                <a:gd name="connsiteY3" fmla="*/ 786510 h 2379909"/>
                <a:gd name="connsiteX4" fmla="*/ 2493 w 10657"/>
                <a:gd name="connsiteY4" fmla="*/ 8943 h 2379909"/>
                <a:gd name="connsiteX5" fmla="*/ 657 w 10657"/>
                <a:gd name="connsiteY5" fmla="*/ 785929 h 2379909"/>
                <a:gd name="connsiteX6" fmla="*/ 1280 w 10657"/>
                <a:gd name="connsiteY6" fmla="*/ 1729012 h 2379909"/>
                <a:gd name="connsiteX0" fmla="*/ 10657 w 10657"/>
                <a:gd name="connsiteY0" fmla="*/ 785038 h 2379909"/>
                <a:gd name="connsiteX1" fmla="*/ 8980 w 10657"/>
                <a:gd name="connsiteY1" fmla="*/ 786514 h 2379909"/>
                <a:gd name="connsiteX2" fmla="*/ 7788 w 10657"/>
                <a:gd name="connsiteY2" fmla="*/ 810073 h 2379909"/>
                <a:gd name="connsiteX3" fmla="*/ 6252 w 10657"/>
                <a:gd name="connsiteY3" fmla="*/ 833635 h 2379909"/>
                <a:gd name="connsiteX4" fmla="*/ 4413 w 10657"/>
                <a:gd name="connsiteY4" fmla="*/ 786510 h 2379909"/>
                <a:gd name="connsiteX5" fmla="*/ 2493 w 10657"/>
                <a:gd name="connsiteY5" fmla="*/ 8943 h 2379909"/>
                <a:gd name="connsiteX6" fmla="*/ 657 w 10657"/>
                <a:gd name="connsiteY6" fmla="*/ 785929 h 2379909"/>
                <a:gd name="connsiteX7" fmla="*/ 1280 w 10657"/>
                <a:gd name="connsiteY7" fmla="*/ 1729012 h 2379909"/>
                <a:gd name="connsiteX0" fmla="*/ 15988 w 15988"/>
                <a:gd name="connsiteY0" fmla="*/ 8975855 h 9052345"/>
                <a:gd name="connsiteX1" fmla="*/ 14311 w 15988"/>
                <a:gd name="connsiteY1" fmla="*/ 8977331 h 9052345"/>
                <a:gd name="connsiteX2" fmla="*/ 13119 w 15988"/>
                <a:gd name="connsiteY2" fmla="*/ 9000890 h 9052345"/>
                <a:gd name="connsiteX3" fmla="*/ 11583 w 15988"/>
                <a:gd name="connsiteY3" fmla="*/ 9024452 h 9052345"/>
                <a:gd name="connsiteX4" fmla="*/ 9744 w 15988"/>
                <a:gd name="connsiteY4" fmla="*/ 8977327 h 9052345"/>
                <a:gd name="connsiteX5" fmla="*/ 7824 w 15988"/>
                <a:gd name="connsiteY5" fmla="*/ 8199760 h 9052345"/>
                <a:gd name="connsiteX6" fmla="*/ 5988 w 15988"/>
                <a:gd name="connsiteY6" fmla="*/ 8976746 h 9052345"/>
                <a:gd name="connsiteX7" fmla="*/ 84 w 15988"/>
                <a:gd name="connsiteY7" fmla="*/ 0 h 9052345"/>
                <a:gd name="connsiteX0" fmla="*/ 16315 w 16315"/>
                <a:gd name="connsiteY0" fmla="*/ 8975855 h 9052345"/>
                <a:gd name="connsiteX1" fmla="*/ 14638 w 16315"/>
                <a:gd name="connsiteY1" fmla="*/ 8977331 h 9052345"/>
                <a:gd name="connsiteX2" fmla="*/ 13446 w 16315"/>
                <a:gd name="connsiteY2" fmla="*/ 9000890 h 9052345"/>
                <a:gd name="connsiteX3" fmla="*/ 11910 w 16315"/>
                <a:gd name="connsiteY3" fmla="*/ 9024452 h 9052345"/>
                <a:gd name="connsiteX4" fmla="*/ 10071 w 16315"/>
                <a:gd name="connsiteY4" fmla="*/ 8977327 h 9052345"/>
                <a:gd name="connsiteX5" fmla="*/ 8151 w 16315"/>
                <a:gd name="connsiteY5" fmla="*/ 8199760 h 9052345"/>
                <a:gd name="connsiteX6" fmla="*/ 1445 w 16315"/>
                <a:gd name="connsiteY6" fmla="*/ 22980 h 9052345"/>
                <a:gd name="connsiteX7" fmla="*/ 411 w 16315"/>
                <a:gd name="connsiteY7" fmla="*/ 0 h 9052345"/>
                <a:gd name="connsiteX0" fmla="*/ 16315 w 16315"/>
                <a:gd name="connsiteY0" fmla="*/ 9542113 h 9618603"/>
                <a:gd name="connsiteX1" fmla="*/ 14638 w 16315"/>
                <a:gd name="connsiteY1" fmla="*/ 9543589 h 9618603"/>
                <a:gd name="connsiteX2" fmla="*/ 13446 w 16315"/>
                <a:gd name="connsiteY2" fmla="*/ 9567148 h 9618603"/>
                <a:gd name="connsiteX3" fmla="*/ 11910 w 16315"/>
                <a:gd name="connsiteY3" fmla="*/ 9590710 h 9618603"/>
                <a:gd name="connsiteX4" fmla="*/ 10071 w 16315"/>
                <a:gd name="connsiteY4" fmla="*/ 9543585 h 9618603"/>
                <a:gd name="connsiteX5" fmla="*/ 2533 w 16315"/>
                <a:gd name="connsiteY5" fmla="*/ 753 h 9618603"/>
                <a:gd name="connsiteX6" fmla="*/ 1445 w 16315"/>
                <a:gd name="connsiteY6" fmla="*/ 589238 h 9618603"/>
                <a:gd name="connsiteX7" fmla="*/ 411 w 16315"/>
                <a:gd name="connsiteY7" fmla="*/ 566258 h 9618603"/>
                <a:gd name="connsiteX0" fmla="*/ 16315 w 16315"/>
                <a:gd name="connsiteY0" fmla="*/ 9547011 h 9596120"/>
                <a:gd name="connsiteX1" fmla="*/ 14638 w 16315"/>
                <a:gd name="connsiteY1" fmla="*/ 9548487 h 9596120"/>
                <a:gd name="connsiteX2" fmla="*/ 13446 w 16315"/>
                <a:gd name="connsiteY2" fmla="*/ 9572046 h 9596120"/>
                <a:gd name="connsiteX3" fmla="*/ 11910 w 16315"/>
                <a:gd name="connsiteY3" fmla="*/ 9595608 h 9596120"/>
                <a:gd name="connsiteX4" fmla="*/ 3645 w 16315"/>
                <a:gd name="connsiteY4" fmla="*/ 1254470 h 9596120"/>
                <a:gd name="connsiteX5" fmla="*/ 2533 w 16315"/>
                <a:gd name="connsiteY5" fmla="*/ 5651 h 9596120"/>
                <a:gd name="connsiteX6" fmla="*/ 1445 w 16315"/>
                <a:gd name="connsiteY6" fmla="*/ 594136 h 9596120"/>
                <a:gd name="connsiteX7" fmla="*/ 411 w 16315"/>
                <a:gd name="connsiteY7" fmla="*/ 571156 h 9596120"/>
                <a:gd name="connsiteX0" fmla="*/ 16315 w 16315"/>
                <a:gd name="connsiteY0" fmla="*/ 9564926 h 9589964"/>
                <a:gd name="connsiteX1" fmla="*/ 14638 w 16315"/>
                <a:gd name="connsiteY1" fmla="*/ 9566402 h 9589964"/>
                <a:gd name="connsiteX2" fmla="*/ 13446 w 16315"/>
                <a:gd name="connsiteY2" fmla="*/ 9589961 h 9589964"/>
                <a:gd name="connsiteX3" fmla="*/ 4757 w 16315"/>
                <a:gd name="connsiteY3" fmla="*/ 7 h 9589964"/>
                <a:gd name="connsiteX4" fmla="*/ 3645 w 16315"/>
                <a:gd name="connsiteY4" fmla="*/ 1272385 h 9589964"/>
                <a:gd name="connsiteX5" fmla="*/ 2533 w 16315"/>
                <a:gd name="connsiteY5" fmla="*/ 23566 h 9589964"/>
                <a:gd name="connsiteX6" fmla="*/ 1445 w 16315"/>
                <a:gd name="connsiteY6" fmla="*/ 612051 h 9589964"/>
                <a:gd name="connsiteX7" fmla="*/ 411 w 16315"/>
                <a:gd name="connsiteY7" fmla="*/ 589071 h 9589964"/>
                <a:gd name="connsiteX0" fmla="*/ 16315 w 16315"/>
                <a:gd name="connsiteY0" fmla="*/ 9564926 h 9566401"/>
                <a:gd name="connsiteX1" fmla="*/ 14638 w 16315"/>
                <a:gd name="connsiteY1" fmla="*/ 9566402 h 9566401"/>
                <a:gd name="connsiteX2" fmla="*/ 5767 w 16315"/>
                <a:gd name="connsiteY2" fmla="*/ 1225259 h 9566401"/>
                <a:gd name="connsiteX3" fmla="*/ 4757 w 16315"/>
                <a:gd name="connsiteY3" fmla="*/ 7 h 9566401"/>
                <a:gd name="connsiteX4" fmla="*/ 3645 w 16315"/>
                <a:gd name="connsiteY4" fmla="*/ 1272385 h 9566401"/>
                <a:gd name="connsiteX5" fmla="*/ 2533 w 16315"/>
                <a:gd name="connsiteY5" fmla="*/ 23566 h 9566401"/>
                <a:gd name="connsiteX6" fmla="*/ 1445 w 16315"/>
                <a:gd name="connsiteY6" fmla="*/ 612051 h 9566401"/>
                <a:gd name="connsiteX7" fmla="*/ 411 w 16315"/>
                <a:gd name="connsiteY7" fmla="*/ 589071 h 9566401"/>
                <a:gd name="connsiteX0" fmla="*/ 16315 w 16315"/>
                <a:gd name="connsiteY0" fmla="*/ 9564926 h 9564924"/>
                <a:gd name="connsiteX1" fmla="*/ 6858 w 16315"/>
                <a:gd name="connsiteY1" fmla="*/ 11 h 9564924"/>
                <a:gd name="connsiteX2" fmla="*/ 5767 w 16315"/>
                <a:gd name="connsiteY2" fmla="*/ 1225259 h 9564924"/>
                <a:gd name="connsiteX3" fmla="*/ 4757 w 16315"/>
                <a:gd name="connsiteY3" fmla="*/ 7 h 9564924"/>
                <a:gd name="connsiteX4" fmla="*/ 3645 w 16315"/>
                <a:gd name="connsiteY4" fmla="*/ 1272385 h 9564924"/>
                <a:gd name="connsiteX5" fmla="*/ 2533 w 16315"/>
                <a:gd name="connsiteY5" fmla="*/ 23566 h 9564924"/>
                <a:gd name="connsiteX6" fmla="*/ 1445 w 16315"/>
                <a:gd name="connsiteY6" fmla="*/ 612051 h 9564924"/>
                <a:gd name="connsiteX7" fmla="*/ 411 w 16315"/>
                <a:gd name="connsiteY7" fmla="*/ 589071 h 9564924"/>
                <a:gd name="connsiteX0" fmla="*/ 7909 w 7909"/>
                <a:gd name="connsiteY0" fmla="*/ 1247352 h 1435448"/>
                <a:gd name="connsiteX1" fmla="*/ 6858 w 7909"/>
                <a:gd name="connsiteY1" fmla="*/ 11 h 1435448"/>
                <a:gd name="connsiteX2" fmla="*/ 5767 w 7909"/>
                <a:gd name="connsiteY2" fmla="*/ 1225259 h 1435448"/>
                <a:gd name="connsiteX3" fmla="*/ 4757 w 7909"/>
                <a:gd name="connsiteY3" fmla="*/ 7 h 1435448"/>
                <a:gd name="connsiteX4" fmla="*/ 3645 w 7909"/>
                <a:gd name="connsiteY4" fmla="*/ 1272385 h 1435448"/>
                <a:gd name="connsiteX5" fmla="*/ 2533 w 7909"/>
                <a:gd name="connsiteY5" fmla="*/ 23566 h 1435448"/>
                <a:gd name="connsiteX6" fmla="*/ 1445 w 7909"/>
                <a:gd name="connsiteY6" fmla="*/ 612051 h 1435448"/>
                <a:gd name="connsiteX7" fmla="*/ 411 w 7909"/>
                <a:gd name="connsiteY7" fmla="*/ 589071 h 1435448"/>
                <a:gd name="connsiteX0" fmla="*/ 9480 w 9480"/>
                <a:gd name="connsiteY0" fmla="*/ 8690 h 8929"/>
                <a:gd name="connsiteX1" fmla="*/ 8151 w 9480"/>
                <a:gd name="connsiteY1" fmla="*/ 0 h 8929"/>
                <a:gd name="connsiteX2" fmla="*/ 6772 w 9480"/>
                <a:gd name="connsiteY2" fmla="*/ 8536 h 8929"/>
                <a:gd name="connsiteX3" fmla="*/ 5495 w 9480"/>
                <a:gd name="connsiteY3" fmla="*/ 0 h 8929"/>
                <a:gd name="connsiteX4" fmla="*/ 4089 w 9480"/>
                <a:gd name="connsiteY4" fmla="*/ 8864 h 8929"/>
                <a:gd name="connsiteX5" fmla="*/ 2683 w 9480"/>
                <a:gd name="connsiteY5" fmla="*/ 164 h 8929"/>
                <a:gd name="connsiteX6" fmla="*/ 1307 w 9480"/>
                <a:gd name="connsiteY6" fmla="*/ 4264 h 8929"/>
                <a:gd name="connsiteX7" fmla="*/ 0 w 9480"/>
                <a:gd name="connsiteY7" fmla="*/ 4104 h 8929"/>
                <a:gd name="connsiteX0" fmla="*/ 9973 w 9973"/>
                <a:gd name="connsiteY0" fmla="*/ 9732 h 10000"/>
                <a:gd name="connsiteX1" fmla="*/ 8571 w 9973"/>
                <a:gd name="connsiteY1" fmla="*/ 0 h 10000"/>
                <a:gd name="connsiteX2" fmla="*/ 7116 w 9973"/>
                <a:gd name="connsiteY2" fmla="*/ 9560 h 10000"/>
                <a:gd name="connsiteX3" fmla="*/ 5769 w 9973"/>
                <a:gd name="connsiteY3" fmla="*/ 0 h 10000"/>
                <a:gd name="connsiteX4" fmla="*/ 4286 w 9973"/>
                <a:gd name="connsiteY4" fmla="*/ 9927 h 10000"/>
                <a:gd name="connsiteX5" fmla="*/ 2803 w 9973"/>
                <a:gd name="connsiteY5" fmla="*/ 184 h 10000"/>
                <a:gd name="connsiteX6" fmla="*/ 1352 w 9973"/>
                <a:gd name="connsiteY6" fmla="*/ 4775 h 10000"/>
                <a:gd name="connsiteX7" fmla="*/ 0 w 9973"/>
                <a:gd name="connsiteY7" fmla="*/ 5148 h 10000"/>
                <a:gd name="connsiteX0" fmla="*/ 10000 w 10000"/>
                <a:gd name="connsiteY0" fmla="*/ 9732 h 10000"/>
                <a:gd name="connsiteX1" fmla="*/ 8594 w 10000"/>
                <a:gd name="connsiteY1" fmla="*/ 0 h 10000"/>
                <a:gd name="connsiteX2" fmla="*/ 7135 w 10000"/>
                <a:gd name="connsiteY2" fmla="*/ 9560 h 10000"/>
                <a:gd name="connsiteX3" fmla="*/ 5785 w 10000"/>
                <a:gd name="connsiteY3" fmla="*/ 0 h 10000"/>
                <a:gd name="connsiteX4" fmla="*/ 4298 w 10000"/>
                <a:gd name="connsiteY4" fmla="*/ 9927 h 10000"/>
                <a:gd name="connsiteX5" fmla="*/ 2811 w 10000"/>
                <a:gd name="connsiteY5" fmla="*/ 184 h 10000"/>
                <a:gd name="connsiteX6" fmla="*/ 1356 w 10000"/>
                <a:gd name="connsiteY6" fmla="*/ 4775 h 10000"/>
                <a:gd name="connsiteX7" fmla="*/ 0 w 10000"/>
                <a:gd name="connsiteY7" fmla="*/ 5148 h 10000"/>
                <a:gd name="connsiteX0" fmla="*/ 10878 w 10878"/>
                <a:gd name="connsiteY0" fmla="*/ 9732 h 10000"/>
                <a:gd name="connsiteX1" fmla="*/ 9472 w 10878"/>
                <a:gd name="connsiteY1" fmla="*/ 0 h 10000"/>
                <a:gd name="connsiteX2" fmla="*/ 8013 w 10878"/>
                <a:gd name="connsiteY2" fmla="*/ 9560 h 10000"/>
                <a:gd name="connsiteX3" fmla="*/ 6663 w 10878"/>
                <a:gd name="connsiteY3" fmla="*/ 0 h 10000"/>
                <a:gd name="connsiteX4" fmla="*/ 5176 w 10878"/>
                <a:gd name="connsiteY4" fmla="*/ 9927 h 10000"/>
                <a:gd name="connsiteX5" fmla="*/ 3689 w 10878"/>
                <a:gd name="connsiteY5" fmla="*/ 184 h 10000"/>
                <a:gd name="connsiteX6" fmla="*/ 2234 w 10878"/>
                <a:gd name="connsiteY6" fmla="*/ 4775 h 10000"/>
                <a:gd name="connsiteX7" fmla="*/ 0 w 10878"/>
                <a:gd name="connsiteY7" fmla="*/ 5883 h 10000"/>
                <a:gd name="connsiteX0" fmla="*/ 10878 w 10878"/>
                <a:gd name="connsiteY0" fmla="*/ 9732 h 10000"/>
                <a:gd name="connsiteX1" fmla="*/ 9472 w 10878"/>
                <a:gd name="connsiteY1" fmla="*/ 0 h 10000"/>
                <a:gd name="connsiteX2" fmla="*/ 8013 w 10878"/>
                <a:gd name="connsiteY2" fmla="*/ 9560 h 10000"/>
                <a:gd name="connsiteX3" fmla="*/ 6663 w 10878"/>
                <a:gd name="connsiteY3" fmla="*/ 0 h 10000"/>
                <a:gd name="connsiteX4" fmla="*/ 5176 w 10878"/>
                <a:gd name="connsiteY4" fmla="*/ 9927 h 10000"/>
                <a:gd name="connsiteX5" fmla="*/ 3689 w 10878"/>
                <a:gd name="connsiteY5" fmla="*/ 184 h 10000"/>
                <a:gd name="connsiteX6" fmla="*/ 2234 w 10878"/>
                <a:gd name="connsiteY6" fmla="*/ 4775 h 10000"/>
                <a:gd name="connsiteX7" fmla="*/ 0 w 1087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3689 w 15188"/>
                <a:gd name="connsiteY5" fmla="*/ 184 h 10000"/>
                <a:gd name="connsiteX6" fmla="*/ 2234 w 15188"/>
                <a:gd name="connsiteY6" fmla="*/ 4775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3689 w 15188"/>
                <a:gd name="connsiteY5" fmla="*/ 184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12350 w 15188"/>
                <a:gd name="connsiteY1" fmla="*/ 184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12350 w 15188"/>
                <a:gd name="connsiteY1" fmla="*/ 184 h 10000"/>
                <a:gd name="connsiteX2" fmla="*/ 9445 w 15188"/>
                <a:gd name="connsiteY2" fmla="*/ 9836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3783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5869 w 17269"/>
                <a:gd name="connsiteY6" fmla="*/ 5143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4369 w 17269"/>
                <a:gd name="connsiteY6" fmla="*/ 5419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5798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5798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9 h 10115"/>
                <a:gd name="connsiteX1" fmla="*/ 14431 w 17269"/>
                <a:gd name="connsiteY1" fmla="*/ 187 h 10115"/>
                <a:gd name="connsiteX2" fmla="*/ 11553 w 17269"/>
                <a:gd name="connsiteY2" fmla="*/ 10115 h 10115"/>
                <a:gd name="connsiteX3" fmla="*/ 8744 w 17269"/>
                <a:gd name="connsiteY3" fmla="*/ 3 h 10115"/>
                <a:gd name="connsiteX4" fmla="*/ 5798 w 17269"/>
                <a:gd name="connsiteY4" fmla="*/ 9930 h 10115"/>
                <a:gd name="connsiteX5" fmla="*/ 2999 w 17269"/>
                <a:gd name="connsiteY5" fmla="*/ 3 h 10115"/>
                <a:gd name="connsiteX6" fmla="*/ 3031 w 17269"/>
                <a:gd name="connsiteY6" fmla="*/ 5514 h 10115"/>
                <a:gd name="connsiteX7" fmla="*/ 0 w 17269"/>
                <a:gd name="connsiteY7" fmla="*/ 5610 h 10115"/>
                <a:gd name="connsiteX0" fmla="*/ 17269 w 17269"/>
                <a:gd name="connsiteY0" fmla="*/ 9919 h 10115"/>
                <a:gd name="connsiteX1" fmla="*/ 14431 w 17269"/>
                <a:gd name="connsiteY1" fmla="*/ 187 h 10115"/>
                <a:gd name="connsiteX2" fmla="*/ 11553 w 17269"/>
                <a:gd name="connsiteY2" fmla="*/ 10115 h 10115"/>
                <a:gd name="connsiteX3" fmla="*/ 8744 w 17269"/>
                <a:gd name="connsiteY3" fmla="*/ 3 h 10115"/>
                <a:gd name="connsiteX4" fmla="*/ 5798 w 17269"/>
                <a:gd name="connsiteY4" fmla="*/ 9930 h 10115"/>
                <a:gd name="connsiteX5" fmla="*/ 2999 w 17269"/>
                <a:gd name="connsiteY5" fmla="*/ 3 h 10115"/>
                <a:gd name="connsiteX6" fmla="*/ 1585 w 17269"/>
                <a:gd name="connsiteY6" fmla="*/ 5698 h 10115"/>
                <a:gd name="connsiteX7" fmla="*/ 0 w 17269"/>
                <a:gd name="connsiteY7" fmla="*/ 5610 h 10115"/>
                <a:gd name="connsiteX0" fmla="*/ 20025 w 20025"/>
                <a:gd name="connsiteY0" fmla="*/ 9919 h 10115"/>
                <a:gd name="connsiteX1" fmla="*/ 17187 w 20025"/>
                <a:gd name="connsiteY1" fmla="*/ 187 h 10115"/>
                <a:gd name="connsiteX2" fmla="*/ 14309 w 20025"/>
                <a:gd name="connsiteY2" fmla="*/ 10115 h 10115"/>
                <a:gd name="connsiteX3" fmla="*/ 11500 w 20025"/>
                <a:gd name="connsiteY3" fmla="*/ 3 h 10115"/>
                <a:gd name="connsiteX4" fmla="*/ 8554 w 20025"/>
                <a:gd name="connsiteY4" fmla="*/ 9930 h 10115"/>
                <a:gd name="connsiteX5" fmla="*/ 5755 w 20025"/>
                <a:gd name="connsiteY5" fmla="*/ 3 h 10115"/>
                <a:gd name="connsiteX6" fmla="*/ 4341 w 20025"/>
                <a:gd name="connsiteY6" fmla="*/ 5698 h 10115"/>
                <a:gd name="connsiteX7" fmla="*/ 0 w 20025"/>
                <a:gd name="connsiteY7" fmla="*/ 5702 h 10115"/>
                <a:gd name="connsiteX0" fmla="*/ 20025 w 20025"/>
                <a:gd name="connsiteY0" fmla="*/ 9919 h 10115"/>
                <a:gd name="connsiteX1" fmla="*/ 17187 w 20025"/>
                <a:gd name="connsiteY1" fmla="*/ 187 h 10115"/>
                <a:gd name="connsiteX2" fmla="*/ 14309 w 20025"/>
                <a:gd name="connsiteY2" fmla="*/ 10115 h 10115"/>
                <a:gd name="connsiteX3" fmla="*/ 11500 w 20025"/>
                <a:gd name="connsiteY3" fmla="*/ 3 h 10115"/>
                <a:gd name="connsiteX4" fmla="*/ 8554 w 20025"/>
                <a:gd name="connsiteY4" fmla="*/ 9930 h 10115"/>
                <a:gd name="connsiteX5" fmla="*/ 5755 w 20025"/>
                <a:gd name="connsiteY5" fmla="*/ 3 h 10115"/>
                <a:gd name="connsiteX6" fmla="*/ 4341 w 20025"/>
                <a:gd name="connsiteY6" fmla="*/ 5698 h 10115"/>
                <a:gd name="connsiteX7" fmla="*/ 0 w 20025"/>
                <a:gd name="connsiteY7" fmla="*/ 5702 h 10115"/>
                <a:gd name="connsiteX0" fmla="*/ 20011 w 20011"/>
                <a:gd name="connsiteY0" fmla="*/ 9919 h 10115"/>
                <a:gd name="connsiteX1" fmla="*/ 17173 w 20011"/>
                <a:gd name="connsiteY1" fmla="*/ 187 h 10115"/>
                <a:gd name="connsiteX2" fmla="*/ 14295 w 20011"/>
                <a:gd name="connsiteY2" fmla="*/ 10115 h 10115"/>
                <a:gd name="connsiteX3" fmla="*/ 11486 w 20011"/>
                <a:gd name="connsiteY3" fmla="*/ 3 h 10115"/>
                <a:gd name="connsiteX4" fmla="*/ 8540 w 20011"/>
                <a:gd name="connsiteY4" fmla="*/ 9930 h 10115"/>
                <a:gd name="connsiteX5" fmla="*/ 5741 w 20011"/>
                <a:gd name="connsiteY5" fmla="*/ 3 h 10115"/>
                <a:gd name="connsiteX6" fmla="*/ 4327 w 20011"/>
                <a:gd name="connsiteY6" fmla="*/ 5698 h 10115"/>
                <a:gd name="connsiteX7" fmla="*/ 0 w 20011"/>
                <a:gd name="connsiteY7" fmla="*/ 5059 h 10115"/>
                <a:gd name="connsiteX0" fmla="*/ 20011 w 20011"/>
                <a:gd name="connsiteY0" fmla="*/ 9918 h 10115"/>
                <a:gd name="connsiteX1" fmla="*/ 17173 w 20011"/>
                <a:gd name="connsiteY1" fmla="*/ 186 h 10115"/>
                <a:gd name="connsiteX2" fmla="*/ 14295 w 20011"/>
                <a:gd name="connsiteY2" fmla="*/ 10114 h 10115"/>
                <a:gd name="connsiteX3" fmla="*/ 11486 w 20011"/>
                <a:gd name="connsiteY3" fmla="*/ 2 h 10115"/>
                <a:gd name="connsiteX4" fmla="*/ 8540 w 20011"/>
                <a:gd name="connsiteY4" fmla="*/ 9929 h 10115"/>
                <a:gd name="connsiteX5" fmla="*/ 5741 w 20011"/>
                <a:gd name="connsiteY5" fmla="*/ 2 h 10115"/>
                <a:gd name="connsiteX6" fmla="*/ 2881 w 20011"/>
                <a:gd name="connsiteY6" fmla="*/ 10109 h 10115"/>
                <a:gd name="connsiteX7" fmla="*/ 0 w 20011"/>
                <a:gd name="connsiteY7" fmla="*/ 5058 h 10115"/>
                <a:gd name="connsiteX0" fmla="*/ 20011 w 20011"/>
                <a:gd name="connsiteY0" fmla="*/ 9918 h 10115"/>
                <a:gd name="connsiteX1" fmla="*/ 17173 w 20011"/>
                <a:gd name="connsiteY1" fmla="*/ 186 h 10115"/>
                <a:gd name="connsiteX2" fmla="*/ 14295 w 20011"/>
                <a:gd name="connsiteY2" fmla="*/ 10114 h 10115"/>
                <a:gd name="connsiteX3" fmla="*/ 11486 w 20011"/>
                <a:gd name="connsiteY3" fmla="*/ 2 h 10115"/>
                <a:gd name="connsiteX4" fmla="*/ 8540 w 20011"/>
                <a:gd name="connsiteY4" fmla="*/ 9929 h 10115"/>
                <a:gd name="connsiteX5" fmla="*/ 5741 w 20011"/>
                <a:gd name="connsiteY5" fmla="*/ 2 h 10115"/>
                <a:gd name="connsiteX6" fmla="*/ 2881 w 20011"/>
                <a:gd name="connsiteY6" fmla="*/ 10109 h 10115"/>
                <a:gd name="connsiteX7" fmla="*/ 0 w 20011"/>
                <a:gd name="connsiteY7" fmla="*/ 5058 h 10115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231"/>
                <a:gd name="connsiteY0" fmla="*/ 9918 h 10576"/>
                <a:gd name="connsiteX1" fmla="*/ 20024 w 20231"/>
                <a:gd name="connsiteY1" fmla="*/ 9837 h 10576"/>
                <a:gd name="connsiteX2" fmla="*/ 17173 w 20231"/>
                <a:gd name="connsiteY2" fmla="*/ 186 h 10576"/>
                <a:gd name="connsiteX3" fmla="*/ 14295 w 20231"/>
                <a:gd name="connsiteY3" fmla="*/ 10114 h 10576"/>
                <a:gd name="connsiteX4" fmla="*/ 11486 w 20231"/>
                <a:gd name="connsiteY4" fmla="*/ 2 h 10576"/>
                <a:gd name="connsiteX5" fmla="*/ 8540 w 20231"/>
                <a:gd name="connsiteY5" fmla="*/ 9929 h 10576"/>
                <a:gd name="connsiteX6" fmla="*/ 5741 w 20231"/>
                <a:gd name="connsiteY6" fmla="*/ 2 h 10576"/>
                <a:gd name="connsiteX7" fmla="*/ 2881 w 20231"/>
                <a:gd name="connsiteY7" fmla="*/ 10109 h 10576"/>
                <a:gd name="connsiteX8" fmla="*/ 0 w 20231"/>
                <a:gd name="connsiteY8" fmla="*/ 5058 h 10576"/>
                <a:gd name="connsiteX0" fmla="*/ 20011 w 20688"/>
                <a:gd name="connsiteY0" fmla="*/ 9918 h 10114"/>
                <a:gd name="connsiteX1" fmla="*/ 20564 w 20688"/>
                <a:gd name="connsiteY1" fmla="*/ 7539 h 10114"/>
                <a:gd name="connsiteX2" fmla="*/ 17173 w 20688"/>
                <a:gd name="connsiteY2" fmla="*/ 186 h 10114"/>
                <a:gd name="connsiteX3" fmla="*/ 14295 w 20688"/>
                <a:gd name="connsiteY3" fmla="*/ 10114 h 10114"/>
                <a:gd name="connsiteX4" fmla="*/ 11486 w 20688"/>
                <a:gd name="connsiteY4" fmla="*/ 2 h 10114"/>
                <a:gd name="connsiteX5" fmla="*/ 8540 w 20688"/>
                <a:gd name="connsiteY5" fmla="*/ 9929 h 10114"/>
                <a:gd name="connsiteX6" fmla="*/ 5741 w 20688"/>
                <a:gd name="connsiteY6" fmla="*/ 2 h 10114"/>
                <a:gd name="connsiteX7" fmla="*/ 2881 w 20688"/>
                <a:gd name="connsiteY7" fmla="*/ 10109 h 10114"/>
                <a:gd name="connsiteX8" fmla="*/ 0 w 20688"/>
                <a:gd name="connsiteY8" fmla="*/ 5058 h 10114"/>
                <a:gd name="connsiteX0" fmla="*/ 29091 w 29091"/>
                <a:gd name="connsiteY0" fmla="*/ 7252 h 10114"/>
                <a:gd name="connsiteX1" fmla="*/ 20564 w 29091"/>
                <a:gd name="connsiteY1" fmla="*/ 7539 h 10114"/>
                <a:gd name="connsiteX2" fmla="*/ 17173 w 29091"/>
                <a:gd name="connsiteY2" fmla="*/ 186 h 10114"/>
                <a:gd name="connsiteX3" fmla="*/ 14295 w 29091"/>
                <a:gd name="connsiteY3" fmla="*/ 10114 h 10114"/>
                <a:gd name="connsiteX4" fmla="*/ 11486 w 29091"/>
                <a:gd name="connsiteY4" fmla="*/ 2 h 10114"/>
                <a:gd name="connsiteX5" fmla="*/ 8540 w 29091"/>
                <a:gd name="connsiteY5" fmla="*/ 9929 h 10114"/>
                <a:gd name="connsiteX6" fmla="*/ 5741 w 29091"/>
                <a:gd name="connsiteY6" fmla="*/ 2 h 10114"/>
                <a:gd name="connsiteX7" fmla="*/ 2881 w 29091"/>
                <a:gd name="connsiteY7" fmla="*/ 10109 h 10114"/>
                <a:gd name="connsiteX8" fmla="*/ 0 w 29091"/>
                <a:gd name="connsiteY8" fmla="*/ 5058 h 10114"/>
                <a:gd name="connsiteX0" fmla="*/ 29091 w 29091"/>
                <a:gd name="connsiteY0" fmla="*/ 7252 h 10465"/>
                <a:gd name="connsiteX1" fmla="*/ 20024 w 29091"/>
                <a:gd name="connsiteY1" fmla="*/ 10113 h 10465"/>
                <a:gd name="connsiteX2" fmla="*/ 17173 w 29091"/>
                <a:gd name="connsiteY2" fmla="*/ 186 h 10465"/>
                <a:gd name="connsiteX3" fmla="*/ 14295 w 29091"/>
                <a:gd name="connsiteY3" fmla="*/ 10114 h 10465"/>
                <a:gd name="connsiteX4" fmla="*/ 11486 w 29091"/>
                <a:gd name="connsiteY4" fmla="*/ 2 h 10465"/>
                <a:gd name="connsiteX5" fmla="*/ 8540 w 29091"/>
                <a:gd name="connsiteY5" fmla="*/ 9929 h 10465"/>
                <a:gd name="connsiteX6" fmla="*/ 5741 w 29091"/>
                <a:gd name="connsiteY6" fmla="*/ 2 h 10465"/>
                <a:gd name="connsiteX7" fmla="*/ 2881 w 29091"/>
                <a:gd name="connsiteY7" fmla="*/ 10109 h 10465"/>
                <a:gd name="connsiteX8" fmla="*/ 0 w 29091"/>
                <a:gd name="connsiteY8" fmla="*/ 5058 h 10465"/>
                <a:gd name="connsiteX0" fmla="*/ 29091 w 29091"/>
                <a:gd name="connsiteY0" fmla="*/ 7252 h 10465"/>
                <a:gd name="connsiteX1" fmla="*/ 20024 w 29091"/>
                <a:gd name="connsiteY1" fmla="*/ 10113 h 10465"/>
                <a:gd name="connsiteX2" fmla="*/ 17173 w 29091"/>
                <a:gd name="connsiteY2" fmla="*/ 186 h 10465"/>
                <a:gd name="connsiteX3" fmla="*/ 14295 w 29091"/>
                <a:gd name="connsiteY3" fmla="*/ 10114 h 10465"/>
                <a:gd name="connsiteX4" fmla="*/ 11486 w 29091"/>
                <a:gd name="connsiteY4" fmla="*/ 2 h 10465"/>
                <a:gd name="connsiteX5" fmla="*/ 8540 w 29091"/>
                <a:gd name="connsiteY5" fmla="*/ 9929 h 10465"/>
                <a:gd name="connsiteX6" fmla="*/ 5741 w 29091"/>
                <a:gd name="connsiteY6" fmla="*/ 2 h 10465"/>
                <a:gd name="connsiteX7" fmla="*/ 2881 w 29091"/>
                <a:gd name="connsiteY7" fmla="*/ 10109 h 10465"/>
                <a:gd name="connsiteX8" fmla="*/ 0 w 29091"/>
                <a:gd name="connsiteY8" fmla="*/ 5058 h 10465"/>
                <a:gd name="connsiteX0" fmla="*/ 29091 w 29091"/>
                <a:gd name="connsiteY0" fmla="*/ 7252 h 11004"/>
                <a:gd name="connsiteX1" fmla="*/ 22322 w 29091"/>
                <a:gd name="connsiteY1" fmla="*/ 10205 h 11004"/>
                <a:gd name="connsiteX2" fmla="*/ 20024 w 29091"/>
                <a:gd name="connsiteY2" fmla="*/ 10113 h 11004"/>
                <a:gd name="connsiteX3" fmla="*/ 17173 w 29091"/>
                <a:gd name="connsiteY3" fmla="*/ 186 h 11004"/>
                <a:gd name="connsiteX4" fmla="*/ 14295 w 29091"/>
                <a:gd name="connsiteY4" fmla="*/ 10114 h 11004"/>
                <a:gd name="connsiteX5" fmla="*/ 11486 w 29091"/>
                <a:gd name="connsiteY5" fmla="*/ 2 h 11004"/>
                <a:gd name="connsiteX6" fmla="*/ 8540 w 29091"/>
                <a:gd name="connsiteY6" fmla="*/ 9929 h 11004"/>
                <a:gd name="connsiteX7" fmla="*/ 5741 w 29091"/>
                <a:gd name="connsiteY7" fmla="*/ 2 h 11004"/>
                <a:gd name="connsiteX8" fmla="*/ 2881 w 29091"/>
                <a:gd name="connsiteY8" fmla="*/ 10109 h 11004"/>
                <a:gd name="connsiteX9" fmla="*/ 0 w 29091"/>
                <a:gd name="connsiteY9" fmla="*/ 5058 h 11004"/>
                <a:gd name="connsiteX0" fmla="*/ 29091 w 29091"/>
                <a:gd name="connsiteY0" fmla="*/ 7252 h 10920"/>
                <a:gd name="connsiteX1" fmla="*/ 24659 w 29091"/>
                <a:gd name="connsiteY1" fmla="*/ 9102 h 10920"/>
                <a:gd name="connsiteX2" fmla="*/ 22322 w 29091"/>
                <a:gd name="connsiteY2" fmla="*/ 10205 h 10920"/>
                <a:gd name="connsiteX3" fmla="*/ 20024 w 29091"/>
                <a:gd name="connsiteY3" fmla="*/ 10113 h 10920"/>
                <a:gd name="connsiteX4" fmla="*/ 17173 w 29091"/>
                <a:gd name="connsiteY4" fmla="*/ 186 h 10920"/>
                <a:gd name="connsiteX5" fmla="*/ 14295 w 29091"/>
                <a:gd name="connsiteY5" fmla="*/ 10114 h 10920"/>
                <a:gd name="connsiteX6" fmla="*/ 11486 w 29091"/>
                <a:gd name="connsiteY6" fmla="*/ 2 h 10920"/>
                <a:gd name="connsiteX7" fmla="*/ 8540 w 29091"/>
                <a:gd name="connsiteY7" fmla="*/ 9929 h 10920"/>
                <a:gd name="connsiteX8" fmla="*/ 5741 w 29091"/>
                <a:gd name="connsiteY8" fmla="*/ 2 h 10920"/>
                <a:gd name="connsiteX9" fmla="*/ 2881 w 29091"/>
                <a:gd name="connsiteY9" fmla="*/ 10109 h 10920"/>
                <a:gd name="connsiteX10" fmla="*/ 0 w 29091"/>
                <a:gd name="connsiteY10" fmla="*/ 5058 h 10920"/>
                <a:gd name="connsiteX0" fmla="*/ 29091 w 29091"/>
                <a:gd name="connsiteY0" fmla="*/ 7252 h 10920"/>
                <a:gd name="connsiteX1" fmla="*/ 26659 w 29091"/>
                <a:gd name="connsiteY1" fmla="*/ 8275 h 10920"/>
                <a:gd name="connsiteX2" fmla="*/ 24659 w 29091"/>
                <a:gd name="connsiteY2" fmla="*/ 9102 h 10920"/>
                <a:gd name="connsiteX3" fmla="*/ 22322 w 29091"/>
                <a:gd name="connsiteY3" fmla="*/ 10205 h 10920"/>
                <a:gd name="connsiteX4" fmla="*/ 20024 w 29091"/>
                <a:gd name="connsiteY4" fmla="*/ 10113 h 10920"/>
                <a:gd name="connsiteX5" fmla="*/ 17173 w 29091"/>
                <a:gd name="connsiteY5" fmla="*/ 186 h 10920"/>
                <a:gd name="connsiteX6" fmla="*/ 14295 w 29091"/>
                <a:gd name="connsiteY6" fmla="*/ 10114 h 10920"/>
                <a:gd name="connsiteX7" fmla="*/ 11486 w 29091"/>
                <a:gd name="connsiteY7" fmla="*/ 2 h 10920"/>
                <a:gd name="connsiteX8" fmla="*/ 8540 w 29091"/>
                <a:gd name="connsiteY8" fmla="*/ 9929 h 10920"/>
                <a:gd name="connsiteX9" fmla="*/ 5741 w 29091"/>
                <a:gd name="connsiteY9" fmla="*/ 2 h 10920"/>
                <a:gd name="connsiteX10" fmla="*/ 2881 w 29091"/>
                <a:gd name="connsiteY10" fmla="*/ 10109 h 10920"/>
                <a:gd name="connsiteX11" fmla="*/ 0 w 29091"/>
                <a:gd name="connsiteY11" fmla="*/ 5058 h 10920"/>
                <a:gd name="connsiteX0" fmla="*/ 29091 w 29091"/>
                <a:gd name="connsiteY0" fmla="*/ 7252 h 10920"/>
                <a:gd name="connsiteX1" fmla="*/ 28010 w 29091"/>
                <a:gd name="connsiteY1" fmla="*/ 7631 h 10920"/>
                <a:gd name="connsiteX2" fmla="*/ 26659 w 29091"/>
                <a:gd name="connsiteY2" fmla="*/ 8275 h 10920"/>
                <a:gd name="connsiteX3" fmla="*/ 24659 w 29091"/>
                <a:gd name="connsiteY3" fmla="*/ 9102 h 10920"/>
                <a:gd name="connsiteX4" fmla="*/ 22322 w 29091"/>
                <a:gd name="connsiteY4" fmla="*/ 10205 h 10920"/>
                <a:gd name="connsiteX5" fmla="*/ 20024 w 29091"/>
                <a:gd name="connsiteY5" fmla="*/ 10113 h 10920"/>
                <a:gd name="connsiteX6" fmla="*/ 17173 w 29091"/>
                <a:gd name="connsiteY6" fmla="*/ 186 h 10920"/>
                <a:gd name="connsiteX7" fmla="*/ 14295 w 29091"/>
                <a:gd name="connsiteY7" fmla="*/ 10114 h 10920"/>
                <a:gd name="connsiteX8" fmla="*/ 11486 w 29091"/>
                <a:gd name="connsiteY8" fmla="*/ 2 h 10920"/>
                <a:gd name="connsiteX9" fmla="*/ 8540 w 29091"/>
                <a:gd name="connsiteY9" fmla="*/ 9929 h 10920"/>
                <a:gd name="connsiteX10" fmla="*/ 5741 w 29091"/>
                <a:gd name="connsiteY10" fmla="*/ 2 h 10920"/>
                <a:gd name="connsiteX11" fmla="*/ 2881 w 29091"/>
                <a:gd name="connsiteY11" fmla="*/ 10109 h 10920"/>
                <a:gd name="connsiteX12" fmla="*/ 0 w 29091"/>
                <a:gd name="connsiteY12" fmla="*/ 5058 h 10920"/>
                <a:gd name="connsiteX0" fmla="*/ 29091 w 29091"/>
                <a:gd name="connsiteY0" fmla="*/ 7252 h 10920"/>
                <a:gd name="connsiteX1" fmla="*/ 28010 w 29091"/>
                <a:gd name="connsiteY1" fmla="*/ 7631 h 10920"/>
                <a:gd name="connsiteX2" fmla="*/ 26659 w 29091"/>
                <a:gd name="connsiteY2" fmla="*/ 8275 h 10920"/>
                <a:gd name="connsiteX3" fmla="*/ 24659 w 29091"/>
                <a:gd name="connsiteY3" fmla="*/ 9102 h 10920"/>
                <a:gd name="connsiteX4" fmla="*/ 22322 w 29091"/>
                <a:gd name="connsiteY4" fmla="*/ 10205 h 10920"/>
                <a:gd name="connsiteX5" fmla="*/ 20024 w 29091"/>
                <a:gd name="connsiteY5" fmla="*/ 10113 h 10920"/>
                <a:gd name="connsiteX6" fmla="*/ 17173 w 29091"/>
                <a:gd name="connsiteY6" fmla="*/ 186 h 10920"/>
                <a:gd name="connsiteX7" fmla="*/ 14295 w 29091"/>
                <a:gd name="connsiteY7" fmla="*/ 10114 h 10920"/>
                <a:gd name="connsiteX8" fmla="*/ 11486 w 29091"/>
                <a:gd name="connsiteY8" fmla="*/ 2 h 10920"/>
                <a:gd name="connsiteX9" fmla="*/ 8540 w 29091"/>
                <a:gd name="connsiteY9" fmla="*/ 9929 h 10920"/>
                <a:gd name="connsiteX10" fmla="*/ 5741 w 29091"/>
                <a:gd name="connsiteY10" fmla="*/ 2 h 10920"/>
                <a:gd name="connsiteX11" fmla="*/ 2881 w 29091"/>
                <a:gd name="connsiteY11" fmla="*/ 10109 h 10920"/>
                <a:gd name="connsiteX12" fmla="*/ 0 w 29091"/>
                <a:gd name="connsiteY12" fmla="*/ 5058 h 10920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6659 w 29091"/>
                <a:gd name="connsiteY2" fmla="*/ 8275 h 10282"/>
                <a:gd name="connsiteX3" fmla="*/ 24659 w 29091"/>
                <a:gd name="connsiteY3" fmla="*/ 9102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6659 w 29091"/>
                <a:gd name="connsiteY2" fmla="*/ 8275 h 10282"/>
                <a:gd name="connsiteX3" fmla="*/ 25686 w 29091"/>
                <a:gd name="connsiteY3" fmla="*/ 10113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8591 w 29091"/>
                <a:gd name="connsiteY2" fmla="*/ 646 h 10282"/>
                <a:gd name="connsiteX3" fmla="*/ 25686 w 29091"/>
                <a:gd name="connsiteY3" fmla="*/ 10113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34307 w 34307"/>
                <a:gd name="connsiteY0" fmla="*/ 450 h 10282"/>
                <a:gd name="connsiteX1" fmla="*/ 28010 w 34307"/>
                <a:gd name="connsiteY1" fmla="*/ 7631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405"/>
                <a:gd name="connsiteX1" fmla="*/ 31402 w 34307"/>
                <a:gd name="connsiteY1" fmla="*/ 10205 h 10405"/>
                <a:gd name="connsiteX2" fmla="*/ 28605 w 34307"/>
                <a:gd name="connsiteY2" fmla="*/ 370 h 10405"/>
                <a:gd name="connsiteX3" fmla="*/ 25686 w 34307"/>
                <a:gd name="connsiteY3" fmla="*/ 10389 h 10405"/>
                <a:gd name="connsiteX4" fmla="*/ 22903 w 34307"/>
                <a:gd name="connsiteY4" fmla="*/ 370 h 10405"/>
                <a:gd name="connsiteX5" fmla="*/ 20024 w 34307"/>
                <a:gd name="connsiteY5" fmla="*/ 10113 h 10405"/>
                <a:gd name="connsiteX6" fmla="*/ 17173 w 34307"/>
                <a:gd name="connsiteY6" fmla="*/ 186 h 10405"/>
                <a:gd name="connsiteX7" fmla="*/ 14295 w 34307"/>
                <a:gd name="connsiteY7" fmla="*/ 10114 h 10405"/>
                <a:gd name="connsiteX8" fmla="*/ 11486 w 34307"/>
                <a:gd name="connsiteY8" fmla="*/ 2 h 10405"/>
                <a:gd name="connsiteX9" fmla="*/ 8540 w 34307"/>
                <a:gd name="connsiteY9" fmla="*/ 9929 h 10405"/>
                <a:gd name="connsiteX10" fmla="*/ 5741 w 34307"/>
                <a:gd name="connsiteY10" fmla="*/ 2 h 10405"/>
                <a:gd name="connsiteX11" fmla="*/ 2881 w 34307"/>
                <a:gd name="connsiteY11" fmla="*/ 10109 h 10405"/>
                <a:gd name="connsiteX12" fmla="*/ 0 w 34307"/>
                <a:gd name="connsiteY12" fmla="*/ 5058 h 10405"/>
                <a:gd name="connsiteX0" fmla="*/ 34307 w 34307"/>
                <a:gd name="connsiteY0" fmla="*/ 450 h 10405"/>
                <a:gd name="connsiteX1" fmla="*/ 31402 w 34307"/>
                <a:gd name="connsiteY1" fmla="*/ 10205 h 10405"/>
                <a:gd name="connsiteX2" fmla="*/ 28605 w 34307"/>
                <a:gd name="connsiteY2" fmla="*/ 370 h 10405"/>
                <a:gd name="connsiteX3" fmla="*/ 25686 w 34307"/>
                <a:gd name="connsiteY3" fmla="*/ 10389 h 10405"/>
                <a:gd name="connsiteX4" fmla="*/ 22903 w 34307"/>
                <a:gd name="connsiteY4" fmla="*/ 370 h 10405"/>
                <a:gd name="connsiteX5" fmla="*/ 20024 w 34307"/>
                <a:gd name="connsiteY5" fmla="*/ 10113 h 10405"/>
                <a:gd name="connsiteX6" fmla="*/ 17173 w 34307"/>
                <a:gd name="connsiteY6" fmla="*/ 186 h 10405"/>
                <a:gd name="connsiteX7" fmla="*/ 14295 w 34307"/>
                <a:gd name="connsiteY7" fmla="*/ 10114 h 10405"/>
                <a:gd name="connsiteX8" fmla="*/ 11486 w 34307"/>
                <a:gd name="connsiteY8" fmla="*/ 2 h 10405"/>
                <a:gd name="connsiteX9" fmla="*/ 8540 w 34307"/>
                <a:gd name="connsiteY9" fmla="*/ 9929 h 10405"/>
                <a:gd name="connsiteX10" fmla="*/ 5741 w 34307"/>
                <a:gd name="connsiteY10" fmla="*/ 2 h 10405"/>
                <a:gd name="connsiteX11" fmla="*/ 2881 w 34307"/>
                <a:gd name="connsiteY11" fmla="*/ 10109 h 10405"/>
                <a:gd name="connsiteX12" fmla="*/ 0 w 34307"/>
                <a:gd name="connsiteY12" fmla="*/ 5058 h 10405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903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483"/>
                <a:gd name="connsiteX1" fmla="*/ 31402 w 34307"/>
                <a:gd name="connsiteY1" fmla="*/ 10205 h 10483"/>
                <a:gd name="connsiteX2" fmla="*/ 28605 w 34307"/>
                <a:gd name="connsiteY2" fmla="*/ 370 h 10483"/>
                <a:gd name="connsiteX3" fmla="*/ 25686 w 34307"/>
                <a:gd name="connsiteY3" fmla="*/ 10389 h 10483"/>
                <a:gd name="connsiteX4" fmla="*/ 22862 w 34307"/>
                <a:gd name="connsiteY4" fmla="*/ 370 h 10483"/>
                <a:gd name="connsiteX5" fmla="*/ 20038 w 34307"/>
                <a:gd name="connsiteY5" fmla="*/ 10481 h 10483"/>
                <a:gd name="connsiteX6" fmla="*/ 17173 w 34307"/>
                <a:gd name="connsiteY6" fmla="*/ 186 h 10483"/>
                <a:gd name="connsiteX7" fmla="*/ 14295 w 34307"/>
                <a:gd name="connsiteY7" fmla="*/ 10114 h 10483"/>
                <a:gd name="connsiteX8" fmla="*/ 11486 w 34307"/>
                <a:gd name="connsiteY8" fmla="*/ 2 h 10483"/>
                <a:gd name="connsiteX9" fmla="*/ 8540 w 34307"/>
                <a:gd name="connsiteY9" fmla="*/ 9929 h 10483"/>
                <a:gd name="connsiteX10" fmla="*/ 5741 w 34307"/>
                <a:gd name="connsiteY10" fmla="*/ 2 h 10483"/>
                <a:gd name="connsiteX11" fmla="*/ 2881 w 34307"/>
                <a:gd name="connsiteY11" fmla="*/ 10109 h 10483"/>
                <a:gd name="connsiteX12" fmla="*/ 0 w 34307"/>
                <a:gd name="connsiteY12" fmla="*/ 5058 h 10483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4639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4639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5477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5477 h 10481"/>
                <a:gd name="connsiteX0" fmla="*/ 36129 w 36344"/>
                <a:gd name="connsiteY0" fmla="*/ 774 h 10805"/>
                <a:gd name="connsiteX1" fmla="*/ 36129 w 36344"/>
                <a:gd name="connsiteY1" fmla="*/ 708 h 10805"/>
                <a:gd name="connsiteX2" fmla="*/ 33224 w 36344"/>
                <a:gd name="connsiteY2" fmla="*/ 10529 h 10805"/>
                <a:gd name="connsiteX3" fmla="*/ 30427 w 36344"/>
                <a:gd name="connsiteY3" fmla="*/ 694 h 10805"/>
                <a:gd name="connsiteX4" fmla="*/ 27508 w 36344"/>
                <a:gd name="connsiteY4" fmla="*/ 10713 h 10805"/>
                <a:gd name="connsiteX5" fmla="*/ 24684 w 36344"/>
                <a:gd name="connsiteY5" fmla="*/ 694 h 10805"/>
                <a:gd name="connsiteX6" fmla="*/ 21860 w 36344"/>
                <a:gd name="connsiteY6" fmla="*/ 10805 h 10805"/>
                <a:gd name="connsiteX7" fmla="*/ 18995 w 36344"/>
                <a:gd name="connsiteY7" fmla="*/ 510 h 10805"/>
                <a:gd name="connsiteX8" fmla="*/ 16117 w 36344"/>
                <a:gd name="connsiteY8" fmla="*/ 10438 h 10805"/>
                <a:gd name="connsiteX9" fmla="*/ 13308 w 36344"/>
                <a:gd name="connsiteY9" fmla="*/ 326 h 10805"/>
                <a:gd name="connsiteX10" fmla="*/ 10362 w 36344"/>
                <a:gd name="connsiteY10" fmla="*/ 10253 h 10805"/>
                <a:gd name="connsiteX11" fmla="*/ 7563 w 36344"/>
                <a:gd name="connsiteY11" fmla="*/ 326 h 10805"/>
                <a:gd name="connsiteX12" fmla="*/ 4703 w 36344"/>
                <a:gd name="connsiteY12" fmla="*/ 10433 h 10805"/>
                <a:gd name="connsiteX13" fmla="*/ 0 w 36344"/>
                <a:gd name="connsiteY13" fmla="*/ 5801 h 10805"/>
                <a:gd name="connsiteX0" fmla="*/ 36129 w 38413"/>
                <a:gd name="connsiteY0" fmla="*/ 450 h 10481"/>
                <a:gd name="connsiteX1" fmla="*/ 38356 w 38413"/>
                <a:gd name="connsiteY1" fmla="*/ 4365 h 10481"/>
                <a:gd name="connsiteX2" fmla="*/ 33224 w 38413"/>
                <a:gd name="connsiteY2" fmla="*/ 10205 h 10481"/>
                <a:gd name="connsiteX3" fmla="*/ 30427 w 38413"/>
                <a:gd name="connsiteY3" fmla="*/ 370 h 10481"/>
                <a:gd name="connsiteX4" fmla="*/ 27508 w 38413"/>
                <a:gd name="connsiteY4" fmla="*/ 10389 h 10481"/>
                <a:gd name="connsiteX5" fmla="*/ 24684 w 38413"/>
                <a:gd name="connsiteY5" fmla="*/ 370 h 10481"/>
                <a:gd name="connsiteX6" fmla="*/ 21860 w 38413"/>
                <a:gd name="connsiteY6" fmla="*/ 10481 h 10481"/>
                <a:gd name="connsiteX7" fmla="*/ 18995 w 38413"/>
                <a:gd name="connsiteY7" fmla="*/ 186 h 10481"/>
                <a:gd name="connsiteX8" fmla="*/ 16117 w 38413"/>
                <a:gd name="connsiteY8" fmla="*/ 10114 h 10481"/>
                <a:gd name="connsiteX9" fmla="*/ 13308 w 38413"/>
                <a:gd name="connsiteY9" fmla="*/ 2 h 10481"/>
                <a:gd name="connsiteX10" fmla="*/ 10362 w 38413"/>
                <a:gd name="connsiteY10" fmla="*/ 9929 h 10481"/>
                <a:gd name="connsiteX11" fmla="*/ 7563 w 38413"/>
                <a:gd name="connsiteY11" fmla="*/ 2 h 10481"/>
                <a:gd name="connsiteX12" fmla="*/ 4703 w 38413"/>
                <a:gd name="connsiteY12" fmla="*/ 10109 h 10481"/>
                <a:gd name="connsiteX13" fmla="*/ 0 w 38413"/>
                <a:gd name="connsiteY13" fmla="*/ 5477 h 10481"/>
                <a:gd name="connsiteX0" fmla="*/ 36078 w 38412"/>
                <a:gd name="connsiteY0" fmla="*/ 3383 h 10481"/>
                <a:gd name="connsiteX1" fmla="*/ 38356 w 38412"/>
                <a:gd name="connsiteY1" fmla="*/ 4365 h 10481"/>
                <a:gd name="connsiteX2" fmla="*/ 33224 w 38412"/>
                <a:gd name="connsiteY2" fmla="*/ 10205 h 10481"/>
                <a:gd name="connsiteX3" fmla="*/ 30427 w 38412"/>
                <a:gd name="connsiteY3" fmla="*/ 370 h 10481"/>
                <a:gd name="connsiteX4" fmla="*/ 27508 w 38412"/>
                <a:gd name="connsiteY4" fmla="*/ 10389 h 10481"/>
                <a:gd name="connsiteX5" fmla="*/ 24684 w 38412"/>
                <a:gd name="connsiteY5" fmla="*/ 370 h 10481"/>
                <a:gd name="connsiteX6" fmla="*/ 21860 w 38412"/>
                <a:gd name="connsiteY6" fmla="*/ 10481 h 10481"/>
                <a:gd name="connsiteX7" fmla="*/ 18995 w 38412"/>
                <a:gd name="connsiteY7" fmla="*/ 186 h 10481"/>
                <a:gd name="connsiteX8" fmla="*/ 16117 w 38412"/>
                <a:gd name="connsiteY8" fmla="*/ 10114 h 10481"/>
                <a:gd name="connsiteX9" fmla="*/ 13308 w 38412"/>
                <a:gd name="connsiteY9" fmla="*/ 2 h 10481"/>
                <a:gd name="connsiteX10" fmla="*/ 10362 w 38412"/>
                <a:gd name="connsiteY10" fmla="*/ 9929 h 10481"/>
                <a:gd name="connsiteX11" fmla="*/ 7563 w 38412"/>
                <a:gd name="connsiteY11" fmla="*/ 2 h 10481"/>
                <a:gd name="connsiteX12" fmla="*/ 4703 w 38412"/>
                <a:gd name="connsiteY12" fmla="*/ 10109 h 10481"/>
                <a:gd name="connsiteX13" fmla="*/ 0 w 38412"/>
                <a:gd name="connsiteY13" fmla="*/ 5477 h 10481"/>
                <a:gd name="connsiteX0" fmla="*/ 36078 w 36331"/>
                <a:gd name="connsiteY0" fmla="*/ 3542 h 10640"/>
                <a:gd name="connsiteX1" fmla="*/ 36129 w 36331"/>
                <a:gd name="connsiteY1" fmla="*/ 334 h 10640"/>
                <a:gd name="connsiteX2" fmla="*/ 33224 w 36331"/>
                <a:gd name="connsiteY2" fmla="*/ 10364 h 10640"/>
                <a:gd name="connsiteX3" fmla="*/ 30427 w 36331"/>
                <a:gd name="connsiteY3" fmla="*/ 529 h 10640"/>
                <a:gd name="connsiteX4" fmla="*/ 27508 w 36331"/>
                <a:gd name="connsiteY4" fmla="*/ 10548 h 10640"/>
                <a:gd name="connsiteX5" fmla="*/ 24684 w 36331"/>
                <a:gd name="connsiteY5" fmla="*/ 529 h 10640"/>
                <a:gd name="connsiteX6" fmla="*/ 21860 w 36331"/>
                <a:gd name="connsiteY6" fmla="*/ 10640 h 10640"/>
                <a:gd name="connsiteX7" fmla="*/ 18995 w 36331"/>
                <a:gd name="connsiteY7" fmla="*/ 345 h 10640"/>
                <a:gd name="connsiteX8" fmla="*/ 16117 w 36331"/>
                <a:gd name="connsiteY8" fmla="*/ 10273 h 10640"/>
                <a:gd name="connsiteX9" fmla="*/ 13308 w 36331"/>
                <a:gd name="connsiteY9" fmla="*/ 161 h 10640"/>
                <a:gd name="connsiteX10" fmla="*/ 10362 w 36331"/>
                <a:gd name="connsiteY10" fmla="*/ 10088 h 10640"/>
                <a:gd name="connsiteX11" fmla="*/ 7563 w 36331"/>
                <a:gd name="connsiteY11" fmla="*/ 161 h 10640"/>
                <a:gd name="connsiteX12" fmla="*/ 4703 w 36331"/>
                <a:gd name="connsiteY12" fmla="*/ 10268 h 10640"/>
                <a:gd name="connsiteX13" fmla="*/ 0 w 36331"/>
                <a:gd name="connsiteY13" fmla="*/ 5636 h 10640"/>
                <a:gd name="connsiteX0" fmla="*/ 42657 w 42657"/>
                <a:gd name="connsiteY0" fmla="*/ 6980 h 10516"/>
                <a:gd name="connsiteX1" fmla="*/ 36129 w 42657"/>
                <a:gd name="connsiteY1" fmla="*/ 210 h 10516"/>
                <a:gd name="connsiteX2" fmla="*/ 33224 w 42657"/>
                <a:gd name="connsiteY2" fmla="*/ 10240 h 10516"/>
                <a:gd name="connsiteX3" fmla="*/ 30427 w 42657"/>
                <a:gd name="connsiteY3" fmla="*/ 405 h 10516"/>
                <a:gd name="connsiteX4" fmla="*/ 27508 w 42657"/>
                <a:gd name="connsiteY4" fmla="*/ 10424 h 10516"/>
                <a:gd name="connsiteX5" fmla="*/ 24684 w 42657"/>
                <a:gd name="connsiteY5" fmla="*/ 405 h 10516"/>
                <a:gd name="connsiteX6" fmla="*/ 21860 w 42657"/>
                <a:gd name="connsiteY6" fmla="*/ 10516 h 10516"/>
                <a:gd name="connsiteX7" fmla="*/ 18995 w 42657"/>
                <a:gd name="connsiteY7" fmla="*/ 221 h 10516"/>
                <a:gd name="connsiteX8" fmla="*/ 16117 w 42657"/>
                <a:gd name="connsiteY8" fmla="*/ 10149 h 10516"/>
                <a:gd name="connsiteX9" fmla="*/ 13308 w 42657"/>
                <a:gd name="connsiteY9" fmla="*/ 37 h 10516"/>
                <a:gd name="connsiteX10" fmla="*/ 10362 w 42657"/>
                <a:gd name="connsiteY10" fmla="*/ 9964 h 10516"/>
                <a:gd name="connsiteX11" fmla="*/ 7563 w 42657"/>
                <a:gd name="connsiteY11" fmla="*/ 37 h 10516"/>
                <a:gd name="connsiteX12" fmla="*/ 4703 w 42657"/>
                <a:gd name="connsiteY12" fmla="*/ 10144 h 10516"/>
                <a:gd name="connsiteX13" fmla="*/ 0 w 42657"/>
                <a:gd name="connsiteY13" fmla="*/ 5512 h 10516"/>
                <a:gd name="connsiteX0" fmla="*/ 42657 w 42657"/>
                <a:gd name="connsiteY0" fmla="*/ 6980 h 10516"/>
                <a:gd name="connsiteX1" fmla="*/ 36129 w 42657"/>
                <a:gd name="connsiteY1" fmla="*/ 210 h 10516"/>
                <a:gd name="connsiteX2" fmla="*/ 33224 w 42657"/>
                <a:gd name="connsiteY2" fmla="*/ 10240 h 10516"/>
                <a:gd name="connsiteX3" fmla="*/ 30427 w 42657"/>
                <a:gd name="connsiteY3" fmla="*/ 405 h 10516"/>
                <a:gd name="connsiteX4" fmla="*/ 27508 w 42657"/>
                <a:gd name="connsiteY4" fmla="*/ 10424 h 10516"/>
                <a:gd name="connsiteX5" fmla="*/ 24684 w 42657"/>
                <a:gd name="connsiteY5" fmla="*/ 405 h 10516"/>
                <a:gd name="connsiteX6" fmla="*/ 21860 w 42657"/>
                <a:gd name="connsiteY6" fmla="*/ 10516 h 10516"/>
                <a:gd name="connsiteX7" fmla="*/ 18995 w 42657"/>
                <a:gd name="connsiteY7" fmla="*/ 221 h 10516"/>
                <a:gd name="connsiteX8" fmla="*/ 16117 w 42657"/>
                <a:gd name="connsiteY8" fmla="*/ 10149 h 10516"/>
                <a:gd name="connsiteX9" fmla="*/ 13308 w 42657"/>
                <a:gd name="connsiteY9" fmla="*/ 37 h 10516"/>
                <a:gd name="connsiteX10" fmla="*/ 10362 w 42657"/>
                <a:gd name="connsiteY10" fmla="*/ 9964 h 10516"/>
                <a:gd name="connsiteX11" fmla="*/ 7563 w 42657"/>
                <a:gd name="connsiteY11" fmla="*/ 37 h 10516"/>
                <a:gd name="connsiteX12" fmla="*/ 4703 w 42657"/>
                <a:gd name="connsiteY12" fmla="*/ 10144 h 10516"/>
                <a:gd name="connsiteX13" fmla="*/ 0 w 42657"/>
                <a:gd name="connsiteY13" fmla="*/ 5512 h 10516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7202 h 10738"/>
                <a:gd name="connsiteX1" fmla="*/ 36129 w 42657"/>
                <a:gd name="connsiteY1" fmla="*/ 13 h 10738"/>
                <a:gd name="connsiteX2" fmla="*/ 33224 w 42657"/>
                <a:gd name="connsiteY2" fmla="*/ 10462 h 10738"/>
                <a:gd name="connsiteX3" fmla="*/ 30427 w 42657"/>
                <a:gd name="connsiteY3" fmla="*/ 627 h 10738"/>
                <a:gd name="connsiteX4" fmla="*/ 27508 w 42657"/>
                <a:gd name="connsiteY4" fmla="*/ 10646 h 10738"/>
                <a:gd name="connsiteX5" fmla="*/ 24684 w 42657"/>
                <a:gd name="connsiteY5" fmla="*/ 627 h 10738"/>
                <a:gd name="connsiteX6" fmla="*/ 21860 w 42657"/>
                <a:gd name="connsiteY6" fmla="*/ 10738 h 10738"/>
                <a:gd name="connsiteX7" fmla="*/ 18995 w 42657"/>
                <a:gd name="connsiteY7" fmla="*/ 443 h 10738"/>
                <a:gd name="connsiteX8" fmla="*/ 16117 w 42657"/>
                <a:gd name="connsiteY8" fmla="*/ 10371 h 10738"/>
                <a:gd name="connsiteX9" fmla="*/ 13308 w 42657"/>
                <a:gd name="connsiteY9" fmla="*/ 259 h 10738"/>
                <a:gd name="connsiteX10" fmla="*/ 10362 w 42657"/>
                <a:gd name="connsiteY10" fmla="*/ 10186 h 10738"/>
                <a:gd name="connsiteX11" fmla="*/ 7563 w 42657"/>
                <a:gd name="connsiteY11" fmla="*/ 259 h 10738"/>
                <a:gd name="connsiteX12" fmla="*/ 4703 w 42657"/>
                <a:gd name="connsiteY12" fmla="*/ 10366 h 10738"/>
                <a:gd name="connsiteX13" fmla="*/ 0 w 42657"/>
                <a:gd name="connsiteY13" fmla="*/ 5734 h 10738"/>
                <a:gd name="connsiteX0" fmla="*/ 42657 w 42657"/>
                <a:gd name="connsiteY0" fmla="*/ 7194 h 10730"/>
                <a:gd name="connsiteX1" fmla="*/ 36129 w 42657"/>
                <a:gd name="connsiteY1" fmla="*/ 5 h 10730"/>
                <a:gd name="connsiteX2" fmla="*/ 33224 w 42657"/>
                <a:gd name="connsiteY2" fmla="*/ 10454 h 10730"/>
                <a:gd name="connsiteX3" fmla="*/ 30427 w 42657"/>
                <a:gd name="connsiteY3" fmla="*/ 619 h 10730"/>
                <a:gd name="connsiteX4" fmla="*/ 27508 w 42657"/>
                <a:gd name="connsiteY4" fmla="*/ 10638 h 10730"/>
                <a:gd name="connsiteX5" fmla="*/ 24684 w 42657"/>
                <a:gd name="connsiteY5" fmla="*/ 619 h 10730"/>
                <a:gd name="connsiteX6" fmla="*/ 21860 w 42657"/>
                <a:gd name="connsiteY6" fmla="*/ 10730 h 10730"/>
                <a:gd name="connsiteX7" fmla="*/ 18995 w 42657"/>
                <a:gd name="connsiteY7" fmla="*/ 435 h 10730"/>
                <a:gd name="connsiteX8" fmla="*/ 16117 w 42657"/>
                <a:gd name="connsiteY8" fmla="*/ 10363 h 10730"/>
                <a:gd name="connsiteX9" fmla="*/ 13308 w 42657"/>
                <a:gd name="connsiteY9" fmla="*/ 251 h 10730"/>
                <a:gd name="connsiteX10" fmla="*/ 10362 w 42657"/>
                <a:gd name="connsiteY10" fmla="*/ 10178 h 10730"/>
                <a:gd name="connsiteX11" fmla="*/ 7563 w 42657"/>
                <a:gd name="connsiteY11" fmla="*/ 251 h 10730"/>
                <a:gd name="connsiteX12" fmla="*/ 4703 w 42657"/>
                <a:gd name="connsiteY12" fmla="*/ 10358 h 10730"/>
                <a:gd name="connsiteX13" fmla="*/ 0 w 42657"/>
                <a:gd name="connsiteY13" fmla="*/ 5726 h 10730"/>
                <a:gd name="connsiteX0" fmla="*/ 42657 w 42657"/>
                <a:gd name="connsiteY0" fmla="*/ 7189 h 10725"/>
                <a:gd name="connsiteX1" fmla="*/ 36129 w 42657"/>
                <a:gd name="connsiteY1" fmla="*/ 0 h 10725"/>
                <a:gd name="connsiteX2" fmla="*/ 33224 w 42657"/>
                <a:gd name="connsiteY2" fmla="*/ 10449 h 10725"/>
                <a:gd name="connsiteX3" fmla="*/ 30427 w 42657"/>
                <a:gd name="connsiteY3" fmla="*/ 614 h 10725"/>
                <a:gd name="connsiteX4" fmla="*/ 27508 w 42657"/>
                <a:gd name="connsiteY4" fmla="*/ 10633 h 10725"/>
                <a:gd name="connsiteX5" fmla="*/ 24684 w 42657"/>
                <a:gd name="connsiteY5" fmla="*/ 614 h 10725"/>
                <a:gd name="connsiteX6" fmla="*/ 21860 w 42657"/>
                <a:gd name="connsiteY6" fmla="*/ 10725 h 10725"/>
                <a:gd name="connsiteX7" fmla="*/ 18995 w 42657"/>
                <a:gd name="connsiteY7" fmla="*/ 430 h 10725"/>
                <a:gd name="connsiteX8" fmla="*/ 16117 w 42657"/>
                <a:gd name="connsiteY8" fmla="*/ 10358 h 10725"/>
                <a:gd name="connsiteX9" fmla="*/ 13308 w 42657"/>
                <a:gd name="connsiteY9" fmla="*/ 246 h 10725"/>
                <a:gd name="connsiteX10" fmla="*/ 10362 w 42657"/>
                <a:gd name="connsiteY10" fmla="*/ 10173 h 10725"/>
                <a:gd name="connsiteX11" fmla="*/ 7563 w 42657"/>
                <a:gd name="connsiteY11" fmla="*/ 246 h 10725"/>
                <a:gd name="connsiteX12" fmla="*/ 4703 w 42657"/>
                <a:gd name="connsiteY12" fmla="*/ 10353 h 10725"/>
                <a:gd name="connsiteX13" fmla="*/ 0 w 42657"/>
                <a:gd name="connsiteY13" fmla="*/ 5721 h 10725"/>
                <a:gd name="connsiteX0" fmla="*/ 42657 w 42657"/>
                <a:gd name="connsiteY0" fmla="*/ 7191 h 10727"/>
                <a:gd name="connsiteX1" fmla="*/ 36129 w 42657"/>
                <a:gd name="connsiteY1" fmla="*/ 2 h 10727"/>
                <a:gd name="connsiteX2" fmla="*/ 33224 w 42657"/>
                <a:gd name="connsiteY2" fmla="*/ 10451 h 10727"/>
                <a:gd name="connsiteX3" fmla="*/ 30427 w 42657"/>
                <a:gd name="connsiteY3" fmla="*/ 616 h 10727"/>
                <a:gd name="connsiteX4" fmla="*/ 27508 w 42657"/>
                <a:gd name="connsiteY4" fmla="*/ 10635 h 10727"/>
                <a:gd name="connsiteX5" fmla="*/ 24684 w 42657"/>
                <a:gd name="connsiteY5" fmla="*/ 616 h 10727"/>
                <a:gd name="connsiteX6" fmla="*/ 21860 w 42657"/>
                <a:gd name="connsiteY6" fmla="*/ 10727 h 10727"/>
                <a:gd name="connsiteX7" fmla="*/ 18995 w 42657"/>
                <a:gd name="connsiteY7" fmla="*/ 432 h 10727"/>
                <a:gd name="connsiteX8" fmla="*/ 16117 w 42657"/>
                <a:gd name="connsiteY8" fmla="*/ 10360 h 10727"/>
                <a:gd name="connsiteX9" fmla="*/ 13308 w 42657"/>
                <a:gd name="connsiteY9" fmla="*/ 248 h 10727"/>
                <a:gd name="connsiteX10" fmla="*/ 10362 w 42657"/>
                <a:gd name="connsiteY10" fmla="*/ 10175 h 10727"/>
                <a:gd name="connsiteX11" fmla="*/ 7563 w 42657"/>
                <a:gd name="connsiteY11" fmla="*/ 248 h 10727"/>
                <a:gd name="connsiteX12" fmla="*/ 4703 w 42657"/>
                <a:gd name="connsiteY12" fmla="*/ 10355 h 10727"/>
                <a:gd name="connsiteX13" fmla="*/ 0 w 42657"/>
                <a:gd name="connsiteY13" fmla="*/ 5723 h 10727"/>
                <a:gd name="connsiteX0" fmla="*/ 42708 w 42708"/>
                <a:gd name="connsiteY0" fmla="*/ 5725 h 10728"/>
                <a:gd name="connsiteX1" fmla="*/ 36129 w 42708"/>
                <a:gd name="connsiteY1" fmla="*/ 3 h 10728"/>
                <a:gd name="connsiteX2" fmla="*/ 33224 w 42708"/>
                <a:gd name="connsiteY2" fmla="*/ 10452 h 10728"/>
                <a:gd name="connsiteX3" fmla="*/ 30427 w 42708"/>
                <a:gd name="connsiteY3" fmla="*/ 617 h 10728"/>
                <a:gd name="connsiteX4" fmla="*/ 27508 w 42708"/>
                <a:gd name="connsiteY4" fmla="*/ 10636 h 10728"/>
                <a:gd name="connsiteX5" fmla="*/ 24684 w 42708"/>
                <a:gd name="connsiteY5" fmla="*/ 617 h 10728"/>
                <a:gd name="connsiteX6" fmla="*/ 21860 w 42708"/>
                <a:gd name="connsiteY6" fmla="*/ 10728 h 10728"/>
                <a:gd name="connsiteX7" fmla="*/ 18995 w 42708"/>
                <a:gd name="connsiteY7" fmla="*/ 433 h 10728"/>
                <a:gd name="connsiteX8" fmla="*/ 16117 w 42708"/>
                <a:gd name="connsiteY8" fmla="*/ 10361 h 10728"/>
                <a:gd name="connsiteX9" fmla="*/ 13308 w 42708"/>
                <a:gd name="connsiteY9" fmla="*/ 249 h 10728"/>
                <a:gd name="connsiteX10" fmla="*/ 10362 w 42708"/>
                <a:gd name="connsiteY10" fmla="*/ 10176 h 10728"/>
                <a:gd name="connsiteX11" fmla="*/ 7563 w 42708"/>
                <a:gd name="connsiteY11" fmla="*/ 249 h 10728"/>
                <a:gd name="connsiteX12" fmla="*/ 4703 w 42708"/>
                <a:gd name="connsiteY12" fmla="*/ 10356 h 10728"/>
                <a:gd name="connsiteX13" fmla="*/ 0 w 42708"/>
                <a:gd name="connsiteY13" fmla="*/ 5724 h 10728"/>
                <a:gd name="connsiteX0" fmla="*/ 42708 w 42708"/>
                <a:gd name="connsiteY0" fmla="*/ 5725 h 10728"/>
                <a:gd name="connsiteX1" fmla="*/ 36129 w 42708"/>
                <a:gd name="connsiteY1" fmla="*/ 3 h 10728"/>
                <a:gd name="connsiteX2" fmla="*/ 33224 w 42708"/>
                <a:gd name="connsiteY2" fmla="*/ 10452 h 10728"/>
                <a:gd name="connsiteX3" fmla="*/ 30427 w 42708"/>
                <a:gd name="connsiteY3" fmla="*/ 617 h 10728"/>
                <a:gd name="connsiteX4" fmla="*/ 27508 w 42708"/>
                <a:gd name="connsiteY4" fmla="*/ 10636 h 10728"/>
                <a:gd name="connsiteX5" fmla="*/ 24684 w 42708"/>
                <a:gd name="connsiteY5" fmla="*/ 617 h 10728"/>
                <a:gd name="connsiteX6" fmla="*/ 21860 w 42708"/>
                <a:gd name="connsiteY6" fmla="*/ 10728 h 10728"/>
                <a:gd name="connsiteX7" fmla="*/ 18995 w 42708"/>
                <a:gd name="connsiteY7" fmla="*/ 433 h 10728"/>
                <a:gd name="connsiteX8" fmla="*/ 16117 w 42708"/>
                <a:gd name="connsiteY8" fmla="*/ 10361 h 10728"/>
                <a:gd name="connsiteX9" fmla="*/ 13308 w 42708"/>
                <a:gd name="connsiteY9" fmla="*/ 249 h 10728"/>
                <a:gd name="connsiteX10" fmla="*/ 10362 w 42708"/>
                <a:gd name="connsiteY10" fmla="*/ 10176 h 10728"/>
                <a:gd name="connsiteX11" fmla="*/ 7563 w 42708"/>
                <a:gd name="connsiteY11" fmla="*/ 249 h 10728"/>
                <a:gd name="connsiteX12" fmla="*/ 4703 w 42708"/>
                <a:gd name="connsiteY12" fmla="*/ 10356 h 10728"/>
                <a:gd name="connsiteX13" fmla="*/ 0 w 42708"/>
                <a:gd name="connsiteY13" fmla="*/ 5724 h 10728"/>
                <a:gd name="connsiteX0" fmla="*/ 42708 w 42708"/>
                <a:gd name="connsiteY0" fmla="*/ 5837 h 10840"/>
                <a:gd name="connsiteX1" fmla="*/ 41594 w 42708"/>
                <a:gd name="connsiteY1" fmla="*/ 5562 h 10840"/>
                <a:gd name="connsiteX2" fmla="*/ 36129 w 42708"/>
                <a:gd name="connsiteY2" fmla="*/ 115 h 10840"/>
                <a:gd name="connsiteX3" fmla="*/ 33224 w 42708"/>
                <a:gd name="connsiteY3" fmla="*/ 10564 h 10840"/>
                <a:gd name="connsiteX4" fmla="*/ 30427 w 42708"/>
                <a:gd name="connsiteY4" fmla="*/ 729 h 10840"/>
                <a:gd name="connsiteX5" fmla="*/ 27508 w 42708"/>
                <a:gd name="connsiteY5" fmla="*/ 10748 h 10840"/>
                <a:gd name="connsiteX6" fmla="*/ 24684 w 42708"/>
                <a:gd name="connsiteY6" fmla="*/ 729 h 10840"/>
                <a:gd name="connsiteX7" fmla="*/ 21860 w 42708"/>
                <a:gd name="connsiteY7" fmla="*/ 10840 h 10840"/>
                <a:gd name="connsiteX8" fmla="*/ 18995 w 42708"/>
                <a:gd name="connsiteY8" fmla="*/ 545 h 10840"/>
                <a:gd name="connsiteX9" fmla="*/ 16117 w 42708"/>
                <a:gd name="connsiteY9" fmla="*/ 10473 h 10840"/>
                <a:gd name="connsiteX10" fmla="*/ 13308 w 42708"/>
                <a:gd name="connsiteY10" fmla="*/ 361 h 10840"/>
                <a:gd name="connsiteX11" fmla="*/ 10362 w 42708"/>
                <a:gd name="connsiteY11" fmla="*/ 10288 h 10840"/>
                <a:gd name="connsiteX12" fmla="*/ 7563 w 42708"/>
                <a:gd name="connsiteY12" fmla="*/ 361 h 10840"/>
                <a:gd name="connsiteX13" fmla="*/ 4703 w 42708"/>
                <a:gd name="connsiteY13" fmla="*/ 10468 h 10840"/>
                <a:gd name="connsiteX14" fmla="*/ 0 w 42708"/>
                <a:gd name="connsiteY14" fmla="*/ 5836 h 10840"/>
                <a:gd name="connsiteX0" fmla="*/ 42708 w 42708"/>
                <a:gd name="connsiteY0" fmla="*/ 5855 h 10858"/>
                <a:gd name="connsiteX1" fmla="*/ 41594 w 42708"/>
                <a:gd name="connsiteY1" fmla="*/ 5580 h 10858"/>
                <a:gd name="connsiteX2" fmla="*/ 40734 w 42708"/>
                <a:gd name="connsiteY2" fmla="*/ 5371 h 10858"/>
                <a:gd name="connsiteX3" fmla="*/ 36129 w 42708"/>
                <a:gd name="connsiteY3" fmla="*/ 133 h 10858"/>
                <a:gd name="connsiteX4" fmla="*/ 33224 w 42708"/>
                <a:gd name="connsiteY4" fmla="*/ 10582 h 10858"/>
                <a:gd name="connsiteX5" fmla="*/ 30427 w 42708"/>
                <a:gd name="connsiteY5" fmla="*/ 747 h 10858"/>
                <a:gd name="connsiteX6" fmla="*/ 27508 w 42708"/>
                <a:gd name="connsiteY6" fmla="*/ 10766 h 10858"/>
                <a:gd name="connsiteX7" fmla="*/ 24684 w 42708"/>
                <a:gd name="connsiteY7" fmla="*/ 747 h 10858"/>
                <a:gd name="connsiteX8" fmla="*/ 21860 w 42708"/>
                <a:gd name="connsiteY8" fmla="*/ 10858 h 10858"/>
                <a:gd name="connsiteX9" fmla="*/ 18995 w 42708"/>
                <a:gd name="connsiteY9" fmla="*/ 563 h 10858"/>
                <a:gd name="connsiteX10" fmla="*/ 16117 w 42708"/>
                <a:gd name="connsiteY10" fmla="*/ 10491 h 10858"/>
                <a:gd name="connsiteX11" fmla="*/ 13308 w 42708"/>
                <a:gd name="connsiteY11" fmla="*/ 379 h 10858"/>
                <a:gd name="connsiteX12" fmla="*/ 10362 w 42708"/>
                <a:gd name="connsiteY12" fmla="*/ 10306 h 10858"/>
                <a:gd name="connsiteX13" fmla="*/ 7563 w 42708"/>
                <a:gd name="connsiteY13" fmla="*/ 379 h 10858"/>
                <a:gd name="connsiteX14" fmla="*/ 4703 w 42708"/>
                <a:gd name="connsiteY14" fmla="*/ 10486 h 10858"/>
                <a:gd name="connsiteX15" fmla="*/ 0 w 42708"/>
                <a:gd name="connsiteY15" fmla="*/ 5854 h 10858"/>
                <a:gd name="connsiteX0" fmla="*/ 42708 w 42708"/>
                <a:gd name="connsiteY0" fmla="*/ 5831 h 10834"/>
                <a:gd name="connsiteX1" fmla="*/ 41594 w 42708"/>
                <a:gd name="connsiteY1" fmla="*/ 5556 h 10834"/>
                <a:gd name="connsiteX2" fmla="*/ 40734 w 42708"/>
                <a:gd name="connsiteY2" fmla="*/ 5347 h 10834"/>
                <a:gd name="connsiteX3" fmla="*/ 36129 w 42708"/>
                <a:gd name="connsiteY3" fmla="*/ 109 h 10834"/>
                <a:gd name="connsiteX4" fmla="*/ 33224 w 42708"/>
                <a:gd name="connsiteY4" fmla="*/ 10558 h 10834"/>
                <a:gd name="connsiteX5" fmla="*/ 30427 w 42708"/>
                <a:gd name="connsiteY5" fmla="*/ 723 h 10834"/>
                <a:gd name="connsiteX6" fmla="*/ 27508 w 42708"/>
                <a:gd name="connsiteY6" fmla="*/ 10742 h 10834"/>
                <a:gd name="connsiteX7" fmla="*/ 24684 w 42708"/>
                <a:gd name="connsiteY7" fmla="*/ 723 h 10834"/>
                <a:gd name="connsiteX8" fmla="*/ 21860 w 42708"/>
                <a:gd name="connsiteY8" fmla="*/ 10834 h 10834"/>
                <a:gd name="connsiteX9" fmla="*/ 18995 w 42708"/>
                <a:gd name="connsiteY9" fmla="*/ 539 h 10834"/>
                <a:gd name="connsiteX10" fmla="*/ 16117 w 42708"/>
                <a:gd name="connsiteY10" fmla="*/ 10467 h 10834"/>
                <a:gd name="connsiteX11" fmla="*/ 13308 w 42708"/>
                <a:gd name="connsiteY11" fmla="*/ 355 h 10834"/>
                <a:gd name="connsiteX12" fmla="*/ 10362 w 42708"/>
                <a:gd name="connsiteY12" fmla="*/ 10282 h 10834"/>
                <a:gd name="connsiteX13" fmla="*/ 7563 w 42708"/>
                <a:gd name="connsiteY13" fmla="*/ 355 h 10834"/>
                <a:gd name="connsiteX14" fmla="*/ 4703 w 42708"/>
                <a:gd name="connsiteY14" fmla="*/ 10462 h 10834"/>
                <a:gd name="connsiteX15" fmla="*/ 0 w 42708"/>
                <a:gd name="connsiteY15" fmla="*/ 5830 h 10834"/>
                <a:gd name="connsiteX0" fmla="*/ 42708 w 42708"/>
                <a:gd name="connsiteY0" fmla="*/ 5831 h 10834"/>
                <a:gd name="connsiteX1" fmla="*/ 40734 w 42708"/>
                <a:gd name="connsiteY1" fmla="*/ 5347 h 10834"/>
                <a:gd name="connsiteX2" fmla="*/ 36129 w 42708"/>
                <a:gd name="connsiteY2" fmla="*/ 109 h 10834"/>
                <a:gd name="connsiteX3" fmla="*/ 33224 w 42708"/>
                <a:gd name="connsiteY3" fmla="*/ 10558 h 10834"/>
                <a:gd name="connsiteX4" fmla="*/ 30427 w 42708"/>
                <a:gd name="connsiteY4" fmla="*/ 723 h 10834"/>
                <a:gd name="connsiteX5" fmla="*/ 27508 w 42708"/>
                <a:gd name="connsiteY5" fmla="*/ 10742 h 10834"/>
                <a:gd name="connsiteX6" fmla="*/ 24684 w 42708"/>
                <a:gd name="connsiteY6" fmla="*/ 723 h 10834"/>
                <a:gd name="connsiteX7" fmla="*/ 21860 w 42708"/>
                <a:gd name="connsiteY7" fmla="*/ 10834 h 10834"/>
                <a:gd name="connsiteX8" fmla="*/ 18995 w 42708"/>
                <a:gd name="connsiteY8" fmla="*/ 539 h 10834"/>
                <a:gd name="connsiteX9" fmla="*/ 16117 w 42708"/>
                <a:gd name="connsiteY9" fmla="*/ 10467 h 10834"/>
                <a:gd name="connsiteX10" fmla="*/ 13308 w 42708"/>
                <a:gd name="connsiteY10" fmla="*/ 355 h 10834"/>
                <a:gd name="connsiteX11" fmla="*/ 10362 w 42708"/>
                <a:gd name="connsiteY11" fmla="*/ 10282 h 10834"/>
                <a:gd name="connsiteX12" fmla="*/ 7563 w 42708"/>
                <a:gd name="connsiteY12" fmla="*/ 355 h 10834"/>
                <a:gd name="connsiteX13" fmla="*/ 4703 w 42708"/>
                <a:gd name="connsiteY13" fmla="*/ 10462 h 10834"/>
                <a:gd name="connsiteX14" fmla="*/ 0 w 42708"/>
                <a:gd name="connsiteY14" fmla="*/ 5830 h 10834"/>
                <a:gd name="connsiteX0" fmla="*/ 40734 w 40734"/>
                <a:gd name="connsiteY0" fmla="*/ 5347 h 10834"/>
                <a:gd name="connsiteX1" fmla="*/ 36129 w 40734"/>
                <a:gd name="connsiteY1" fmla="*/ 109 h 10834"/>
                <a:gd name="connsiteX2" fmla="*/ 33224 w 40734"/>
                <a:gd name="connsiteY2" fmla="*/ 10558 h 10834"/>
                <a:gd name="connsiteX3" fmla="*/ 30427 w 40734"/>
                <a:gd name="connsiteY3" fmla="*/ 723 h 10834"/>
                <a:gd name="connsiteX4" fmla="*/ 27508 w 40734"/>
                <a:gd name="connsiteY4" fmla="*/ 10742 h 10834"/>
                <a:gd name="connsiteX5" fmla="*/ 24684 w 40734"/>
                <a:gd name="connsiteY5" fmla="*/ 723 h 10834"/>
                <a:gd name="connsiteX6" fmla="*/ 21860 w 40734"/>
                <a:gd name="connsiteY6" fmla="*/ 10834 h 10834"/>
                <a:gd name="connsiteX7" fmla="*/ 18995 w 40734"/>
                <a:gd name="connsiteY7" fmla="*/ 539 h 10834"/>
                <a:gd name="connsiteX8" fmla="*/ 16117 w 40734"/>
                <a:gd name="connsiteY8" fmla="*/ 10467 h 10834"/>
                <a:gd name="connsiteX9" fmla="*/ 13308 w 40734"/>
                <a:gd name="connsiteY9" fmla="*/ 355 h 10834"/>
                <a:gd name="connsiteX10" fmla="*/ 10362 w 40734"/>
                <a:gd name="connsiteY10" fmla="*/ 10282 h 10834"/>
                <a:gd name="connsiteX11" fmla="*/ 7563 w 40734"/>
                <a:gd name="connsiteY11" fmla="*/ 355 h 10834"/>
                <a:gd name="connsiteX12" fmla="*/ 4703 w 40734"/>
                <a:gd name="connsiteY12" fmla="*/ 10462 h 10834"/>
                <a:gd name="connsiteX13" fmla="*/ 0 w 40734"/>
                <a:gd name="connsiteY13" fmla="*/ 5830 h 10834"/>
                <a:gd name="connsiteX0" fmla="*/ 40734 w 40734"/>
                <a:gd name="connsiteY0" fmla="*/ 5356 h 10843"/>
                <a:gd name="connsiteX1" fmla="*/ 36129 w 40734"/>
                <a:gd name="connsiteY1" fmla="*/ 118 h 10843"/>
                <a:gd name="connsiteX2" fmla="*/ 33224 w 40734"/>
                <a:gd name="connsiteY2" fmla="*/ 10567 h 10843"/>
                <a:gd name="connsiteX3" fmla="*/ 30427 w 40734"/>
                <a:gd name="connsiteY3" fmla="*/ 732 h 10843"/>
                <a:gd name="connsiteX4" fmla="*/ 27508 w 40734"/>
                <a:gd name="connsiteY4" fmla="*/ 10751 h 10843"/>
                <a:gd name="connsiteX5" fmla="*/ 24684 w 40734"/>
                <a:gd name="connsiteY5" fmla="*/ 732 h 10843"/>
                <a:gd name="connsiteX6" fmla="*/ 21860 w 40734"/>
                <a:gd name="connsiteY6" fmla="*/ 10843 h 10843"/>
                <a:gd name="connsiteX7" fmla="*/ 18995 w 40734"/>
                <a:gd name="connsiteY7" fmla="*/ 548 h 10843"/>
                <a:gd name="connsiteX8" fmla="*/ 16117 w 40734"/>
                <a:gd name="connsiteY8" fmla="*/ 10476 h 10843"/>
                <a:gd name="connsiteX9" fmla="*/ 13308 w 40734"/>
                <a:gd name="connsiteY9" fmla="*/ 364 h 10843"/>
                <a:gd name="connsiteX10" fmla="*/ 10362 w 40734"/>
                <a:gd name="connsiteY10" fmla="*/ 10291 h 10843"/>
                <a:gd name="connsiteX11" fmla="*/ 7563 w 40734"/>
                <a:gd name="connsiteY11" fmla="*/ 364 h 10843"/>
                <a:gd name="connsiteX12" fmla="*/ 4703 w 40734"/>
                <a:gd name="connsiteY12" fmla="*/ 10471 h 10843"/>
                <a:gd name="connsiteX13" fmla="*/ 0 w 40734"/>
                <a:gd name="connsiteY13" fmla="*/ 5839 h 10843"/>
                <a:gd name="connsiteX0" fmla="*/ 44327 w 44327"/>
                <a:gd name="connsiteY0" fmla="*/ 5356 h 10843"/>
                <a:gd name="connsiteX1" fmla="*/ 36129 w 44327"/>
                <a:gd name="connsiteY1" fmla="*/ 118 h 10843"/>
                <a:gd name="connsiteX2" fmla="*/ 33224 w 44327"/>
                <a:gd name="connsiteY2" fmla="*/ 10567 h 10843"/>
                <a:gd name="connsiteX3" fmla="*/ 30427 w 44327"/>
                <a:gd name="connsiteY3" fmla="*/ 732 h 10843"/>
                <a:gd name="connsiteX4" fmla="*/ 27508 w 44327"/>
                <a:gd name="connsiteY4" fmla="*/ 10751 h 10843"/>
                <a:gd name="connsiteX5" fmla="*/ 24684 w 44327"/>
                <a:gd name="connsiteY5" fmla="*/ 732 h 10843"/>
                <a:gd name="connsiteX6" fmla="*/ 21860 w 44327"/>
                <a:gd name="connsiteY6" fmla="*/ 10843 h 10843"/>
                <a:gd name="connsiteX7" fmla="*/ 18995 w 44327"/>
                <a:gd name="connsiteY7" fmla="*/ 548 h 10843"/>
                <a:gd name="connsiteX8" fmla="*/ 16117 w 44327"/>
                <a:gd name="connsiteY8" fmla="*/ 10476 h 10843"/>
                <a:gd name="connsiteX9" fmla="*/ 13308 w 44327"/>
                <a:gd name="connsiteY9" fmla="*/ 364 h 10843"/>
                <a:gd name="connsiteX10" fmla="*/ 10362 w 44327"/>
                <a:gd name="connsiteY10" fmla="*/ 10291 h 10843"/>
                <a:gd name="connsiteX11" fmla="*/ 7563 w 44327"/>
                <a:gd name="connsiteY11" fmla="*/ 364 h 10843"/>
                <a:gd name="connsiteX12" fmla="*/ 4703 w 44327"/>
                <a:gd name="connsiteY12" fmla="*/ 10471 h 10843"/>
                <a:gd name="connsiteX13" fmla="*/ 0 w 44327"/>
                <a:gd name="connsiteY13" fmla="*/ 5839 h 10843"/>
                <a:gd name="connsiteX0" fmla="*/ 44327 w 44327"/>
                <a:gd name="connsiteY0" fmla="*/ 5356 h 10843"/>
                <a:gd name="connsiteX1" fmla="*/ 36129 w 44327"/>
                <a:gd name="connsiteY1" fmla="*/ 118 h 10843"/>
                <a:gd name="connsiteX2" fmla="*/ 33224 w 44327"/>
                <a:gd name="connsiteY2" fmla="*/ 10567 h 10843"/>
                <a:gd name="connsiteX3" fmla="*/ 30427 w 44327"/>
                <a:gd name="connsiteY3" fmla="*/ 732 h 10843"/>
                <a:gd name="connsiteX4" fmla="*/ 27508 w 44327"/>
                <a:gd name="connsiteY4" fmla="*/ 10751 h 10843"/>
                <a:gd name="connsiteX5" fmla="*/ 24684 w 44327"/>
                <a:gd name="connsiteY5" fmla="*/ 732 h 10843"/>
                <a:gd name="connsiteX6" fmla="*/ 21860 w 44327"/>
                <a:gd name="connsiteY6" fmla="*/ 10843 h 10843"/>
                <a:gd name="connsiteX7" fmla="*/ 18995 w 44327"/>
                <a:gd name="connsiteY7" fmla="*/ 548 h 10843"/>
                <a:gd name="connsiteX8" fmla="*/ 16117 w 44327"/>
                <a:gd name="connsiteY8" fmla="*/ 10476 h 10843"/>
                <a:gd name="connsiteX9" fmla="*/ 13308 w 44327"/>
                <a:gd name="connsiteY9" fmla="*/ 364 h 10843"/>
                <a:gd name="connsiteX10" fmla="*/ 10362 w 44327"/>
                <a:gd name="connsiteY10" fmla="*/ 10291 h 10843"/>
                <a:gd name="connsiteX11" fmla="*/ 7563 w 44327"/>
                <a:gd name="connsiteY11" fmla="*/ 364 h 10843"/>
                <a:gd name="connsiteX12" fmla="*/ 4703 w 44327"/>
                <a:gd name="connsiteY12" fmla="*/ 10471 h 10843"/>
                <a:gd name="connsiteX13" fmla="*/ 0 w 44327"/>
                <a:gd name="connsiteY13" fmla="*/ 5839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7717" h="10843">
                  <a:moveTo>
                    <a:pt x="47717" y="5356"/>
                  </a:moveTo>
                  <a:cubicBezTo>
                    <a:pt x="40127" y="5286"/>
                    <a:pt x="40762" y="-925"/>
                    <a:pt x="39519" y="118"/>
                  </a:cubicBezTo>
                  <a:cubicBezTo>
                    <a:pt x="37973" y="277"/>
                    <a:pt x="37564" y="10569"/>
                    <a:pt x="36614" y="10567"/>
                  </a:cubicBezTo>
                  <a:cubicBezTo>
                    <a:pt x="35200" y="10629"/>
                    <a:pt x="35217" y="670"/>
                    <a:pt x="33817" y="732"/>
                  </a:cubicBezTo>
                  <a:cubicBezTo>
                    <a:pt x="32317" y="763"/>
                    <a:pt x="32317" y="10720"/>
                    <a:pt x="30898" y="10751"/>
                  </a:cubicBezTo>
                  <a:cubicBezTo>
                    <a:pt x="29459" y="10875"/>
                    <a:pt x="29495" y="748"/>
                    <a:pt x="28074" y="732"/>
                  </a:cubicBezTo>
                  <a:cubicBezTo>
                    <a:pt x="26667" y="900"/>
                    <a:pt x="26621" y="10766"/>
                    <a:pt x="25250" y="10843"/>
                  </a:cubicBezTo>
                  <a:cubicBezTo>
                    <a:pt x="23777" y="10692"/>
                    <a:pt x="23772" y="594"/>
                    <a:pt x="22385" y="548"/>
                  </a:cubicBezTo>
                  <a:cubicBezTo>
                    <a:pt x="20908" y="580"/>
                    <a:pt x="20873" y="10414"/>
                    <a:pt x="19507" y="10476"/>
                  </a:cubicBezTo>
                  <a:cubicBezTo>
                    <a:pt x="18075" y="10536"/>
                    <a:pt x="18084" y="394"/>
                    <a:pt x="16698" y="364"/>
                  </a:cubicBezTo>
                  <a:cubicBezTo>
                    <a:pt x="15243" y="426"/>
                    <a:pt x="15158" y="10445"/>
                    <a:pt x="13752" y="10291"/>
                  </a:cubicBezTo>
                  <a:cubicBezTo>
                    <a:pt x="12292" y="10413"/>
                    <a:pt x="12330" y="518"/>
                    <a:pt x="10953" y="364"/>
                  </a:cubicBezTo>
                  <a:cubicBezTo>
                    <a:pt x="9520" y="210"/>
                    <a:pt x="9542" y="10410"/>
                    <a:pt x="8093" y="10471"/>
                  </a:cubicBezTo>
                  <a:cubicBezTo>
                    <a:pt x="6669" y="10504"/>
                    <a:pt x="7971" y="5286"/>
                    <a:pt x="0" y="5630"/>
                  </a:cubicBezTo>
                </a:path>
              </a:pathLst>
            </a:custGeom>
            <a:ln>
              <a:solidFill>
                <a:srgbClr val="FF0000"/>
              </a:solidFill>
              <a:tailEnd type="arrow" w="lg" len="lg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71" name="Pie 70"/>
            <p:cNvSpPr/>
            <p:nvPr/>
          </p:nvSpPr>
          <p:spPr>
            <a:xfrm>
              <a:off x="-87049" y="2698710"/>
              <a:ext cx="1485815" cy="1532187"/>
            </a:xfrm>
            <a:prstGeom prst="pie">
              <a:avLst>
                <a:gd name="adj1" fmla="val 67035"/>
                <a:gd name="adj2" fmla="val 5400000"/>
              </a:avLst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2" name="Arc 71"/>
            <p:cNvSpPr/>
            <p:nvPr/>
          </p:nvSpPr>
          <p:spPr>
            <a:xfrm>
              <a:off x="-99908" y="2726352"/>
              <a:ext cx="1498674" cy="1504545"/>
            </a:xfrm>
            <a:prstGeom prst="arc">
              <a:avLst>
                <a:gd name="adj1" fmla="val 16200000"/>
                <a:gd name="adj2" fmla="val 5384515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3" name="Straight Arrow Connector 72"/>
            <p:cNvCxnSpPr/>
            <p:nvPr/>
          </p:nvCxnSpPr>
          <p:spPr>
            <a:xfrm flipH="1" flipV="1">
              <a:off x="754641" y="3304479"/>
              <a:ext cx="958050" cy="2215425"/>
            </a:xfrm>
            <a:prstGeom prst="straightConnector1">
              <a:avLst/>
            </a:prstGeom>
            <a:ln>
              <a:prstDash val="dash"/>
              <a:tailEnd type="arrow" w="lg" len="lg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4" name="Straight Arrow Connector 73"/>
            <p:cNvCxnSpPr/>
            <p:nvPr/>
          </p:nvCxnSpPr>
          <p:spPr>
            <a:xfrm>
              <a:off x="907041" y="3342579"/>
              <a:ext cx="958050" cy="2215425"/>
            </a:xfrm>
            <a:prstGeom prst="straightConnector1">
              <a:avLst/>
            </a:prstGeom>
            <a:ln>
              <a:prstDash val="dash"/>
              <a:tailEnd type="arrow" w="lg" len="lg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5" name="Straight Arrow Connector 74"/>
            <p:cNvCxnSpPr/>
            <p:nvPr/>
          </p:nvCxnSpPr>
          <p:spPr>
            <a:xfrm flipV="1">
              <a:off x="792741" y="3644900"/>
              <a:ext cx="0" cy="469974"/>
            </a:xfrm>
            <a:prstGeom prst="straightConnector1">
              <a:avLst/>
            </a:prstGeom>
            <a:ln w="38100" cmpd="sng">
              <a:solidFill>
                <a:schemeClr val="bg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Arrow Connector 75"/>
            <p:cNvCxnSpPr/>
            <p:nvPr/>
          </p:nvCxnSpPr>
          <p:spPr>
            <a:xfrm>
              <a:off x="810244" y="2781300"/>
              <a:ext cx="0" cy="523449"/>
            </a:xfrm>
            <a:prstGeom prst="straightConnector1">
              <a:avLst/>
            </a:prstGeom>
            <a:ln w="38100" cmpd="sng">
              <a:solidFill>
                <a:schemeClr val="accent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Group 76"/>
          <p:cNvGrpSpPr/>
          <p:nvPr/>
        </p:nvGrpSpPr>
        <p:grpSpPr>
          <a:xfrm>
            <a:off x="6626924" y="2525441"/>
            <a:ext cx="2139057" cy="3662127"/>
            <a:chOff x="6265584" y="2525441"/>
            <a:chExt cx="2139057" cy="3662127"/>
          </a:xfrm>
        </p:grpSpPr>
        <p:sp>
          <p:nvSpPr>
            <p:cNvPr id="78" name="Pie 77"/>
            <p:cNvSpPr/>
            <p:nvPr/>
          </p:nvSpPr>
          <p:spPr>
            <a:xfrm>
              <a:off x="6278443" y="2706324"/>
              <a:ext cx="1485815" cy="1532187"/>
            </a:xfrm>
            <a:prstGeom prst="pie">
              <a:avLst>
                <a:gd name="adj1" fmla="val 67035"/>
                <a:gd name="adj2" fmla="val 5400000"/>
              </a:avLst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79" name="Straight Connector 78"/>
            <p:cNvCxnSpPr/>
            <p:nvPr/>
          </p:nvCxnSpPr>
          <p:spPr>
            <a:xfrm>
              <a:off x="7015377" y="5430213"/>
              <a:ext cx="1389264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>
              <a:off x="7015377" y="5861348"/>
              <a:ext cx="1389264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Arc 80"/>
            <p:cNvSpPr/>
            <p:nvPr/>
          </p:nvSpPr>
          <p:spPr>
            <a:xfrm>
              <a:off x="6265584" y="2733966"/>
              <a:ext cx="1498674" cy="1504545"/>
            </a:xfrm>
            <a:prstGeom prst="arc">
              <a:avLst>
                <a:gd name="adj1" fmla="val 16200000"/>
                <a:gd name="adj2" fmla="val 5384515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2" name="Straight Connector 81"/>
            <p:cNvCxnSpPr/>
            <p:nvPr/>
          </p:nvCxnSpPr>
          <p:spPr>
            <a:xfrm flipV="1">
              <a:off x="7015377" y="2525441"/>
              <a:ext cx="0" cy="3489984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Arrow Connector 82"/>
            <p:cNvCxnSpPr/>
            <p:nvPr/>
          </p:nvCxnSpPr>
          <p:spPr>
            <a:xfrm flipV="1">
              <a:off x="7842111" y="5072925"/>
              <a:ext cx="0" cy="652436"/>
            </a:xfrm>
            <a:prstGeom prst="straightConnector1">
              <a:avLst/>
            </a:prstGeom>
            <a:ln w="38100" cmpd="sng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Arrow Connector 83"/>
            <p:cNvCxnSpPr/>
            <p:nvPr/>
          </p:nvCxnSpPr>
          <p:spPr>
            <a:xfrm flipV="1">
              <a:off x="8037091" y="5535132"/>
              <a:ext cx="0" cy="652436"/>
            </a:xfrm>
            <a:prstGeom prst="straightConnector1">
              <a:avLst/>
            </a:prstGeom>
            <a:ln w="38100" cmpd="sng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Arrow Connector 84"/>
            <p:cNvCxnSpPr/>
            <p:nvPr/>
          </p:nvCxnSpPr>
          <p:spPr>
            <a:xfrm flipV="1">
              <a:off x="8253621" y="5080540"/>
              <a:ext cx="0" cy="652436"/>
            </a:xfrm>
            <a:prstGeom prst="straightConnector1">
              <a:avLst/>
            </a:prstGeom>
            <a:ln w="38100" cmpd="sng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Arrow Connector 85"/>
            <p:cNvCxnSpPr/>
            <p:nvPr/>
          </p:nvCxnSpPr>
          <p:spPr>
            <a:xfrm>
              <a:off x="7215114" y="5072927"/>
              <a:ext cx="0" cy="652436"/>
            </a:xfrm>
            <a:prstGeom prst="straightConnector1">
              <a:avLst/>
            </a:prstGeom>
            <a:ln w="38100" cmpd="sng">
              <a:solidFill>
                <a:schemeClr val="accent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Arrow Connector 86"/>
            <p:cNvCxnSpPr/>
            <p:nvPr/>
          </p:nvCxnSpPr>
          <p:spPr>
            <a:xfrm>
              <a:off x="7626625" y="5072929"/>
              <a:ext cx="0" cy="652436"/>
            </a:xfrm>
            <a:prstGeom prst="straightConnector1">
              <a:avLst/>
            </a:prstGeom>
            <a:ln w="38100" cmpd="sng">
              <a:solidFill>
                <a:schemeClr val="accent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Delay 46"/>
            <p:cNvSpPr/>
            <p:nvPr/>
          </p:nvSpPr>
          <p:spPr>
            <a:xfrm rot="16663366">
              <a:off x="7377977" y="3864650"/>
              <a:ext cx="1162067" cy="122612"/>
            </a:xfrm>
            <a:custGeom>
              <a:avLst/>
              <a:gdLst>
                <a:gd name="connsiteX0" fmla="*/ 0 w 822960"/>
                <a:gd name="connsiteY0" fmla="*/ 0 h 822960"/>
                <a:gd name="connsiteX1" fmla="*/ 411480 w 822960"/>
                <a:gd name="connsiteY1" fmla="*/ 0 h 822960"/>
                <a:gd name="connsiteX2" fmla="*/ 822960 w 822960"/>
                <a:gd name="connsiteY2" fmla="*/ 411480 h 822960"/>
                <a:gd name="connsiteX3" fmla="*/ 411480 w 822960"/>
                <a:gd name="connsiteY3" fmla="*/ 822960 h 822960"/>
                <a:gd name="connsiteX4" fmla="*/ 0 w 822960"/>
                <a:gd name="connsiteY4" fmla="*/ 822960 h 822960"/>
                <a:gd name="connsiteX5" fmla="*/ 0 w 822960"/>
                <a:gd name="connsiteY5" fmla="*/ 0 h 822960"/>
                <a:gd name="connsiteX0" fmla="*/ 0 w 935151"/>
                <a:gd name="connsiteY0" fmla="*/ 0 h 822960"/>
                <a:gd name="connsiteX1" fmla="*/ 411480 w 935151"/>
                <a:gd name="connsiteY1" fmla="*/ 0 h 822960"/>
                <a:gd name="connsiteX2" fmla="*/ 822960 w 935151"/>
                <a:gd name="connsiteY2" fmla="*/ 411480 h 822960"/>
                <a:gd name="connsiteX3" fmla="*/ 814705 w 935151"/>
                <a:gd name="connsiteY3" fmla="*/ 816610 h 822960"/>
                <a:gd name="connsiteX4" fmla="*/ 0 w 935151"/>
                <a:gd name="connsiteY4" fmla="*/ 822960 h 822960"/>
                <a:gd name="connsiteX5" fmla="*/ 0 w 935151"/>
                <a:gd name="connsiteY5" fmla="*/ 0 h 822960"/>
                <a:gd name="connsiteX0" fmla="*/ 0 w 935151"/>
                <a:gd name="connsiteY0" fmla="*/ 0 h 822960"/>
                <a:gd name="connsiteX1" fmla="*/ 411480 w 935151"/>
                <a:gd name="connsiteY1" fmla="*/ 0 h 822960"/>
                <a:gd name="connsiteX2" fmla="*/ 822960 w 935151"/>
                <a:gd name="connsiteY2" fmla="*/ 411480 h 822960"/>
                <a:gd name="connsiteX3" fmla="*/ 814705 w 935151"/>
                <a:gd name="connsiteY3" fmla="*/ 816610 h 822960"/>
                <a:gd name="connsiteX4" fmla="*/ 0 w 935151"/>
                <a:gd name="connsiteY4" fmla="*/ 822960 h 822960"/>
                <a:gd name="connsiteX5" fmla="*/ 0 w 935151"/>
                <a:gd name="connsiteY5" fmla="*/ 0 h 822960"/>
                <a:gd name="connsiteX0" fmla="*/ 0 w 934064"/>
                <a:gd name="connsiteY0" fmla="*/ 0 h 822960"/>
                <a:gd name="connsiteX1" fmla="*/ 411480 w 934064"/>
                <a:gd name="connsiteY1" fmla="*/ 0 h 822960"/>
                <a:gd name="connsiteX2" fmla="*/ 819785 w 934064"/>
                <a:gd name="connsiteY2" fmla="*/ 478155 h 822960"/>
                <a:gd name="connsiteX3" fmla="*/ 814705 w 934064"/>
                <a:gd name="connsiteY3" fmla="*/ 816610 h 822960"/>
                <a:gd name="connsiteX4" fmla="*/ 0 w 934064"/>
                <a:gd name="connsiteY4" fmla="*/ 822960 h 822960"/>
                <a:gd name="connsiteX5" fmla="*/ 0 w 934064"/>
                <a:gd name="connsiteY5" fmla="*/ 0 h 822960"/>
                <a:gd name="connsiteX0" fmla="*/ 0 w 944312"/>
                <a:gd name="connsiteY0" fmla="*/ 0 h 822960"/>
                <a:gd name="connsiteX1" fmla="*/ 411480 w 944312"/>
                <a:gd name="connsiteY1" fmla="*/ 0 h 822960"/>
                <a:gd name="connsiteX2" fmla="*/ 819785 w 944312"/>
                <a:gd name="connsiteY2" fmla="*/ 478155 h 822960"/>
                <a:gd name="connsiteX3" fmla="*/ 814705 w 944312"/>
                <a:gd name="connsiteY3" fmla="*/ 816610 h 822960"/>
                <a:gd name="connsiteX4" fmla="*/ 0 w 944312"/>
                <a:gd name="connsiteY4" fmla="*/ 822960 h 822960"/>
                <a:gd name="connsiteX5" fmla="*/ 0 w 944312"/>
                <a:gd name="connsiteY5" fmla="*/ 0 h 822960"/>
                <a:gd name="connsiteX0" fmla="*/ 0 w 938492"/>
                <a:gd name="connsiteY0" fmla="*/ 0 h 822960"/>
                <a:gd name="connsiteX1" fmla="*/ 411480 w 938492"/>
                <a:gd name="connsiteY1" fmla="*/ 0 h 822960"/>
                <a:gd name="connsiteX2" fmla="*/ 803910 w 938492"/>
                <a:gd name="connsiteY2" fmla="*/ 614680 h 822960"/>
                <a:gd name="connsiteX3" fmla="*/ 814705 w 938492"/>
                <a:gd name="connsiteY3" fmla="*/ 816610 h 822960"/>
                <a:gd name="connsiteX4" fmla="*/ 0 w 938492"/>
                <a:gd name="connsiteY4" fmla="*/ 822960 h 822960"/>
                <a:gd name="connsiteX5" fmla="*/ 0 w 938492"/>
                <a:gd name="connsiteY5" fmla="*/ 0 h 822960"/>
                <a:gd name="connsiteX0" fmla="*/ 0 w 937579"/>
                <a:gd name="connsiteY0" fmla="*/ 0 h 822960"/>
                <a:gd name="connsiteX1" fmla="*/ 411480 w 937579"/>
                <a:gd name="connsiteY1" fmla="*/ 0 h 822960"/>
                <a:gd name="connsiteX2" fmla="*/ 803910 w 937579"/>
                <a:gd name="connsiteY2" fmla="*/ 614680 h 822960"/>
                <a:gd name="connsiteX3" fmla="*/ 814705 w 937579"/>
                <a:gd name="connsiteY3" fmla="*/ 816610 h 822960"/>
                <a:gd name="connsiteX4" fmla="*/ 0 w 937579"/>
                <a:gd name="connsiteY4" fmla="*/ 822960 h 822960"/>
                <a:gd name="connsiteX5" fmla="*/ 0 w 937579"/>
                <a:gd name="connsiteY5" fmla="*/ 0 h 822960"/>
                <a:gd name="connsiteX0" fmla="*/ 0 w 969381"/>
                <a:gd name="connsiteY0" fmla="*/ 0 h 822960"/>
                <a:gd name="connsiteX1" fmla="*/ 411480 w 969381"/>
                <a:gd name="connsiteY1" fmla="*/ 0 h 822960"/>
                <a:gd name="connsiteX2" fmla="*/ 803910 w 969381"/>
                <a:gd name="connsiteY2" fmla="*/ 614680 h 822960"/>
                <a:gd name="connsiteX3" fmla="*/ 814705 w 969381"/>
                <a:gd name="connsiteY3" fmla="*/ 816610 h 822960"/>
                <a:gd name="connsiteX4" fmla="*/ 0 w 969381"/>
                <a:gd name="connsiteY4" fmla="*/ 822960 h 822960"/>
                <a:gd name="connsiteX5" fmla="*/ 0 w 969381"/>
                <a:gd name="connsiteY5" fmla="*/ 0 h 822960"/>
                <a:gd name="connsiteX0" fmla="*/ 0 w 965809"/>
                <a:gd name="connsiteY0" fmla="*/ 0 h 822960"/>
                <a:gd name="connsiteX1" fmla="*/ 411480 w 965809"/>
                <a:gd name="connsiteY1" fmla="*/ 0 h 822960"/>
                <a:gd name="connsiteX2" fmla="*/ 803910 w 965809"/>
                <a:gd name="connsiteY2" fmla="*/ 614680 h 822960"/>
                <a:gd name="connsiteX3" fmla="*/ 821055 w 965809"/>
                <a:gd name="connsiteY3" fmla="*/ 816610 h 822960"/>
                <a:gd name="connsiteX4" fmla="*/ 0 w 965809"/>
                <a:gd name="connsiteY4" fmla="*/ 822960 h 822960"/>
                <a:gd name="connsiteX5" fmla="*/ 0 w 965809"/>
                <a:gd name="connsiteY5" fmla="*/ 0 h 822960"/>
                <a:gd name="connsiteX0" fmla="*/ 0 w 977388"/>
                <a:gd name="connsiteY0" fmla="*/ 0 h 822960"/>
                <a:gd name="connsiteX1" fmla="*/ 411480 w 977388"/>
                <a:gd name="connsiteY1" fmla="*/ 0 h 822960"/>
                <a:gd name="connsiteX2" fmla="*/ 803910 w 977388"/>
                <a:gd name="connsiteY2" fmla="*/ 614680 h 822960"/>
                <a:gd name="connsiteX3" fmla="*/ 821055 w 977388"/>
                <a:gd name="connsiteY3" fmla="*/ 816610 h 822960"/>
                <a:gd name="connsiteX4" fmla="*/ 0 w 977388"/>
                <a:gd name="connsiteY4" fmla="*/ 822960 h 822960"/>
                <a:gd name="connsiteX5" fmla="*/ 0 w 977388"/>
                <a:gd name="connsiteY5" fmla="*/ 0 h 822960"/>
                <a:gd name="connsiteX0" fmla="*/ 0 w 966844"/>
                <a:gd name="connsiteY0" fmla="*/ 0 h 822960"/>
                <a:gd name="connsiteX1" fmla="*/ 386538 w 966844"/>
                <a:gd name="connsiteY1" fmla="*/ 0 h 822960"/>
                <a:gd name="connsiteX2" fmla="*/ 803910 w 966844"/>
                <a:gd name="connsiteY2" fmla="*/ 614680 h 822960"/>
                <a:gd name="connsiteX3" fmla="*/ 821055 w 966844"/>
                <a:gd name="connsiteY3" fmla="*/ 816610 h 822960"/>
                <a:gd name="connsiteX4" fmla="*/ 0 w 966844"/>
                <a:gd name="connsiteY4" fmla="*/ 822960 h 822960"/>
                <a:gd name="connsiteX5" fmla="*/ 0 w 966844"/>
                <a:gd name="connsiteY5" fmla="*/ 0 h 822960"/>
                <a:gd name="connsiteX0" fmla="*/ 0 w 966844"/>
                <a:gd name="connsiteY0" fmla="*/ 0 h 822960"/>
                <a:gd name="connsiteX1" fmla="*/ 386538 w 966844"/>
                <a:gd name="connsiteY1" fmla="*/ 0 h 822960"/>
                <a:gd name="connsiteX2" fmla="*/ 803910 w 966844"/>
                <a:gd name="connsiteY2" fmla="*/ 614680 h 822960"/>
                <a:gd name="connsiteX3" fmla="*/ 821055 w 966844"/>
                <a:gd name="connsiteY3" fmla="*/ 816610 h 822960"/>
                <a:gd name="connsiteX4" fmla="*/ 0 w 966844"/>
                <a:gd name="connsiteY4" fmla="*/ 822960 h 822960"/>
                <a:gd name="connsiteX5" fmla="*/ 0 w 966844"/>
                <a:gd name="connsiteY5" fmla="*/ 0 h 822960"/>
                <a:gd name="connsiteX0" fmla="*/ 0 w 973811"/>
                <a:gd name="connsiteY0" fmla="*/ 0 h 822960"/>
                <a:gd name="connsiteX1" fmla="*/ 386538 w 973811"/>
                <a:gd name="connsiteY1" fmla="*/ 0 h 822960"/>
                <a:gd name="connsiteX2" fmla="*/ 803910 w 973811"/>
                <a:gd name="connsiteY2" fmla="*/ 614680 h 822960"/>
                <a:gd name="connsiteX3" fmla="*/ 821055 w 973811"/>
                <a:gd name="connsiteY3" fmla="*/ 816610 h 822960"/>
                <a:gd name="connsiteX4" fmla="*/ 0 w 973811"/>
                <a:gd name="connsiteY4" fmla="*/ 822960 h 822960"/>
                <a:gd name="connsiteX5" fmla="*/ 0 w 973811"/>
                <a:gd name="connsiteY5" fmla="*/ 0 h 822960"/>
                <a:gd name="connsiteX0" fmla="*/ 0 w 976603"/>
                <a:gd name="connsiteY0" fmla="*/ 0 h 822960"/>
                <a:gd name="connsiteX1" fmla="*/ 386538 w 976603"/>
                <a:gd name="connsiteY1" fmla="*/ 0 h 822960"/>
                <a:gd name="connsiteX2" fmla="*/ 803910 w 976603"/>
                <a:gd name="connsiteY2" fmla="*/ 614680 h 822960"/>
                <a:gd name="connsiteX3" fmla="*/ 821055 w 976603"/>
                <a:gd name="connsiteY3" fmla="*/ 816610 h 822960"/>
                <a:gd name="connsiteX4" fmla="*/ 0 w 976603"/>
                <a:gd name="connsiteY4" fmla="*/ 822960 h 822960"/>
                <a:gd name="connsiteX5" fmla="*/ 0 w 976603"/>
                <a:gd name="connsiteY5" fmla="*/ 0 h 822960"/>
                <a:gd name="connsiteX0" fmla="*/ 0 w 969946"/>
                <a:gd name="connsiteY0" fmla="*/ 0 h 822960"/>
                <a:gd name="connsiteX1" fmla="*/ 386538 w 969946"/>
                <a:gd name="connsiteY1" fmla="*/ 0 h 822960"/>
                <a:gd name="connsiteX2" fmla="*/ 803910 w 969946"/>
                <a:gd name="connsiteY2" fmla="*/ 614680 h 822960"/>
                <a:gd name="connsiteX3" fmla="*/ 825212 w 969946"/>
                <a:gd name="connsiteY3" fmla="*/ 816610 h 822960"/>
                <a:gd name="connsiteX4" fmla="*/ 0 w 969946"/>
                <a:gd name="connsiteY4" fmla="*/ 822960 h 822960"/>
                <a:gd name="connsiteX5" fmla="*/ 0 w 969946"/>
                <a:gd name="connsiteY5" fmla="*/ 0 h 822960"/>
                <a:gd name="connsiteX0" fmla="*/ 0 w 975746"/>
                <a:gd name="connsiteY0" fmla="*/ 0 h 822960"/>
                <a:gd name="connsiteX1" fmla="*/ 386538 w 975746"/>
                <a:gd name="connsiteY1" fmla="*/ 0 h 822960"/>
                <a:gd name="connsiteX2" fmla="*/ 803910 w 975746"/>
                <a:gd name="connsiteY2" fmla="*/ 614680 h 822960"/>
                <a:gd name="connsiteX3" fmla="*/ 825212 w 975746"/>
                <a:gd name="connsiteY3" fmla="*/ 816610 h 822960"/>
                <a:gd name="connsiteX4" fmla="*/ 0 w 975746"/>
                <a:gd name="connsiteY4" fmla="*/ 822960 h 822960"/>
                <a:gd name="connsiteX5" fmla="*/ 0 w 975746"/>
                <a:gd name="connsiteY5" fmla="*/ 0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59860 w 975746"/>
                <a:gd name="connsiteY4" fmla="*/ 119946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1663 w 975746"/>
                <a:gd name="connsiteY4" fmla="*/ 7497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1663 w 975746"/>
                <a:gd name="connsiteY4" fmla="*/ 7497 h 822960"/>
                <a:gd name="connsiteX0" fmla="*/ 386538 w 932530"/>
                <a:gd name="connsiteY0" fmla="*/ 0 h 822960"/>
                <a:gd name="connsiteX1" fmla="*/ 614365 w 932530"/>
                <a:gd name="connsiteY1" fmla="*/ 535550 h 822960"/>
                <a:gd name="connsiteX2" fmla="*/ 825212 w 932530"/>
                <a:gd name="connsiteY2" fmla="*/ 816610 h 822960"/>
                <a:gd name="connsiteX3" fmla="*/ 0 w 932530"/>
                <a:gd name="connsiteY3" fmla="*/ 822960 h 822960"/>
                <a:gd name="connsiteX4" fmla="*/ 1663 w 932530"/>
                <a:gd name="connsiteY4" fmla="*/ 7497 h 822960"/>
                <a:gd name="connsiteX0" fmla="*/ 386538 w 689638"/>
                <a:gd name="connsiteY0" fmla="*/ 0 h 822960"/>
                <a:gd name="connsiteX1" fmla="*/ 614365 w 689638"/>
                <a:gd name="connsiteY1" fmla="*/ 535550 h 822960"/>
                <a:gd name="connsiteX2" fmla="*/ 519025 w 689638"/>
                <a:gd name="connsiteY2" fmla="*/ 820775 h 822960"/>
                <a:gd name="connsiteX3" fmla="*/ 0 w 689638"/>
                <a:gd name="connsiteY3" fmla="*/ 822960 h 822960"/>
                <a:gd name="connsiteX4" fmla="*/ 1663 w 689638"/>
                <a:gd name="connsiteY4" fmla="*/ 7497 h 822960"/>
                <a:gd name="connsiteX0" fmla="*/ 386538 w 708160"/>
                <a:gd name="connsiteY0" fmla="*/ 0 h 822960"/>
                <a:gd name="connsiteX1" fmla="*/ 614365 w 708160"/>
                <a:gd name="connsiteY1" fmla="*/ 535550 h 822960"/>
                <a:gd name="connsiteX2" fmla="*/ 519025 w 708160"/>
                <a:gd name="connsiteY2" fmla="*/ 820775 h 822960"/>
                <a:gd name="connsiteX3" fmla="*/ 0 w 708160"/>
                <a:gd name="connsiteY3" fmla="*/ 822960 h 822960"/>
                <a:gd name="connsiteX4" fmla="*/ 1663 w 708160"/>
                <a:gd name="connsiteY4" fmla="*/ 7497 h 822960"/>
                <a:gd name="connsiteX0" fmla="*/ 386538 w 708160"/>
                <a:gd name="connsiteY0" fmla="*/ 0 h 822960"/>
                <a:gd name="connsiteX1" fmla="*/ 614365 w 708160"/>
                <a:gd name="connsiteY1" fmla="*/ 535550 h 822960"/>
                <a:gd name="connsiteX2" fmla="*/ 519025 w 708160"/>
                <a:gd name="connsiteY2" fmla="*/ 820775 h 822960"/>
                <a:gd name="connsiteX3" fmla="*/ 0 w 708160"/>
                <a:gd name="connsiteY3" fmla="*/ 822960 h 822960"/>
                <a:gd name="connsiteX4" fmla="*/ 1663 w 708160"/>
                <a:gd name="connsiteY4" fmla="*/ 7497 h 822960"/>
                <a:gd name="connsiteX0" fmla="*/ 386538 w 745430"/>
                <a:gd name="connsiteY0" fmla="*/ 0 h 822960"/>
                <a:gd name="connsiteX1" fmla="*/ 614365 w 745430"/>
                <a:gd name="connsiteY1" fmla="*/ 535550 h 822960"/>
                <a:gd name="connsiteX2" fmla="*/ 519025 w 745430"/>
                <a:gd name="connsiteY2" fmla="*/ 820775 h 822960"/>
                <a:gd name="connsiteX3" fmla="*/ 0 w 745430"/>
                <a:gd name="connsiteY3" fmla="*/ 822960 h 822960"/>
                <a:gd name="connsiteX4" fmla="*/ 1663 w 745430"/>
                <a:gd name="connsiteY4" fmla="*/ 7497 h 822960"/>
                <a:gd name="connsiteX0" fmla="*/ 346963 w 691795"/>
                <a:gd name="connsiteY0" fmla="*/ 0 h 968727"/>
                <a:gd name="connsiteX1" fmla="*/ 614365 w 691795"/>
                <a:gd name="connsiteY1" fmla="*/ 681317 h 968727"/>
                <a:gd name="connsiteX2" fmla="*/ 519025 w 691795"/>
                <a:gd name="connsiteY2" fmla="*/ 966542 h 968727"/>
                <a:gd name="connsiteX3" fmla="*/ 0 w 691795"/>
                <a:gd name="connsiteY3" fmla="*/ 968727 h 968727"/>
                <a:gd name="connsiteX4" fmla="*/ 1663 w 691795"/>
                <a:gd name="connsiteY4" fmla="*/ 153264 h 968727"/>
                <a:gd name="connsiteX0" fmla="*/ 346963 w 691795"/>
                <a:gd name="connsiteY0" fmla="*/ 9163 h 977890"/>
                <a:gd name="connsiteX1" fmla="*/ 614365 w 691795"/>
                <a:gd name="connsiteY1" fmla="*/ 690480 h 977890"/>
                <a:gd name="connsiteX2" fmla="*/ 519025 w 691795"/>
                <a:gd name="connsiteY2" fmla="*/ 975705 h 977890"/>
                <a:gd name="connsiteX3" fmla="*/ 0 w 691795"/>
                <a:gd name="connsiteY3" fmla="*/ 977890 h 977890"/>
                <a:gd name="connsiteX4" fmla="*/ 1663 w 691795"/>
                <a:gd name="connsiteY4" fmla="*/ 0 h 977890"/>
                <a:gd name="connsiteX0" fmla="*/ 346963 w 691795"/>
                <a:gd name="connsiteY0" fmla="*/ 9163 h 977890"/>
                <a:gd name="connsiteX1" fmla="*/ 614365 w 691795"/>
                <a:gd name="connsiteY1" fmla="*/ 690480 h 977890"/>
                <a:gd name="connsiteX2" fmla="*/ 519025 w 691795"/>
                <a:gd name="connsiteY2" fmla="*/ 975705 h 977890"/>
                <a:gd name="connsiteX3" fmla="*/ 0 w 691795"/>
                <a:gd name="connsiteY3" fmla="*/ 977890 h 977890"/>
                <a:gd name="connsiteX4" fmla="*/ 1663 w 691795"/>
                <a:gd name="connsiteY4" fmla="*/ 0 h 977890"/>
                <a:gd name="connsiteX0" fmla="*/ 346963 w 673753"/>
                <a:gd name="connsiteY0" fmla="*/ 9163 h 977890"/>
                <a:gd name="connsiteX1" fmla="*/ 566458 w 673753"/>
                <a:gd name="connsiteY1" fmla="*/ 732127 h 977890"/>
                <a:gd name="connsiteX2" fmla="*/ 519025 w 673753"/>
                <a:gd name="connsiteY2" fmla="*/ 975705 h 977890"/>
                <a:gd name="connsiteX3" fmla="*/ 0 w 673753"/>
                <a:gd name="connsiteY3" fmla="*/ 977890 h 977890"/>
                <a:gd name="connsiteX4" fmla="*/ 1663 w 673753"/>
                <a:gd name="connsiteY4" fmla="*/ 0 h 977890"/>
                <a:gd name="connsiteX0" fmla="*/ 346963 w 680947"/>
                <a:gd name="connsiteY0" fmla="*/ 9163 h 977890"/>
                <a:gd name="connsiteX1" fmla="*/ 566458 w 680947"/>
                <a:gd name="connsiteY1" fmla="*/ 732127 h 977890"/>
                <a:gd name="connsiteX2" fmla="*/ 519025 w 680947"/>
                <a:gd name="connsiteY2" fmla="*/ 975705 h 977890"/>
                <a:gd name="connsiteX3" fmla="*/ 0 w 680947"/>
                <a:gd name="connsiteY3" fmla="*/ 977890 h 977890"/>
                <a:gd name="connsiteX4" fmla="*/ 1663 w 680947"/>
                <a:gd name="connsiteY4" fmla="*/ 0 h 977890"/>
                <a:gd name="connsiteX0" fmla="*/ 346963 w 730933"/>
                <a:gd name="connsiteY0" fmla="*/ 9163 h 977890"/>
                <a:gd name="connsiteX1" fmla="*/ 566458 w 730933"/>
                <a:gd name="connsiteY1" fmla="*/ 732127 h 977890"/>
                <a:gd name="connsiteX2" fmla="*/ 519025 w 730933"/>
                <a:gd name="connsiteY2" fmla="*/ 975705 h 977890"/>
                <a:gd name="connsiteX3" fmla="*/ 0 w 730933"/>
                <a:gd name="connsiteY3" fmla="*/ 977890 h 977890"/>
                <a:gd name="connsiteX4" fmla="*/ 1663 w 730933"/>
                <a:gd name="connsiteY4" fmla="*/ 0 h 977890"/>
                <a:gd name="connsiteX0" fmla="*/ 346963 w 813803"/>
                <a:gd name="connsiteY0" fmla="*/ 9163 h 977890"/>
                <a:gd name="connsiteX1" fmla="*/ 566458 w 813803"/>
                <a:gd name="connsiteY1" fmla="*/ 732127 h 977890"/>
                <a:gd name="connsiteX2" fmla="*/ 519025 w 813803"/>
                <a:gd name="connsiteY2" fmla="*/ 975705 h 977890"/>
                <a:gd name="connsiteX3" fmla="*/ 0 w 813803"/>
                <a:gd name="connsiteY3" fmla="*/ 977890 h 977890"/>
                <a:gd name="connsiteX4" fmla="*/ 1663 w 813803"/>
                <a:gd name="connsiteY4" fmla="*/ 0 h 977890"/>
                <a:gd name="connsiteX0" fmla="*/ 346963 w 815467"/>
                <a:gd name="connsiteY0" fmla="*/ 9163 h 977890"/>
                <a:gd name="connsiteX1" fmla="*/ 570624 w 815467"/>
                <a:gd name="connsiteY1" fmla="*/ 757116 h 977890"/>
                <a:gd name="connsiteX2" fmla="*/ 519025 w 815467"/>
                <a:gd name="connsiteY2" fmla="*/ 975705 h 977890"/>
                <a:gd name="connsiteX3" fmla="*/ 0 w 815467"/>
                <a:gd name="connsiteY3" fmla="*/ 977890 h 977890"/>
                <a:gd name="connsiteX4" fmla="*/ 1663 w 815467"/>
                <a:gd name="connsiteY4" fmla="*/ 0 h 977890"/>
                <a:gd name="connsiteX0" fmla="*/ 346963 w 846834"/>
                <a:gd name="connsiteY0" fmla="*/ 9163 h 977890"/>
                <a:gd name="connsiteX1" fmla="*/ 570624 w 846834"/>
                <a:gd name="connsiteY1" fmla="*/ 757116 h 977890"/>
                <a:gd name="connsiteX2" fmla="*/ 519025 w 846834"/>
                <a:gd name="connsiteY2" fmla="*/ 975705 h 977890"/>
                <a:gd name="connsiteX3" fmla="*/ 0 w 846834"/>
                <a:gd name="connsiteY3" fmla="*/ 977890 h 977890"/>
                <a:gd name="connsiteX4" fmla="*/ 1663 w 846834"/>
                <a:gd name="connsiteY4" fmla="*/ 0 h 977890"/>
                <a:gd name="connsiteX0" fmla="*/ 346963 w 846834"/>
                <a:gd name="connsiteY0" fmla="*/ 9163 h 977890"/>
                <a:gd name="connsiteX1" fmla="*/ 570624 w 846834"/>
                <a:gd name="connsiteY1" fmla="*/ 757116 h 977890"/>
                <a:gd name="connsiteX2" fmla="*/ 519025 w 846834"/>
                <a:gd name="connsiteY2" fmla="*/ 975705 h 977890"/>
                <a:gd name="connsiteX3" fmla="*/ 0 w 846834"/>
                <a:gd name="connsiteY3" fmla="*/ 977890 h 977890"/>
                <a:gd name="connsiteX4" fmla="*/ 1663 w 846834"/>
                <a:gd name="connsiteY4" fmla="*/ 0 h 977890"/>
                <a:gd name="connsiteX0" fmla="*/ 349046 w 765461"/>
                <a:gd name="connsiteY0" fmla="*/ 13327 h 977890"/>
                <a:gd name="connsiteX1" fmla="*/ 570624 w 765461"/>
                <a:gd name="connsiteY1" fmla="*/ 757116 h 977890"/>
                <a:gd name="connsiteX2" fmla="*/ 519025 w 765461"/>
                <a:gd name="connsiteY2" fmla="*/ 975705 h 977890"/>
                <a:gd name="connsiteX3" fmla="*/ 0 w 765461"/>
                <a:gd name="connsiteY3" fmla="*/ 977890 h 977890"/>
                <a:gd name="connsiteX4" fmla="*/ 1663 w 765461"/>
                <a:gd name="connsiteY4" fmla="*/ 0 h 977890"/>
                <a:gd name="connsiteX0" fmla="*/ 349046 w 781069"/>
                <a:gd name="connsiteY0" fmla="*/ 13327 h 977890"/>
                <a:gd name="connsiteX1" fmla="*/ 570624 w 781069"/>
                <a:gd name="connsiteY1" fmla="*/ 757116 h 977890"/>
                <a:gd name="connsiteX2" fmla="*/ 519025 w 781069"/>
                <a:gd name="connsiteY2" fmla="*/ 975705 h 977890"/>
                <a:gd name="connsiteX3" fmla="*/ 0 w 781069"/>
                <a:gd name="connsiteY3" fmla="*/ 977890 h 977890"/>
                <a:gd name="connsiteX4" fmla="*/ 1663 w 781069"/>
                <a:gd name="connsiteY4" fmla="*/ 0 h 977890"/>
                <a:gd name="connsiteX0" fmla="*/ 2107021 w 2107021"/>
                <a:gd name="connsiteY0" fmla="*/ 0 h 2555057"/>
                <a:gd name="connsiteX1" fmla="*/ 570624 w 2107021"/>
                <a:gd name="connsiteY1" fmla="*/ 2293086 h 2555057"/>
                <a:gd name="connsiteX2" fmla="*/ 519025 w 2107021"/>
                <a:gd name="connsiteY2" fmla="*/ 2511675 h 2555057"/>
                <a:gd name="connsiteX3" fmla="*/ 0 w 2107021"/>
                <a:gd name="connsiteY3" fmla="*/ 2513860 h 2555057"/>
                <a:gd name="connsiteX4" fmla="*/ 1663 w 2107021"/>
                <a:gd name="connsiteY4" fmla="*/ 1535970 h 2555057"/>
                <a:gd name="connsiteX0" fmla="*/ 2107021 w 2107021"/>
                <a:gd name="connsiteY0" fmla="*/ 0 h 2513860"/>
                <a:gd name="connsiteX1" fmla="*/ 570624 w 2107021"/>
                <a:gd name="connsiteY1" fmla="*/ 2293086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570624 w 2107021"/>
                <a:gd name="connsiteY1" fmla="*/ 2293086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1403787 w 2107021"/>
                <a:gd name="connsiteY1" fmla="*/ 960357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1403787 w 2107021"/>
                <a:gd name="connsiteY1" fmla="*/ 960357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0" fmla="*/ 1154751 w 1154751"/>
                <a:gd name="connsiteY0" fmla="*/ 0 h 1395514"/>
                <a:gd name="connsiteX1" fmla="*/ 451517 w 1154751"/>
                <a:gd name="connsiteY1" fmla="*/ 960357 h 1395514"/>
                <a:gd name="connsiteX2" fmla="*/ 0 w 1154751"/>
                <a:gd name="connsiteY2" fmla="*/ 1395514 h 1395514"/>
                <a:gd name="connsiteX0" fmla="*/ 2187874 w 2187874"/>
                <a:gd name="connsiteY0" fmla="*/ 0 h 2295106"/>
                <a:gd name="connsiteX1" fmla="*/ 1484640 w 2187874"/>
                <a:gd name="connsiteY1" fmla="*/ 960357 h 2295106"/>
                <a:gd name="connsiteX2" fmla="*/ 0 w 2187874"/>
                <a:gd name="connsiteY2" fmla="*/ 2295106 h 2295106"/>
                <a:gd name="connsiteX0" fmla="*/ 2187874 w 2187874"/>
                <a:gd name="connsiteY0" fmla="*/ 0 h 2295465"/>
                <a:gd name="connsiteX1" fmla="*/ 1484640 w 2187874"/>
                <a:gd name="connsiteY1" fmla="*/ 960357 h 2295465"/>
                <a:gd name="connsiteX2" fmla="*/ 0 w 2187874"/>
                <a:gd name="connsiteY2" fmla="*/ 2295106 h 2295465"/>
                <a:gd name="connsiteX0" fmla="*/ 2187874 w 2187982"/>
                <a:gd name="connsiteY0" fmla="*/ 0 h 2295466"/>
                <a:gd name="connsiteX1" fmla="*/ 1484640 w 2187982"/>
                <a:gd name="connsiteY1" fmla="*/ 960357 h 2295466"/>
                <a:gd name="connsiteX2" fmla="*/ 0 w 2187982"/>
                <a:gd name="connsiteY2" fmla="*/ 2295106 h 2295466"/>
                <a:gd name="connsiteX0" fmla="*/ 2187874 w 2187952"/>
                <a:gd name="connsiteY0" fmla="*/ 0 h 2295943"/>
                <a:gd name="connsiteX1" fmla="*/ 1351334 w 2187952"/>
                <a:gd name="connsiteY1" fmla="*/ 1526766 h 2295943"/>
                <a:gd name="connsiteX2" fmla="*/ 0 w 2187952"/>
                <a:gd name="connsiteY2" fmla="*/ 2295106 h 2295943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281605 w 2281605"/>
                <a:gd name="connsiteY0" fmla="*/ 0 h 2157668"/>
                <a:gd name="connsiteX1" fmla="*/ 0 w 2281605"/>
                <a:gd name="connsiteY1" fmla="*/ 2157668 h 2157668"/>
                <a:gd name="connsiteX0" fmla="*/ 2286225 w 2286225"/>
                <a:gd name="connsiteY0" fmla="*/ 0 h 369997"/>
                <a:gd name="connsiteX1" fmla="*/ 0 w 2286225"/>
                <a:gd name="connsiteY1" fmla="*/ 315 h 369997"/>
                <a:gd name="connsiteX0" fmla="*/ 2286225 w 2286225"/>
                <a:gd name="connsiteY0" fmla="*/ 0 h 3535"/>
                <a:gd name="connsiteX1" fmla="*/ 0 w 2286225"/>
                <a:gd name="connsiteY1" fmla="*/ 315 h 3535"/>
                <a:gd name="connsiteX0" fmla="*/ 10000 w 10000"/>
                <a:gd name="connsiteY0" fmla="*/ 4965 h 10824"/>
                <a:gd name="connsiteX1" fmla="*/ 0 w 10000"/>
                <a:gd name="connsiteY1" fmla="*/ 5856 h 10824"/>
                <a:gd name="connsiteX0" fmla="*/ 10439 w 10439"/>
                <a:gd name="connsiteY0" fmla="*/ 45652 h 51511"/>
                <a:gd name="connsiteX1" fmla="*/ 439 w 10439"/>
                <a:gd name="connsiteY1" fmla="*/ 46543 h 51511"/>
                <a:gd name="connsiteX2" fmla="*/ 1810 w 10439"/>
                <a:gd name="connsiteY2" fmla="*/ 0 h 51511"/>
                <a:gd name="connsiteX0" fmla="*/ 10506 w 10506"/>
                <a:gd name="connsiteY0" fmla="*/ 45652 h 852596"/>
                <a:gd name="connsiteX1" fmla="*/ 506 w 10506"/>
                <a:gd name="connsiteY1" fmla="*/ 46543 h 852596"/>
                <a:gd name="connsiteX2" fmla="*/ 1877 w 10506"/>
                <a:gd name="connsiteY2" fmla="*/ 0 h 852596"/>
                <a:gd name="connsiteX0" fmla="*/ 10657 w 10657"/>
                <a:gd name="connsiteY0" fmla="*/ 4969 h 1599840"/>
                <a:gd name="connsiteX1" fmla="*/ 657 w 10657"/>
                <a:gd name="connsiteY1" fmla="*/ 5860 h 1599840"/>
                <a:gd name="connsiteX2" fmla="*/ 1280 w 10657"/>
                <a:gd name="connsiteY2" fmla="*/ 948943 h 1599840"/>
                <a:gd name="connsiteX0" fmla="*/ 10657 w 10657"/>
                <a:gd name="connsiteY0" fmla="*/ 77119 h 1671990"/>
                <a:gd name="connsiteX1" fmla="*/ 2210 w 10657"/>
                <a:gd name="connsiteY1" fmla="*/ 55025 h 1671990"/>
                <a:gd name="connsiteX2" fmla="*/ 657 w 10657"/>
                <a:gd name="connsiteY2" fmla="*/ 78010 h 1671990"/>
                <a:gd name="connsiteX3" fmla="*/ 1280 w 10657"/>
                <a:gd name="connsiteY3" fmla="*/ 1021093 h 1671990"/>
                <a:gd name="connsiteX0" fmla="*/ 10657 w 10657"/>
                <a:gd name="connsiteY0" fmla="*/ 776095 h 2370966"/>
                <a:gd name="connsiteX1" fmla="*/ 2493 w 10657"/>
                <a:gd name="connsiteY1" fmla="*/ 0 h 2370966"/>
                <a:gd name="connsiteX2" fmla="*/ 657 w 10657"/>
                <a:gd name="connsiteY2" fmla="*/ 776986 h 2370966"/>
                <a:gd name="connsiteX3" fmla="*/ 1280 w 10657"/>
                <a:gd name="connsiteY3" fmla="*/ 1720069 h 2370966"/>
                <a:gd name="connsiteX0" fmla="*/ 10657 w 10657"/>
                <a:gd name="connsiteY0" fmla="*/ 806771 h 2401642"/>
                <a:gd name="connsiteX1" fmla="*/ 4837 w 10657"/>
                <a:gd name="connsiteY1" fmla="*/ 219180 h 2401642"/>
                <a:gd name="connsiteX2" fmla="*/ 2493 w 10657"/>
                <a:gd name="connsiteY2" fmla="*/ 30676 h 2401642"/>
                <a:gd name="connsiteX3" fmla="*/ 657 w 10657"/>
                <a:gd name="connsiteY3" fmla="*/ 807662 h 2401642"/>
                <a:gd name="connsiteX4" fmla="*/ 1280 w 10657"/>
                <a:gd name="connsiteY4" fmla="*/ 1750745 h 2401642"/>
                <a:gd name="connsiteX0" fmla="*/ 10657 w 10657"/>
                <a:gd name="connsiteY0" fmla="*/ 784949 h 2379820"/>
                <a:gd name="connsiteX1" fmla="*/ 4413 w 10657"/>
                <a:gd name="connsiteY1" fmla="*/ 786421 h 2379820"/>
                <a:gd name="connsiteX2" fmla="*/ 2493 w 10657"/>
                <a:gd name="connsiteY2" fmla="*/ 8854 h 2379820"/>
                <a:gd name="connsiteX3" fmla="*/ 657 w 10657"/>
                <a:gd name="connsiteY3" fmla="*/ 785840 h 2379820"/>
                <a:gd name="connsiteX4" fmla="*/ 1280 w 10657"/>
                <a:gd name="connsiteY4" fmla="*/ 1728923 h 2379820"/>
                <a:gd name="connsiteX0" fmla="*/ 10657 w 10657"/>
                <a:gd name="connsiteY0" fmla="*/ 785034 h 2379905"/>
                <a:gd name="connsiteX1" fmla="*/ 6252 w 10657"/>
                <a:gd name="connsiteY1" fmla="*/ 833631 h 2379905"/>
                <a:gd name="connsiteX2" fmla="*/ 4413 w 10657"/>
                <a:gd name="connsiteY2" fmla="*/ 786506 h 2379905"/>
                <a:gd name="connsiteX3" fmla="*/ 2493 w 10657"/>
                <a:gd name="connsiteY3" fmla="*/ 8939 h 2379905"/>
                <a:gd name="connsiteX4" fmla="*/ 657 w 10657"/>
                <a:gd name="connsiteY4" fmla="*/ 785925 h 2379905"/>
                <a:gd name="connsiteX5" fmla="*/ 1280 w 10657"/>
                <a:gd name="connsiteY5" fmla="*/ 1729008 h 2379905"/>
                <a:gd name="connsiteX0" fmla="*/ 10657 w 10657"/>
                <a:gd name="connsiteY0" fmla="*/ 785038 h 2379909"/>
                <a:gd name="connsiteX1" fmla="*/ 7788 w 10657"/>
                <a:gd name="connsiteY1" fmla="*/ 810073 h 2379909"/>
                <a:gd name="connsiteX2" fmla="*/ 6252 w 10657"/>
                <a:gd name="connsiteY2" fmla="*/ 833635 h 2379909"/>
                <a:gd name="connsiteX3" fmla="*/ 4413 w 10657"/>
                <a:gd name="connsiteY3" fmla="*/ 786510 h 2379909"/>
                <a:gd name="connsiteX4" fmla="*/ 2493 w 10657"/>
                <a:gd name="connsiteY4" fmla="*/ 8943 h 2379909"/>
                <a:gd name="connsiteX5" fmla="*/ 657 w 10657"/>
                <a:gd name="connsiteY5" fmla="*/ 785929 h 2379909"/>
                <a:gd name="connsiteX6" fmla="*/ 1280 w 10657"/>
                <a:gd name="connsiteY6" fmla="*/ 1729012 h 2379909"/>
                <a:gd name="connsiteX0" fmla="*/ 10657 w 10657"/>
                <a:gd name="connsiteY0" fmla="*/ 785038 h 2379909"/>
                <a:gd name="connsiteX1" fmla="*/ 8980 w 10657"/>
                <a:gd name="connsiteY1" fmla="*/ 786514 h 2379909"/>
                <a:gd name="connsiteX2" fmla="*/ 7788 w 10657"/>
                <a:gd name="connsiteY2" fmla="*/ 810073 h 2379909"/>
                <a:gd name="connsiteX3" fmla="*/ 6252 w 10657"/>
                <a:gd name="connsiteY3" fmla="*/ 833635 h 2379909"/>
                <a:gd name="connsiteX4" fmla="*/ 4413 w 10657"/>
                <a:gd name="connsiteY4" fmla="*/ 786510 h 2379909"/>
                <a:gd name="connsiteX5" fmla="*/ 2493 w 10657"/>
                <a:gd name="connsiteY5" fmla="*/ 8943 h 2379909"/>
                <a:gd name="connsiteX6" fmla="*/ 657 w 10657"/>
                <a:gd name="connsiteY6" fmla="*/ 785929 h 2379909"/>
                <a:gd name="connsiteX7" fmla="*/ 1280 w 10657"/>
                <a:gd name="connsiteY7" fmla="*/ 1729012 h 2379909"/>
                <a:gd name="connsiteX0" fmla="*/ 15988 w 15988"/>
                <a:gd name="connsiteY0" fmla="*/ 8975855 h 9052345"/>
                <a:gd name="connsiteX1" fmla="*/ 14311 w 15988"/>
                <a:gd name="connsiteY1" fmla="*/ 8977331 h 9052345"/>
                <a:gd name="connsiteX2" fmla="*/ 13119 w 15988"/>
                <a:gd name="connsiteY2" fmla="*/ 9000890 h 9052345"/>
                <a:gd name="connsiteX3" fmla="*/ 11583 w 15988"/>
                <a:gd name="connsiteY3" fmla="*/ 9024452 h 9052345"/>
                <a:gd name="connsiteX4" fmla="*/ 9744 w 15988"/>
                <a:gd name="connsiteY4" fmla="*/ 8977327 h 9052345"/>
                <a:gd name="connsiteX5" fmla="*/ 7824 w 15988"/>
                <a:gd name="connsiteY5" fmla="*/ 8199760 h 9052345"/>
                <a:gd name="connsiteX6" fmla="*/ 5988 w 15988"/>
                <a:gd name="connsiteY6" fmla="*/ 8976746 h 9052345"/>
                <a:gd name="connsiteX7" fmla="*/ 84 w 15988"/>
                <a:gd name="connsiteY7" fmla="*/ 0 h 9052345"/>
                <a:gd name="connsiteX0" fmla="*/ 16315 w 16315"/>
                <a:gd name="connsiteY0" fmla="*/ 8975855 h 9052345"/>
                <a:gd name="connsiteX1" fmla="*/ 14638 w 16315"/>
                <a:gd name="connsiteY1" fmla="*/ 8977331 h 9052345"/>
                <a:gd name="connsiteX2" fmla="*/ 13446 w 16315"/>
                <a:gd name="connsiteY2" fmla="*/ 9000890 h 9052345"/>
                <a:gd name="connsiteX3" fmla="*/ 11910 w 16315"/>
                <a:gd name="connsiteY3" fmla="*/ 9024452 h 9052345"/>
                <a:gd name="connsiteX4" fmla="*/ 10071 w 16315"/>
                <a:gd name="connsiteY4" fmla="*/ 8977327 h 9052345"/>
                <a:gd name="connsiteX5" fmla="*/ 8151 w 16315"/>
                <a:gd name="connsiteY5" fmla="*/ 8199760 h 9052345"/>
                <a:gd name="connsiteX6" fmla="*/ 1445 w 16315"/>
                <a:gd name="connsiteY6" fmla="*/ 22980 h 9052345"/>
                <a:gd name="connsiteX7" fmla="*/ 411 w 16315"/>
                <a:gd name="connsiteY7" fmla="*/ 0 h 9052345"/>
                <a:gd name="connsiteX0" fmla="*/ 16315 w 16315"/>
                <a:gd name="connsiteY0" fmla="*/ 9542113 h 9618603"/>
                <a:gd name="connsiteX1" fmla="*/ 14638 w 16315"/>
                <a:gd name="connsiteY1" fmla="*/ 9543589 h 9618603"/>
                <a:gd name="connsiteX2" fmla="*/ 13446 w 16315"/>
                <a:gd name="connsiteY2" fmla="*/ 9567148 h 9618603"/>
                <a:gd name="connsiteX3" fmla="*/ 11910 w 16315"/>
                <a:gd name="connsiteY3" fmla="*/ 9590710 h 9618603"/>
                <a:gd name="connsiteX4" fmla="*/ 10071 w 16315"/>
                <a:gd name="connsiteY4" fmla="*/ 9543585 h 9618603"/>
                <a:gd name="connsiteX5" fmla="*/ 2533 w 16315"/>
                <a:gd name="connsiteY5" fmla="*/ 753 h 9618603"/>
                <a:gd name="connsiteX6" fmla="*/ 1445 w 16315"/>
                <a:gd name="connsiteY6" fmla="*/ 589238 h 9618603"/>
                <a:gd name="connsiteX7" fmla="*/ 411 w 16315"/>
                <a:gd name="connsiteY7" fmla="*/ 566258 h 9618603"/>
                <a:gd name="connsiteX0" fmla="*/ 16315 w 16315"/>
                <a:gd name="connsiteY0" fmla="*/ 9547011 h 9596120"/>
                <a:gd name="connsiteX1" fmla="*/ 14638 w 16315"/>
                <a:gd name="connsiteY1" fmla="*/ 9548487 h 9596120"/>
                <a:gd name="connsiteX2" fmla="*/ 13446 w 16315"/>
                <a:gd name="connsiteY2" fmla="*/ 9572046 h 9596120"/>
                <a:gd name="connsiteX3" fmla="*/ 11910 w 16315"/>
                <a:gd name="connsiteY3" fmla="*/ 9595608 h 9596120"/>
                <a:gd name="connsiteX4" fmla="*/ 3645 w 16315"/>
                <a:gd name="connsiteY4" fmla="*/ 1254470 h 9596120"/>
                <a:gd name="connsiteX5" fmla="*/ 2533 w 16315"/>
                <a:gd name="connsiteY5" fmla="*/ 5651 h 9596120"/>
                <a:gd name="connsiteX6" fmla="*/ 1445 w 16315"/>
                <a:gd name="connsiteY6" fmla="*/ 594136 h 9596120"/>
                <a:gd name="connsiteX7" fmla="*/ 411 w 16315"/>
                <a:gd name="connsiteY7" fmla="*/ 571156 h 9596120"/>
                <a:gd name="connsiteX0" fmla="*/ 16315 w 16315"/>
                <a:gd name="connsiteY0" fmla="*/ 9564926 h 9589964"/>
                <a:gd name="connsiteX1" fmla="*/ 14638 w 16315"/>
                <a:gd name="connsiteY1" fmla="*/ 9566402 h 9589964"/>
                <a:gd name="connsiteX2" fmla="*/ 13446 w 16315"/>
                <a:gd name="connsiteY2" fmla="*/ 9589961 h 9589964"/>
                <a:gd name="connsiteX3" fmla="*/ 4757 w 16315"/>
                <a:gd name="connsiteY3" fmla="*/ 7 h 9589964"/>
                <a:gd name="connsiteX4" fmla="*/ 3645 w 16315"/>
                <a:gd name="connsiteY4" fmla="*/ 1272385 h 9589964"/>
                <a:gd name="connsiteX5" fmla="*/ 2533 w 16315"/>
                <a:gd name="connsiteY5" fmla="*/ 23566 h 9589964"/>
                <a:gd name="connsiteX6" fmla="*/ 1445 w 16315"/>
                <a:gd name="connsiteY6" fmla="*/ 612051 h 9589964"/>
                <a:gd name="connsiteX7" fmla="*/ 411 w 16315"/>
                <a:gd name="connsiteY7" fmla="*/ 589071 h 9589964"/>
                <a:gd name="connsiteX0" fmla="*/ 16315 w 16315"/>
                <a:gd name="connsiteY0" fmla="*/ 9564926 h 9566401"/>
                <a:gd name="connsiteX1" fmla="*/ 14638 w 16315"/>
                <a:gd name="connsiteY1" fmla="*/ 9566402 h 9566401"/>
                <a:gd name="connsiteX2" fmla="*/ 5767 w 16315"/>
                <a:gd name="connsiteY2" fmla="*/ 1225259 h 9566401"/>
                <a:gd name="connsiteX3" fmla="*/ 4757 w 16315"/>
                <a:gd name="connsiteY3" fmla="*/ 7 h 9566401"/>
                <a:gd name="connsiteX4" fmla="*/ 3645 w 16315"/>
                <a:gd name="connsiteY4" fmla="*/ 1272385 h 9566401"/>
                <a:gd name="connsiteX5" fmla="*/ 2533 w 16315"/>
                <a:gd name="connsiteY5" fmla="*/ 23566 h 9566401"/>
                <a:gd name="connsiteX6" fmla="*/ 1445 w 16315"/>
                <a:gd name="connsiteY6" fmla="*/ 612051 h 9566401"/>
                <a:gd name="connsiteX7" fmla="*/ 411 w 16315"/>
                <a:gd name="connsiteY7" fmla="*/ 589071 h 9566401"/>
                <a:gd name="connsiteX0" fmla="*/ 16315 w 16315"/>
                <a:gd name="connsiteY0" fmla="*/ 9564926 h 9564924"/>
                <a:gd name="connsiteX1" fmla="*/ 6858 w 16315"/>
                <a:gd name="connsiteY1" fmla="*/ 11 h 9564924"/>
                <a:gd name="connsiteX2" fmla="*/ 5767 w 16315"/>
                <a:gd name="connsiteY2" fmla="*/ 1225259 h 9564924"/>
                <a:gd name="connsiteX3" fmla="*/ 4757 w 16315"/>
                <a:gd name="connsiteY3" fmla="*/ 7 h 9564924"/>
                <a:gd name="connsiteX4" fmla="*/ 3645 w 16315"/>
                <a:gd name="connsiteY4" fmla="*/ 1272385 h 9564924"/>
                <a:gd name="connsiteX5" fmla="*/ 2533 w 16315"/>
                <a:gd name="connsiteY5" fmla="*/ 23566 h 9564924"/>
                <a:gd name="connsiteX6" fmla="*/ 1445 w 16315"/>
                <a:gd name="connsiteY6" fmla="*/ 612051 h 9564924"/>
                <a:gd name="connsiteX7" fmla="*/ 411 w 16315"/>
                <a:gd name="connsiteY7" fmla="*/ 589071 h 9564924"/>
                <a:gd name="connsiteX0" fmla="*/ 7909 w 7909"/>
                <a:gd name="connsiteY0" fmla="*/ 1247352 h 1435448"/>
                <a:gd name="connsiteX1" fmla="*/ 6858 w 7909"/>
                <a:gd name="connsiteY1" fmla="*/ 11 h 1435448"/>
                <a:gd name="connsiteX2" fmla="*/ 5767 w 7909"/>
                <a:gd name="connsiteY2" fmla="*/ 1225259 h 1435448"/>
                <a:gd name="connsiteX3" fmla="*/ 4757 w 7909"/>
                <a:gd name="connsiteY3" fmla="*/ 7 h 1435448"/>
                <a:gd name="connsiteX4" fmla="*/ 3645 w 7909"/>
                <a:gd name="connsiteY4" fmla="*/ 1272385 h 1435448"/>
                <a:gd name="connsiteX5" fmla="*/ 2533 w 7909"/>
                <a:gd name="connsiteY5" fmla="*/ 23566 h 1435448"/>
                <a:gd name="connsiteX6" fmla="*/ 1445 w 7909"/>
                <a:gd name="connsiteY6" fmla="*/ 612051 h 1435448"/>
                <a:gd name="connsiteX7" fmla="*/ 411 w 7909"/>
                <a:gd name="connsiteY7" fmla="*/ 589071 h 1435448"/>
                <a:gd name="connsiteX0" fmla="*/ 9480 w 9480"/>
                <a:gd name="connsiteY0" fmla="*/ 8690 h 8929"/>
                <a:gd name="connsiteX1" fmla="*/ 8151 w 9480"/>
                <a:gd name="connsiteY1" fmla="*/ 0 h 8929"/>
                <a:gd name="connsiteX2" fmla="*/ 6772 w 9480"/>
                <a:gd name="connsiteY2" fmla="*/ 8536 h 8929"/>
                <a:gd name="connsiteX3" fmla="*/ 5495 w 9480"/>
                <a:gd name="connsiteY3" fmla="*/ 0 h 8929"/>
                <a:gd name="connsiteX4" fmla="*/ 4089 w 9480"/>
                <a:gd name="connsiteY4" fmla="*/ 8864 h 8929"/>
                <a:gd name="connsiteX5" fmla="*/ 2683 w 9480"/>
                <a:gd name="connsiteY5" fmla="*/ 164 h 8929"/>
                <a:gd name="connsiteX6" fmla="*/ 1307 w 9480"/>
                <a:gd name="connsiteY6" fmla="*/ 4264 h 8929"/>
                <a:gd name="connsiteX7" fmla="*/ 0 w 9480"/>
                <a:gd name="connsiteY7" fmla="*/ 4104 h 8929"/>
                <a:gd name="connsiteX0" fmla="*/ 9973 w 9973"/>
                <a:gd name="connsiteY0" fmla="*/ 9732 h 10000"/>
                <a:gd name="connsiteX1" fmla="*/ 8571 w 9973"/>
                <a:gd name="connsiteY1" fmla="*/ 0 h 10000"/>
                <a:gd name="connsiteX2" fmla="*/ 7116 w 9973"/>
                <a:gd name="connsiteY2" fmla="*/ 9560 h 10000"/>
                <a:gd name="connsiteX3" fmla="*/ 5769 w 9973"/>
                <a:gd name="connsiteY3" fmla="*/ 0 h 10000"/>
                <a:gd name="connsiteX4" fmla="*/ 4286 w 9973"/>
                <a:gd name="connsiteY4" fmla="*/ 9927 h 10000"/>
                <a:gd name="connsiteX5" fmla="*/ 2803 w 9973"/>
                <a:gd name="connsiteY5" fmla="*/ 184 h 10000"/>
                <a:gd name="connsiteX6" fmla="*/ 1352 w 9973"/>
                <a:gd name="connsiteY6" fmla="*/ 4775 h 10000"/>
                <a:gd name="connsiteX7" fmla="*/ 0 w 9973"/>
                <a:gd name="connsiteY7" fmla="*/ 5148 h 10000"/>
                <a:gd name="connsiteX0" fmla="*/ 10000 w 10000"/>
                <a:gd name="connsiteY0" fmla="*/ 9732 h 10000"/>
                <a:gd name="connsiteX1" fmla="*/ 8594 w 10000"/>
                <a:gd name="connsiteY1" fmla="*/ 0 h 10000"/>
                <a:gd name="connsiteX2" fmla="*/ 7135 w 10000"/>
                <a:gd name="connsiteY2" fmla="*/ 9560 h 10000"/>
                <a:gd name="connsiteX3" fmla="*/ 5785 w 10000"/>
                <a:gd name="connsiteY3" fmla="*/ 0 h 10000"/>
                <a:gd name="connsiteX4" fmla="*/ 4298 w 10000"/>
                <a:gd name="connsiteY4" fmla="*/ 9927 h 10000"/>
                <a:gd name="connsiteX5" fmla="*/ 2811 w 10000"/>
                <a:gd name="connsiteY5" fmla="*/ 184 h 10000"/>
                <a:gd name="connsiteX6" fmla="*/ 1356 w 10000"/>
                <a:gd name="connsiteY6" fmla="*/ 4775 h 10000"/>
                <a:gd name="connsiteX7" fmla="*/ 0 w 10000"/>
                <a:gd name="connsiteY7" fmla="*/ 5148 h 10000"/>
                <a:gd name="connsiteX0" fmla="*/ 10878 w 10878"/>
                <a:gd name="connsiteY0" fmla="*/ 9732 h 10000"/>
                <a:gd name="connsiteX1" fmla="*/ 9472 w 10878"/>
                <a:gd name="connsiteY1" fmla="*/ 0 h 10000"/>
                <a:gd name="connsiteX2" fmla="*/ 8013 w 10878"/>
                <a:gd name="connsiteY2" fmla="*/ 9560 h 10000"/>
                <a:gd name="connsiteX3" fmla="*/ 6663 w 10878"/>
                <a:gd name="connsiteY3" fmla="*/ 0 h 10000"/>
                <a:gd name="connsiteX4" fmla="*/ 5176 w 10878"/>
                <a:gd name="connsiteY4" fmla="*/ 9927 h 10000"/>
                <a:gd name="connsiteX5" fmla="*/ 3689 w 10878"/>
                <a:gd name="connsiteY5" fmla="*/ 184 h 10000"/>
                <a:gd name="connsiteX6" fmla="*/ 2234 w 10878"/>
                <a:gd name="connsiteY6" fmla="*/ 4775 h 10000"/>
                <a:gd name="connsiteX7" fmla="*/ 0 w 10878"/>
                <a:gd name="connsiteY7" fmla="*/ 5883 h 10000"/>
                <a:gd name="connsiteX0" fmla="*/ 10878 w 10878"/>
                <a:gd name="connsiteY0" fmla="*/ 9732 h 10000"/>
                <a:gd name="connsiteX1" fmla="*/ 9472 w 10878"/>
                <a:gd name="connsiteY1" fmla="*/ 0 h 10000"/>
                <a:gd name="connsiteX2" fmla="*/ 8013 w 10878"/>
                <a:gd name="connsiteY2" fmla="*/ 9560 h 10000"/>
                <a:gd name="connsiteX3" fmla="*/ 6663 w 10878"/>
                <a:gd name="connsiteY3" fmla="*/ 0 h 10000"/>
                <a:gd name="connsiteX4" fmla="*/ 5176 w 10878"/>
                <a:gd name="connsiteY4" fmla="*/ 9927 h 10000"/>
                <a:gd name="connsiteX5" fmla="*/ 3689 w 10878"/>
                <a:gd name="connsiteY5" fmla="*/ 184 h 10000"/>
                <a:gd name="connsiteX6" fmla="*/ 2234 w 10878"/>
                <a:gd name="connsiteY6" fmla="*/ 4775 h 10000"/>
                <a:gd name="connsiteX7" fmla="*/ 0 w 1087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3689 w 15188"/>
                <a:gd name="connsiteY5" fmla="*/ 184 h 10000"/>
                <a:gd name="connsiteX6" fmla="*/ 2234 w 15188"/>
                <a:gd name="connsiteY6" fmla="*/ 4775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3689 w 15188"/>
                <a:gd name="connsiteY5" fmla="*/ 184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12350 w 15188"/>
                <a:gd name="connsiteY1" fmla="*/ 184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12350 w 15188"/>
                <a:gd name="connsiteY1" fmla="*/ 184 h 10000"/>
                <a:gd name="connsiteX2" fmla="*/ 9445 w 15188"/>
                <a:gd name="connsiteY2" fmla="*/ 9836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3783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5869 w 17269"/>
                <a:gd name="connsiteY6" fmla="*/ 5143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4369 w 17269"/>
                <a:gd name="connsiteY6" fmla="*/ 5419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5798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5798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9 h 10115"/>
                <a:gd name="connsiteX1" fmla="*/ 14431 w 17269"/>
                <a:gd name="connsiteY1" fmla="*/ 187 h 10115"/>
                <a:gd name="connsiteX2" fmla="*/ 11553 w 17269"/>
                <a:gd name="connsiteY2" fmla="*/ 10115 h 10115"/>
                <a:gd name="connsiteX3" fmla="*/ 8744 w 17269"/>
                <a:gd name="connsiteY3" fmla="*/ 3 h 10115"/>
                <a:gd name="connsiteX4" fmla="*/ 5798 w 17269"/>
                <a:gd name="connsiteY4" fmla="*/ 9930 h 10115"/>
                <a:gd name="connsiteX5" fmla="*/ 2999 w 17269"/>
                <a:gd name="connsiteY5" fmla="*/ 3 h 10115"/>
                <a:gd name="connsiteX6" fmla="*/ 3031 w 17269"/>
                <a:gd name="connsiteY6" fmla="*/ 5514 h 10115"/>
                <a:gd name="connsiteX7" fmla="*/ 0 w 17269"/>
                <a:gd name="connsiteY7" fmla="*/ 5610 h 10115"/>
                <a:gd name="connsiteX0" fmla="*/ 17269 w 17269"/>
                <a:gd name="connsiteY0" fmla="*/ 9919 h 10115"/>
                <a:gd name="connsiteX1" fmla="*/ 14431 w 17269"/>
                <a:gd name="connsiteY1" fmla="*/ 187 h 10115"/>
                <a:gd name="connsiteX2" fmla="*/ 11553 w 17269"/>
                <a:gd name="connsiteY2" fmla="*/ 10115 h 10115"/>
                <a:gd name="connsiteX3" fmla="*/ 8744 w 17269"/>
                <a:gd name="connsiteY3" fmla="*/ 3 h 10115"/>
                <a:gd name="connsiteX4" fmla="*/ 5798 w 17269"/>
                <a:gd name="connsiteY4" fmla="*/ 9930 h 10115"/>
                <a:gd name="connsiteX5" fmla="*/ 2999 w 17269"/>
                <a:gd name="connsiteY5" fmla="*/ 3 h 10115"/>
                <a:gd name="connsiteX6" fmla="*/ 1585 w 17269"/>
                <a:gd name="connsiteY6" fmla="*/ 5698 h 10115"/>
                <a:gd name="connsiteX7" fmla="*/ 0 w 17269"/>
                <a:gd name="connsiteY7" fmla="*/ 5610 h 10115"/>
                <a:gd name="connsiteX0" fmla="*/ 20025 w 20025"/>
                <a:gd name="connsiteY0" fmla="*/ 9919 h 10115"/>
                <a:gd name="connsiteX1" fmla="*/ 17187 w 20025"/>
                <a:gd name="connsiteY1" fmla="*/ 187 h 10115"/>
                <a:gd name="connsiteX2" fmla="*/ 14309 w 20025"/>
                <a:gd name="connsiteY2" fmla="*/ 10115 h 10115"/>
                <a:gd name="connsiteX3" fmla="*/ 11500 w 20025"/>
                <a:gd name="connsiteY3" fmla="*/ 3 h 10115"/>
                <a:gd name="connsiteX4" fmla="*/ 8554 w 20025"/>
                <a:gd name="connsiteY4" fmla="*/ 9930 h 10115"/>
                <a:gd name="connsiteX5" fmla="*/ 5755 w 20025"/>
                <a:gd name="connsiteY5" fmla="*/ 3 h 10115"/>
                <a:gd name="connsiteX6" fmla="*/ 4341 w 20025"/>
                <a:gd name="connsiteY6" fmla="*/ 5698 h 10115"/>
                <a:gd name="connsiteX7" fmla="*/ 0 w 20025"/>
                <a:gd name="connsiteY7" fmla="*/ 5702 h 10115"/>
                <a:gd name="connsiteX0" fmla="*/ 20025 w 20025"/>
                <a:gd name="connsiteY0" fmla="*/ 9919 h 10115"/>
                <a:gd name="connsiteX1" fmla="*/ 17187 w 20025"/>
                <a:gd name="connsiteY1" fmla="*/ 187 h 10115"/>
                <a:gd name="connsiteX2" fmla="*/ 14309 w 20025"/>
                <a:gd name="connsiteY2" fmla="*/ 10115 h 10115"/>
                <a:gd name="connsiteX3" fmla="*/ 11500 w 20025"/>
                <a:gd name="connsiteY3" fmla="*/ 3 h 10115"/>
                <a:gd name="connsiteX4" fmla="*/ 8554 w 20025"/>
                <a:gd name="connsiteY4" fmla="*/ 9930 h 10115"/>
                <a:gd name="connsiteX5" fmla="*/ 5755 w 20025"/>
                <a:gd name="connsiteY5" fmla="*/ 3 h 10115"/>
                <a:gd name="connsiteX6" fmla="*/ 4341 w 20025"/>
                <a:gd name="connsiteY6" fmla="*/ 5698 h 10115"/>
                <a:gd name="connsiteX7" fmla="*/ 0 w 20025"/>
                <a:gd name="connsiteY7" fmla="*/ 5702 h 10115"/>
                <a:gd name="connsiteX0" fmla="*/ 20011 w 20011"/>
                <a:gd name="connsiteY0" fmla="*/ 9919 h 10115"/>
                <a:gd name="connsiteX1" fmla="*/ 17173 w 20011"/>
                <a:gd name="connsiteY1" fmla="*/ 187 h 10115"/>
                <a:gd name="connsiteX2" fmla="*/ 14295 w 20011"/>
                <a:gd name="connsiteY2" fmla="*/ 10115 h 10115"/>
                <a:gd name="connsiteX3" fmla="*/ 11486 w 20011"/>
                <a:gd name="connsiteY3" fmla="*/ 3 h 10115"/>
                <a:gd name="connsiteX4" fmla="*/ 8540 w 20011"/>
                <a:gd name="connsiteY4" fmla="*/ 9930 h 10115"/>
                <a:gd name="connsiteX5" fmla="*/ 5741 w 20011"/>
                <a:gd name="connsiteY5" fmla="*/ 3 h 10115"/>
                <a:gd name="connsiteX6" fmla="*/ 4327 w 20011"/>
                <a:gd name="connsiteY6" fmla="*/ 5698 h 10115"/>
                <a:gd name="connsiteX7" fmla="*/ 0 w 20011"/>
                <a:gd name="connsiteY7" fmla="*/ 5059 h 10115"/>
                <a:gd name="connsiteX0" fmla="*/ 20011 w 20011"/>
                <a:gd name="connsiteY0" fmla="*/ 9918 h 10115"/>
                <a:gd name="connsiteX1" fmla="*/ 17173 w 20011"/>
                <a:gd name="connsiteY1" fmla="*/ 186 h 10115"/>
                <a:gd name="connsiteX2" fmla="*/ 14295 w 20011"/>
                <a:gd name="connsiteY2" fmla="*/ 10114 h 10115"/>
                <a:gd name="connsiteX3" fmla="*/ 11486 w 20011"/>
                <a:gd name="connsiteY3" fmla="*/ 2 h 10115"/>
                <a:gd name="connsiteX4" fmla="*/ 8540 w 20011"/>
                <a:gd name="connsiteY4" fmla="*/ 9929 h 10115"/>
                <a:gd name="connsiteX5" fmla="*/ 5741 w 20011"/>
                <a:gd name="connsiteY5" fmla="*/ 2 h 10115"/>
                <a:gd name="connsiteX6" fmla="*/ 2881 w 20011"/>
                <a:gd name="connsiteY6" fmla="*/ 10109 h 10115"/>
                <a:gd name="connsiteX7" fmla="*/ 0 w 20011"/>
                <a:gd name="connsiteY7" fmla="*/ 5058 h 10115"/>
                <a:gd name="connsiteX0" fmla="*/ 20011 w 20011"/>
                <a:gd name="connsiteY0" fmla="*/ 9918 h 10115"/>
                <a:gd name="connsiteX1" fmla="*/ 17173 w 20011"/>
                <a:gd name="connsiteY1" fmla="*/ 186 h 10115"/>
                <a:gd name="connsiteX2" fmla="*/ 14295 w 20011"/>
                <a:gd name="connsiteY2" fmla="*/ 10114 h 10115"/>
                <a:gd name="connsiteX3" fmla="*/ 11486 w 20011"/>
                <a:gd name="connsiteY3" fmla="*/ 2 h 10115"/>
                <a:gd name="connsiteX4" fmla="*/ 8540 w 20011"/>
                <a:gd name="connsiteY4" fmla="*/ 9929 h 10115"/>
                <a:gd name="connsiteX5" fmla="*/ 5741 w 20011"/>
                <a:gd name="connsiteY5" fmla="*/ 2 h 10115"/>
                <a:gd name="connsiteX6" fmla="*/ 2881 w 20011"/>
                <a:gd name="connsiteY6" fmla="*/ 10109 h 10115"/>
                <a:gd name="connsiteX7" fmla="*/ 0 w 20011"/>
                <a:gd name="connsiteY7" fmla="*/ 5058 h 10115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231"/>
                <a:gd name="connsiteY0" fmla="*/ 9918 h 10576"/>
                <a:gd name="connsiteX1" fmla="*/ 20024 w 20231"/>
                <a:gd name="connsiteY1" fmla="*/ 9837 h 10576"/>
                <a:gd name="connsiteX2" fmla="*/ 17173 w 20231"/>
                <a:gd name="connsiteY2" fmla="*/ 186 h 10576"/>
                <a:gd name="connsiteX3" fmla="*/ 14295 w 20231"/>
                <a:gd name="connsiteY3" fmla="*/ 10114 h 10576"/>
                <a:gd name="connsiteX4" fmla="*/ 11486 w 20231"/>
                <a:gd name="connsiteY4" fmla="*/ 2 h 10576"/>
                <a:gd name="connsiteX5" fmla="*/ 8540 w 20231"/>
                <a:gd name="connsiteY5" fmla="*/ 9929 h 10576"/>
                <a:gd name="connsiteX6" fmla="*/ 5741 w 20231"/>
                <a:gd name="connsiteY6" fmla="*/ 2 h 10576"/>
                <a:gd name="connsiteX7" fmla="*/ 2881 w 20231"/>
                <a:gd name="connsiteY7" fmla="*/ 10109 h 10576"/>
                <a:gd name="connsiteX8" fmla="*/ 0 w 20231"/>
                <a:gd name="connsiteY8" fmla="*/ 5058 h 10576"/>
                <a:gd name="connsiteX0" fmla="*/ 20011 w 20688"/>
                <a:gd name="connsiteY0" fmla="*/ 9918 h 10114"/>
                <a:gd name="connsiteX1" fmla="*/ 20564 w 20688"/>
                <a:gd name="connsiteY1" fmla="*/ 7539 h 10114"/>
                <a:gd name="connsiteX2" fmla="*/ 17173 w 20688"/>
                <a:gd name="connsiteY2" fmla="*/ 186 h 10114"/>
                <a:gd name="connsiteX3" fmla="*/ 14295 w 20688"/>
                <a:gd name="connsiteY3" fmla="*/ 10114 h 10114"/>
                <a:gd name="connsiteX4" fmla="*/ 11486 w 20688"/>
                <a:gd name="connsiteY4" fmla="*/ 2 h 10114"/>
                <a:gd name="connsiteX5" fmla="*/ 8540 w 20688"/>
                <a:gd name="connsiteY5" fmla="*/ 9929 h 10114"/>
                <a:gd name="connsiteX6" fmla="*/ 5741 w 20688"/>
                <a:gd name="connsiteY6" fmla="*/ 2 h 10114"/>
                <a:gd name="connsiteX7" fmla="*/ 2881 w 20688"/>
                <a:gd name="connsiteY7" fmla="*/ 10109 h 10114"/>
                <a:gd name="connsiteX8" fmla="*/ 0 w 20688"/>
                <a:gd name="connsiteY8" fmla="*/ 5058 h 10114"/>
                <a:gd name="connsiteX0" fmla="*/ 29091 w 29091"/>
                <a:gd name="connsiteY0" fmla="*/ 7252 h 10114"/>
                <a:gd name="connsiteX1" fmla="*/ 20564 w 29091"/>
                <a:gd name="connsiteY1" fmla="*/ 7539 h 10114"/>
                <a:gd name="connsiteX2" fmla="*/ 17173 w 29091"/>
                <a:gd name="connsiteY2" fmla="*/ 186 h 10114"/>
                <a:gd name="connsiteX3" fmla="*/ 14295 w 29091"/>
                <a:gd name="connsiteY3" fmla="*/ 10114 h 10114"/>
                <a:gd name="connsiteX4" fmla="*/ 11486 w 29091"/>
                <a:gd name="connsiteY4" fmla="*/ 2 h 10114"/>
                <a:gd name="connsiteX5" fmla="*/ 8540 w 29091"/>
                <a:gd name="connsiteY5" fmla="*/ 9929 h 10114"/>
                <a:gd name="connsiteX6" fmla="*/ 5741 w 29091"/>
                <a:gd name="connsiteY6" fmla="*/ 2 h 10114"/>
                <a:gd name="connsiteX7" fmla="*/ 2881 w 29091"/>
                <a:gd name="connsiteY7" fmla="*/ 10109 h 10114"/>
                <a:gd name="connsiteX8" fmla="*/ 0 w 29091"/>
                <a:gd name="connsiteY8" fmla="*/ 5058 h 10114"/>
                <a:gd name="connsiteX0" fmla="*/ 29091 w 29091"/>
                <a:gd name="connsiteY0" fmla="*/ 7252 h 10465"/>
                <a:gd name="connsiteX1" fmla="*/ 20024 w 29091"/>
                <a:gd name="connsiteY1" fmla="*/ 10113 h 10465"/>
                <a:gd name="connsiteX2" fmla="*/ 17173 w 29091"/>
                <a:gd name="connsiteY2" fmla="*/ 186 h 10465"/>
                <a:gd name="connsiteX3" fmla="*/ 14295 w 29091"/>
                <a:gd name="connsiteY3" fmla="*/ 10114 h 10465"/>
                <a:gd name="connsiteX4" fmla="*/ 11486 w 29091"/>
                <a:gd name="connsiteY4" fmla="*/ 2 h 10465"/>
                <a:gd name="connsiteX5" fmla="*/ 8540 w 29091"/>
                <a:gd name="connsiteY5" fmla="*/ 9929 h 10465"/>
                <a:gd name="connsiteX6" fmla="*/ 5741 w 29091"/>
                <a:gd name="connsiteY6" fmla="*/ 2 h 10465"/>
                <a:gd name="connsiteX7" fmla="*/ 2881 w 29091"/>
                <a:gd name="connsiteY7" fmla="*/ 10109 h 10465"/>
                <a:gd name="connsiteX8" fmla="*/ 0 w 29091"/>
                <a:gd name="connsiteY8" fmla="*/ 5058 h 10465"/>
                <a:gd name="connsiteX0" fmla="*/ 29091 w 29091"/>
                <a:gd name="connsiteY0" fmla="*/ 7252 h 10465"/>
                <a:gd name="connsiteX1" fmla="*/ 20024 w 29091"/>
                <a:gd name="connsiteY1" fmla="*/ 10113 h 10465"/>
                <a:gd name="connsiteX2" fmla="*/ 17173 w 29091"/>
                <a:gd name="connsiteY2" fmla="*/ 186 h 10465"/>
                <a:gd name="connsiteX3" fmla="*/ 14295 w 29091"/>
                <a:gd name="connsiteY3" fmla="*/ 10114 h 10465"/>
                <a:gd name="connsiteX4" fmla="*/ 11486 w 29091"/>
                <a:gd name="connsiteY4" fmla="*/ 2 h 10465"/>
                <a:gd name="connsiteX5" fmla="*/ 8540 w 29091"/>
                <a:gd name="connsiteY5" fmla="*/ 9929 h 10465"/>
                <a:gd name="connsiteX6" fmla="*/ 5741 w 29091"/>
                <a:gd name="connsiteY6" fmla="*/ 2 h 10465"/>
                <a:gd name="connsiteX7" fmla="*/ 2881 w 29091"/>
                <a:gd name="connsiteY7" fmla="*/ 10109 h 10465"/>
                <a:gd name="connsiteX8" fmla="*/ 0 w 29091"/>
                <a:gd name="connsiteY8" fmla="*/ 5058 h 10465"/>
                <a:gd name="connsiteX0" fmla="*/ 29091 w 29091"/>
                <a:gd name="connsiteY0" fmla="*/ 7252 h 11004"/>
                <a:gd name="connsiteX1" fmla="*/ 22322 w 29091"/>
                <a:gd name="connsiteY1" fmla="*/ 10205 h 11004"/>
                <a:gd name="connsiteX2" fmla="*/ 20024 w 29091"/>
                <a:gd name="connsiteY2" fmla="*/ 10113 h 11004"/>
                <a:gd name="connsiteX3" fmla="*/ 17173 w 29091"/>
                <a:gd name="connsiteY3" fmla="*/ 186 h 11004"/>
                <a:gd name="connsiteX4" fmla="*/ 14295 w 29091"/>
                <a:gd name="connsiteY4" fmla="*/ 10114 h 11004"/>
                <a:gd name="connsiteX5" fmla="*/ 11486 w 29091"/>
                <a:gd name="connsiteY5" fmla="*/ 2 h 11004"/>
                <a:gd name="connsiteX6" fmla="*/ 8540 w 29091"/>
                <a:gd name="connsiteY6" fmla="*/ 9929 h 11004"/>
                <a:gd name="connsiteX7" fmla="*/ 5741 w 29091"/>
                <a:gd name="connsiteY7" fmla="*/ 2 h 11004"/>
                <a:gd name="connsiteX8" fmla="*/ 2881 w 29091"/>
                <a:gd name="connsiteY8" fmla="*/ 10109 h 11004"/>
                <a:gd name="connsiteX9" fmla="*/ 0 w 29091"/>
                <a:gd name="connsiteY9" fmla="*/ 5058 h 11004"/>
                <a:gd name="connsiteX0" fmla="*/ 29091 w 29091"/>
                <a:gd name="connsiteY0" fmla="*/ 7252 h 10920"/>
                <a:gd name="connsiteX1" fmla="*/ 24659 w 29091"/>
                <a:gd name="connsiteY1" fmla="*/ 9102 h 10920"/>
                <a:gd name="connsiteX2" fmla="*/ 22322 w 29091"/>
                <a:gd name="connsiteY2" fmla="*/ 10205 h 10920"/>
                <a:gd name="connsiteX3" fmla="*/ 20024 w 29091"/>
                <a:gd name="connsiteY3" fmla="*/ 10113 h 10920"/>
                <a:gd name="connsiteX4" fmla="*/ 17173 w 29091"/>
                <a:gd name="connsiteY4" fmla="*/ 186 h 10920"/>
                <a:gd name="connsiteX5" fmla="*/ 14295 w 29091"/>
                <a:gd name="connsiteY5" fmla="*/ 10114 h 10920"/>
                <a:gd name="connsiteX6" fmla="*/ 11486 w 29091"/>
                <a:gd name="connsiteY6" fmla="*/ 2 h 10920"/>
                <a:gd name="connsiteX7" fmla="*/ 8540 w 29091"/>
                <a:gd name="connsiteY7" fmla="*/ 9929 h 10920"/>
                <a:gd name="connsiteX8" fmla="*/ 5741 w 29091"/>
                <a:gd name="connsiteY8" fmla="*/ 2 h 10920"/>
                <a:gd name="connsiteX9" fmla="*/ 2881 w 29091"/>
                <a:gd name="connsiteY9" fmla="*/ 10109 h 10920"/>
                <a:gd name="connsiteX10" fmla="*/ 0 w 29091"/>
                <a:gd name="connsiteY10" fmla="*/ 5058 h 10920"/>
                <a:gd name="connsiteX0" fmla="*/ 29091 w 29091"/>
                <a:gd name="connsiteY0" fmla="*/ 7252 h 10920"/>
                <a:gd name="connsiteX1" fmla="*/ 26659 w 29091"/>
                <a:gd name="connsiteY1" fmla="*/ 8275 h 10920"/>
                <a:gd name="connsiteX2" fmla="*/ 24659 w 29091"/>
                <a:gd name="connsiteY2" fmla="*/ 9102 h 10920"/>
                <a:gd name="connsiteX3" fmla="*/ 22322 w 29091"/>
                <a:gd name="connsiteY3" fmla="*/ 10205 h 10920"/>
                <a:gd name="connsiteX4" fmla="*/ 20024 w 29091"/>
                <a:gd name="connsiteY4" fmla="*/ 10113 h 10920"/>
                <a:gd name="connsiteX5" fmla="*/ 17173 w 29091"/>
                <a:gd name="connsiteY5" fmla="*/ 186 h 10920"/>
                <a:gd name="connsiteX6" fmla="*/ 14295 w 29091"/>
                <a:gd name="connsiteY6" fmla="*/ 10114 h 10920"/>
                <a:gd name="connsiteX7" fmla="*/ 11486 w 29091"/>
                <a:gd name="connsiteY7" fmla="*/ 2 h 10920"/>
                <a:gd name="connsiteX8" fmla="*/ 8540 w 29091"/>
                <a:gd name="connsiteY8" fmla="*/ 9929 h 10920"/>
                <a:gd name="connsiteX9" fmla="*/ 5741 w 29091"/>
                <a:gd name="connsiteY9" fmla="*/ 2 h 10920"/>
                <a:gd name="connsiteX10" fmla="*/ 2881 w 29091"/>
                <a:gd name="connsiteY10" fmla="*/ 10109 h 10920"/>
                <a:gd name="connsiteX11" fmla="*/ 0 w 29091"/>
                <a:gd name="connsiteY11" fmla="*/ 5058 h 10920"/>
                <a:gd name="connsiteX0" fmla="*/ 29091 w 29091"/>
                <a:gd name="connsiteY0" fmla="*/ 7252 h 10920"/>
                <a:gd name="connsiteX1" fmla="*/ 28010 w 29091"/>
                <a:gd name="connsiteY1" fmla="*/ 7631 h 10920"/>
                <a:gd name="connsiteX2" fmla="*/ 26659 w 29091"/>
                <a:gd name="connsiteY2" fmla="*/ 8275 h 10920"/>
                <a:gd name="connsiteX3" fmla="*/ 24659 w 29091"/>
                <a:gd name="connsiteY3" fmla="*/ 9102 h 10920"/>
                <a:gd name="connsiteX4" fmla="*/ 22322 w 29091"/>
                <a:gd name="connsiteY4" fmla="*/ 10205 h 10920"/>
                <a:gd name="connsiteX5" fmla="*/ 20024 w 29091"/>
                <a:gd name="connsiteY5" fmla="*/ 10113 h 10920"/>
                <a:gd name="connsiteX6" fmla="*/ 17173 w 29091"/>
                <a:gd name="connsiteY6" fmla="*/ 186 h 10920"/>
                <a:gd name="connsiteX7" fmla="*/ 14295 w 29091"/>
                <a:gd name="connsiteY7" fmla="*/ 10114 h 10920"/>
                <a:gd name="connsiteX8" fmla="*/ 11486 w 29091"/>
                <a:gd name="connsiteY8" fmla="*/ 2 h 10920"/>
                <a:gd name="connsiteX9" fmla="*/ 8540 w 29091"/>
                <a:gd name="connsiteY9" fmla="*/ 9929 h 10920"/>
                <a:gd name="connsiteX10" fmla="*/ 5741 w 29091"/>
                <a:gd name="connsiteY10" fmla="*/ 2 h 10920"/>
                <a:gd name="connsiteX11" fmla="*/ 2881 w 29091"/>
                <a:gd name="connsiteY11" fmla="*/ 10109 h 10920"/>
                <a:gd name="connsiteX12" fmla="*/ 0 w 29091"/>
                <a:gd name="connsiteY12" fmla="*/ 5058 h 10920"/>
                <a:gd name="connsiteX0" fmla="*/ 29091 w 29091"/>
                <a:gd name="connsiteY0" fmla="*/ 7252 h 10920"/>
                <a:gd name="connsiteX1" fmla="*/ 28010 w 29091"/>
                <a:gd name="connsiteY1" fmla="*/ 7631 h 10920"/>
                <a:gd name="connsiteX2" fmla="*/ 26659 w 29091"/>
                <a:gd name="connsiteY2" fmla="*/ 8275 h 10920"/>
                <a:gd name="connsiteX3" fmla="*/ 24659 w 29091"/>
                <a:gd name="connsiteY3" fmla="*/ 9102 h 10920"/>
                <a:gd name="connsiteX4" fmla="*/ 22322 w 29091"/>
                <a:gd name="connsiteY4" fmla="*/ 10205 h 10920"/>
                <a:gd name="connsiteX5" fmla="*/ 20024 w 29091"/>
                <a:gd name="connsiteY5" fmla="*/ 10113 h 10920"/>
                <a:gd name="connsiteX6" fmla="*/ 17173 w 29091"/>
                <a:gd name="connsiteY6" fmla="*/ 186 h 10920"/>
                <a:gd name="connsiteX7" fmla="*/ 14295 w 29091"/>
                <a:gd name="connsiteY7" fmla="*/ 10114 h 10920"/>
                <a:gd name="connsiteX8" fmla="*/ 11486 w 29091"/>
                <a:gd name="connsiteY8" fmla="*/ 2 h 10920"/>
                <a:gd name="connsiteX9" fmla="*/ 8540 w 29091"/>
                <a:gd name="connsiteY9" fmla="*/ 9929 h 10920"/>
                <a:gd name="connsiteX10" fmla="*/ 5741 w 29091"/>
                <a:gd name="connsiteY10" fmla="*/ 2 h 10920"/>
                <a:gd name="connsiteX11" fmla="*/ 2881 w 29091"/>
                <a:gd name="connsiteY11" fmla="*/ 10109 h 10920"/>
                <a:gd name="connsiteX12" fmla="*/ 0 w 29091"/>
                <a:gd name="connsiteY12" fmla="*/ 5058 h 10920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6659 w 29091"/>
                <a:gd name="connsiteY2" fmla="*/ 8275 h 10282"/>
                <a:gd name="connsiteX3" fmla="*/ 24659 w 29091"/>
                <a:gd name="connsiteY3" fmla="*/ 9102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6659 w 29091"/>
                <a:gd name="connsiteY2" fmla="*/ 8275 h 10282"/>
                <a:gd name="connsiteX3" fmla="*/ 25686 w 29091"/>
                <a:gd name="connsiteY3" fmla="*/ 10113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8591 w 29091"/>
                <a:gd name="connsiteY2" fmla="*/ 646 h 10282"/>
                <a:gd name="connsiteX3" fmla="*/ 25686 w 29091"/>
                <a:gd name="connsiteY3" fmla="*/ 10113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34307 w 34307"/>
                <a:gd name="connsiteY0" fmla="*/ 450 h 10282"/>
                <a:gd name="connsiteX1" fmla="*/ 28010 w 34307"/>
                <a:gd name="connsiteY1" fmla="*/ 7631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405"/>
                <a:gd name="connsiteX1" fmla="*/ 31402 w 34307"/>
                <a:gd name="connsiteY1" fmla="*/ 10205 h 10405"/>
                <a:gd name="connsiteX2" fmla="*/ 28605 w 34307"/>
                <a:gd name="connsiteY2" fmla="*/ 370 h 10405"/>
                <a:gd name="connsiteX3" fmla="*/ 25686 w 34307"/>
                <a:gd name="connsiteY3" fmla="*/ 10389 h 10405"/>
                <a:gd name="connsiteX4" fmla="*/ 22903 w 34307"/>
                <a:gd name="connsiteY4" fmla="*/ 370 h 10405"/>
                <a:gd name="connsiteX5" fmla="*/ 20024 w 34307"/>
                <a:gd name="connsiteY5" fmla="*/ 10113 h 10405"/>
                <a:gd name="connsiteX6" fmla="*/ 17173 w 34307"/>
                <a:gd name="connsiteY6" fmla="*/ 186 h 10405"/>
                <a:gd name="connsiteX7" fmla="*/ 14295 w 34307"/>
                <a:gd name="connsiteY7" fmla="*/ 10114 h 10405"/>
                <a:gd name="connsiteX8" fmla="*/ 11486 w 34307"/>
                <a:gd name="connsiteY8" fmla="*/ 2 h 10405"/>
                <a:gd name="connsiteX9" fmla="*/ 8540 w 34307"/>
                <a:gd name="connsiteY9" fmla="*/ 9929 h 10405"/>
                <a:gd name="connsiteX10" fmla="*/ 5741 w 34307"/>
                <a:gd name="connsiteY10" fmla="*/ 2 h 10405"/>
                <a:gd name="connsiteX11" fmla="*/ 2881 w 34307"/>
                <a:gd name="connsiteY11" fmla="*/ 10109 h 10405"/>
                <a:gd name="connsiteX12" fmla="*/ 0 w 34307"/>
                <a:gd name="connsiteY12" fmla="*/ 5058 h 10405"/>
                <a:gd name="connsiteX0" fmla="*/ 34307 w 34307"/>
                <a:gd name="connsiteY0" fmla="*/ 450 h 10405"/>
                <a:gd name="connsiteX1" fmla="*/ 31402 w 34307"/>
                <a:gd name="connsiteY1" fmla="*/ 10205 h 10405"/>
                <a:gd name="connsiteX2" fmla="*/ 28605 w 34307"/>
                <a:gd name="connsiteY2" fmla="*/ 370 h 10405"/>
                <a:gd name="connsiteX3" fmla="*/ 25686 w 34307"/>
                <a:gd name="connsiteY3" fmla="*/ 10389 h 10405"/>
                <a:gd name="connsiteX4" fmla="*/ 22903 w 34307"/>
                <a:gd name="connsiteY4" fmla="*/ 370 h 10405"/>
                <a:gd name="connsiteX5" fmla="*/ 20024 w 34307"/>
                <a:gd name="connsiteY5" fmla="*/ 10113 h 10405"/>
                <a:gd name="connsiteX6" fmla="*/ 17173 w 34307"/>
                <a:gd name="connsiteY6" fmla="*/ 186 h 10405"/>
                <a:gd name="connsiteX7" fmla="*/ 14295 w 34307"/>
                <a:gd name="connsiteY7" fmla="*/ 10114 h 10405"/>
                <a:gd name="connsiteX8" fmla="*/ 11486 w 34307"/>
                <a:gd name="connsiteY8" fmla="*/ 2 h 10405"/>
                <a:gd name="connsiteX9" fmla="*/ 8540 w 34307"/>
                <a:gd name="connsiteY9" fmla="*/ 9929 h 10405"/>
                <a:gd name="connsiteX10" fmla="*/ 5741 w 34307"/>
                <a:gd name="connsiteY10" fmla="*/ 2 h 10405"/>
                <a:gd name="connsiteX11" fmla="*/ 2881 w 34307"/>
                <a:gd name="connsiteY11" fmla="*/ 10109 h 10405"/>
                <a:gd name="connsiteX12" fmla="*/ 0 w 34307"/>
                <a:gd name="connsiteY12" fmla="*/ 5058 h 10405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903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483"/>
                <a:gd name="connsiteX1" fmla="*/ 31402 w 34307"/>
                <a:gd name="connsiteY1" fmla="*/ 10205 h 10483"/>
                <a:gd name="connsiteX2" fmla="*/ 28605 w 34307"/>
                <a:gd name="connsiteY2" fmla="*/ 370 h 10483"/>
                <a:gd name="connsiteX3" fmla="*/ 25686 w 34307"/>
                <a:gd name="connsiteY3" fmla="*/ 10389 h 10483"/>
                <a:gd name="connsiteX4" fmla="*/ 22862 w 34307"/>
                <a:gd name="connsiteY4" fmla="*/ 370 h 10483"/>
                <a:gd name="connsiteX5" fmla="*/ 20038 w 34307"/>
                <a:gd name="connsiteY5" fmla="*/ 10481 h 10483"/>
                <a:gd name="connsiteX6" fmla="*/ 17173 w 34307"/>
                <a:gd name="connsiteY6" fmla="*/ 186 h 10483"/>
                <a:gd name="connsiteX7" fmla="*/ 14295 w 34307"/>
                <a:gd name="connsiteY7" fmla="*/ 10114 h 10483"/>
                <a:gd name="connsiteX8" fmla="*/ 11486 w 34307"/>
                <a:gd name="connsiteY8" fmla="*/ 2 h 10483"/>
                <a:gd name="connsiteX9" fmla="*/ 8540 w 34307"/>
                <a:gd name="connsiteY9" fmla="*/ 9929 h 10483"/>
                <a:gd name="connsiteX10" fmla="*/ 5741 w 34307"/>
                <a:gd name="connsiteY10" fmla="*/ 2 h 10483"/>
                <a:gd name="connsiteX11" fmla="*/ 2881 w 34307"/>
                <a:gd name="connsiteY11" fmla="*/ 10109 h 10483"/>
                <a:gd name="connsiteX12" fmla="*/ 0 w 34307"/>
                <a:gd name="connsiteY12" fmla="*/ 5058 h 10483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4639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4639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5477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5477 h 10481"/>
                <a:gd name="connsiteX0" fmla="*/ 36129 w 36344"/>
                <a:gd name="connsiteY0" fmla="*/ 774 h 10805"/>
                <a:gd name="connsiteX1" fmla="*/ 36129 w 36344"/>
                <a:gd name="connsiteY1" fmla="*/ 708 h 10805"/>
                <a:gd name="connsiteX2" fmla="*/ 33224 w 36344"/>
                <a:gd name="connsiteY2" fmla="*/ 10529 h 10805"/>
                <a:gd name="connsiteX3" fmla="*/ 30427 w 36344"/>
                <a:gd name="connsiteY3" fmla="*/ 694 h 10805"/>
                <a:gd name="connsiteX4" fmla="*/ 27508 w 36344"/>
                <a:gd name="connsiteY4" fmla="*/ 10713 h 10805"/>
                <a:gd name="connsiteX5" fmla="*/ 24684 w 36344"/>
                <a:gd name="connsiteY5" fmla="*/ 694 h 10805"/>
                <a:gd name="connsiteX6" fmla="*/ 21860 w 36344"/>
                <a:gd name="connsiteY6" fmla="*/ 10805 h 10805"/>
                <a:gd name="connsiteX7" fmla="*/ 18995 w 36344"/>
                <a:gd name="connsiteY7" fmla="*/ 510 h 10805"/>
                <a:gd name="connsiteX8" fmla="*/ 16117 w 36344"/>
                <a:gd name="connsiteY8" fmla="*/ 10438 h 10805"/>
                <a:gd name="connsiteX9" fmla="*/ 13308 w 36344"/>
                <a:gd name="connsiteY9" fmla="*/ 326 h 10805"/>
                <a:gd name="connsiteX10" fmla="*/ 10362 w 36344"/>
                <a:gd name="connsiteY10" fmla="*/ 10253 h 10805"/>
                <a:gd name="connsiteX11" fmla="*/ 7563 w 36344"/>
                <a:gd name="connsiteY11" fmla="*/ 326 h 10805"/>
                <a:gd name="connsiteX12" fmla="*/ 4703 w 36344"/>
                <a:gd name="connsiteY12" fmla="*/ 10433 h 10805"/>
                <a:gd name="connsiteX13" fmla="*/ 0 w 36344"/>
                <a:gd name="connsiteY13" fmla="*/ 5801 h 10805"/>
                <a:gd name="connsiteX0" fmla="*/ 36129 w 38413"/>
                <a:gd name="connsiteY0" fmla="*/ 450 h 10481"/>
                <a:gd name="connsiteX1" fmla="*/ 38356 w 38413"/>
                <a:gd name="connsiteY1" fmla="*/ 4365 h 10481"/>
                <a:gd name="connsiteX2" fmla="*/ 33224 w 38413"/>
                <a:gd name="connsiteY2" fmla="*/ 10205 h 10481"/>
                <a:gd name="connsiteX3" fmla="*/ 30427 w 38413"/>
                <a:gd name="connsiteY3" fmla="*/ 370 h 10481"/>
                <a:gd name="connsiteX4" fmla="*/ 27508 w 38413"/>
                <a:gd name="connsiteY4" fmla="*/ 10389 h 10481"/>
                <a:gd name="connsiteX5" fmla="*/ 24684 w 38413"/>
                <a:gd name="connsiteY5" fmla="*/ 370 h 10481"/>
                <a:gd name="connsiteX6" fmla="*/ 21860 w 38413"/>
                <a:gd name="connsiteY6" fmla="*/ 10481 h 10481"/>
                <a:gd name="connsiteX7" fmla="*/ 18995 w 38413"/>
                <a:gd name="connsiteY7" fmla="*/ 186 h 10481"/>
                <a:gd name="connsiteX8" fmla="*/ 16117 w 38413"/>
                <a:gd name="connsiteY8" fmla="*/ 10114 h 10481"/>
                <a:gd name="connsiteX9" fmla="*/ 13308 w 38413"/>
                <a:gd name="connsiteY9" fmla="*/ 2 h 10481"/>
                <a:gd name="connsiteX10" fmla="*/ 10362 w 38413"/>
                <a:gd name="connsiteY10" fmla="*/ 9929 h 10481"/>
                <a:gd name="connsiteX11" fmla="*/ 7563 w 38413"/>
                <a:gd name="connsiteY11" fmla="*/ 2 h 10481"/>
                <a:gd name="connsiteX12" fmla="*/ 4703 w 38413"/>
                <a:gd name="connsiteY12" fmla="*/ 10109 h 10481"/>
                <a:gd name="connsiteX13" fmla="*/ 0 w 38413"/>
                <a:gd name="connsiteY13" fmla="*/ 5477 h 10481"/>
                <a:gd name="connsiteX0" fmla="*/ 36078 w 38412"/>
                <a:gd name="connsiteY0" fmla="*/ 3383 h 10481"/>
                <a:gd name="connsiteX1" fmla="*/ 38356 w 38412"/>
                <a:gd name="connsiteY1" fmla="*/ 4365 h 10481"/>
                <a:gd name="connsiteX2" fmla="*/ 33224 w 38412"/>
                <a:gd name="connsiteY2" fmla="*/ 10205 h 10481"/>
                <a:gd name="connsiteX3" fmla="*/ 30427 w 38412"/>
                <a:gd name="connsiteY3" fmla="*/ 370 h 10481"/>
                <a:gd name="connsiteX4" fmla="*/ 27508 w 38412"/>
                <a:gd name="connsiteY4" fmla="*/ 10389 h 10481"/>
                <a:gd name="connsiteX5" fmla="*/ 24684 w 38412"/>
                <a:gd name="connsiteY5" fmla="*/ 370 h 10481"/>
                <a:gd name="connsiteX6" fmla="*/ 21860 w 38412"/>
                <a:gd name="connsiteY6" fmla="*/ 10481 h 10481"/>
                <a:gd name="connsiteX7" fmla="*/ 18995 w 38412"/>
                <a:gd name="connsiteY7" fmla="*/ 186 h 10481"/>
                <a:gd name="connsiteX8" fmla="*/ 16117 w 38412"/>
                <a:gd name="connsiteY8" fmla="*/ 10114 h 10481"/>
                <a:gd name="connsiteX9" fmla="*/ 13308 w 38412"/>
                <a:gd name="connsiteY9" fmla="*/ 2 h 10481"/>
                <a:gd name="connsiteX10" fmla="*/ 10362 w 38412"/>
                <a:gd name="connsiteY10" fmla="*/ 9929 h 10481"/>
                <a:gd name="connsiteX11" fmla="*/ 7563 w 38412"/>
                <a:gd name="connsiteY11" fmla="*/ 2 h 10481"/>
                <a:gd name="connsiteX12" fmla="*/ 4703 w 38412"/>
                <a:gd name="connsiteY12" fmla="*/ 10109 h 10481"/>
                <a:gd name="connsiteX13" fmla="*/ 0 w 38412"/>
                <a:gd name="connsiteY13" fmla="*/ 5477 h 10481"/>
                <a:gd name="connsiteX0" fmla="*/ 36078 w 36331"/>
                <a:gd name="connsiteY0" fmla="*/ 3542 h 10640"/>
                <a:gd name="connsiteX1" fmla="*/ 36129 w 36331"/>
                <a:gd name="connsiteY1" fmla="*/ 334 h 10640"/>
                <a:gd name="connsiteX2" fmla="*/ 33224 w 36331"/>
                <a:gd name="connsiteY2" fmla="*/ 10364 h 10640"/>
                <a:gd name="connsiteX3" fmla="*/ 30427 w 36331"/>
                <a:gd name="connsiteY3" fmla="*/ 529 h 10640"/>
                <a:gd name="connsiteX4" fmla="*/ 27508 w 36331"/>
                <a:gd name="connsiteY4" fmla="*/ 10548 h 10640"/>
                <a:gd name="connsiteX5" fmla="*/ 24684 w 36331"/>
                <a:gd name="connsiteY5" fmla="*/ 529 h 10640"/>
                <a:gd name="connsiteX6" fmla="*/ 21860 w 36331"/>
                <a:gd name="connsiteY6" fmla="*/ 10640 h 10640"/>
                <a:gd name="connsiteX7" fmla="*/ 18995 w 36331"/>
                <a:gd name="connsiteY7" fmla="*/ 345 h 10640"/>
                <a:gd name="connsiteX8" fmla="*/ 16117 w 36331"/>
                <a:gd name="connsiteY8" fmla="*/ 10273 h 10640"/>
                <a:gd name="connsiteX9" fmla="*/ 13308 w 36331"/>
                <a:gd name="connsiteY9" fmla="*/ 161 h 10640"/>
                <a:gd name="connsiteX10" fmla="*/ 10362 w 36331"/>
                <a:gd name="connsiteY10" fmla="*/ 10088 h 10640"/>
                <a:gd name="connsiteX11" fmla="*/ 7563 w 36331"/>
                <a:gd name="connsiteY11" fmla="*/ 161 h 10640"/>
                <a:gd name="connsiteX12" fmla="*/ 4703 w 36331"/>
                <a:gd name="connsiteY12" fmla="*/ 10268 h 10640"/>
                <a:gd name="connsiteX13" fmla="*/ 0 w 36331"/>
                <a:gd name="connsiteY13" fmla="*/ 5636 h 10640"/>
                <a:gd name="connsiteX0" fmla="*/ 42657 w 42657"/>
                <a:gd name="connsiteY0" fmla="*/ 6980 h 10516"/>
                <a:gd name="connsiteX1" fmla="*/ 36129 w 42657"/>
                <a:gd name="connsiteY1" fmla="*/ 210 h 10516"/>
                <a:gd name="connsiteX2" fmla="*/ 33224 w 42657"/>
                <a:gd name="connsiteY2" fmla="*/ 10240 h 10516"/>
                <a:gd name="connsiteX3" fmla="*/ 30427 w 42657"/>
                <a:gd name="connsiteY3" fmla="*/ 405 h 10516"/>
                <a:gd name="connsiteX4" fmla="*/ 27508 w 42657"/>
                <a:gd name="connsiteY4" fmla="*/ 10424 h 10516"/>
                <a:gd name="connsiteX5" fmla="*/ 24684 w 42657"/>
                <a:gd name="connsiteY5" fmla="*/ 405 h 10516"/>
                <a:gd name="connsiteX6" fmla="*/ 21860 w 42657"/>
                <a:gd name="connsiteY6" fmla="*/ 10516 h 10516"/>
                <a:gd name="connsiteX7" fmla="*/ 18995 w 42657"/>
                <a:gd name="connsiteY7" fmla="*/ 221 h 10516"/>
                <a:gd name="connsiteX8" fmla="*/ 16117 w 42657"/>
                <a:gd name="connsiteY8" fmla="*/ 10149 h 10516"/>
                <a:gd name="connsiteX9" fmla="*/ 13308 w 42657"/>
                <a:gd name="connsiteY9" fmla="*/ 37 h 10516"/>
                <a:gd name="connsiteX10" fmla="*/ 10362 w 42657"/>
                <a:gd name="connsiteY10" fmla="*/ 9964 h 10516"/>
                <a:gd name="connsiteX11" fmla="*/ 7563 w 42657"/>
                <a:gd name="connsiteY11" fmla="*/ 37 h 10516"/>
                <a:gd name="connsiteX12" fmla="*/ 4703 w 42657"/>
                <a:gd name="connsiteY12" fmla="*/ 10144 h 10516"/>
                <a:gd name="connsiteX13" fmla="*/ 0 w 42657"/>
                <a:gd name="connsiteY13" fmla="*/ 5512 h 10516"/>
                <a:gd name="connsiteX0" fmla="*/ 42657 w 42657"/>
                <a:gd name="connsiteY0" fmla="*/ 6980 h 10516"/>
                <a:gd name="connsiteX1" fmla="*/ 36129 w 42657"/>
                <a:gd name="connsiteY1" fmla="*/ 210 h 10516"/>
                <a:gd name="connsiteX2" fmla="*/ 33224 w 42657"/>
                <a:gd name="connsiteY2" fmla="*/ 10240 h 10516"/>
                <a:gd name="connsiteX3" fmla="*/ 30427 w 42657"/>
                <a:gd name="connsiteY3" fmla="*/ 405 h 10516"/>
                <a:gd name="connsiteX4" fmla="*/ 27508 w 42657"/>
                <a:gd name="connsiteY4" fmla="*/ 10424 h 10516"/>
                <a:gd name="connsiteX5" fmla="*/ 24684 w 42657"/>
                <a:gd name="connsiteY5" fmla="*/ 405 h 10516"/>
                <a:gd name="connsiteX6" fmla="*/ 21860 w 42657"/>
                <a:gd name="connsiteY6" fmla="*/ 10516 h 10516"/>
                <a:gd name="connsiteX7" fmla="*/ 18995 w 42657"/>
                <a:gd name="connsiteY7" fmla="*/ 221 h 10516"/>
                <a:gd name="connsiteX8" fmla="*/ 16117 w 42657"/>
                <a:gd name="connsiteY8" fmla="*/ 10149 h 10516"/>
                <a:gd name="connsiteX9" fmla="*/ 13308 w 42657"/>
                <a:gd name="connsiteY9" fmla="*/ 37 h 10516"/>
                <a:gd name="connsiteX10" fmla="*/ 10362 w 42657"/>
                <a:gd name="connsiteY10" fmla="*/ 9964 h 10516"/>
                <a:gd name="connsiteX11" fmla="*/ 7563 w 42657"/>
                <a:gd name="connsiteY11" fmla="*/ 37 h 10516"/>
                <a:gd name="connsiteX12" fmla="*/ 4703 w 42657"/>
                <a:gd name="connsiteY12" fmla="*/ 10144 h 10516"/>
                <a:gd name="connsiteX13" fmla="*/ 0 w 42657"/>
                <a:gd name="connsiteY13" fmla="*/ 5512 h 10516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7202 h 10738"/>
                <a:gd name="connsiteX1" fmla="*/ 36129 w 42657"/>
                <a:gd name="connsiteY1" fmla="*/ 13 h 10738"/>
                <a:gd name="connsiteX2" fmla="*/ 33224 w 42657"/>
                <a:gd name="connsiteY2" fmla="*/ 10462 h 10738"/>
                <a:gd name="connsiteX3" fmla="*/ 30427 w 42657"/>
                <a:gd name="connsiteY3" fmla="*/ 627 h 10738"/>
                <a:gd name="connsiteX4" fmla="*/ 27508 w 42657"/>
                <a:gd name="connsiteY4" fmla="*/ 10646 h 10738"/>
                <a:gd name="connsiteX5" fmla="*/ 24684 w 42657"/>
                <a:gd name="connsiteY5" fmla="*/ 627 h 10738"/>
                <a:gd name="connsiteX6" fmla="*/ 21860 w 42657"/>
                <a:gd name="connsiteY6" fmla="*/ 10738 h 10738"/>
                <a:gd name="connsiteX7" fmla="*/ 18995 w 42657"/>
                <a:gd name="connsiteY7" fmla="*/ 443 h 10738"/>
                <a:gd name="connsiteX8" fmla="*/ 16117 w 42657"/>
                <a:gd name="connsiteY8" fmla="*/ 10371 h 10738"/>
                <a:gd name="connsiteX9" fmla="*/ 13308 w 42657"/>
                <a:gd name="connsiteY9" fmla="*/ 259 h 10738"/>
                <a:gd name="connsiteX10" fmla="*/ 10362 w 42657"/>
                <a:gd name="connsiteY10" fmla="*/ 10186 h 10738"/>
                <a:gd name="connsiteX11" fmla="*/ 7563 w 42657"/>
                <a:gd name="connsiteY11" fmla="*/ 259 h 10738"/>
                <a:gd name="connsiteX12" fmla="*/ 4703 w 42657"/>
                <a:gd name="connsiteY12" fmla="*/ 10366 h 10738"/>
                <a:gd name="connsiteX13" fmla="*/ 0 w 42657"/>
                <a:gd name="connsiteY13" fmla="*/ 5734 h 10738"/>
                <a:gd name="connsiteX0" fmla="*/ 42657 w 42657"/>
                <a:gd name="connsiteY0" fmla="*/ 7194 h 10730"/>
                <a:gd name="connsiteX1" fmla="*/ 36129 w 42657"/>
                <a:gd name="connsiteY1" fmla="*/ 5 h 10730"/>
                <a:gd name="connsiteX2" fmla="*/ 33224 w 42657"/>
                <a:gd name="connsiteY2" fmla="*/ 10454 h 10730"/>
                <a:gd name="connsiteX3" fmla="*/ 30427 w 42657"/>
                <a:gd name="connsiteY3" fmla="*/ 619 h 10730"/>
                <a:gd name="connsiteX4" fmla="*/ 27508 w 42657"/>
                <a:gd name="connsiteY4" fmla="*/ 10638 h 10730"/>
                <a:gd name="connsiteX5" fmla="*/ 24684 w 42657"/>
                <a:gd name="connsiteY5" fmla="*/ 619 h 10730"/>
                <a:gd name="connsiteX6" fmla="*/ 21860 w 42657"/>
                <a:gd name="connsiteY6" fmla="*/ 10730 h 10730"/>
                <a:gd name="connsiteX7" fmla="*/ 18995 w 42657"/>
                <a:gd name="connsiteY7" fmla="*/ 435 h 10730"/>
                <a:gd name="connsiteX8" fmla="*/ 16117 w 42657"/>
                <a:gd name="connsiteY8" fmla="*/ 10363 h 10730"/>
                <a:gd name="connsiteX9" fmla="*/ 13308 w 42657"/>
                <a:gd name="connsiteY9" fmla="*/ 251 h 10730"/>
                <a:gd name="connsiteX10" fmla="*/ 10362 w 42657"/>
                <a:gd name="connsiteY10" fmla="*/ 10178 h 10730"/>
                <a:gd name="connsiteX11" fmla="*/ 7563 w 42657"/>
                <a:gd name="connsiteY11" fmla="*/ 251 h 10730"/>
                <a:gd name="connsiteX12" fmla="*/ 4703 w 42657"/>
                <a:gd name="connsiteY12" fmla="*/ 10358 h 10730"/>
                <a:gd name="connsiteX13" fmla="*/ 0 w 42657"/>
                <a:gd name="connsiteY13" fmla="*/ 5726 h 10730"/>
                <a:gd name="connsiteX0" fmla="*/ 42657 w 42657"/>
                <a:gd name="connsiteY0" fmla="*/ 7189 h 10725"/>
                <a:gd name="connsiteX1" fmla="*/ 36129 w 42657"/>
                <a:gd name="connsiteY1" fmla="*/ 0 h 10725"/>
                <a:gd name="connsiteX2" fmla="*/ 33224 w 42657"/>
                <a:gd name="connsiteY2" fmla="*/ 10449 h 10725"/>
                <a:gd name="connsiteX3" fmla="*/ 30427 w 42657"/>
                <a:gd name="connsiteY3" fmla="*/ 614 h 10725"/>
                <a:gd name="connsiteX4" fmla="*/ 27508 w 42657"/>
                <a:gd name="connsiteY4" fmla="*/ 10633 h 10725"/>
                <a:gd name="connsiteX5" fmla="*/ 24684 w 42657"/>
                <a:gd name="connsiteY5" fmla="*/ 614 h 10725"/>
                <a:gd name="connsiteX6" fmla="*/ 21860 w 42657"/>
                <a:gd name="connsiteY6" fmla="*/ 10725 h 10725"/>
                <a:gd name="connsiteX7" fmla="*/ 18995 w 42657"/>
                <a:gd name="connsiteY7" fmla="*/ 430 h 10725"/>
                <a:gd name="connsiteX8" fmla="*/ 16117 w 42657"/>
                <a:gd name="connsiteY8" fmla="*/ 10358 h 10725"/>
                <a:gd name="connsiteX9" fmla="*/ 13308 w 42657"/>
                <a:gd name="connsiteY9" fmla="*/ 246 h 10725"/>
                <a:gd name="connsiteX10" fmla="*/ 10362 w 42657"/>
                <a:gd name="connsiteY10" fmla="*/ 10173 h 10725"/>
                <a:gd name="connsiteX11" fmla="*/ 7563 w 42657"/>
                <a:gd name="connsiteY11" fmla="*/ 246 h 10725"/>
                <a:gd name="connsiteX12" fmla="*/ 4703 w 42657"/>
                <a:gd name="connsiteY12" fmla="*/ 10353 h 10725"/>
                <a:gd name="connsiteX13" fmla="*/ 0 w 42657"/>
                <a:gd name="connsiteY13" fmla="*/ 5721 h 10725"/>
                <a:gd name="connsiteX0" fmla="*/ 42657 w 42657"/>
                <a:gd name="connsiteY0" fmla="*/ 7191 h 10727"/>
                <a:gd name="connsiteX1" fmla="*/ 36129 w 42657"/>
                <a:gd name="connsiteY1" fmla="*/ 2 h 10727"/>
                <a:gd name="connsiteX2" fmla="*/ 33224 w 42657"/>
                <a:gd name="connsiteY2" fmla="*/ 10451 h 10727"/>
                <a:gd name="connsiteX3" fmla="*/ 30427 w 42657"/>
                <a:gd name="connsiteY3" fmla="*/ 616 h 10727"/>
                <a:gd name="connsiteX4" fmla="*/ 27508 w 42657"/>
                <a:gd name="connsiteY4" fmla="*/ 10635 h 10727"/>
                <a:gd name="connsiteX5" fmla="*/ 24684 w 42657"/>
                <a:gd name="connsiteY5" fmla="*/ 616 h 10727"/>
                <a:gd name="connsiteX6" fmla="*/ 21860 w 42657"/>
                <a:gd name="connsiteY6" fmla="*/ 10727 h 10727"/>
                <a:gd name="connsiteX7" fmla="*/ 18995 w 42657"/>
                <a:gd name="connsiteY7" fmla="*/ 432 h 10727"/>
                <a:gd name="connsiteX8" fmla="*/ 16117 w 42657"/>
                <a:gd name="connsiteY8" fmla="*/ 10360 h 10727"/>
                <a:gd name="connsiteX9" fmla="*/ 13308 w 42657"/>
                <a:gd name="connsiteY9" fmla="*/ 248 h 10727"/>
                <a:gd name="connsiteX10" fmla="*/ 10362 w 42657"/>
                <a:gd name="connsiteY10" fmla="*/ 10175 h 10727"/>
                <a:gd name="connsiteX11" fmla="*/ 7563 w 42657"/>
                <a:gd name="connsiteY11" fmla="*/ 248 h 10727"/>
                <a:gd name="connsiteX12" fmla="*/ 4703 w 42657"/>
                <a:gd name="connsiteY12" fmla="*/ 10355 h 10727"/>
                <a:gd name="connsiteX13" fmla="*/ 0 w 42657"/>
                <a:gd name="connsiteY13" fmla="*/ 5723 h 10727"/>
                <a:gd name="connsiteX0" fmla="*/ 42708 w 42708"/>
                <a:gd name="connsiteY0" fmla="*/ 5725 h 10728"/>
                <a:gd name="connsiteX1" fmla="*/ 36129 w 42708"/>
                <a:gd name="connsiteY1" fmla="*/ 3 h 10728"/>
                <a:gd name="connsiteX2" fmla="*/ 33224 w 42708"/>
                <a:gd name="connsiteY2" fmla="*/ 10452 h 10728"/>
                <a:gd name="connsiteX3" fmla="*/ 30427 w 42708"/>
                <a:gd name="connsiteY3" fmla="*/ 617 h 10728"/>
                <a:gd name="connsiteX4" fmla="*/ 27508 w 42708"/>
                <a:gd name="connsiteY4" fmla="*/ 10636 h 10728"/>
                <a:gd name="connsiteX5" fmla="*/ 24684 w 42708"/>
                <a:gd name="connsiteY5" fmla="*/ 617 h 10728"/>
                <a:gd name="connsiteX6" fmla="*/ 21860 w 42708"/>
                <a:gd name="connsiteY6" fmla="*/ 10728 h 10728"/>
                <a:gd name="connsiteX7" fmla="*/ 18995 w 42708"/>
                <a:gd name="connsiteY7" fmla="*/ 433 h 10728"/>
                <a:gd name="connsiteX8" fmla="*/ 16117 w 42708"/>
                <a:gd name="connsiteY8" fmla="*/ 10361 h 10728"/>
                <a:gd name="connsiteX9" fmla="*/ 13308 w 42708"/>
                <a:gd name="connsiteY9" fmla="*/ 249 h 10728"/>
                <a:gd name="connsiteX10" fmla="*/ 10362 w 42708"/>
                <a:gd name="connsiteY10" fmla="*/ 10176 h 10728"/>
                <a:gd name="connsiteX11" fmla="*/ 7563 w 42708"/>
                <a:gd name="connsiteY11" fmla="*/ 249 h 10728"/>
                <a:gd name="connsiteX12" fmla="*/ 4703 w 42708"/>
                <a:gd name="connsiteY12" fmla="*/ 10356 h 10728"/>
                <a:gd name="connsiteX13" fmla="*/ 0 w 42708"/>
                <a:gd name="connsiteY13" fmla="*/ 5724 h 10728"/>
                <a:gd name="connsiteX0" fmla="*/ 42708 w 42708"/>
                <a:gd name="connsiteY0" fmla="*/ 5725 h 10728"/>
                <a:gd name="connsiteX1" fmla="*/ 36129 w 42708"/>
                <a:gd name="connsiteY1" fmla="*/ 3 h 10728"/>
                <a:gd name="connsiteX2" fmla="*/ 33224 w 42708"/>
                <a:gd name="connsiteY2" fmla="*/ 10452 h 10728"/>
                <a:gd name="connsiteX3" fmla="*/ 30427 w 42708"/>
                <a:gd name="connsiteY3" fmla="*/ 617 h 10728"/>
                <a:gd name="connsiteX4" fmla="*/ 27508 w 42708"/>
                <a:gd name="connsiteY4" fmla="*/ 10636 h 10728"/>
                <a:gd name="connsiteX5" fmla="*/ 24684 w 42708"/>
                <a:gd name="connsiteY5" fmla="*/ 617 h 10728"/>
                <a:gd name="connsiteX6" fmla="*/ 21860 w 42708"/>
                <a:gd name="connsiteY6" fmla="*/ 10728 h 10728"/>
                <a:gd name="connsiteX7" fmla="*/ 18995 w 42708"/>
                <a:gd name="connsiteY7" fmla="*/ 433 h 10728"/>
                <a:gd name="connsiteX8" fmla="*/ 16117 w 42708"/>
                <a:gd name="connsiteY8" fmla="*/ 10361 h 10728"/>
                <a:gd name="connsiteX9" fmla="*/ 13308 w 42708"/>
                <a:gd name="connsiteY9" fmla="*/ 249 h 10728"/>
                <a:gd name="connsiteX10" fmla="*/ 10362 w 42708"/>
                <a:gd name="connsiteY10" fmla="*/ 10176 h 10728"/>
                <a:gd name="connsiteX11" fmla="*/ 7563 w 42708"/>
                <a:gd name="connsiteY11" fmla="*/ 249 h 10728"/>
                <a:gd name="connsiteX12" fmla="*/ 4703 w 42708"/>
                <a:gd name="connsiteY12" fmla="*/ 10356 h 10728"/>
                <a:gd name="connsiteX13" fmla="*/ 0 w 42708"/>
                <a:gd name="connsiteY13" fmla="*/ 5724 h 10728"/>
                <a:gd name="connsiteX0" fmla="*/ 42708 w 42708"/>
                <a:gd name="connsiteY0" fmla="*/ 5837 h 10840"/>
                <a:gd name="connsiteX1" fmla="*/ 41594 w 42708"/>
                <a:gd name="connsiteY1" fmla="*/ 5562 h 10840"/>
                <a:gd name="connsiteX2" fmla="*/ 36129 w 42708"/>
                <a:gd name="connsiteY2" fmla="*/ 115 h 10840"/>
                <a:gd name="connsiteX3" fmla="*/ 33224 w 42708"/>
                <a:gd name="connsiteY3" fmla="*/ 10564 h 10840"/>
                <a:gd name="connsiteX4" fmla="*/ 30427 w 42708"/>
                <a:gd name="connsiteY4" fmla="*/ 729 h 10840"/>
                <a:gd name="connsiteX5" fmla="*/ 27508 w 42708"/>
                <a:gd name="connsiteY5" fmla="*/ 10748 h 10840"/>
                <a:gd name="connsiteX6" fmla="*/ 24684 w 42708"/>
                <a:gd name="connsiteY6" fmla="*/ 729 h 10840"/>
                <a:gd name="connsiteX7" fmla="*/ 21860 w 42708"/>
                <a:gd name="connsiteY7" fmla="*/ 10840 h 10840"/>
                <a:gd name="connsiteX8" fmla="*/ 18995 w 42708"/>
                <a:gd name="connsiteY8" fmla="*/ 545 h 10840"/>
                <a:gd name="connsiteX9" fmla="*/ 16117 w 42708"/>
                <a:gd name="connsiteY9" fmla="*/ 10473 h 10840"/>
                <a:gd name="connsiteX10" fmla="*/ 13308 w 42708"/>
                <a:gd name="connsiteY10" fmla="*/ 361 h 10840"/>
                <a:gd name="connsiteX11" fmla="*/ 10362 w 42708"/>
                <a:gd name="connsiteY11" fmla="*/ 10288 h 10840"/>
                <a:gd name="connsiteX12" fmla="*/ 7563 w 42708"/>
                <a:gd name="connsiteY12" fmla="*/ 361 h 10840"/>
                <a:gd name="connsiteX13" fmla="*/ 4703 w 42708"/>
                <a:gd name="connsiteY13" fmla="*/ 10468 h 10840"/>
                <a:gd name="connsiteX14" fmla="*/ 0 w 42708"/>
                <a:gd name="connsiteY14" fmla="*/ 5836 h 10840"/>
                <a:gd name="connsiteX0" fmla="*/ 42708 w 42708"/>
                <a:gd name="connsiteY0" fmla="*/ 5855 h 10858"/>
                <a:gd name="connsiteX1" fmla="*/ 41594 w 42708"/>
                <a:gd name="connsiteY1" fmla="*/ 5580 h 10858"/>
                <a:gd name="connsiteX2" fmla="*/ 40734 w 42708"/>
                <a:gd name="connsiteY2" fmla="*/ 5371 h 10858"/>
                <a:gd name="connsiteX3" fmla="*/ 36129 w 42708"/>
                <a:gd name="connsiteY3" fmla="*/ 133 h 10858"/>
                <a:gd name="connsiteX4" fmla="*/ 33224 w 42708"/>
                <a:gd name="connsiteY4" fmla="*/ 10582 h 10858"/>
                <a:gd name="connsiteX5" fmla="*/ 30427 w 42708"/>
                <a:gd name="connsiteY5" fmla="*/ 747 h 10858"/>
                <a:gd name="connsiteX6" fmla="*/ 27508 w 42708"/>
                <a:gd name="connsiteY6" fmla="*/ 10766 h 10858"/>
                <a:gd name="connsiteX7" fmla="*/ 24684 w 42708"/>
                <a:gd name="connsiteY7" fmla="*/ 747 h 10858"/>
                <a:gd name="connsiteX8" fmla="*/ 21860 w 42708"/>
                <a:gd name="connsiteY8" fmla="*/ 10858 h 10858"/>
                <a:gd name="connsiteX9" fmla="*/ 18995 w 42708"/>
                <a:gd name="connsiteY9" fmla="*/ 563 h 10858"/>
                <a:gd name="connsiteX10" fmla="*/ 16117 w 42708"/>
                <a:gd name="connsiteY10" fmla="*/ 10491 h 10858"/>
                <a:gd name="connsiteX11" fmla="*/ 13308 w 42708"/>
                <a:gd name="connsiteY11" fmla="*/ 379 h 10858"/>
                <a:gd name="connsiteX12" fmla="*/ 10362 w 42708"/>
                <a:gd name="connsiteY12" fmla="*/ 10306 h 10858"/>
                <a:gd name="connsiteX13" fmla="*/ 7563 w 42708"/>
                <a:gd name="connsiteY13" fmla="*/ 379 h 10858"/>
                <a:gd name="connsiteX14" fmla="*/ 4703 w 42708"/>
                <a:gd name="connsiteY14" fmla="*/ 10486 h 10858"/>
                <a:gd name="connsiteX15" fmla="*/ 0 w 42708"/>
                <a:gd name="connsiteY15" fmla="*/ 5854 h 10858"/>
                <a:gd name="connsiteX0" fmla="*/ 42708 w 42708"/>
                <a:gd name="connsiteY0" fmla="*/ 5831 h 10834"/>
                <a:gd name="connsiteX1" fmla="*/ 41594 w 42708"/>
                <a:gd name="connsiteY1" fmla="*/ 5556 h 10834"/>
                <a:gd name="connsiteX2" fmla="*/ 40734 w 42708"/>
                <a:gd name="connsiteY2" fmla="*/ 5347 h 10834"/>
                <a:gd name="connsiteX3" fmla="*/ 36129 w 42708"/>
                <a:gd name="connsiteY3" fmla="*/ 109 h 10834"/>
                <a:gd name="connsiteX4" fmla="*/ 33224 w 42708"/>
                <a:gd name="connsiteY4" fmla="*/ 10558 h 10834"/>
                <a:gd name="connsiteX5" fmla="*/ 30427 w 42708"/>
                <a:gd name="connsiteY5" fmla="*/ 723 h 10834"/>
                <a:gd name="connsiteX6" fmla="*/ 27508 w 42708"/>
                <a:gd name="connsiteY6" fmla="*/ 10742 h 10834"/>
                <a:gd name="connsiteX7" fmla="*/ 24684 w 42708"/>
                <a:gd name="connsiteY7" fmla="*/ 723 h 10834"/>
                <a:gd name="connsiteX8" fmla="*/ 21860 w 42708"/>
                <a:gd name="connsiteY8" fmla="*/ 10834 h 10834"/>
                <a:gd name="connsiteX9" fmla="*/ 18995 w 42708"/>
                <a:gd name="connsiteY9" fmla="*/ 539 h 10834"/>
                <a:gd name="connsiteX10" fmla="*/ 16117 w 42708"/>
                <a:gd name="connsiteY10" fmla="*/ 10467 h 10834"/>
                <a:gd name="connsiteX11" fmla="*/ 13308 w 42708"/>
                <a:gd name="connsiteY11" fmla="*/ 355 h 10834"/>
                <a:gd name="connsiteX12" fmla="*/ 10362 w 42708"/>
                <a:gd name="connsiteY12" fmla="*/ 10282 h 10834"/>
                <a:gd name="connsiteX13" fmla="*/ 7563 w 42708"/>
                <a:gd name="connsiteY13" fmla="*/ 355 h 10834"/>
                <a:gd name="connsiteX14" fmla="*/ 4703 w 42708"/>
                <a:gd name="connsiteY14" fmla="*/ 10462 h 10834"/>
                <a:gd name="connsiteX15" fmla="*/ 0 w 42708"/>
                <a:gd name="connsiteY15" fmla="*/ 5830 h 10834"/>
                <a:gd name="connsiteX0" fmla="*/ 42708 w 42708"/>
                <a:gd name="connsiteY0" fmla="*/ 5831 h 10834"/>
                <a:gd name="connsiteX1" fmla="*/ 40734 w 42708"/>
                <a:gd name="connsiteY1" fmla="*/ 5347 h 10834"/>
                <a:gd name="connsiteX2" fmla="*/ 36129 w 42708"/>
                <a:gd name="connsiteY2" fmla="*/ 109 h 10834"/>
                <a:gd name="connsiteX3" fmla="*/ 33224 w 42708"/>
                <a:gd name="connsiteY3" fmla="*/ 10558 h 10834"/>
                <a:gd name="connsiteX4" fmla="*/ 30427 w 42708"/>
                <a:gd name="connsiteY4" fmla="*/ 723 h 10834"/>
                <a:gd name="connsiteX5" fmla="*/ 27508 w 42708"/>
                <a:gd name="connsiteY5" fmla="*/ 10742 h 10834"/>
                <a:gd name="connsiteX6" fmla="*/ 24684 w 42708"/>
                <a:gd name="connsiteY6" fmla="*/ 723 h 10834"/>
                <a:gd name="connsiteX7" fmla="*/ 21860 w 42708"/>
                <a:gd name="connsiteY7" fmla="*/ 10834 h 10834"/>
                <a:gd name="connsiteX8" fmla="*/ 18995 w 42708"/>
                <a:gd name="connsiteY8" fmla="*/ 539 h 10834"/>
                <a:gd name="connsiteX9" fmla="*/ 16117 w 42708"/>
                <a:gd name="connsiteY9" fmla="*/ 10467 h 10834"/>
                <a:gd name="connsiteX10" fmla="*/ 13308 w 42708"/>
                <a:gd name="connsiteY10" fmla="*/ 355 h 10834"/>
                <a:gd name="connsiteX11" fmla="*/ 10362 w 42708"/>
                <a:gd name="connsiteY11" fmla="*/ 10282 h 10834"/>
                <a:gd name="connsiteX12" fmla="*/ 7563 w 42708"/>
                <a:gd name="connsiteY12" fmla="*/ 355 h 10834"/>
                <a:gd name="connsiteX13" fmla="*/ 4703 w 42708"/>
                <a:gd name="connsiteY13" fmla="*/ 10462 h 10834"/>
                <a:gd name="connsiteX14" fmla="*/ 0 w 42708"/>
                <a:gd name="connsiteY14" fmla="*/ 5830 h 10834"/>
                <a:gd name="connsiteX0" fmla="*/ 40734 w 40734"/>
                <a:gd name="connsiteY0" fmla="*/ 5347 h 10834"/>
                <a:gd name="connsiteX1" fmla="*/ 36129 w 40734"/>
                <a:gd name="connsiteY1" fmla="*/ 109 h 10834"/>
                <a:gd name="connsiteX2" fmla="*/ 33224 w 40734"/>
                <a:gd name="connsiteY2" fmla="*/ 10558 h 10834"/>
                <a:gd name="connsiteX3" fmla="*/ 30427 w 40734"/>
                <a:gd name="connsiteY3" fmla="*/ 723 h 10834"/>
                <a:gd name="connsiteX4" fmla="*/ 27508 w 40734"/>
                <a:gd name="connsiteY4" fmla="*/ 10742 h 10834"/>
                <a:gd name="connsiteX5" fmla="*/ 24684 w 40734"/>
                <a:gd name="connsiteY5" fmla="*/ 723 h 10834"/>
                <a:gd name="connsiteX6" fmla="*/ 21860 w 40734"/>
                <a:gd name="connsiteY6" fmla="*/ 10834 h 10834"/>
                <a:gd name="connsiteX7" fmla="*/ 18995 w 40734"/>
                <a:gd name="connsiteY7" fmla="*/ 539 h 10834"/>
                <a:gd name="connsiteX8" fmla="*/ 16117 w 40734"/>
                <a:gd name="connsiteY8" fmla="*/ 10467 h 10834"/>
                <a:gd name="connsiteX9" fmla="*/ 13308 w 40734"/>
                <a:gd name="connsiteY9" fmla="*/ 355 h 10834"/>
                <a:gd name="connsiteX10" fmla="*/ 10362 w 40734"/>
                <a:gd name="connsiteY10" fmla="*/ 10282 h 10834"/>
                <a:gd name="connsiteX11" fmla="*/ 7563 w 40734"/>
                <a:gd name="connsiteY11" fmla="*/ 355 h 10834"/>
                <a:gd name="connsiteX12" fmla="*/ 4703 w 40734"/>
                <a:gd name="connsiteY12" fmla="*/ 10462 h 10834"/>
                <a:gd name="connsiteX13" fmla="*/ 0 w 40734"/>
                <a:gd name="connsiteY13" fmla="*/ 5830 h 10834"/>
                <a:gd name="connsiteX0" fmla="*/ 40734 w 40734"/>
                <a:gd name="connsiteY0" fmla="*/ 5356 h 10843"/>
                <a:gd name="connsiteX1" fmla="*/ 36129 w 40734"/>
                <a:gd name="connsiteY1" fmla="*/ 118 h 10843"/>
                <a:gd name="connsiteX2" fmla="*/ 33224 w 40734"/>
                <a:gd name="connsiteY2" fmla="*/ 10567 h 10843"/>
                <a:gd name="connsiteX3" fmla="*/ 30427 w 40734"/>
                <a:gd name="connsiteY3" fmla="*/ 732 h 10843"/>
                <a:gd name="connsiteX4" fmla="*/ 27508 w 40734"/>
                <a:gd name="connsiteY4" fmla="*/ 10751 h 10843"/>
                <a:gd name="connsiteX5" fmla="*/ 24684 w 40734"/>
                <a:gd name="connsiteY5" fmla="*/ 732 h 10843"/>
                <a:gd name="connsiteX6" fmla="*/ 21860 w 40734"/>
                <a:gd name="connsiteY6" fmla="*/ 10843 h 10843"/>
                <a:gd name="connsiteX7" fmla="*/ 18995 w 40734"/>
                <a:gd name="connsiteY7" fmla="*/ 548 h 10843"/>
                <a:gd name="connsiteX8" fmla="*/ 16117 w 40734"/>
                <a:gd name="connsiteY8" fmla="*/ 10476 h 10843"/>
                <a:gd name="connsiteX9" fmla="*/ 13308 w 40734"/>
                <a:gd name="connsiteY9" fmla="*/ 364 h 10843"/>
                <a:gd name="connsiteX10" fmla="*/ 10362 w 40734"/>
                <a:gd name="connsiteY10" fmla="*/ 10291 h 10843"/>
                <a:gd name="connsiteX11" fmla="*/ 7563 w 40734"/>
                <a:gd name="connsiteY11" fmla="*/ 364 h 10843"/>
                <a:gd name="connsiteX12" fmla="*/ 4703 w 40734"/>
                <a:gd name="connsiteY12" fmla="*/ 10471 h 10843"/>
                <a:gd name="connsiteX13" fmla="*/ 0 w 40734"/>
                <a:gd name="connsiteY13" fmla="*/ 5839 h 10843"/>
                <a:gd name="connsiteX0" fmla="*/ 44327 w 44327"/>
                <a:gd name="connsiteY0" fmla="*/ 5356 h 10843"/>
                <a:gd name="connsiteX1" fmla="*/ 36129 w 44327"/>
                <a:gd name="connsiteY1" fmla="*/ 118 h 10843"/>
                <a:gd name="connsiteX2" fmla="*/ 33224 w 44327"/>
                <a:gd name="connsiteY2" fmla="*/ 10567 h 10843"/>
                <a:gd name="connsiteX3" fmla="*/ 30427 w 44327"/>
                <a:gd name="connsiteY3" fmla="*/ 732 h 10843"/>
                <a:gd name="connsiteX4" fmla="*/ 27508 w 44327"/>
                <a:gd name="connsiteY4" fmla="*/ 10751 h 10843"/>
                <a:gd name="connsiteX5" fmla="*/ 24684 w 44327"/>
                <a:gd name="connsiteY5" fmla="*/ 732 h 10843"/>
                <a:gd name="connsiteX6" fmla="*/ 21860 w 44327"/>
                <a:gd name="connsiteY6" fmla="*/ 10843 h 10843"/>
                <a:gd name="connsiteX7" fmla="*/ 18995 w 44327"/>
                <a:gd name="connsiteY7" fmla="*/ 548 h 10843"/>
                <a:gd name="connsiteX8" fmla="*/ 16117 w 44327"/>
                <a:gd name="connsiteY8" fmla="*/ 10476 h 10843"/>
                <a:gd name="connsiteX9" fmla="*/ 13308 w 44327"/>
                <a:gd name="connsiteY9" fmla="*/ 364 h 10843"/>
                <a:gd name="connsiteX10" fmla="*/ 10362 w 44327"/>
                <a:gd name="connsiteY10" fmla="*/ 10291 h 10843"/>
                <a:gd name="connsiteX11" fmla="*/ 7563 w 44327"/>
                <a:gd name="connsiteY11" fmla="*/ 364 h 10843"/>
                <a:gd name="connsiteX12" fmla="*/ 4703 w 44327"/>
                <a:gd name="connsiteY12" fmla="*/ 10471 h 10843"/>
                <a:gd name="connsiteX13" fmla="*/ 0 w 44327"/>
                <a:gd name="connsiteY13" fmla="*/ 5839 h 10843"/>
                <a:gd name="connsiteX0" fmla="*/ 44327 w 44327"/>
                <a:gd name="connsiteY0" fmla="*/ 5356 h 10843"/>
                <a:gd name="connsiteX1" fmla="*/ 36129 w 44327"/>
                <a:gd name="connsiteY1" fmla="*/ 118 h 10843"/>
                <a:gd name="connsiteX2" fmla="*/ 33224 w 44327"/>
                <a:gd name="connsiteY2" fmla="*/ 10567 h 10843"/>
                <a:gd name="connsiteX3" fmla="*/ 30427 w 44327"/>
                <a:gd name="connsiteY3" fmla="*/ 732 h 10843"/>
                <a:gd name="connsiteX4" fmla="*/ 27508 w 44327"/>
                <a:gd name="connsiteY4" fmla="*/ 10751 h 10843"/>
                <a:gd name="connsiteX5" fmla="*/ 24684 w 44327"/>
                <a:gd name="connsiteY5" fmla="*/ 732 h 10843"/>
                <a:gd name="connsiteX6" fmla="*/ 21860 w 44327"/>
                <a:gd name="connsiteY6" fmla="*/ 10843 h 10843"/>
                <a:gd name="connsiteX7" fmla="*/ 18995 w 44327"/>
                <a:gd name="connsiteY7" fmla="*/ 548 h 10843"/>
                <a:gd name="connsiteX8" fmla="*/ 16117 w 44327"/>
                <a:gd name="connsiteY8" fmla="*/ 10476 h 10843"/>
                <a:gd name="connsiteX9" fmla="*/ 13308 w 44327"/>
                <a:gd name="connsiteY9" fmla="*/ 364 h 10843"/>
                <a:gd name="connsiteX10" fmla="*/ 10362 w 44327"/>
                <a:gd name="connsiteY10" fmla="*/ 10291 h 10843"/>
                <a:gd name="connsiteX11" fmla="*/ 7563 w 44327"/>
                <a:gd name="connsiteY11" fmla="*/ 364 h 10843"/>
                <a:gd name="connsiteX12" fmla="*/ 4703 w 44327"/>
                <a:gd name="connsiteY12" fmla="*/ 10471 h 10843"/>
                <a:gd name="connsiteX13" fmla="*/ 0 w 44327"/>
                <a:gd name="connsiteY13" fmla="*/ 5839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7717" h="10843">
                  <a:moveTo>
                    <a:pt x="47717" y="5356"/>
                  </a:moveTo>
                  <a:cubicBezTo>
                    <a:pt x="40127" y="5286"/>
                    <a:pt x="40762" y="-925"/>
                    <a:pt x="39519" y="118"/>
                  </a:cubicBezTo>
                  <a:cubicBezTo>
                    <a:pt x="37973" y="277"/>
                    <a:pt x="37564" y="10569"/>
                    <a:pt x="36614" y="10567"/>
                  </a:cubicBezTo>
                  <a:cubicBezTo>
                    <a:pt x="35200" y="10629"/>
                    <a:pt x="35217" y="670"/>
                    <a:pt x="33817" y="732"/>
                  </a:cubicBezTo>
                  <a:cubicBezTo>
                    <a:pt x="32317" y="763"/>
                    <a:pt x="32317" y="10720"/>
                    <a:pt x="30898" y="10751"/>
                  </a:cubicBezTo>
                  <a:cubicBezTo>
                    <a:pt x="29459" y="10875"/>
                    <a:pt x="29495" y="748"/>
                    <a:pt x="28074" y="732"/>
                  </a:cubicBezTo>
                  <a:cubicBezTo>
                    <a:pt x="26667" y="900"/>
                    <a:pt x="26621" y="10766"/>
                    <a:pt x="25250" y="10843"/>
                  </a:cubicBezTo>
                  <a:cubicBezTo>
                    <a:pt x="23777" y="10692"/>
                    <a:pt x="23772" y="594"/>
                    <a:pt x="22385" y="548"/>
                  </a:cubicBezTo>
                  <a:cubicBezTo>
                    <a:pt x="20908" y="580"/>
                    <a:pt x="20873" y="10414"/>
                    <a:pt x="19507" y="10476"/>
                  </a:cubicBezTo>
                  <a:cubicBezTo>
                    <a:pt x="18075" y="10536"/>
                    <a:pt x="18084" y="394"/>
                    <a:pt x="16698" y="364"/>
                  </a:cubicBezTo>
                  <a:cubicBezTo>
                    <a:pt x="15243" y="426"/>
                    <a:pt x="15158" y="10445"/>
                    <a:pt x="13752" y="10291"/>
                  </a:cubicBezTo>
                  <a:cubicBezTo>
                    <a:pt x="12292" y="10413"/>
                    <a:pt x="12330" y="518"/>
                    <a:pt x="10953" y="364"/>
                  </a:cubicBezTo>
                  <a:cubicBezTo>
                    <a:pt x="9520" y="210"/>
                    <a:pt x="9542" y="10410"/>
                    <a:pt x="8093" y="10471"/>
                  </a:cubicBezTo>
                  <a:cubicBezTo>
                    <a:pt x="6669" y="10504"/>
                    <a:pt x="7971" y="5286"/>
                    <a:pt x="0" y="5630"/>
                  </a:cubicBezTo>
                </a:path>
              </a:pathLst>
            </a:custGeom>
            <a:ln>
              <a:solidFill>
                <a:schemeClr val="accent4">
                  <a:lumMod val="75000"/>
                </a:schemeClr>
              </a:solidFill>
              <a:tailEnd type="arrow" w="lg" len="lg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endParaRPr lang="en-US"/>
            </a:p>
          </p:txBody>
        </p:sp>
        <p:cxnSp>
          <p:nvCxnSpPr>
            <p:cNvPr id="90" name="Straight Arrow Connector 89"/>
            <p:cNvCxnSpPr/>
            <p:nvPr/>
          </p:nvCxnSpPr>
          <p:spPr>
            <a:xfrm>
              <a:off x="7408705" y="5527518"/>
              <a:ext cx="0" cy="652436"/>
            </a:xfrm>
            <a:prstGeom prst="straightConnector1">
              <a:avLst/>
            </a:prstGeom>
            <a:ln w="38100" cmpd="sng">
              <a:solidFill>
                <a:schemeClr val="accent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Arrow Connector 90"/>
            <p:cNvCxnSpPr/>
            <p:nvPr/>
          </p:nvCxnSpPr>
          <p:spPr>
            <a:xfrm flipH="1" flipV="1">
              <a:off x="7148355" y="3312093"/>
              <a:ext cx="958050" cy="2215425"/>
            </a:xfrm>
            <a:prstGeom prst="straightConnector1">
              <a:avLst/>
            </a:prstGeom>
            <a:ln>
              <a:tailEnd type="arrow" w="lg" len="lg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92" name="Delay 46"/>
            <p:cNvSpPr/>
            <p:nvPr/>
          </p:nvSpPr>
          <p:spPr>
            <a:xfrm rot="6927349">
              <a:off x="7543423" y="3932403"/>
              <a:ext cx="1454358" cy="122612"/>
            </a:xfrm>
            <a:custGeom>
              <a:avLst/>
              <a:gdLst>
                <a:gd name="connsiteX0" fmla="*/ 0 w 822960"/>
                <a:gd name="connsiteY0" fmla="*/ 0 h 822960"/>
                <a:gd name="connsiteX1" fmla="*/ 411480 w 822960"/>
                <a:gd name="connsiteY1" fmla="*/ 0 h 822960"/>
                <a:gd name="connsiteX2" fmla="*/ 822960 w 822960"/>
                <a:gd name="connsiteY2" fmla="*/ 411480 h 822960"/>
                <a:gd name="connsiteX3" fmla="*/ 411480 w 822960"/>
                <a:gd name="connsiteY3" fmla="*/ 822960 h 822960"/>
                <a:gd name="connsiteX4" fmla="*/ 0 w 822960"/>
                <a:gd name="connsiteY4" fmla="*/ 822960 h 822960"/>
                <a:gd name="connsiteX5" fmla="*/ 0 w 822960"/>
                <a:gd name="connsiteY5" fmla="*/ 0 h 822960"/>
                <a:gd name="connsiteX0" fmla="*/ 0 w 935151"/>
                <a:gd name="connsiteY0" fmla="*/ 0 h 822960"/>
                <a:gd name="connsiteX1" fmla="*/ 411480 w 935151"/>
                <a:gd name="connsiteY1" fmla="*/ 0 h 822960"/>
                <a:gd name="connsiteX2" fmla="*/ 822960 w 935151"/>
                <a:gd name="connsiteY2" fmla="*/ 411480 h 822960"/>
                <a:gd name="connsiteX3" fmla="*/ 814705 w 935151"/>
                <a:gd name="connsiteY3" fmla="*/ 816610 h 822960"/>
                <a:gd name="connsiteX4" fmla="*/ 0 w 935151"/>
                <a:gd name="connsiteY4" fmla="*/ 822960 h 822960"/>
                <a:gd name="connsiteX5" fmla="*/ 0 w 935151"/>
                <a:gd name="connsiteY5" fmla="*/ 0 h 822960"/>
                <a:gd name="connsiteX0" fmla="*/ 0 w 935151"/>
                <a:gd name="connsiteY0" fmla="*/ 0 h 822960"/>
                <a:gd name="connsiteX1" fmla="*/ 411480 w 935151"/>
                <a:gd name="connsiteY1" fmla="*/ 0 h 822960"/>
                <a:gd name="connsiteX2" fmla="*/ 822960 w 935151"/>
                <a:gd name="connsiteY2" fmla="*/ 411480 h 822960"/>
                <a:gd name="connsiteX3" fmla="*/ 814705 w 935151"/>
                <a:gd name="connsiteY3" fmla="*/ 816610 h 822960"/>
                <a:gd name="connsiteX4" fmla="*/ 0 w 935151"/>
                <a:gd name="connsiteY4" fmla="*/ 822960 h 822960"/>
                <a:gd name="connsiteX5" fmla="*/ 0 w 935151"/>
                <a:gd name="connsiteY5" fmla="*/ 0 h 822960"/>
                <a:gd name="connsiteX0" fmla="*/ 0 w 934064"/>
                <a:gd name="connsiteY0" fmla="*/ 0 h 822960"/>
                <a:gd name="connsiteX1" fmla="*/ 411480 w 934064"/>
                <a:gd name="connsiteY1" fmla="*/ 0 h 822960"/>
                <a:gd name="connsiteX2" fmla="*/ 819785 w 934064"/>
                <a:gd name="connsiteY2" fmla="*/ 478155 h 822960"/>
                <a:gd name="connsiteX3" fmla="*/ 814705 w 934064"/>
                <a:gd name="connsiteY3" fmla="*/ 816610 h 822960"/>
                <a:gd name="connsiteX4" fmla="*/ 0 w 934064"/>
                <a:gd name="connsiteY4" fmla="*/ 822960 h 822960"/>
                <a:gd name="connsiteX5" fmla="*/ 0 w 934064"/>
                <a:gd name="connsiteY5" fmla="*/ 0 h 822960"/>
                <a:gd name="connsiteX0" fmla="*/ 0 w 944312"/>
                <a:gd name="connsiteY0" fmla="*/ 0 h 822960"/>
                <a:gd name="connsiteX1" fmla="*/ 411480 w 944312"/>
                <a:gd name="connsiteY1" fmla="*/ 0 h 822960"/>
                <a:gd name="connsiteX2" fmla="*/ 819785 w 944312"/>
                <a:gd name="connsiteY2" fmla="*/ 478155 h 822960"/>
                <a:gd name="connsiteX3" fmla="*/ 814705 w 944312"/>
                <a:gd name="connsiteY3" fmla="*/ 816610 h 822960"/>
                <a:gd name="connsiteX4" fmla="*/ 0 w 944312"/>
                <a:gd name="connsiteY4" fmla="*/ 822960 h 822960"/>
                <a:gd name="connsiteX5" fmla="*/ 0 w 944312"/>
                <a:gd name="connsiteY5" fmla="*/ 0 h 822960"/>
                <a:gd name="connsiteX0" fmla="*/ 0 w 938492"/>
                <a:gd name="connsiteY0" fmla="*/ 0 h 822960"/>
                <a:gd name="connsiteX1" fmla="*/ 411480 w 938492"/>
                <a:gd name="connsiteY1" fmla="*/ 0 h 822960"/>
                <a:gd name="connsiteX2" fmla="*/ 803910 w 938492"/>
                <a:gd name="connsiteY2" fmla="*/ 614680 h 822960"/>
                <a:gd name="connsiteX3" fmla="*/ 814705 w 938492"/>
                <a:gd name="connsiteY3" fmla="*/ 816610 h 822960"/>
                <a:gd name="connsiteX4" fmla="*/ 0 w 938492"/>
                <a:gd name="connsiteY4" fmla="*/ 822960 h 822960"/>
                <a:gd name="connsiteX5" fmla="*/ 0 w 938492"/>
                <a:gd name="connsiteY5" fmla="*/ 0 h 822960"/>
                <a:gd name="connsiteX0" fmla="*/ 0 w 937579"/>
                <a:gd name="connsiteY0" fmla="*/ 0 h 822960"/>
                <a:gd name="connsiteX1" fmla="*/ 411480 w 937579"/>
                <a:gd name="connsiteY1" fmla="*/ 0 h 822960"/>
                <a:gd name="connsiteX2" fmla="*/ 803910 w 937579"/>
                <a:gd name="connsiteY2" fmla="*/ 614680 h 822960"/>
                <a:gd name="connsiteX3" fmla="*/ 814705 w 937579"/>
                <a:gd name="connsiteY3" fmla="*/ 816610 h 822960"/>
                <a:gd name="connsiteX4" fmla="*/ 0 w 937579"/>
                <a:gd name="connsiteY4" fmla="*/ 822960 h 822960"/>
                <a:gd name="connsiteX5" fmla="*/ 0 w 937579"/>
                <a:gd name="connsiteY5" fmla="*/ 0 h 822960"/>
                <a:gd name="connsiteX0" fmla="*/ 0 w 969381"/>
                <a:gd name="connsiteY0" fmla="*/ 0 h 822960"/>
                <a:gd name="connsiteX1" fmla="*/ 411480 w 969381"/>
                <a:gd name="connsiteY1" fmla="*/ 0 h 822960"/>
                <a:gd name="connsiteX2" fmla="*/ 803910 w 969381"/>
                <a:gd name="connsiteY2" fmla="*/ 614680 h 822960"/>
                <a:gd name="connsiteX3" fmla="*/ 814705 w 969381"/>
                <a:gd name="connsiteY3" fmla="*/ 816610 h 822960"/>
                <a:gd name="connsiteX4" fmla="*/ 0 w 969381"/>
                <a:gd name="connsiteY4" fmla="*/ 822960 h 822960"/>
                <a:gd name="connsiteX5" fmla="*/ 0 w 969381"/>
                <a:gd name="connsiteY5" fmla="*/ 0 h 822960"/>
                <a:gd name="connsiteX0" fmla="*/ 0 w 965809"/>
                <a:gd name="connsiteY0" fmla="*/ 0 h 822960"/>
                <a:gd name="connsiteX1" fmla="*/ 411480 w 965809"/>
                <a:gd name="connsiteY1" fmla="*/ 0 h 822960"/>
                <a:gd name="connsiteX2" fmla="*/ 803910 w 965809"/>
                <a:gd name="connsiteY2" fmla="*/ 614680 h 822960"/>
                <a:gd name="connsiteX3" fmla="*/ 821055 w 965809"/>
                <a:gd name="connsiteY3" fmla="*/ 816610 h 822960"/>
                <a:gd name="connsiteX4" fmla="*/ 0 w 965809"/>
                <a:gd name="connsiteY4" fmla="*/ 822960 h 822960"/>
                <a:gd name="connsiteX5" fmla="*/ 0 w 965809"/>
                <a:gd name="connsiteY5" fmla="*/ 0 h 822960"/>
                <a:gd name="connsiteX0" fmla="*/ 0 w 977388"/>
                <a:gd name="connsiteY0" fmla="*/ 0 h 822960"/>
                <a:gd name="connsiteX1" fmla="*/ 411480 w 977388"/>
                <a:gd name="connsiteY1" fmla="*/ 0 h 822960"/>
                <a:gd name="connsiteX2" fmla="*/ 803910 w 977388"/>
                <a:gd name="connsiteY2" fmla="*/ 614680 h 822960"/>
                <a:gd name="connsiteX3" fmla="*/ 821055 w 977388"/>
                <a:gd name="connsiteY3" fmla="*/ 816610 h 822960"/>
                <a:gd name="connsiteX4" fmla="*/ 0 w 977388"/>
                <a:gd name="connsiteY4" fmla="*/ 822960 h 822960"/>
                <a:gd name="connsiteX5" fmla="*/ 0 w 977388"/>
                <a:gd name="connsiteY5" fmla="*/ 0 h 822960"/>
                <a:gd name="connsiteX0" fmla="*/ 0 w 966844"/>
                <a:gd name="connsiteY0" fmla="*/ 0 h 822960"/>
                <a:gd name="connsiteX1" fmla="*/ 386538 w 966844"/>
                <a:gd name="connsiteY1" fmla="*/ 0 h 822960"/>
                <a:gd name="connsiteX2" fmla="*/ 803910 w 966844"/>
                <a:gd name="connsiteY2" fmla="*/ 614680 h 822960"/>
                <a:gd name="connsiteX3" fmla="*/ 821055 w 966844"/>
                <a:gd name="connsiteY3" fmla="*/ 816610 h 822960"/>
                <a:gd name="connsiteX4" fmla="*/ 0 w 966844"/>
                <a:gd name="connsiteY4" fmla="*/ 822960 h 822960"/>
                <a:gd name="connsiteX5" fmla="*/ 0 w 966844"/>
                <a:gd name="connsiteY5" fmla="*/ 0 h 822960"/>
                <a:gd name="connsiteX0" fmla="*/ 0 w 966844"/>
                <a:gd name="connsiteY0" fmla="*/ 0 h 822960"/>
                <a:gd name="connsiteX1" fmla="*/ 386538 w 966844"/>
                <a:gd name="connsiteY1" fmla="*/ 0 h 822960"/>
                <a:gd name="connsiteX2" fmla="*/ 803910 w 966844"/>
                <a:gd name="connsiteY2" fmla="*/ 614680 h 822960"/>
                <a:gd name="connsiteX3" fmla="*/ 821055 w 966844"/>
                <a:gd name="connsiteY3" fmla="*/ 816610 h 822960"/>
                <a:gd name="connsiteX4" fmla="*/ 0 w 966844"/>
                <a:gd name="connsiteY4" fmla="*/ 822960 h 822960"/>
                <a:gd name="connsiteX5" fmla="*/ 0 w 966844"/>
                <a:gd name="connsiteY5" fmla="*/ 0 h 822960"/>
                <a:gd name="connsiteX0" fmla="*/ 0 w 973811"/>
                <a:gd name="connsiteY0" fmla="*/ 0 h 822960"/>
                <a:gd name="connsiteX1" fmla="*/ 386538 w 973811"/>
                <a:gd name="connsiteY1" fmla="*/ 0 h 822960"/>
                <a:gd name="connsiteX2" fmla="*/ 803910 w 973811"/>
                <a:gd name="connsiteY2" fmla="*/ 614680 h 822960"/>
                <a:gd name="connsiteX3" fmla="*/ 821055 w 973811"/>
                <a:gd name="connsiteY3" fmla="*/ 816610 h 822960"/>
                <a:gd name="connsiteX4" fmla="*/ 0 w 973811"/>
                <a:gd name="connsiteY4" fmla="*/ 822960 h 822960"/>
                <a:gd name="connsiteX5" fmla="*/ 0 w 973811"/>
                <a:gd name="connsiteY5" fmla="*/ 0 h 822960"/>
                <a:gd name="connsiteX0" fmla="*/ 0 w 976603"/>
                <a:gd name="connsiteY0" fmla="*/ 0 h 822960"/>
                <a:gd name="connsiteX1" fmla="*/ 386538 w 976603"/>
                <a:gd name="connsiteY1" fmla="*/ 0 h 822960"/>
                <a:gd name="connsiteX2" fmla="*/ 803910 w 976603"/>
                <a:gd name="connsiteY2" fmla="*/ 614680 h 822960"/>
                <a:gd name="connsiteX3" fmla="*/ 821055 w 976603"/>
                <a:gd name="connsiteY3" fmla="*/ 816610 h 822960"/>
                <a:gd name="connsiteX4" fmla="*/ 0 w 976603"/>
                <a:gd name="connsiteY4" fmla="*/ 822960 h 822960"/>
                <a:gd name="connsiteX5" fmla="*/ 0 w 976603"/>
                <a:gd name="connsiteY5" fmla="*/ 0 h 822960"/>
                <a:gd name="connsiteX0" fmla="*/ 0 w 969946"/>
                <a:gd name="connsiteY0" fmla="*/ 0 h 822960"/>
                <a:gd name="connsiteX1" fmla="*/ 386538 w 969946"/>
                <a:gd name="connsiteY1" fmla="*/ 0 h 822960"/>
                <a:gd name="connsiteX2" fmla="*/ 803910 w 969946"/>
                <a:gd name="connsiteY2" fmla="*/ 614680 h 822960"/>
                <a:gd name="connsiteX3" fmla="*/ 825212 w 969946"/>
                <a:gd name="connsiteY3" fmla="*/ 816610 h 822960"/>
                <a:gd name="connsiteX4" fmla="*/ 0 w 969946"/>
                <a:gd name="connsiteY4" fmla="*/ 822960 h 822960"/>
                <a:gd name="connsiteX5" fmla="*/ 0 w 969946"/>
                <a:gd name="connsiteY5" fmla="*/ 0 h 822960"/>
                <a:gd name="connsiteX0" fmla="*/ 0 w 975746"/>
                <a:gd name="connsiteY0" fmla="*/ 0 h 822960"/>
                <a:gd name="connsiteX1" fmla="*/ 386538 w 975746"/>
                <a:gd name="connsiteY1" fmla="*/ 0 h 822960"/>
                <a:gd name="connsiteX2" fmla="*/ 803910 w 975746"/>
                <a:gd name="connsiteY2" fmla="*/ 614680 h 822960"/>
                <a:gd name="connsiteX3" fmla="*/ 825212 w 975746"/>
                <a:gd name="connsiteY3" fmla="*/ 816610 h 822960"/>
                <a:gd name="connsiteX4" fmla="*/ 0 w 975746"/>
                <a:gd name="connsiteY4" fmla="*/ 822960 h 822960"/>
                <a:gd name="connsiteX5" fmla="*/ 0 w 975746"/>
                <a:gd name="connsiteY5" fmla="*/ 0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59860 w 975746"/>
                <a:gd name="connsiteY4" fmla="*/ 119946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1663 w 975746"/>
                <a:gd name="connsiteY4" fmla="*/ 7497 h 822960"/>
                <a:gd name="connsiteX0" fmla="*/ 386538 w 975746"/>
                <a:gd name="connsiteY0" fmla="*/ 0 h 822960"/>
                <a:gd name="connsiteX1" fmla="*/ 803910 w 975746"/>
                <a:gd name="connsiteY1" fmla="*/ 614680 h 822960"/>
                <a:gd name="connsiteX2" fmla="*/ 825212 w 975746"/>
                <a:gd name="connsiteY2" fmla="*/ 816610 h 822960"/>
                <a:gd name="connsiteX3" fmla="*/ 0 w 975746"/>
                <a:gd name="connsiteY3" fmla="*/ 822960 h 822960"/>
                <a:gd name="connsiteX4" fmla="*/ 1663 w 975746"/>
                <a:gd name="connsiteY4" fmla="*/ 7497 h 822960"/>
                <a:gd name="connsiteX0" fmla="*/ 386538 w 932530"/>
                <a:gd name="connsiteY0" fmla="*/ 0 h 822960"/>
                <a:gd name="connsiteX1" fmla="*/ 614365 w 932530"/>
                <a:gd name="connsiteY1" fmla="*/ 535550 h 822960"/>
                <a:gd name="connsiteX2" fmla="*/ 825212 w 932530"/>
                <a:gd name="connsiteY2" fmla="*/ 816610 h 822960"/>
                <a:gd name="connsiteX3" fmla="*/ 0 w 932530"/>
                <a:gd name="connsiteY3" fmla="*/ 822960 h 822960"/>
                <a:gd name="connsiteX4" fmla="*/ 1663 w 932530"/>
                <a:gd name="connsiteY4" fmla="*/ 7497 h 822960"/>
                <a:gd name="connsiteX0" fmla="*/ 386538 w 689638"/>
                <a:gd name="connsiteY0" fmla="*/ 0 h 822960"/>
                <a:gd name="connsiteX1" fmla="*/ 614365 w 689638"/>
                <a:gd name="connsiteY1" fmla="*/ 535550 h 822960"/>
                <a:gd name="connsiteX2" fmla="*/ 519025 w 689638"/>
                <a:gd name="connsiteY2" fmla="*/ 820775 h 822960"/>
                <a:gd name="connsiteX3" fmla="*/ 0 w 689638"/>
                <a:gd name="connsiteY3" fmla="*/ 822960 h 822960"/>
                <a:gd name="connsiteX4" fmla="*/ 1663 w 689638"/>
                <a:gd name="connsiteY4" fmla="*/ 7497 h 822960"/>
                <a:gd name="connsiteX0" fmla="*/ 386538 w 708160"/>
                <a:gd name="connsiteY0" fmla="*/ 0 h 822960"/>
                <a:gd name="connsiteX1" fmla="*/ 614365 w 708160"/>
                <a:gd name="connsiteY1" fmla="*/ 535550 h 822960"/>
                <a:gd name="connsiteX2" fmla="*/ 519025 w 708160"/>
                <a:gd name="connsiteY2" fmla="*/ 820775 h 822960"/>
                <a:gd name="connsiteX3" fmla="*/ 0 w 708160"/>
                <a:gd name="connsiteY3" fmla="*/ 822960 h 822960"/>
                <a:gd name="connsiteX4" fmla="*/ 1663 w 708160"/>
                <a:gd name="connsiteY4" fmla="*/ 7497 h 822960"/>
                <a:gd name="connsiteX0" fmla="*/ 386538 w 708160"/>
                <a:gd name="connsiteY0" fmla="*/ 0 h 822960"/>
                <a:gd name="connsiteX1" fmla="*/ 614365 w 708160"/>
                <a:gd name="connsiteY1" fmla="*/ 535550 h 822960"/>
                <a:gd name="connsiteX2" fmla="*/ 519025 w 708160"/>
                <a:gd name="connsiteY2" fmla="*/ 820775 h 822960"/>
                <a:gd name="connsiteX3" fmla="*/ 0 w 708160"/>
                <a:gd name="connsiteY3" fmla="*/ 822960 h 822960"/>
                <a:gd name="connsiteX4" fmla="*/ 1663 w 708160"/>
                <a:gd name="connsiteY4" fmla="*/ 7497 h 822960"/>
                <a:gd name="connsiteX0" fmla="*/ 386538 w 745430"/>
                <a:gd name="connsiteY0" fmla="*/ 0 h 822960"/>
                <a:gd name="connsiteX1" fmla="*/ 614365 w 745430"/>
                <a:gd name="connsiteY1" fmla="*/ 535550 h 822960"/>
                <a:gd name="connsiteX2" fmla="*/ 519025 w 745430"/>
                <a:gd name="connsiteY2" fmla="*/ 820775 h 822960"/>
                <a:gd name="connsiteX3" fmla="*/ 0 w 745430"/>
                <a:gd name="connsiteY3" fmla="*/ 822960 h 822960"/>
                <a:gd name="connsiteX4" fmla="*/ 1663 w 745430"/>
                <a:gd name="connsiteY4" fmla="*/ 7497 h 822960"/>
                <a:gd name="connsiteX0" fmla="*/ 346963 w 691795"/>
                <a:gd name="connsiteY0" fmla="*/ 0 h 968727"/>
                <a:gd name="connsiteX1" fmla="*/ 614365 w 691795"/>
                <a:gd name="connsiteY1" fmla="*/ 681317 h 968727"/>
                <a:gd name="connsiteX2" fmla="*/ 519025 w 691795"/>
                <a:gd name="connsiteY2" fmla="*/ 966542 h 968727"/>
                <a:gd name="connsiteX3" fmla="*/ 0 w 691795"/>
                <a:gd name="connsiteY3" fmla="*/ 968727 h 968727"/>
                <a:gd name="connsiteX4" fmla="*/ 1663 w 691795"/>
                <a:gd name="connsiteY4" fmla="*/ 153264 h 968727"/>
                <a:gd name="connsiteX0" fmla="*/ 346963 w 691795"/>
                <a:gd name="connsiteY0" fmla="*/ 9163 h 977890"/>
                <a:gd name="connsiteX1" fmla="*/ 614365 w 691795"/>
                <a:gd name="connsiteY1" fmla="*/ 690480 h 977890"/>
                <a:gd name="connsiteX2" fmla="*/ 519025 w 691795"/>
                <a:gd name="connsiteY2" fmla="*/ 975705 h 977890"/>
                <a:gd name="connsiteX3" fmla="*/ 0 w 691795"/>
                <a:gd name="connsiteY3" fmla="*/ 977890 h 977890"/>
                <a:gd name="connsiteX4" fmla="*/ 1663 w 691795"/>
                <a:gd name="connsiteY4" fmla="*/ 0 h 977890"/>
                <a:gd name="connsiteX0" fmla="*/ 346963 w 691795"/>
                <a:gd name="connsiteY0" fmla="*/ 9163 h 977890"/>
                <a:gd name="connsiteX1" fmla="*/ 614365 w 691795"/>
                <a:gd name="connsiteY1" fmla="*/ 690480 h 977890"/>
                <a:gd name="connsiteX2" fmla="*/ 519025 w 691795"/>
                <a:gd name="connsiteY2" fmla="*/ 975705 h 977890"/>
                <a:gd name="connsiteX3" fmla="*/ 0 w 691795"/>
                <a:gd name="connsiteY3" fmla="*/ 977890 h 977890"/>
                <a:gd name="connsiteX4" fmla="*/ 1663 w 691795"/>
                <a:gd name="connsiteY4" fmla="*/ 0 h 977890"/>
                <a:gd name="connsiteX0" fmla="*/ 346963 w 673753"/>
                <a:gd name="connsiteY0" fmla="*/ 9163 h 977890"/>
                <a:gd name="connsiteX1" fmla="*/ 566458 w 673753"/>
                <a:gd name="connsiteY1" fmla="*/ 732127 h 977890"/>
                <a:gd name="connsiteX2" fmla="*/ 519025 w 673753"/>
                <a:gd name="connsiteY2" fmla="*/ 975705 h 977890"/>
                <a:gd name="connsiteX3" fmla="*/ 0 w 673753"/>
                <a:gd name="connsiteY3" fmla="*/ 977890 h 977890"/>
                <a:gd name="connsiteX4" fmla="*/ 1663 w 673753"/>
                <a:gd name="connsiteY4" fmla="*/ 0 h 977890"/>
                <a:gd name="connsiteX0" fmla="*/ 346963 w 680947"/>
                <a:gd name="connsiteY0" fmla="*/ 9163 h 977890"/>
                <a:gd name="connsiteX1" fmla="*/ 566458 w 680947"/>
                <a:gd name="connsiteY1" fmla="*/ 732127 h 977890"/>
                <a:gd name="connsiteX2" fmla="*/ 519025 w 680947"/>
                <a:gd name="connsiteY2" fmla="*/ 975705 h 977890"/>
                <a:gd name="connsiteX3" fmla="*/ 0 w 680947"/>
                <a:gd name="connsiteY3" fmla="*/ 977890 h 977890"/>
                <a:gd name="connsiteX4" fmla="*/ 1663 w 680947"/>
                <a:gd name="connsiteY4" fmla="*/ 0 h 977890"/>
                <a:gd name="connsiteX0" fmla="*/ 346963 w 730933"/>
                <a:gd name="connsiteY0" fmla="*/ 9163 h 977890"/>
                <a:gd name="connsiteX1" fmla="*/ 566458 w 730933"/>
                <a:gd name="connsiteY1" fmla="*/ 732127 h 977890"/>
                <a:gd name="connsiteX2" fmla="*/ 519025 w 730933"/>
                <a:gd name="connsiteY2" fmla="*/ 975705 h 977890"/>
                <a:gd name="connsiteX3" fmla="*/ 0 w 730933"/>
                <a:gd name="connsiteY3" fmla="*/ 977890 h 977890"/>
                <a:gd name="connsiteX4" fmla="*/ 1663 w 730933"/>
                <a:gd name="connsiteY4" fmla="*/ 0 h 977890"/>
                <a:gd name="connsiteX0" fmla="*/ 346963 w 813803"/>
                <a:gd name="connsiteY0" fmla="*/ 9163 h 977890"/>
                <a:gd name="connsiteX1" fmla="*/ 566458 w 813803"/>
                <a:gd name="connsiteY1" fmla="*/ 732127 h 977890"/>
                <a:gd name="connsiteX2" fmla="*/ 519025 w 813803"/>
                <a:gd name="connsiteY2" fmla="*/ 975705 h 977890"/>
                <a:gd name="connsiteX3" fmla="*/ 0 w 813803"/>
                <a:gd name="connsiteY3" fmla="*/ 977890 h 977890"/>
                <a:gd name="connsiteX4" fmla="*/ 1663 w 813803"/>
                <a:gd name="connsiteY4" fmla="*/ 0 h 977890"/>
                <a:gd name="connsiteX0" fmla="*/ 346963 w 815467"/>
                <a:gd name="connsiteY0" fmla="*/ 9163 h 977890"/>
                <a:gd name="connsiteX1" fmla="*/ 570624 w 815467"/>
                <a:gd name="connsiteY1" fmla="*/ 757116 h 977890"/>
                <a:gd name="connsiteX2" fmla="*/ 519025 w 815467"/>
                <a:gd name="connsiteY2" fmla="*/ 975705 h 977890"/>
                <a:gd name="connsiteX3" fmla="*/ 0 w 815467"/>
                <a:gd name="connsiteY3" fmla="*/ 977890 h 977890"/>
                <a:gd name="connsiteX4" fmla="*/ 1663 w 815467"/>
                <a:gd name="connsiteY4" fmla="*/ 0 h 977890"/>
                <a:gd name="connsiteX0" fmla="*/ 346963 w 846834"/>
                <a:gd name="connsiteY0" fmla="*/ 9163 h 977890"/>
                <a:gd name="connsiteX1" fmla="*/ 570624 w 846834"/>
                <a:gd name="connsiteY1" fmla="*/ 757116 h 977890"/>
                <a:gd name="connsiteX2" fmla="*/ 519025 w 846834"/>
                <a:gd name="connsiteY2" fmla="*/ 975705 h 977890"/>
                <a:gd name="connsiteX3" fmla="*/ 0 w 846834"/>
                <a:gd name="connsiteY3" fmla="*/ 977890 h 977890"/>
                <a:gd name="connsiteX4" fmla="*/ 1663 w 846834"/>
                <a:gd name="connsiteY4" fmla="*/ 0 h 977890"/>
                <a:gd name="connsiteX0" fmla="*/ 346963 w 846834"/>
                <a:gd name="connsiteY0" fmla="*/ 9163 h 977890"/>
                <a:gd name="connsiteX1" fmla="*/ 570624 w 846834"/>
                <a:gd name="connsiteY1" fmla="*/ 757116 h 977890"/>
                <a:gd name="connsiteX2" fmla="*/ 519025 w 846834"/>
                <a:gd name="connsiteY2" fmla="*/ 975705 h 977890"/>
                <a:gd name="connsiteX3" fmla="*/ 0 w 846834"/>
                <a:gd name="connsiteY3" fmla="*/ 977890 h 977890"/>
                <a:gd name="connsiteX4" fmla="*/ 1663 w 846834"/>
                <a:gd name="connsiteY4" fmla="*/ 0 h 977890"/>
                <a:gd name="connsiteX0" fmla="*/ 349046 w 765461"/>
                <a:gd name="connsiteY0" fmla="*/ 13327 h 977890"/>
                <a:gd name="connsiteX1" fmla="*/ 570624 w 765461"/>
                <a:gd name="connsiteY1" fmla="*/ 757116 h 977890"/>
                <a:gd name="connsiteX2" fmla="*/ 519025 w 765461"/>
                <a:gd name="connsiteY2" fmla="*/ 975705 h 977890"/>
                <a:gd name="connsiteX3" fmla="*/ 0 w 765461"/>
                <a:gd name="connsiteY3" fmla="*/ 977890 h 977890"/>
                <a:gd name="connsiteX4" fmla="*/ 1663 w 765461"/>
                <a:gd name="connsiteY4" fmla="*/ 0 h 977890"/>
                <a:gd name="connsiteX0" fmla="*/ 349046 w 781069"/>
                <a:gd name="connsiteY0" fmla="*/ 13327 h 977890"/>
                <a:gd name="connsiteX1" fmla="*/ 570624 w 781069"/>
                <a:gd name="connsiteY1" fmla="*/ 757116 h 977890"/>
                <a:gd name="connsiteX2" fmla="*/ 519025 w 781069"/>
                <a:gd name="connsiteY2" fmla="*/ 975705 h 977890"/>
                <a:gd name="connsiteX3" fmla="*/ 0 w 781069"/>
                <a:gd name="connsiteY3" fmla="*/ 977890 h 977890"/>
                <a:gd name="connsiteX4" fmla="*/ 1663 w 781069"/>
                <a:gd name="connsiteY4" fmla="*/ 0 h 977890"/>
                <a:gd name="connsiteX0" fmla="*/ 2107021 w 2107021"/>
                <a:gd name="connsiteY0" fmla="*/ 0 h 2555057"/>
                <a:gd name="connsiteX1" fmla="*/ 570624 w 2107021"/>
                <a:gd name="connsiteY1" fmla="*/ 2293086 h 2555057"/>
                <a:gd name="connsiteX2" fmla="*/ 519025 w 2107021"/>
                <a:gd name="connsiteY2" fmla="*/ 2511675 h 2555057"/>
                <a:gd name="connsiteX3" fmla="*/ 0 w 2107021"/>
                <a:gd name="connsiteY3" fmla="*/ 2513860 h 2555057"/>
                <a:gd name="connsiteX4" fmla="*/ 1663 w 2107021"/>
                <a:gd name="connsiteY4" fmla="*/ 1535970 h 2555057"/>
                <a:gd name="connsiteX0" fmla="*/ 2107021 w 2107021"/>
                <a:gd name="connsiteY0" fmla="*/ 0 h 2513860"/>
                <a:gd name="connsiteX1" fmla="*/ 570624 w 2107021"/>
                <a:gd name="connsiteY1" fmla="*/ 2293086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570624 w 2107021"/>
                <a:gd name="connsiteY1" fmla="*/ 2293086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1403787 w 2107021"/>
                <a:gd name="connsiteY1" fmla="*/ 960357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4" fmla="*/ 1663 w 2107021"/>
                <a:gd name="connsiteY4" fmla="*/ 1535970 h 2513860"/>
                <a:gd name="connsiteX0" fmla="*/ 2107021 w 2107021"/>
                <a:gd name="connsiteY0" fmla="*/ 0 h 2513860"/>
                <a:gd name="connsiteX1" fmla="*/ 1403787 w 2107021"/>
                <a:gd name="connsiteY1" fmla="*/ 960357 h 2513860"/>
                <a:gd name="connsiteX2" fmla="*/ 952270 w 2107021"/>
                <a:gd name="connsiteY2" fmla="*/ 1395514 h 2513860"/>
                <a:gd name="connsiteX3" fmla="*/ 0 w 2107021"/>
                <a:gd name="connsiteY3" fmla="*/ 2513860 h 2513860"/>
                <a:gd name="connsiteX0" fmla="*/ 1154751 w 1154751"/>
                <a:gd name="connsiteY0" fmla="*/ 0 h 1395514"/>
                <a:gd name="connsiteX1" fmla="*/ 451517 w 1154751"/>
                <a:gd name="connsiteY1" fmla="*/ 960357 h 1395514"/>
                <a:gd name="connsiteX2" fmla="*/ 0 w 1154751"/>
                <a:gd name="connsiteY2" fmla="*/ 1395514 h 1395514"/>
                <a:gd name="connsiteX0" fmla="*/ 2187874 w 2187874"/>
                <a:gd name="connsiteY0" fmla="*/ 0 h 2295106"/>
                <a:gd name="connsiteX1" fmla="*/ 1484640 w 2187874"/>
                <a:gd name="connsiteY1" fmla="*/ 960357 h 2295106"/>
                <a:gd name="connsiteX2" fmla="*/ 0 w 2187874"/>
                <a:gd name="connsiteY2" fmla="*/ 2295106 h 2295106"/>
                <a:gd name="connsiteX0" fmla="*/ 2187874 w 2187874"/>
                <a:gd name="connsiteY0" fmla="*/ 0 h 2295465"/>
                <a:gd name="connsiteX1" fmla="*/ 1484640 w 2187874"/>
                <a:gd name="connsiteY1" fmla="*/ 960357 h 2295465"/>
                <a:gd name="connsiteX2" fmla="*/ 0 w 2187874"/>
                <a:gd name="connsiteY2" fmla="*/ 2295106 h 2295465"/>
                <a:gd name="connsiteX0" fmla="*/ 2187874 w 2187982"/>
                <a:gd name="connsiteY0" fmla="*/ 0 h 2295466"/>
                <a:gd name="connsiteX1" fmla="*/ 1484640 w 2187982"/>
                <a:gd name="connsiteY1" fmla="*/ 960357 h 2295466"/>
                <a:gd name="connsiteX2" fmla="*/ 0 w 2187982"/>
                <a:gd name="connsiteY2" fmla="*/ 2295106 h 2295466"/>
                <a:gd name="connsiteX0" fmla="*/ 2187874 w 2187952"/>
                <a:gd name="connsiteY0" fmla="*/ 0 h 2295943"/>
                <a:gd name="connsiteX1" fmla="*/ 1351334 w 2187952"/>
                <a:gd name="connsiteY1" fmla="*/ 1526766 h 2295943"/>
                <a:gd name="connsiteX2" fmla="*/ 0 w 2187952"/>
                <a:gd name="connsiteY2" fmla="*/ 2295106 h 2295943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187874 w 2187874"/>
                <a:gd name="connsiteY0" fmla="*/ 0 h 2295106"/>
                <a:gd name="connsiteX1" fmla="*/ 0 w 2187874"/>
                <a:gd name="connsiteY1" fmla="*/ 2295106 h 2295106"/>
                <a:gd name="connsiteX0" fmla="*/ 2281605 w 2281605"/>
                <a:gd name="connsiteY0" fmla="*/ 0 h 2157668"/>
                <a:gd name="connsiteX1" fmla="*/ 0 w 2281605"/>
                <a:gd name="connsiteY1" fmla="*/ 2157668 h 2157668"/>
                <a:gd name="connsiteX0" fmla="*/ 2286225 w 2286225"/>
                <a:gd name="connsiteY0" fmla="*/ 0 h 369997"/>
                <a:gd name="connsiteX1" fmla="*/ 0 w 2286225"/>
                <a:gd name="connsiteY1" fmla="*/ 315 h 369997"/>
                <a:gd name="connsiteX0" fmla="*/ 2286225 w 2286225"/>
                <a:gd name="connsiteY0" fmla="*/ 0 h 3535"/>
                <a:gd name="connsiteX1" fmla="*/ 0 w 2286225"/>
                <a:gd name="connsiteY1" fmla="*/ 315 h 3535"/>
                <a:gd name="connsiteX0" fmla="*/ 10000 w 10000"/>
                <a:gd name="connsiteY0" fmla="*/ 4965 h 10824"/>
                <a:gd name="connsiteX1" fmla="*/ 0 w 10000"/>
                <a:gd name="connsiteY1" fmla="*/ 5856 h 10824"/>
                <a:gd name="connsiteX0" fmla="*/ 10439 w 10439"/>
                <a:gd name="connsiteY0" fmla="*/ 45652 h 51511"/>
                <a:gd name="connsiteX1" fmla="*/ 439 w 10439"/>
                <a:gd name="connsiteY1" fmla="*/ 46543 h 51511"/>
                <a:gd name="connsiteX2" fmla="*/ 1810 w 10439"/>
                <a:gd name="connsiteY2" fmla="*/ 0 h 51511"/>
                <a:gd name="connsiteX0" fmla="*/ 10506 w 10506"/>
                <a:gd name="connsiteY0" fmla="*/ 45652 h 852596"/>
                <a:gd name="connsiteX1" fmla="*/ 506 w 10506"/>
                <a:gd name="connsiteY1" fmla="*/ 46543 h 852596"/>
                <a:gd name="connsiteX2" fmla="*/ 1877 w 10506"/>
                <a:gd name="connsiteY2" fmla="*/ 0 h 852596"/>
                <a:gd name="connsiteX0" fmla="*/ 10657 w 10657"/>
                <a:gd name="connsiteY0" fmla="*/ 4969 h 1599840"/>
                <a:gd name="connsiteX1" fmla="*/ 657 w 10657"/>
                <a:gd name="connsiteY1" fmla="*/ 5860 h 1599840"/>
                <a:gd name="connsiteX2" fmla="*/ 1280 w 10657"/>
                <a:gd name="connsiteY2" fmla="*/ 948943 h 1599840"/>
                <a:gd name="connsiteX0" fmla="*/ 10657 w 10657"/>
                <a:gd name="connsiteY0" fmla="*/ 77119 h 1671990"/>
                <a:gd name="connsiteX1" fmla="*/ 2210 w 10657"/>
                <a:gd name="connsiteY1" fmla="*/ 55025 h 1671990"/>
                <a:gd name="connsiteX2" fmla="*/ 657 w 10657"/>
                <a:gd name="connsiteY2" fmla="*/ 78010 h 1671990"/>
                <a:gd name="connsiteX3" fmla="*/ 1280 w 10657"/>
                <a:gd name="connsiteY3" fmla="*/ 1021093 h 1671990"/>
                <a:gd name="connsiteX0" fmla="*/ 10657 w 10657"/>
                <a:gd name="connsiteY0" fmla="*/ 776095 h 2370966"/>
                <a:gd name="connsiteX1" fmla="*/ 2493 w 10657"/>
                <a:gd name="connsiteY1" fmla="*/ 0 h 2370966"/>
                <a:gd name="connsiteX2" fmla="*/ 657 w 10657"/>
                <a:gd name="connsiteY2" fmla="*/ 776986 h 2370966"/>
                <a:gd name="connsiteX3" fmla="*/ 1280 w 10657"/>
                <a:gd name="connsiteY3" fmla="*/ 1720069 h 2370966"/>
                <a:gd name="connsiteX0" fmla="*/ 10657 w 10657"/>
                <a:gd name="connsiteY0" fmla="*/ 806771 h 2401642"/>
                <a:gd name="connsiteX1" fmla="*/ 4837 w 10657"/>
                <a:gd name="connsiteY1" fmla="*/ 219180 h 2401642"/>
                <a:gd name="connsiteX2" fmla="*/ 2493 w 10657"/>
                <a:gd name="connsiteY2" fmla="*/ 30676 h 2401642"/>
                <a:gd name="connsiteX3" fmla="*/ 657 w 10657"/>
                <a:gd name="connsiteY3" fmla="*/ 807662 h 2401642"/>
                <a:gd name="connsiteX4" fmla="*/ 1280 w 10657"/>
                <a:gd name="connsiteY4" fmla="*/ 1750745 h 2401642"/>
                <a:gd name="connsiteX0" fmla="*/ 10657 w 10657"/>
                <a:gd name="connsiteY0" fmla="*/ 784949 h 2379820"/>
                <a:gd name="connsiteX1" fmla="*/ 4413 w 10657"/>
                <a:gd name="connsiteY1" fmla="*/ 786421 h 2379820"/>
                <a:gd name="connsiteX2" fmla="*/ 2493 w 10657"/>
                <a:gd name="connsiteY2" fmla="*/ 8854 h 2379820"/>
                <a:gd name="connsiteX3" fmla="*/ 657 w 10657"/>
                <a:gd name="connsiteY3" fmla="*/ 785840 h 2379820"/>
                <a:gd name="connsiteX4" fmla="*/ 1280 w 10657"/>
                <a:gd name="connsiteY4" fmla="*/ 1728923 h 2379820"/>
                <a:gd name="connsiteX0" fmla="*/ 10657 w 10657"/>
                <a:gd name="connsiteY0" fmla="*/ 785034 h 2379905"/>
                <a:gd name="connsiteX1" fmla="*/ 6252 w 10657"/>
                <a:gd name="connsiteY1" fmla="*/ 833631 h 2379905"/>
                <a:gd name="connsiteX2" fmla="*/ 4413 w 10657"/>
                <a:gd name="connsiteY2" fmla="*/ 786506 h 2379905"/>
                <a:gd name="connsiteX3" fmla="*/ 2493 w 10657"/>
                <a:gd name="connsiteY3" fmla="*/ 8939 h 2379905"/>
                <a:gd name="connsiteX4" fmla="*/ 657 w 10657"/>
                <a:gd name="connsiteY4" fmla="*/ 785925 h 2379905"/>
                <a:gd name="connsiteX5" fmla="*/ 1280 w 10657"/>
                <a:gd name="connsiteY5" fmla="*/ 1729008 h 2379905"/>
                <a:gd name="connsiteX0" fmla="*/ 10657 w 10657"/>
                <a:gd name="connsiteY0" fmla="*/ 785038 h 2379909"/>
                <a:gd name="connsiteX1" fmla="*/ 7788 w 10657"/>
                <a:gd name="connsiteY1" fmla="*/ 810073 h 2379909"/>
                <a:gd name="connsiteX2" fmla="*/ 6252 w 10657"/>
                <a:gd name="connsiteY2" fmla="*/ 833635 h 2379909"/>
                <a:gd name="connsiteX3" fmla="*/ 4413 w 10657"/>
                <a:gd name="connsiteY3" fmla="*/ 786510 h 2379909"/>
                <a:gd name="connsiteX4" fmla="*/ 2493 w 10657"/>
                <a:gd name="connsiteY4" fmla="*/ 8943 h 2379909"/>
                <a:gd name="connsiteX5" fmla="*/ 657 w 10657"/>
                <a:gd name="connsiteY5" fmla="*/ 785929 h 2379909"/>
                <a:gd name="connsiteX6" fmla="*/ 1280 w 10657"/>
                <a:gd name="connsiteY6" fmla="*/ 1729012 h 2379909"/>
                <a:gd name="connsiteX0" fmla="*/ 10657 w 10657"/>
                <a:gd name="connsiteY0" fmla="*/ 785038 h 2379909"/>
                <a:gd name="connsiteX1" fmla="*/ 8980 w 10657"/>
                <a:gd name="connsiteY1" fmla="*/ 786514 h 2379909"/>
                <a:gd name="connsiteX2" fmla="*/ 7788 w 10657"/>
                <a:gd name="connsiteY2" fmla="*/ 810073 h 2379909"/>
                <a:gd name="connsiteX3" fmla="*/ 6252 w 10657"/>
                <a:gd name="connsiteY3" fmla="*/ 833635 h 2379909"/>
                <a:gd name="connsiteX4" fmla="*/ 4413 w 10657"/>
                <a:gd name="connsiteY4" fmla="*/ 786510 h 2379909"/>
                <a:gd name="connsiteX5" fmla="*/ 2493 w 10657"/>
                <a:gd name="connsiteY5" fmla="*/ 8943 h 2379909"/>
                <a:gd name="connsiteX6" fmla="*/ 657 w 10657"/>
                <a:gd name="connsiteY6" fmla="*/ 785929 h 2379909"/>
                <a:gd name="connsiteX7" fmla="*/ 1280 w 10657"/>
                <a:gd name="connsiteY7" fmla="*/ 1729012 h 2379909"/>
                <a:gd name="connsiteX0" fmla="*/ 15988 w 15988"/>
                <a:gd name="connsiteY0" fmla="*/ 8975855 h 9052345"/>
                <a:gd name="connsiteX1" fmla="*/ 14311 w 15988"/>
                <a:gd name="connsiteY1" fmla="*/ 8977331 h 9052345"/>
                <a:gd name="connsiteX2" fmla="*/ 13119 w 15988"/>
                <a:gd name="connsiteY2" fmla="*/ 9000890 h 9052345"/>
                <a:gd name="connsiteX3" fmla="*/ 11583 w 15988"/>
                <a:gd name="connsiteY3" fmla="*/ 9024452 h 9052345"/>
                <a:gd name="connsiteX4" fmla="*/ 9744 w 15988"/>
                <a:gd name="connsiteY4" fmla="*/ 8977327 h 9052345"/>
                <a:gd name="connsiteX5" fmla="*/ 7824 w 15988"/>
                <a:gd name="connsiteY5" fmla="*/ 8199760 h 9052345"/>
                <a:gd name="connsiteX6" fmla="*/ 5988 w 15988"/>
                <a:gd name="connsiteY6" fmla="*/ 8976746 h 9052345"/>
                <a:gd name="connsiteX7" fmla="*/ 84 w 15988"/>
                <a:gd name="connsiteY7" fmla="*/ 0 h 9052345"/>
                <a:gd name="connsiteX0" fmla="*/ 16315 w 16315"/>
                <a:gd name="connsiteY0" fmla="*/ 8975855 h 9052345"/>
                <a:gd name="connsiteX1" fmla="*/ 14638 w 16315"/>
                <a:gd name="connsiteY1" fmla="*/ 8977331 h 9052345"/>
                <a:gd name="connsiteX2" fmla="*/ 13446 w 16315"/>
                <a:gd name="connsiteY2" fmla="*/ 9000890 h 9052345"/>
                <a:gd name="connsiteX3" fmla="*/ 11910 w 16315"/>
                <a:gd name="connsiteY3" fmla="*/ 9024452 h 9052345"/>
                <a:gd name="connsiteX4" fmla="*/ 10071 w 16315"/>
                <a:gd name="connsiteY4" fmla="*/ 8977327 h 9052345"/>
                <a:gd name="connsiteX5" fmla="*/ 8151 w 16315"/>
                <a:gd name="connsiteY5" fmla="*/ 8199760 h 9052345"/>
                <a:gd name="connsiteX6" fmla="*/ 1445 w 16315"/>
                <a:gd name="connsiteY6" fmla="*/ 22980 h 9052345"/>
                <a:gd name="connsiteX7" fmla="*/ 411 w 16315"/>
                <a:gd name="connsiteY7" fmla="*/ 0 h 9052345"/>
                <a:gd name="connsiteX0" fmla="*/ 16315 w 16315"/>
                <a:gd name="connsiteY0" fmla="*/ 9542113 h 9618603"/>
                <a:gd name="connsiteX1" fmla="*/ 14638 w 16315"/>
                <a:gd name="connsiteY1" fmla="*/ 9543589 h 9618603"/>
                <a:gd name="connsiteX2" fmla="*/ 13446 w 16315"/>
                <a:gd name="connsiteY2" fmla="*/ 9567148 h 9618603"/>
                <a:gd name="connsiteX3" fmla="*/ 11910 w 16315"/>
                <a:gd name="connsiteY3" fmla="*/ 9590710 h 9618603"/>
                <a:gd name="connsiteX4" fmla="*/ 10071 w 16315"/>
                <a:gd name="connsiteY4" fmla="*/ 9543585 h 9618603"/>
                <a:gd name="connsiteX5" fmla="*/ 2533 w 16315"/>
                <a:gd name="connsiteY5" fmla="*/ 753 h 9618603"/>
                <a:gd name="connsiteX6" fmla="*/ 1445 w 16315"/>
                <a:gd name="connsiteY6" fmla="*/ 589238 h 9618603"/>
                <a:gd name="connsiteX7" fmla="*/ 411 w 16315"/>
                <a:gd name="connsiteY7" fmla="*/ 566258 h 9618603"/>
                <a:gd name="connsiteX0" fmla="*/ 16315 w 16315"/>
                <a:gd name="connsiteY0" fmla="*/ 9547011 h 9596120"/>
                <a:gd name="connsiteX1" fmla="*/ 14638 w 16315"/>
                <a:gd name="connsiteY1" fmla="*/ 9548487 h 9596120"/>
                <a:gd name="connsiteX2" fmla="*/ 13446 w 16315"/>
                <a:gd name="connsiteY2" fmla="*/ 9572046 h 9596120"/>
                <a:gd name="connsiteX3" fmla="*/ 11910 w 16315"/>
                <a:gd name="connsiteY3" fmla="*/ 9595608 h 9596120"/>
                <a:gd name="connsiteX4" fmla="*/ 3645 w 16315"/>
                <a:gd name="connsiteY4" fmla="*/ 1254470 h 9596120"/>
                <a:gd name="connsiteX5" fmla="*/ 2533 w 16315"/>
                <a:gd name="connsiteY5" fmla="*/ 5651 h 9596120"/>
                <a:gd name="connsiteX6" fmla="*/ 1445 w 16315"/>
                <a:gd name="connsiteY6" fmla="*/ 594136 h 9596120"/>
                <a:gd name="connsiteX7" fmla="*/ 411 w 16315"/>
                <a:gd name="connsiteY7" fmla="*/ 571156 h 9596120"/>
                <a:gd name="connsiteX0" fmla="*/ 16315 w 16315"/>
                <a:gd name="connsiteY0" fmla="*/ 9564926 h 9589964"/>
                <a:gd name="connsiteX1" fmla="*/ 14638 w 16315"/>
                <a:gd name="connsiteY1" fmla="*/ 9566402 h 9589964"/>
                <a:gd name="connsiteX2" fmla="*/ 13446 w 16315"/>
                <a:gd name="connsiteY2" fmla="*/ 9589961 h 9589964"/>
                <a:gd name="connsiteX3" fmla="*/ 4757 w 16315"/>
                <a:gd name="connsiteY3" fmla="*/ 7 h 9589964"/>
                <a:gd name="connsiteX4" fmla="*/ 3645 w 16315"/>
                <a:gd name="connsiteY4" fmla="*/ 1272385 h 9589964"/>
                <a:gd name="connsiteX5" fmla="*/ 2533 w 16315"/>
                <a:gd name="connsiteY5" fmla="*/ 23566 h 9589964"/>
                <a:gd name="connsiteX6" fmla="*/ 1445 w 16315"/>
                <a:gd name="connsiteY6" fmla="*/ 612051 h 9589964"/>
                <a:gd name="connsiteX7" fmla="*/ 411 w 16315"/>
                <a:gd name="connsiteY7" fmla="*/ 589071 h 9589964"/>
                <a:gd name="connsiteX0" fmla="*/ 16315 w 16315"/>
                <a:gd name="connsiteY0" fmla="*/ 9564926 h 9566401"/>
                <a:gd name="connsiteX1" fmla="*/ 14638 w 16315"/>
                <a:gd name="connsiteY1" fmla="*/ 9566402 h 9566401"/>
                <a:gd name="connsiteX2" fmla="*/ 5767 w 16315"/>
                <a:gd name="connsiteY2" fmla="*/ 1225259 h 9566401"/>
                <a:gd name="connsiteX3" fmla="*/ 4757 w 16315"/>
                <a:gd name="connsiteY3" fmla="*/ 7 h 9566401"/>
                <a:gd name="connsiteX4" fmla="*/ 3645 w 16315"/>
                <a:gd name="connsiteY4" fmla="*/ 1272385 h 9566401"/>
                <a:gd name="connsiteX5" fmla="*/ 2533 w 16315"/>
                <a:gd name="connsiteY5" fmla="*/ 23566 h 9566401"/>
                <a:gd name="connsiteX6" fmla="*/ 1445 w 16315"/>
                <a:gd name="connsiteY6" fmla="*/ 612051 h 9566401"/>
                <a:gd name="connsiteX7" fmla="*/ 411 w 16315"/>
                <a:gd name="connsiteY7" fmla="*/ 589071 h 9566401"/>
                <a:gd name="connsiteX0" fmla="*/ 16315 w 16315"/>
                <a:gd name="connsiteY0" fmla="*/ 9564926 h 9564924"/>
                <a:gd name="connsiteX1" fmla="*/ 6858 w 16315"/>
                <a:gd name="connsiteY1" fmla="*/ 11 h 9564924"/>
                <a:gd name="connsiteX2" fmla="*/ 5767 w 16315"/>
                <a:gd name="connsiteY2" fmla="*/ 1225259 h 9564924"/>
                <a:gd name="connsiteX3" fmla="*/ 4757 w 16315"/>
                <a:gd name="connsiteY3" fmla="*/ 7 h 9564924"/>
                <a:gd name="connsiteX4" fmla="*/ 3645 w 16315"/>
                <a:gd name="connsiteY4" fmla="*/ 1272385 h 9564924"/>
                <a:gd name="connsiteX5" fmla="*/ 2533 w 16315"/>
                <a:gd name="connsiteY5" fmla="*/ 23566 h 9564924"/>
                <a:gd name="connsiteX6" fmla="*/ 1445 w 16315"/>
                <a:gd name="connsiteY6" fmla="*/ 612051 h 9564924"/>
                <a:gd name="connsiteX7" fmla="*/ 411 w 16315"/>
                <a:gd name="connsiteY7" fmla="*/ 589071 h 9564924"/>
                <a:gd name="connsiteX0" fmla="*/ 7909 w 7909"/>
                <a:gd name="connsiteY0" fmla="*/ 1247352 h 1435448"/>
                <a:gd name="connsiteX1" fmla="*/ 6858 w 7909"/>
                <a:gd name="connsiteY1" fmla="*/ 11 h 1435448"/>
                <a:gd name="connsiteX2" fmla="*/ 5767 w 7909"/>
                <a:gd name="connsiteY2" fmla="*/ 1225259 h 1435448"/>
                <a:gd name="connsiteX3" fmla="*/ 4757 w 7909"/>
                <a:gd name="connsiteY3" fmla="*/ 7 h 1435448"/>
                <a:gd name="connsiteX4" fmla="*/ 3645 w 7909"/>
                <a:gd name="connsiteY4" fmla="*/ 1272385 h 1435448"/>
                <a:gd name="connsiteX5" fmla="*/ 2533 w 7909"/>
                <a:gd name="connsiteY5" fmla="*/ 23566 h 1435448"/>
                <a:gd name="connsiteX6" fmla="*/ 1445 w 7909"/>
                <a:gd name="connsiteY6" fmla="*/ 612051 h 1435448"/>
                <a:gd name="connsiteX7" fmla="*/ 411 w 7909"/>
                <a:gd name="connsiteY7" fmla="*/ 589071 h 1435448"/>
                <a:gd name="connsiteX0" fmla="*/ 9480 w 9480"/>
                <a:gd name="connsiteY0" fmla="*/ 8690 h 8929"/>
                <a:gd name="connsiteX1" fmla="*/ 8151 w 9480"/>
                <a:gd name="connsiteY1" fmla="*/ 0 h 8929"/>
                <a:gd name="connsiteX2" fmla="*/ 6772 w 9480"/>
                <a:gd name="connsiteY2" fmla="*/ 8536 h 8929"/>
                <a:gd name="connsiteX3" fmla="*/ 5495 w 9480"/>
                <a:gd name="connsiteY3" fmla="*/ 0 h 8929"/>
                <a:gd name="connsiteX4" fmla="*/ 4089 w 9480"/>
                <a:gd name="connsiteY4" fmla="*/ 8864 h 8929"/>
                <a:gd name="connsiteX5" fmla="*/ 2683 w 9480"/>
                <a:gd name="connsiteY5" fmla="*/ 164 h 8929"/>
                <a:gd name="connsiteX6" fmla="*/ 1307 w 9480"/>
                <a:gd name="connsiteY6" fmla="*/ 4264 h 8929"/>
                <a:gd name="connsiteX7" fmla="*/ 0 w 9480"/>
                <a:gd name="connsiteY7" fmla="*/ 4104 h 8929"/>
                <a:gd name="connsiteX0" fmla="*/ 9973 w 9973"/>
                <a:gd name="connsiteY0" fmla="*/ 9732 h 10000"/>
                <a:gd name="connsiteX1" fmla="*/ 8571 w 9973"/>
                <a:gd name="connsiteY1" fmla="*/ 0 h 10000"/>
                <a:gd name="connsiteX2" fmla="*/ 7116 w 9973"/>
                <a:gd name="connsiteY2" fmla="*/ 9560 h 10000"/>
                <a:gd name="connsiteX3" fmla="*/ 5769 w 9973"/>
                <a:gd name="connsiteY3" fmla="*/ 0 h 10000"/>
                <a:gd name="connsiteX4" fmla="*/ 4286 w 9973"/>
                <a:gd name="connsiteY4" fmla="*/ 9927 h 10000"/>
                <a:gd name="connsiteX5" fmla="*/ 2803 w 9973"/>
                <a:gd name="connsiteY5" fmla="*/ 184 h 10000"/>
                <a:gd name="connsiteX6" fmla="*/ 1352 w 9973"/>
                <a:gd name="connsiteY6" fmla="*/ 4775 h 10000"/>
                <a:gd name="connsiteX7" fmla="*/ 0 w 9973"/>
                <a:gd name="connsiteY7" fmla="*/ 5148 h 10000"/>
                <a:gd name="connsiteX0" fmla="*/ 10000 w 10000"/>
                <a:gd name="connsiteY0" fmla="*/ 9732 h 10000"/>
                <a:gd name="connsiteX1" fmla="*/ 8594 w 10000"/>
                <a:gd name="connsiteY1" fmla="*/ 0 h 10000"/>
                <a:gd name="connsiteX2" fmla="*/ 7135 w 10000"/>
                <a:gd name="connsiteY2" fmla="*/ 9560 h 10000"/>
                <a:gd name="connsiteX3" fmla="*/ 5785 w 10000"/>
                <a:gd name="connsiteY3" fmla="*/ 0 h 10000"/>
                <a:gd name="connsiteX4" fmla="*/ 4298 w 10000"/>
                <a:gd name="connsiteY4" fmla="*/ 9927 h 10000"/>
                <a:gd name="connsiteX5" fmla="*/ 2811 w 10000"/>
                <a:gd name="connsiteY5" fmla="*/ 184 h 10000"/>
                <a:gd name="connsiteX6" fmla="*/ 1356 w 10000"/>
                <a:gd name="connsiteY6" fmla="*/ 4775 h 10000"/>
                <a:gd name="connsiteX7" fmla="*/ 0 w 10000"/>
                <a:gd name="connsiteY7" fmla="*/ 5148 h 10000"/>
                <a:gd name="connsiteX0" fmla="*/ 10878 w 10878"/>
                <a:gd name="connsiteY0" fmla="*/ 9732 h 10000"/>
                <a:gd name="connsiteX1" fmla="*/ 9472 w 10878"/>
                <a:gd name="connsiteY1" fmla="*/ 0 h 10000"/>
                <a:gd name="connsiteX2" fmla="*/ 8013 w 10878"/>
                <a:gd name="connsiteY2" fmla="*/ 9560 h 10000"/>
                <a:gd name="connsiteX3" fmla="*/ 6663 w 10878"/>
                <a:gd name="connsiteY3" fmla="*/ 0 h 10000"/>
                <a:gd name="connsiteX4" fmla="*/ 5176 w 10878"/>
                <a:gd name="connsiteY4" fmla="*/ 9927 h 10000"/>
                <a:gd name="connsiteX5" fmla="*/ 3689 w 10878"/>
                <a:gd name="connsiteY5" fmla="*/ 184 h 10000"/>
                <a:gd name="connsiteX6" fmla="*/ 2234 w 10878"/>
                <a:gd name="connsiteY6" fmla="*/ 4775 h 10000"/>
                <a:gd name="connsiteX7" fmla="*/ 0 w 10878"/>
                <a:gd name="connsiteY7" fmla="*/ 5883 h 10000"/>
                <a:gd name="connsiteX0" fmla="*/ 10878 w 10878"/>
                <a:gd name="connsiteY0" fmla="*/ 9732 h 10000"/>
                <a:gd name="connsiteX1" fmla="*/ 9472 w 10878"/>
                <a:gd name="connsiteY1" fmla="*/ 0 h 10000"/>
                <a:gd name="connsiteX2" fmla="*/ 8013 w 10878"/>
                <a:gd name="connsiteY2" fmla="*/ 9560 h 10000"/>
                <a:gd name="connsiteX3" fmla="*/ 6663 w 10878"/>
                <a:gd name="connsiteY3" fmla="*/ 0 h 10000"/>
                <a:gd name="connsiteX4" fmla="*/ 5176 w 10878"/>
                <a:gd name="connsiteY4" fmla="*/ 9927 h 10000"/>
                <a:gd name="connsiteX5" fmla="*/ 3689 w 10878"/>
                <a:gd name="connsiteY5" fmla="*/ 184 h 10000"/>
                <a:gd name="connsiteX6" fmla="*/ 2234 w 10878"/>
                <a:gd name="connsiteY6" fmla="*/ 4775 h 10000"/>
                <a:gd name="connsiteX7" fmla="*/ 0 w 1087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3689 w 15188"/>
                <a:gd name="connsiteY5" fmla="*/ 184 h 10000"/>
                <a:gd name="connsiteX6" fmla="*/ 2234 w 15188"/>
                <a:gd name="connsiteY6" fmla="*/ 4775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3689 w 15188"/>
                <a:gd name="connsiteY5" fmla="*/ 184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9472 w 15188"/>
                <a:gd name="connsiteY1" fmla="*/ 0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12350 w 15188"/>
                <a:gd name="connsiteY1" fmla="*/ 184 h 10000"/>
                <a:gd name="connsiteX2" fmla="*/ 8013 w 15188"/>
                <a:gd name="connsiteY2" fmla="*/ 9560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000"/>
                <a:gd name="connsiteX1" fmla="*/ 12350 w 15188"/>
                <a:gd name="connsiteY1" fmla="*/ 184 h 10000"/>
                <a:gd name="connsiteX2" fmla="*/ 9445 w 15188"/>
                <a:gd name="connsiteY2" fmla="*/ 9836 h 10000"/>
                <a:gd name="connsiteX3" fmla="*/ 6663 w 15188"/>
                <a:gd name="connsiteY3" fmla="*/ 0 h 10000"/>
                <a:gd name="connsiteX4" fmla="*/ 5176 w 15188"/>
                <a:gd name="connsiteY4" fmla="*/ 9927 h 10000"/>
                <a:gd name="connsiteX5" fmla="*/ 5756 w 15188"/>
                <a:gd name="connsiteY5" fmla="*/ 92 h 10000"/>
                <a:gd name="connsiteX6" fmla="*/ 3788 w 15188"/>
                <a:gd name="connsiteY6" fmla="*/ 5143 h 10000"/>
                <a:gd name="connsiteX7" fmla="*/ 0 w 15188"/>
                <a:gd name="connsiteY7" fmla="*/ 5883 h 10000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5756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5188 w 15188"/>
                <a:gd name="connsiteY0" fmla="*/ 9916 h 10112"/>
                <a:gd name="connsiteX1" fmla="*/ 12350 w 15188"/>
                <a:gd name="connsiteY1" fmla="*/ 184 h 10112"/>
                <a:gd name="connsiteX2" fmla="*/ 9472 w 15188"/>
                <a:gd name="connsiteY2" fmla="*/ 10112 h 10112"/>
                <a:gd name="connsiteX3" fmla="*/ 6663 w 15188"/>
                <a:gd name="connsiteY3" fmla="*/ 0 h 10112"/>
                <a:gd name="connsiteX4" fmla="*/ 5176 w 15188"/>
                <a:gd name="connsiteY4" fmla="*/ 9927 h 10112"/>
                <a:gd name="connsiteX5" fmla="*/ 3783 w 15188"/>
                <a:gd name="connsiteY5" fmla="*/ 92 h 10112"/>
                <a:gd name="connsiteX6" fmla="*/ 3788 w 15188"/>
                <a:gd name="connsiteY6" fmla="*/ 5143 h 10112"/>
                <a:gd name="connsiteX7" fmla="*/ 0 w 15188"/>
                <a:gd name="connsiteY7" fmla="*/ 5883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5869 w 17269"/>
                <a:gd name="connsiteY6" fmla="*/ 5143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4369 w 17269"/>
                <a:gd name="connsiteY6" fmla="*/ 5419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5864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7257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5798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6 h 10112"/>
                <a:gd name="connsiteX1" fmla="*/ 14431 w 17269"/>
                <a:gd name="connsiteY1" fmla="*/ 184 h 10112"/>
                <a:gd name="connsiteX2" fmla="*/ 11553 w 17269"/>
                <a:gd name="connsiteY2" fmla="*/ 10112 h 10112"/>
                <a:gd name="connsiteX3" fmla="*/ 8744 w 17269"/>
                <a:gd name="connsiteY3" fmla="*/ 0 h 10112"/>
                <a:gd name="connsiteX4" fmla="*/ 5798 w 17269"/>
                <a:gd name="connsiteY4" fmla="*/ 9927 h 10112"/>
                <a:gd name="connsiteX5" fmla="*/ 4418 w 17269"/>
                <a:gd name="connsiteY5" fmla="*/ 92 h 10112"/>
                <a:gd name="connsiteX6" fmla="*/ 3031 w 17269"/>
                <a:gd name="connsiteY6" fmla="*/ 5511 h 10112"/>
                <a:gd name="connsiteX7" fmla="*/ 0 w 17269"/>
                <a:gd name="connsiteY7" fmla="*/ 5607 h 10112"/>
                <a:gd name="connsiteX0" fmla="*/ 17269 w 17269"/>
                <a:gd name="connsiteY0" fmla="*/ 9919 h 10115"/>
                <a:gd name="connsiteX1" fmla="*/ 14431 w 17269"/>
                <a:gd name="connsiteY1" fmla="*/ 187 h 10115"/>
                <a:gd name="connsiteX2" fmla="*/ 11553 w 17269"/>
                <a:gd name="connsiteY2" fmla="*/ 10115 h 10115"/>
                <a:gd name="connsiteX3" fmla="*/ 8744 w 17269"/>
                <a:gd name="connsiteY3" fmla="*/ 3 h 10115"/>
                <a:gd name="connsiteX4" fmla="*/ 5798 w 17269"/>
                <a:gd name="connsiteY4" fmla="*/ 9930 h 10115"/>
                <a:gd name="connsiteX5" fmla="*/ 2999 w 17269"/>
                <a:gd name="connsiteY5" fmla="*/ 3 h 10115"/>
                <a:gd name="connsiteX6" fmla="*/ 3031 w 17269"/>
                <a:gd name="connsiteY6" fmla="*/ 5514 h 10115"/>
                <a:gd name="connsiteX7" fmla="*/ 0 w 17269"/>
                <a:gd name="connsiteY7" fmla="*/ 5610 h 10115"/>
                <a:gd name="connsiteX0" fmla="*/ 17269 w 17269"/>
                <a:gd name="connsiteY0" fmla="*/ 9919 h 10115"/>
                <a:gd name="connsiteX1" fmla="*/ 14431 w 17269"/>
                <a:gd name="connsiteY1" fmla="*/ 187 h 10115"/>
                <a:gd name="connsiteX2" fmla="*/ 11553 w 17269"/>
                <a:gd name="connsiteY2" fmla="*/ 10115 h 10115"/>
                <a:gd name="connsiteX3" fmla="*/ 8744 w 17269"/>
                <a:gd name="connsiteY3" fmla="*/ 3 h 10115"/>
                <a:gd name="connsiteX4" fmla="*/ 5798 w 17269"/>
                <a:gd name="connsiteY4" fmla="*/ 9930 h 10115"/>
                <a:gd name="connsiteX5" fmla="*/ 2999 w 17269"/>
                <a:gd name="connsiteY5" fmla="*/ 3 h 10115"/>
                <a:gd name="connsiteX6" fmla="*/ 1585 w 17269"/>
                <a:gd name="connsiteY6" fmla="*/ 5698 h 10115"/>
                <a:gd name="connsiteX7" fmla="*/ 0 w 17269"/>
                <a:gd name="connsiteY7" fmla="*/ 5610 h 10115"/>
                <a:gd name="connsiteX0" fmla="*/ 20025 w 20025"/>
                <a:gd name="connsiteY0" fmla="*/ 9919 h 10115"/>
                <a:gd name="connsiteX1" fmla="*/ 17187 w 20025"/>
                <a:gd name="connsiteY1" fmla="*/ 187 h 10115"/>
                <a:gd name="connsiteX2" fmla="*/ 14309 w 20025"/>
                <a:gd name="connsiteY2" fmla="*/ 10115 h 10115"/>
                <a:gd name="connsiteX3" fmla="*/ 11500 w 20025"/>
                <a:gd name="connsiteY3" fmla="*/ 3 h 10115"/>
                <a:gd name="connsiteX4" fmla="*/ 8554 w 20025"/>
                <a:gd name="connsiteY4" fmla="*/ 9930 h 10115"/>
                <a:gd name="connsiteX5" fmla="*/ 5755 w 20025"/>
                <a:gd name="connsiteY5" fmla="*/ 3 h 10115"/>
                <a:gd name="connsiteX6" fmla="*/ 4341 w 20025"/>
                <a:gd name="connsiteY6" fmla="*/ 5698 h 10115"/>
                <a:gd name="connsiteX7" fmla="*/ 0 w 20025"/>
                <a:gd name="connsiteY7" fmla="*/ 5702 h 10115"/>
                <a:gd name="connsiteX0" fmla="*/ 20025 w 20025"/>
                <a:gd name="connsiteY0" fmla="*/ 9919 h 10115"/>
                <a:gd name="connsiteX1" fmla="*/ 17187 w 20025"/>
                <a:gd name="connsiteY1" fmla="*/ 187 h 10115"/>
                <a:gd name="connsiteX2" fmla="*/ 14309 w 20025"/>
                <a:gd name="connsiteY2" fmla="*/ 10115 h 10115"/>
                <a:gd name="connsiteX3" fmla="*/ 11500 w 20025"/>
                <a:gd name="connsiteY3" fmla="*/ 3 h 10115"/>
                <a:gd name="connsiteX4" fmla="*/ 8554 w 20025"/>
                <a:gd name="connsiteY4" fmla="*/ 9930 h 10115"/>
                <a:gd name="connsiteX5" fmla="*/ 5755 w 20025"/>
                <a:gd name="connsiteY5" fmla="*/ 3 h 10115"/>
                <a:gd name="connsiteX6" fmla="*/ 4341 w 20025"/>
                <a:gd name="connsiteY6" fmla="*/ 5698 h 10115"/>
                <a:gd name="connsiteX7" fmla="*/ 0 w 20025"/>
                <a:gd name="connsiteY7" fmla="*/ 5702 h 10115"/>
                <a:gd name="connsiteX0" fmla="*/ 20011 w 20011"/>
                <a:gd name="connsiteY0" fmla="*/ 9919 h 10115"/>
                <a:gd name="connsiteX1" fmla="*/ 17173 w 20011"/>
                <a:gd name="connsiteY1" fmla="*/ 187 h 10115"/>
                <a:gd name="connsiteX2" fmla="*/ 14295 w 20011"/>
                <a:gd name="connsiteY2" fmla="*/ 10115 h 10115"/>
                <a:gd name="connsiteX3" fmla="*/ 11486 w 20011"/>
                <a:gd name="connsiteY3" fmla="*/ 3 h 10115"/>
                <a:gd name="connsiteX4" fmla="*/ 8540 w 20011"/>
                <a:gd name="connsiteY4" fmla="*/ 9930 h 10115"/>
                <a:gd name="connsiteX5" fmla="*/ 5741 w 20011"/>
                <a:gd name="connsiteY5" fmla="*/ 3 h 10115"/>
                <a:gd name="connsiteX6" fmla="*/ 4327 w 20011"/>
                <a:gd name="connsiteY6" fmla="*/ 5698 h 10115"/>
                <a:gd name="connsiteX7" fmla="*/ 0 w 20011"/>
                <a:gd name="connsiteY7" fmla="*/ 5059 h 10115"/>
                <a:gd name="connsiteX0" fmla="*/ 20011 w 20011"/>
                <a:gd name="connsiteY0" fmla="*/ 9918 h 10115"/>
                <a:gd name="connsiteX1" fmla="*/ 17173 w 20011"/>
                <a:gd name="connsiteY1" fmla="*/ 186 h 10115"/>
                <a:gd name="connsiteX2" fmla="*/ 14295 w 20011"/>
                <a:gd name="connsiteY2" fmla="*/ 10114 h 10115"/>
                <a:gd name="connsiteX3" fmla="*/ 11486 w 20011"/>
                <a:gd name="connsiteY3" fmla="*/ 2 h 10115"/>
                <a:gd name="connsiteX4" fmla="*/ 8540 w 20011"/>
                <a:gd name="connsiteY4" fmla="*/ 9929 h 10115"/>
                <a:gd name="connsiteX5" fmla="*/ 5741 w 20011"/>
                <a:gd name="connsiteY5" fmla="*/ 2 h 10115"/>
                <a:gd name="connsiteX6" fmla="*/ 2881 w 20011"/>
                <a:gd name="connsiteY6" fmla="*/ 10109 h 10115"/>
                <a:gd name="connsiteX7" fmla="*/ 0 w 20011"/>
                <a:gd name="connsiteY7" fmla="*/ 5058 h 10115"/>
                <a:gd name="connsiteX0" fmla="*/ 20011 w 20011"/>
                <a:gd name="connsiteY0" fmla="*/ 9918 h 10115"/>
                <a:gd name="connsiteX1" fmla="*/ 17173 w 20011"/>
                <a:gd name="connsiteY1" fmla="*/ 186 h 10115"/>
                <a:gd name="connsiteX2" fmla="*/ 14295 w 20011"/>
                <a:gd name="connsiteY2" fmla="*/ 10114 h 10115"/>
                <a:gd name="connsiteX3" fmla="*/ 11486 w 20011"/>
                <a:gd name="connsiteY3" fmla="*/ 2 h 10115"/>
                <a:gd name="connsiteX4" fmla="*/ 8540 w 20011"/>
                <a:gd name="connsiteY4" fmla="*/ 9929 h 10115"/>
                <a:gd name="connsiteX5" fmla="*/ 5741 w 20011"/>
                <a:gd name="connsiteY5" fmla="*/ 2 h 10115"/>
                <a:gd name="connsiteX6" fmla="*/ 2881 w 20011"/>
                <a:gd name="connsiteY6" fmla="*/ 10109 h 10115"/>
                <a:gd name="connsiteX7" fmla="*/ 0 w 20011"/>
                <a:gd name="connsiteY7" fmla="*/ 5058 h 10115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011"/>
                <a:gd name="connsiteY0" fmla="*/ 9918 h 10114"/>
                <a:gd name="connsiteX1" fmla="*/ 17173 w 20011"/>
                <a:gd name="connsiteY1" fmla="*/ 186 h 10114"/>
                <a:gd name="connsiteX2" fmla="*/ 14295 w 20011"/>
                <a:gd name="connsiteY2" fmla="*/ 10114 h 10114"/>
                <a:gd name="connsiteX3" fmla="*/ 11486 w 20011"/>
                <a:gd name="connsiteY3" fmla="*/ 2 h 10114"/>
                <a:gd name="connsiteX4" fmla="*/ 8540 w 20011"/>
                <a:gd name="connsiteY4" fmla="*/ 9929 h 10114"/>
                <a:gd name="connsiteX5" fmla="*/ 5741 w 20011"/>
                <a:gd name="connsiteY5" fmla="*/ 2 h 10114"/>
                <a:gd name="connsiteX6" fmla="*/ 2881 w 20011"/>
                <a:gd name="connsiteY6" fmla="*/ 10109 h 10114"/>
                <a:gd name="connsiteX7" fmla="*/ 0 w 20011"/>
                <a:gd name="connsiteY7" fmla="*/ 5058 h 10114"/>
                <a:gd name="connsiteX0" fmla="*/ 20011 w 20231"/>
                <a:gd name="connsiteY0" fmla="*/ 9918 h 10576"/>
                <a:gd name="connsiteX1" fmla="*/ 20024 w 20231"/>
                <a:gd name="connsiteY1" fmla="*/ 9837 h 10576"/>
                <a:gd name="connsiteX2" fmla="*/ 17173 w 20231"/>
                <a:gd name="connsiteY2" fmla="*/ 186 h 10576"/>
                <a:gd name="connsiteX3" fmla="*/ 14295 w 20231"/>
                <a:gd name="connsiteY3" fmla="*/ 10114 h 10576"/>
                <a:gd name="connsiteX4" fmla="*/ 11486 w 20231"/>
                <a:gd name="connsiteY4" fmla="*/ 2 h 10576"/>
                <a:gd name="connsiteX5" fmla="*/ 8540 w 20231"/>
                <a:gd name="connsiteY5" fmla="*/ 9929 h 10576"/>
                <a:gd name="connsiteX6" fmla="*/ 5741 w 20231"/>
                <a:gd name="connsiteY6" fmla="*/ 2 h 10576"/>
                <a:gd name="connsiteX7" fmla="*/ 2881 w 20231"/>
                <a:gd name="connsiteY7" fmla="*/ 10109 h 10576"/>
                <a:gd name="connsiteX8" fmla="*/ 0 w 20231"/>
                <a:gd name="connsiteY8" fmla="*/ 5058 h 10576"/>
                <a:gd name="connsiteX0" fmla="*/ 20011 w 20688"/>
                <a:gd name="connsiteY0" fmla="*/ 9918 h 10114"/>
                <a:gd name="connsiteX1" fmla="*/ 20564 w 20688"/>
                <a:gd name="connsiteY1" fmla="*/ 7539 h 10114"/>
                <a:gd name="connsiteX2" fmla="*/ 17173 w 20688"/>
                <a:gd name="connsiteY2" fmla="*/ 186 h 10114"/>
                <a:gd name="connsiteX3" fmla="*/ 14295 w 20688"/>
                <a:gd name="connsiteY3" fmla="*/ 10114 h 10114"/>
                <a:gd name="connsiteX4" fmla="*/ 11486 w 20688"/>
                <a:gd name="connsiteY4" fmla="*/ 2 h 10114"/>
                <a:gd name="connsiteX5" fmla="*/ 8540 w 20688"/>
                <a:gd name="connsiteY5" fmla="*/ 9929 h 10114"/>
                <a:gd name="connsiteX6" fmla="*/ 5741 w 20688"/>
                <a:gd name="connsiteY6" fmla="*/ 2 h 10114"/>
                <a:gd name="connsiteX7" fmla="*/ 2881 w 20688"/>
                <a:gd name="connsiteY7" fmla="*/ 10109 h 10114"/>
                <a:gd name="connsiteX8" fmla="*/ 0 w 20688"/>
                <a:gd name="connsiteY8" fmla="*/ 5058 h 10114"/>
                <a:gd name="connsiteX0" fmla="*/ 29091 w 29091"/>
                <a:gd name="connsiteY0" fmla="*/ 7252 h 10114"/>
                <a:gd name="connsiteX1" fmla="*/ 20564 w 29091"/>
                <a:gd name="connsiteY1" fmla="*/ 7539 h 10114"/>
                <a:gd name="connsiteX2" fmla="*/ 17173 w 29091"/>
                <a:gd name="connsiteY2" fmla="*/ 186 h 10114"/>
                <a:gd name="connsiteX3" fmla="*/ 14295 w 29091"/>
                <a:gd name="connsiteY3" fmla="*/ 10114 h 10114"/>
                <a:gd name="connsiteX4" fmla="*/ 11486 w 29091"/>
                <a:gd name="connsiteY4" fmla="*/ 2 h 10114"/>
                <a:gd name="connsiteX5" fmla="*/ 8540 w 29091"/>
                <a:gd name="connsiteY5" fmla="*/ 9929 h 10114"/>
                <a:gd name="connsiteX6" fmla="*/ 5741 w 29091"/>
                <a:gd name="connsiteY6" fmla="*/ 2 h 10114"/>
                <a:gd name="connsiteX7" fmla="*/ 2881 w 29091"/>
                <a:gd name="connsiteY7" fmla="*/ 10109 h 10114"/>
                <a:gd name="connsiteX8" fmla="*/ 0 w 29091"/>
                <a:gd name="connsiteY8" fmla="*/ 5058 h 10114"/>
                <a:gd name="connsiteX0" fmla="*/ 29091 w 29091"/>
                <a:gd name="connsiteY0" fmla="*/ 7252 h 10465"/>
                <a:gd name="connsiteX1" fmla="*/ 20024 w 29091"/>
                <a:gd name="connsiteY1" fmla="*/ 10113 h 10465"/>
                <a:gd name="connsiteX2" fmla="*/ 17173 w 29091"/>
                <a:gd name="connsiteY2" fmla="*/ 186 h 10465"/>
                <a:gd name="connsiteX3" fmla="*/ 14295 w 29091"/>
                <a:gd name="connsiteY3" fmla="*/ 10114 h 10465"/>
                <a:gd name="connsiteX4" fmla="*/ 11486 w 29091"/>
                <a:gd name="connsiteY4" fmla="*/ 2 h 10465"/>
                <a:gd name="connsiteX5" fmla="*/ 8540 w 29091"/>
                <a:gd name="connsiteY5" fmla="*/ 9929 h 10465"/>
                <a:gd name="connsiteX6" fmla="*/ 5741 w 29091"/>
                <a:gd name="connsiteY6" fmla="*/ 2 h 10465"/>
                <a:gd name="connsiteX7" fmla="*/ 2881 w 29091"/>
                <a:gd name="connsiteY7" fmla="*/ 10109 h 10465"/>
                <a:gd name="connsiteX8" fmla="*/ 0 w 29091"/>
                <a:gd name="connsiteY8" fmla="*/ 5058 h 10465"/>
                <a:gd name="connsiteX0" fmla="*/ 29091 w 29091"/>
                <a:gd name="connsiteY0" fmla="*/ 7252 h 10465"/>
                <a:gd name="connsiteX1" fmla="*/ 20024 w 29091"/>
                <a:gd name="connsiteY1" fmla="*/ 10113 h 10465"/>
                <a:gd name="connsiteX2" fmla="*/ 17173 w 29091"/>
                <a:gd name="connsiteY2" fmla="*/ 186 h 10465"/>
                <a:gd name="connsiteX3" fmla="*/ 14295 w 29091"/>
                <a:gd name="connsiteY3" fmla="*/ 10114 h 10465"/>
                <a:gd name="connsiteX4" fmla="*/ 11486 w 29091"/>
                <a:gd name="connsiteY4" fmla="*/ 2 h 10465"/>
                <a:gd name="connsiteX5" fmla="*/ 8540 w 29091"/>
                <a:gd name="connsiteY5" fmla="*/ 9929 h 10465"/>
                <a:gd name="connsiteX6" fmla="*/ 5741 w 29091"/>
                <a:gd name="connsiteY6" fmla="*/ 2 h 10465"/>
                <a:gd name="connsiteX7" fmla="*/ 2881 w 29091"/>
                <a:gd name="connsiteY7" fmla="*/ 10109 h 10465"/>
                <a:gd name="connsiteX8" fmla="*/ 0 w 29091"/>
                <a:gd name="connsiteY8" fmla="*/ 5058 h 10465"/>
                <a:gd name="connsiteX0" fmla="*/ 29091 w 29091"/>
                <a:gd name="connsiteY0" fmla="*/ 7252 h 11004"/>
                <a:gd name="connsiteX1" fmla="*/ 22322 w 29091"/>
                <a:gd name="connsiteY1" fmla="*/ 10205 h 11004"/>
                <a:gd name="connsiteX2" fmla="*/ 20024 w 29091"/>
                <a:gd name="connsiteY2" fmla="*/ 10113 h 11004"/>
                <a:gd name="connsiteX3" fmla="*/ 17173 w 29091"/>
                <a:gd name="connsiteY3" fmla="*/ 186 h 11004"/>
                <a:gd name="connsiteX4" fmla="*/ 14295 w 29091"/>
                <a:gd name="connsiteY4" fmla="*/ 10114 h 11004"/>
                <a:gd name="connsiteX5" fmla="*/ 11486 w 29091"/>
                <a:gd name="connsiteY5" fmla="*/ 2 h 11004"/>
                <a:gd name="connsiteX6" fmla="*/ 8540 w 29091"/>
                <a:gd name="connsiteY6" fmla="*/ 9929 h 11004"/>
                <a:gd name="connsiteX7" fmla="*/ 5741 w 29091"/>
                <a:gd name="connsiteY7" fmla="*/ 2 h 11004"/>
                <a:gd name="connsiteX8" fmla="*/ 2881 w 29091"/>
                <a:gd name="connsiteY8" fmla="*/ 10109 h 11004"/>
                <a:gd name="connsiteX9" fmla="*/ 0 w 29091"/>
                <a:gd name="connsiteY9" fmla="*/ 5058 h 11004"/>
                <a:gd name="connsiteX0" fmla="*/ 29091 w 29091"/>
                <a:gd name="connsiteY0" fmla="*/ 7252 h 10920"/>
                <a:gd name="connsiteX1" fmla="*/ 24659 w 29091"/>
                <a:gd name="connsiteY1" fmla="*/ 9102 h 10920"/>
                <a:gd name="connsiteX2" fmla="*/ 22322 w 29091"/>
                <a:gd name="connsiteY2" fmla="*/ 10205 h 10920"/>
                <a:gd name="connsiteX3" fmla="*/ 20024 w 29091"/>
                <a:gd name="connsiteY3" fmla="*/ 10113 h 10920"/>
                <a:gd name="connsiteX4" fmla="*/ 17173 w 29091"/>
                <a:gd name="connsiteY4" fmla="*/ 186 h 10920"/>
                <a:gd name="connsiteX5" fmla="*/ 14295 w 29091"/>
                <a:gd name="connsiteY5" fmla="*/ 10114 h 10920"/>
                <a:gd name="connsiteX6" fmla="*/ 11486 w 29091"/>
                <a:gd name="connsiteY6" fmla="*/ 2 h 10920"/>
                <a:gd name="connsiteX7" fmla="*/ 8540 w 29091"/>
                <a:gd name="connsiteY7" fmla="*/ 9929 h 10920"/>
                <a:gd name="connsiteX8" fmla="*/ 5741 w 29091"/>
                <a:gd name="connsiteY8" fmla="*/ 2 h 10920"/>
                <a:gd name="connsiteX9" fmla="*/ 2881 w 29091"/>
                <a:gd name="connsiteY9" fmla="*/ 10109 h 10920"/>
                <a:gd name="connsiteX10" fmla="*/ 0 w 29091"/>
                <a:gd name="connsiteY10" fmla="*/ 5058 h 10920"/>
                <a:gd name="connsiteX0" fmla="*/ 29091 w 29091"/>
                <a:gd name="connsiteY0" fmla="*/ 7252 h 10920"/>
                <a:gd name="connsiteX1" fmla="*/ 26659 w 29091"/>
                <a:gd name="connsiteY1" fmla="*/ 8275 h 10920"/>
                <a:gd name="connsiteX2" fmla="*/ 24659 w 29091"/>
                <a:gd name="connsiteY2" fmla="*/ 9102 h 10920"/>
                <a:gd name="connsiteX3" fmla="*/ 22322 w 29091"/>
                <a:gd name="connsiteY3" fmla="*/ 10205 h 10920"/>
                <a:gd name="connsiteX4" fmla="*/ 20024 w 29091"/>
                <a:gd name="connsiteY4" fmla="*/ 10113 h 10920"/>
                <a:gd name="connsiteX5" fmla="*/ 17173 w 29091"/>
                <a:gd name="connsiteY5" fmla="*/ 186 h 10920"/>
                <a:gd name="connsiteX6" fmla="*/ 14295 w 29091"/>
                <a:gd name="connsiteY6" fmla="*/ 10114 h 10920"/>
                <a:gd name="connsiteX7" fmla="*/ 11486 w 29091"/>
                <a:gd name="connsiteY7" fmla="*/ 2 h 10920"/>
                <a:gd name="connsiteX8" fmla="*/ 8540 w 29091"/>
                <a:gd name="connsiteY8" fmla="*/ 9929 h 10920"/>
                <a:gd name="connsiteX9" fmla="*/ 5741 w 29091"/>
                <a:gd name="connsiteY9" fmla="*/ 2 h 10920"/>
                <a:gd name="connsiteX10" fmla="*/ 2881 w 29091"/>
                <a:gd name="connsiteY10" fmla="*/ 10109 h 10920"/>
                <a:gd name="connsiteX11" fmla="*/ 0 w 29091"/>
                <a:gd name="connsiteY11" fmla="*/ 5058 h 10920"/>
                <a:gd name="connsiteX0" fmla="*/ 29091 w 29091"/>
                <a:gd name="connsiteY0" fmla="*/ 7252 h 10920"/>
                <a:gd name="connsiteX1" fmla="*/ 28010 w 29091"/>
                <a:gd name="connsiteY1" fmla="*/ 7631 h 10920"/>
                <a:gd name="connsiteX2" fmla="*/ 26659 w 29091"/>
                <a:gd name="connsiteY2" fmla="*/ 8275 h 10920"/>
                <a:gd name="connsiteX3" fmla="*/ 24659 w 29091"/>
                <a:gd name="connsiteY3" fmla="*/ 9102 h 10920"/>
                <a:gd name="connsiteX4" fmla="*/ 22322 w 29091"/>
                <a:gd name="connsiteY4" fmla="*/ 10205 h 10920"/>
                <a:gd name="connsiteX5" fmla="*/ 20024 w 29091"/>
                <a:gd name="connsiteY5" fmla="*/ 10113 h 10920"/>
                <a:gd name="connsiteX6" fmla="*/ 17173 w 29091"/>
                <a:gd name="connsiteY6" fmla="*/ 186 h 10920"/>
                <a:gd name="connsiteX7" fmla="*/ 14295 w 29091"/>
                <a:gd name="connsiteY7" fmla="*/ 10114 h 10920"/>
                <a:gd name="connsiteX8" fmla="*/ 11486 w 29091"/>
                <a:gd name="connsiteY8" fmla="*/ 2 h 10920"/>
                <a:gd name="connsiteX9" fmla="*/ 8540 w 29091"/>
                <a:gd name="connsiteY9" fmla="*/ 9929 h 10920"/>
                <a:gd name="connsiteX10" fmla="*/ 5741 w 29091"/>
                <a:gd name="connsiteY10" fmla="*/ 2 h 10920"/>
                <a:gd name="connsiteX11" fmla="*/ 2881 w 29091"/>
                <a:gd name="connsiteY11" fmla="*/ 10109 h 10920"/>
                <a:gd name="connsiteX12" fmla="*/ 0 w 29091"/>
                <a:gd name="connsiteY12" fmla="*/ 5058 h 10920"/>
                <a:gd name="connsiteX0" fmla="*/ 29091 w 29091"/>
                <a:gd name="connsiteY0" fmla="*/ 7252 h 10920"/>
                <a:gd name="connsiteX1" fmla="*/ 28010 w 29091"/>
                <a:gd name="connsiteY1" fmla="*/ 7631 h 10920"/>
                <a:gd name="connsiteX2" fmla="*/ 26659 w 29091"/>
                <a:gd name="connsiteY2" fmla="*/ 8275 h 10920"/>
                <a:gd name="connsiteX3" fmla="*/ 24659 w 29091"/>
                <a:gd name="connsiteY3" fmla="*/ 9102 h 10920"/>
                <a:gd name="connsiteX4" fmla="*/ 22322 w 29091"/>
                <a:gd name="connsiteY4" fmla="*/ 10205 h 10920"/>
                <a:gd name="connsiteX5" fmla="*/ 20024 w 29091"/>
                <a:gd name="connsiteY5" fmla="*/ 10113 h 10920"/>
                <a:gd name="connsiteX6" fmla="*/ 17173 w 29091"/>
                <a:gd name="connsiteY6" fmla="*/ 186 h 10920"/>
                <a:gd name="connsiteX7" fmla="*/ 14295 w 29091"/>
                <a:gd name="connsiteY7" fmla="*/ 10114 h 10920"/>
                <a:gd name="connsiteX8" fmla="*/ 11486 w 29091"/>
                <a:gd name="connsiteY8" fmla="*/ 2 h 10920"/>
                <a:gd name="connsiteX9" fmla="*/ 8540 w 29091"/>
                <a:gd name="connsiteY9" fmla="*/ 9929 h 10920"/>
                <a:gd name="connsiteX10" fmla="*/ 5741 w 29091"/>
                <a:gd name="connsiteY10" fmla="*/ 2 h 10920"/>
                <a:gd name="connsiteX11" fmla="*/ 2881 w 29091"/>
                <a:gd name="connsiteY11" fmla="*/ 10109 h 10920"/>
                <a:gd name="connsiteX12" fmla="*/ 0 w 29091"/>
                <a:gd name="connsiteY12" fmla="*/ 5058 h 10920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6659 w 29091"/>
                <a:gd name="connsiteY2" fmla="*/ 8275 h 10282"/>
                <a:gd name="connsiteX3" fmla="*/ 24659 w 29091"/>
                <a:gd name="connsiteY3" fmla="*/ 9102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6659 w 29091"/>
                <a:gd name="connsiteY2" fmla="*/ 8275 h 10282"/>
                <a:gd name="connsiteX3" fmla="*/ 25686 w 29091"/>
                <a:gd name="connsiteY3" fmla="*/ 10113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29091 w 29091"/>
                <a:gd name="connsiteY0" fmla="*/ 7252 h 10282"/>
                <a:gd name="connsiteX1" fmla="*/ 28010 w 29091"/>
                <a:gd name="connsiteY1" fmla="*/ 7631 h 10282"/>
                <a:gd name="connsiteX2" fmla="*/ 28591 w 29091"/>
                <a:gd name="connsiteY2" fmla="*/ 646 h 10282"/>
                <a:gd name="connsiteX3" fmla="*/ 25686 w 29091"/>
                <a:gd name="connsiteY3" fmla="*/ 10113 h 10282"/>
                <a:gd name="connsiteX4" fmla="*/ 22903 w 29091"/>
                <a:gd name="connsiteY4" fmla="*/ 370 h 10282"/>
                <a:gd name="connsiteX5" fmla="*/ 20024 w 29091"/>
                <a:gd name="connsiteY5" fmla="*/ 10113 h 10282"/>
                <a:gd name="connsiteX6" fmla="*/ 17173 w 29091"/>
                <a:gd name="connsiteY6" fmla="*/ 186 h 10282"/>
                <a:gd name="connsiteX7" fmla="*/ 14295 w 29091"/>
                <a:gd name="connsiteY7" fmla="*/ 10114 h 10282"/>
                <a:gd name="connsiteX8" fmla="*/ 11486 w 29091"/>
                <a:gd name="connsiteY8" fmla="*/ 2 h 10282"/>
                <a:gd name="connsiteX9" fmla="*/ 8540 w 29091"/>
                <a:gd name="connsiteY9" fmla="*/ 9929 h 10282"/>
                <a:gd name="connsiteX10" fmla="*/ 5741 w 29091"/>
                <a:gd name="connsiteY10" fmla="*/ 2 h 10282"/>
                <a:gd name="connsiteX11" fmla="*/ 2881 w 29091"/>
                <a:gd name="connsiteY11" fmla="*/ 10109 h 10282"/>
                <a:gd name="connsiteX12" fmla="*/ 0 w 29091"/>
                <a:gd name="connsiteY12" fmla="*/ 5058 h 10282"/>
                <a:gd name="connsiteX0" fmla="*/ 34307 w 34307"/>
                <a:gd name="connsiteY0" fmla="*/ 450 h 10282"/>
                <a:gd name="connsiteX1" fmla="*/ 28010 w 34307"/>
                <a:gd name="connsiteY1" fmla="*/ 7631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591 w 34307"/>
                <a:gd name="connsiteY2" fmla="*/ 646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282"/>
                <a:gd name="connsiteX1" fmla="*/ 31402 w 34307"/>
                <a:gd name="connsiteY1" fmla="*/ 10205 h 10282"/>
                <a:gd name="connsiteX2" fmla="*/ 28605 w 34307"/>
                <a:gd name="connsiteY2" fmla="*/ 370 h 10282"/>
                <a:gd name="connsiteX3" fmla="*/ 25686 w 34307"/>
                <a:gd name="connsiteY3" fmla="*/ 10113 h 10282"/>
                <a:gd name="connsiteX4" fmla="*/ 22903 w 34307"/>
                <a:gd name="connsiteY4" fmla="*/ 370 h 10282"/>
                <a:gd name="connsiteX5" fmla="*/ 20024 w 34307"/>
                <a:gd name="connsiteY5" fmla="*/ 10113 h 10282"/>
                <a:gd name="connsiteX6" fmla="*/ 17173 w 34307"/>
                <a:gd name="connsiteY6" fmla="*/ 186 h 10282"/>
                <a:gd name="connsiteX7" fmla="*/ 14295 w 34307"/>
                <a:gd name="connsiteY7" fmla="*/ 10114 h 10282"/>
                <a:gd name="connsiteX8" fmla="*/ 11486 w 34307"/>
                <a:gd name="connsiteY8" fmla="*/ 2 h 10282"/>
                <a:gd name="connsiteX9" fmla="*/ 8540 w 34307"/>
                <a:gd name="connsiteY9" fmla="*/ 9929 h 10282"/>
                <a:gd name="connsiteX10" fmla="*/ 5741 w 34307"/>
                <a:gd name="connsiteY10" fmla="*/ 2 h 10282"/>
                <a:gd name="connsiteX11" fmla="*/ 2881 w 34307"/>
                <a:gd name="connsiteY11" fmla="*/ 10109 h 10282"/>
                <a:gd name="connsiteX12" fmla="*/ 0 w 34307"/>
                <a:gd name="connsiteY12" fmla="*/ 5058 h 10282"/>
                <a:gd name="connsiteX0" fmla="*/ 34307 w 34307"/>
                <a:gd name="connsiteY0" fmla="*/ 450 h 10405"/>
                <a:gd name="connsiteX1" fmla="*/ 31402 w 34307"/>
                <a:gd name="connsiteY1" fmla="*/ 10205 h 10405"/>
                <a:gd name="connsiteX2" fmla="*/ 28605 w 34307"/>
                <a:gd name="connsiteY2" fmla="*/ 370 h 10405"/>
                <a:gd name="connsiteX3" fmla="*/ 25686 w 34307"/>
                <a:gd name="connsiteY3" fmla="*/ 10389 h 10405"/>
                <a:gd name="connsiteX4" fmla="*/ 22903 w 34307"/>
                <a:gd name="connsiteY4" fmla="*/ 370 h 10405"/>
                <a:gd name="connsiteX5" fmla="*/ 20024 w 34307"/>
                <a:gd name="connsiteY5" fmla="*/ 10113 h 10405"/>
                <a:gd name="connsiteX6" fmla="*/ 17173 w 34307"/>
                <a:gd name="connsiteY6" fmla="*/ 186 h 10405"/>
                <a:gd name="connsiteX7" fmla="*/ 14295 w 34307"/>
                <a:gd name="connsiteY7" fmla="*/ 10114 h 10405"/>
                <a:gd name="connsiteX8" fmla="*/ 11486 w 34307"/>
                <a:gd name="connsiteY8" fmla="*/ 2 h 10405"/>
                <a:gd name="connsiteX9" fmla="*/ 8540 w 34307"/>
                <a:gd name="connsiteY9" fmla="*/ 9929 h 10405"/>
                <a:gd name="connsiteX10" fmla="*/ 5741 w 34307"/>
                <a:gd name="connsiteY10" fmla="*/ 2 h 10405"/>
                <a:gd name="connsiteX11" fmla="*/ 2881 w 34307"/>
                <a:gd name="connsiteY11" fmla="*/ 10109 h 10405"/>
                <a:gd name="connsiteX12" fmla="*/ 0 w 34307"/>
                <a:gd name="connsiteY12" fmla="*/ 5058 h 10405"/>
                <a:gd name="connsiteX0" fmla="*/ 34307 w 34307"/>
                <a:gd name="connsiteY0" fmla="*/ 450 h 10405"/>
                <a:gd name="connsiteX1" fmla="*/ 31402 w 34307"/>
                <a:gd name="connsiteY1" fmla="*/ 10205 h 10405"/>
                <a:gd name="connsiteX2" fmla="*/ 28605 w 34307"/>
                <a:gd name="connsiteY2" fmla="*/ 370 h 10405"/>
                <a:gd name="connsiteX3" fmla="*/ 25686 w 34307"/>
                <a:gd name="connsiteY3" fmla="*/ 10389 h 10405"/>
                <a:gd name="connsiteX4" fmla="*/ 22903 w 34307"/>
                <a:gd name="connsiteY4" fmla="*/ 370 h 10405"/>
                <a:gd name="connsiteX5" fmla="*/ 20024 w 34307"/>
                <a:gd name="connsiteY5" fmla="*/ 10113 h 10405"/>
                <a:gd name="connsiteX6" fmla="*/ 17173 w 34307"/>
                <a:gd name="connsiteY6" fmla="*/ 186 h 10405"/>
                <a:gd name="connsiteX7" fmla="*/ 14295 w 34307"/>
                <a:gd name="connsiteY7" fmla="*/ 10114 h 10405"/>
                <a:gd name="connsiteX8" fmla="*/ 11486 w 34307"/>
                <a:gd name="connsiteY8" fmla="*/ 2 h 10405"/>
                <a:gd name="connsiteX9" fmla="*/ 8540 w 34307"/>
                <a:gd name="connsiteY9" fmla="*/ 9929 h 10405"/>
                <a:gd name="connsiteX10" fmla="*/ 5741 w 34307"/>
                <a:gd name="connsiteY10" fmla="*/ 2 h 10405"/>
                <a:gd name="connsiteX11" fmla="*/ 2881 w 34307"/>
                <a:gd name="connsiteY11" fmla="*/ 10109 h 10405"/>
                <a:gd name="connsiteX12" fmla="*/ 0 w 34307"/>
                <a:gd name="connsiteY12" fmla="*/ 5058 h 10405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903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390"/>
                <a:gd name="connsiteX1" fmla="*/ 31402 w 34307"/>
                <a:gd name="connsiteY1" fmla="*/ 10205 h 10390"/>
                <a:gd name="connsiteX2" fmla="*/ 28605 w 34307"/>
                <a:gd name="connsiteY2" fmla="*/ 370 h 10390"/>
                <a:gd name="connsiteX3" fmla="*/ 25686 w 34307"/>
                <a:gd name="connsiteY3" fmla="*/ 10389 h 10390"/>
                <a:gd name="connsiteX4" fmla="*/ 22862 w 34307"/>
                <a:gd name="connsiteY4" fmla="*/ 370 h 10390"/>
                <a:gd name="connsiteX5" fmla="*/ 20024 w 34307"/>
                <a:gd name="connsiteY5" fmla="*/ 10113 h 10390"/>
                <a:gd name="connsiteX6" fmla="*/ 17173 w 34307"/>
                <a:gd name="connsiteY6" fmla="*/ 186 h 10390"/>
                <a:gd name="connsiteX7" fmla="*/ 14295 w 34307"/>
                <a:gd name="connsiteY7" fmla="*/ 10114 h 10390"/>
                <a:gd name="connsiteX8" fmla="*/ 11486 w 34307"/>
                <a:gd name="connsiteY8" fmla="*/ 2 h 10390"/>
                <a:gd name="connsiteX9" fmla="*/ 8540 w 34307"/>
                <a:gd name="connsiteY9" fmla="*/ 9929 h 10390"/>
                <a:gd name="connsiteX10" fmla="*/ 5741 w 34307"/>
                <a:gd name="connsiteY10" fmla="*/ 2 h 10390"/>
                <a:gd name="connsiteX11" fmla="*/ 2881 w 34307"/>
                <a:gd name="connsiteY11" fmla="*/ 10109 h 10390"/>
                <a:gd name="connsiteX12" fmla="*/ 0 w 34307"/>
                <a:gd name="connsiteY12" fmla="*/ 5058 h 10390"/>
                <a:gd name="connsiteX0" fmla="*/ 34307 w 34307"/>
                <a:gd name="connsiteY0" fmla="*/ 450 h 10483"/>
                <a:gd name="connsiteX1" fmla="*/ 31402 w 34307"/>
                <a:gd name="connsiteY1" fmla="*/ 10205 h 10483"/>
                <a:gd name="connsiteX2" fmla="*/ 28605 w 34307"/>
                <a:gd name="connsiteY2" fmla="*/ 370 h 10483"/>
                <a:gd name="connsiteX3" fmla="*/ 25686 w 34307"/>
                <a:gd name="connsiteY3" fmla="*/ 10389 h 10483"/>
                <a:gd name="connsiteX4" fmla="*/ 22862 w 34307"/>
                <a:gd name="connsiteY4" fmla="*/ 370 h 10483"/>
                <a:gd name="connsiteX5" fmla="*/ 20038 w 34307"/>
                <a:gd name="connsiteY5" fmla="*/ 10481 h 10483"/>
                <a:gd name="connsiteX6" fmla="*/ 17173 w 34307"/>
                <a:gd name="connsiteY6" fmla="*/ 186 h 10483"/>
                <a:gd name="connsiteX7" fmla="*/ 14295 w 34307"/>
                <a:gd name="connsiteY7" fmla="*/ 10114 h 10483"/>
                <a:gd name="connsiteX8" fmla="*/ 11486 w 34307"/>
                <a:gd name="connsiteY8" fmla="*/ 2 h 10483"/>
                <a:gd name="connsiteX9" fmla="*/ 8540 w 34307"/>
                <a:gd name="connsiteY9" fmla="*/ 9929 h 10483"/>
                <a:gd name="connsiteX10" fmla="*/ 5741 w 34307"/>
                <a:gd name="connsiteY10" fmla="*/ 2 h 10483"/>
                <a:gd name="connsiteX11" fmla="*/ 2881 w 34307"/>
                <a:gd name="connsiteY11" fmla="*/ 10109 h 10483"/>
                <a:gd name="connsiteX12" fmla="*/ 0 w 34307"/>
                <a:gd name="connsiteY12" fmla="*/ 5058 h 10483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4307 w 34307"/>
                <a:gd name="connsiteY0" fmla="*/ 450 h 10481"/>
                <a:gd name="connsiteX1" fmla="*/ 31402 w 34307"/>
                <a:gd name="connsiteY1" fmla="*/ 10205 h 10481"/>
                <a:gd name="connsiteX2" fmla="*/ 28605 w 34307"/>
                <a:gd name="connsiteY2" fmla="*/ 370 h 10481"/>
                <a:gd name="connsiteX3" fmla="*/ 25686 w 34307"/>
                <a:gd name="connsiteY3" fmla="*/ 10389 h 10481"/>
                <a:gd name="connsiteX4" fmla="*/ 22862 w 34307"/>
                <a:gd name="connsiteY4" fmla="*/ 370 h 10481"/>
                <a:gd name="connsiteX5" fmla="*/ 20038 w 34307"/>
                <a:gd name="connsiteY5" fmla="*/ 10481 h 10481"/>
                <a:gd name="connsiteX6" fmla="*/ 17173 w 34307"/>
                <a:gd name="connsiteY6" fmla="*/ 186 h 10481"/>
                <a:gd name="connsiteX7" fmla="*/ 14295 w 34307"/>
                <a:gd name="connsiteY7" fmla="*/ 10114 h 10481"/>
                <a:gd name="connsiteX8" fmla="*/ 11486 w 34307"/>
                <a:gd name="connsiteY8" fmla="*/ 2 h 10481"/>
                <a:gd name="connsiteX9" fmla="*/ 8540 w 34307"/>
                <a:gd name="connsiteY9" fmla="*/ 9929 h 10481"/>
                <a:gd name="connsiteX10" fmla="*/ 5741 w 34307"/>
                <a:gd name="connsiteY10" fmla="*/ 2 h 10481"/>
                <a:gd name="connsiteX11" fmla="*/ 2881 w 34307"/>
                <a:gd name="connsiteY11" fmla="*/ 10109 h 10481"/>
                <a:gd name="connsiteX12" fmla="*/ 0 w 34307"/>
                <a:gd name="connsiteY12" fmla="*/ 5058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4639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4639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5477 h 10481"/>
                <a:gd name="connsiteX0" fmla="*/ 36129 w 36129"/>
                <a:gd name="connsiteY0" fmla="*/ 450 h 10481"/>
                <a:gd name="connsiteX1" fmla="*/ 33224 w 36129"/>
                <a:gd name="connsiteY1" fmla="*/ 10205 h 10481"/>
                <a:gd name="connsiteX2" fmla="*/ 30427 w 36129"/>
                <a:gd name="connsiteY2" fmla="*/ 370 h 10481"/>
                <a:gd name="connsiteX3" fmla="*/ 27508 w 36129"/>
                <a:gd name="connsiteY3" fmla="*/ 10389 h 10481"/>
                <a:gd name="connsiteX4" fmla="*/ 24684 w 36129"/>
                <a:gd name="connsiteY4" fmla="*/ 370 h 10481"/>
                <a:gd name="connsiteX5" fmla="*/ 21860 w 36129"/>
                <a:gd name="connsiteY5" fmla="*/ 10481 h 10481"/>
                <a:gd name="connsiteX6" fmla="*/ 18995 w 36129"/>
                <a:gd name="connsiteY6" fmla="*/ 186 h 10481"/>
                <a:gd name="connsiteX7" fmla="*/ 16117 w 36129"/>
                <a:gd name="connsiteY7" fmla="*/ 10114 h 10481"/>
                <a:gd name="connsiteX8" fmla="*/ 13308 w 36129"/>
                <a:gd name="connsiteY8" fmla="*/ 2 h 10481"/>
                <a:gd name="connsiteX9" fmla="*/ 10362 w 36129"/>
                <a:gd name="connsiteY9" fmla="*/ 9929 h 10481"/>
                <a:gd name="connsiteX10" fmla="*/ 7563 w 36129"/>
                <a:gd name="connsiteY10" fmla="*/ 2 h 10481"/>
                <a:gd name="connsiteX11" fmla="*/ 4703 w 36129"/>
                <a:gd name="connsiteY11" fmla="*/ 10109 h 10481"/>
                <a:gd name="connsiteX12" fmla="*/ 0 w 36129"/>
                <a:gd name="connsiteY12" fmla="*/ 5477 h 10481"/>
                <a:gd name="connsiteX0" fmla="*/ 36129 w 36344"/>
                <a:gd name="connsiteY0" fmla="*/ 774 h 10805"/>
                <a:gd name="connsiteX1" fmla="*/ 36129 w 36344"/>
                <a:gd name="connsiteY1" fmla="*/ 708 h 10805"/>
                <a:gd name="connsiteX2" fmla="*/ 33224 w 36344"/>
                <a:gd name="connsiteY2" fmla="*/ 10529 h 10805"/>
                <a:gd name="connsiteX3" fmla="*/ 30427 w 36344"/>
                <a:gd name="connsiteY3" fmla="*/ 694 h 10805"/>
                <a:gd name="connsiteX4" fmla="*/ 27508 w 36344"/>
                <a:gd name="connsiteY4" fmla="*/ 10713 h 10805"/>
                <a:gd name="connsiteX5" fmla="*/ 24684 w 36344"/>
                <a:gd name="connsiteY5" fmla="*/ 694 h 10805"/>
                <a:gd name="connsiteX6" fmla="*/ 21860 w 36344"/>
                <a:gd name="connsiteY6" fmla="*/ 10805 h 10805"/>
                <a:gd name="connsiteX7" fmla="*/ 18995 w 36344"/>
                <a:gd name="connsiteY7" fmla="*/ 510 h 10805"/>
                <a:gd name="connsiteX8" fmla="*/ 16117 w 36344"/>
                <a:gd name="connsiteY8" fmla="*/ 10438 h 10805"/>
                <a:gd name="connsiteX9" fmla="*/ 13308 w 36344"/>
                <a:gd name="connsiteY9" fmla="*/ 326 h 10805"/>
                <a:gd name="connsiteX10" fmla="*/ 10362 w 36344"/>
                <a:gd name="connsiteY10" fmla="*/ 10253 h 10805"/>
                <a:gd name="connsiteX11" fmla="*/ 7563 w 36344"/>
                <a:gd name="connsiteY11" fmla="*/ 326 h 10805"/>
                <a:gd name="connsiteX12" fmla="*/ 4703 w 36344"/>
                <a:gd name="connsiteY12" fmla="*/ 10433 h 10805"/>
                <a:gd name="connsiteX13" fmla="*/ 0 w 36344"/>
                <a:gd name="connsiteY13" fmla="*/ 5801 h 10805"/>
                <a:gd name="connsiteX0" fmla="*/ 36129 w 38413"/>
                <a:gd name="connsiteY0" fmla="*/ 450 h 10481"/>
                <a:gd name="connsiteX1" fmla="*/ 38356 w 38413"/>
                <a:gd name="connsiteY1" fmla="*/ 4365 h 10481"/>
                <a:gd name="connsiteX2" fmla="*/ 33224 w 38413"/>
                <a:gd name="connsiteY2" fmla="*/ 10205 h 10481"/>
                <a:gd name="connsiteX3" fmla="*/ 30427 w 38413"/>
                <a:gd name="connsiteY3" fmla="*/ 370 h 10481"/>
                <a:gd name="connsiteX4" fmla="*/ 27508 w 38413"/>
                <a:gd name="connsiteY4" fmla="*/ 10389 h 10481"/>
                <a:gd name="connsiteX5" fmla="*/ 24684 w 38413"/>
                <a:gd name="connsiteY5" fmla="*/ 370 h 10481"/>
                <a:gd name="connsiteX6" fmla="*/ 21860 w 38413"/>
                <a:gd name="connsiteY6" fmla="*/ 10481 h 10481"/>
                <a:gd name="connsiteX7" fmla="*/ 18995 w 38413"/>
                <a:gd name="connsiteY7" fmla="*/ 186 h 10481"/>
                <a:gd name="connsiteX8" fmla="*/ 16117 w 38413"/>
                <a:gd name="connsiteY8" fmla="*/ 10114 h 10481"/>
                <a:gd name="connsiteX9" fmla="*/ 13308 w 38413"/>
                <a:gd name="connsiteY9" fmla="*/ 2 h 10481"/>
                <a:gd name="connsiteX10" fmla="*/ 10362 w 38413"/>
                <a:gd name="connsiteY10" fmla="*/ 9929 h 10481"/>
                <a:gd name="connsiteX11" fmla="*/ 7563 w 38413"/>
                <a:gd name="connsiteY11" fmla="*/ 2 h 10481"/>
                <a:gd name="connsiteX12" fmla="*/ 4703 w 38413"/>
                <a:gd name="connsiteY12" fmla="*/ 10109 h 10481"/>
                <a:gd name="connsiteX13" fmla="*/ 0 w 38413"/>
                <a:gd name="connsiteY13" fmla="*/ 5477 h 10481"/>
                <a:gd name="connsiteX0" fmla="*/ 36078 w 38412"/>
                <a:gd name="connsiteY0" fmla="*/ 3383 h 10481"/>
                <a:gd name="connsiteX1" fmla="*/ 38356 w 38412"/>
                <a:gd name="connsiteY1" fmla="*/ 4365 h 10481"/>
                <a:gd name="connsiteX2" fmla="*/ 33224 w 38412"/>
                <a:gd name="connsiteY2" fmla="*/ 10205 h 10481"/>
                <a:gd name="connsiteX3" fmla="*/ 30427 w 38412"/>
                <a:gd name="connsiteY3" fmla="*/ 370 h 10481"/>
                <a:gd name="connsiteX4" fmla="*/ 27508 w 38412"/>
                <a:gd name="connsiteY4" fmla="*/ 10389 h 10481"/>
                <a:gd name="connsiteX5" fmla="*/ 24684 w 38412"/>
                <a:gd name="connsiteY5" fmla="*/ 370 h 10481"/>
                <a:gd name="connsiteX6" fmla="*/ 21860 w 38412"/>
                <a:gd name="connsiteY6" fmla="*/ 10481 h 10481"/>
                <a:gd name="connsiteX7" fmla="*/ 18995 w 38412"/>
                <a:gd name="connsiteY7" fmla="*/ 186 h 10481"/>
                <a:gd name="connsiteX8" fmla="*/ 16117 w 38412"/>
                <a:gd name="connsiteY8" fmla="*/ 10114 h 10481"/>
                <a:gd name="connsiteX9" fmla="*/ 13308 w 38412"/>
                <a:gd name="connsiteY9" fmla="*/ 2 h 10481"/>
                <a:gd name="connsiteX10" fmla="*/ 10362 w 38412"/>
                <a:gd name="connsiteY10" fmla="*/ 9929 h 10481"/>
                <a:gd name="connsiteX11" fmla="*/ 7563 w 38412"/>
                <a:gd name="connsiteY11" fmla="*/ 2 h 10481"/>
                <a:gd name="connsiteX12" fmla="*/ 4703 w 38412"/>
                <a:gd name="connsiteY12" fmla="*/ 10109 h 10481"/>
                <a:gd name="connsiteX13" fmla="*/ 0 w 38412"/>
                <a:gd name="connsiteY13" fmla="*/ 5477 h 10481"/>
                <a:gd name="connsiteX0" fmla="*/ 36078 w 36331"/>
                <a:gd name="connsiteY0" fmla="*/ 3542 h 10640"/>
                <a:gd name="connsiteX1" fmla="*/ 36129 w 36331"/>
                <a:gd name="connsiteY1" fmla="*/ 334 h 10640"/>
                <a:gd name="connsiteX2" fmla="*/ 33224 w 36331"/>
                <a:gd name="connsiteY2" fmla="*/ 10364 h 10640"/>
                <a:gd name="connsiteX3" fmla="*/ 30427 w 36331"/>
                <a:gd name="connsiteY3" fmla="*/ 529 h 10640"/>
                <a:gd name="connsiteX4" fmla="*/ 27508 w 36331"/>
                <a:gd name="connsiteY4" fmla="*/ 10548 h 10640"/>
                <a:gd name="connsiteX5" fmla="*/ 24684 w 36331"/>
                <a:gd name="connsiteY5" fmla="*/ 529 h 10640"/>
                <a:gd name="connsiteX6" fmla="*/ 21860 w 36331"/>
                <a:gd name="connsiteY6" fmla="*/ 10640 h 10640"/>
                <a:gd name="connsiteX7" fmla="*/ 18995 w 36331"/>
                <a:gd name="connsiteY7" fmla="*/ 345 h 10640"/>
                <a:gd name="connsiteX8" fmla="*/ 16117 w 36331"/>
                <a:gd name="connsiteY8" fmla="*/ 10273 h 10640"/>
                <a:gd name="connsiteX9" fmla="*/ 13308 w 36331"/>
                <a:gd name="connsiteY9" fmla="*/ 161 h 10640"/>
                <a:gd name="connsiteX10" fmla="*/ 10362 w 36331"/>
                <a:gd name="connsiteY10" fmla="*/ 10088 h 10640"/>
                <a:gd name="connsiteX11" fmla="*/ 7563 w 36331"/>
                <a:gd name="connsiteY11" fmla="*/ 161 h 10640"/>
                <a:gd name="connsiteX12" fmla="*/ 4703 w 36331"/>
                <a:gd name="connsiteY12" fmla="*/ 10268 h 10640"/>
                <a:gd name="connsiteX13" fmla="*/ 0 w 36331"/>
                <a:gd name="connsiteY13" fmla="*/ 5636 h 10640"/>
                <a:gd name="connsiteX0" fmla="*/ 42657 w 42657"/>
                <a:gd name="connsiteY0" fmla="*/ 6980 h 10516"/>
                <a:gd name="connsiteX1" fmla="*/ 36129 w 42657"/>
                <a:gd name="connsiteY1" fmla="*/ 210 h 10516"/>
                <a:gd name="connsiteX2" fmla="*/ 33224 w 42657"/>
                <a:gd name="connsiteY2" fmla="*/ 10240 h 10516"/>
                <a:gd name="connsiteX3" fmla="*/ 30427 w 42657"/>
                <a:gd name="connsiteY3" fmla="*/ 405 h 10516"/>
                <a:gd name="connsiteX4" fmla="*/ 27508 w 42657"/>
                <a:gd name="connsiteY4" fmla="*/ 10424 h 10516"/>
                <a:gd name="connsiteX5" fmla="*/ 24684 w 42657"/>
                <a:gd name="connsiteY5" fmla="*/ 405 h 10516"/>
                <a:gd name="connsiteX6" fmla="*/ 21860 w 42657"/>
                <a:gd name="connsiteY6" fmla="*/ 10516 h 10516"/>
                <a:gd name="connsiteX7" fmla="*/ 18995 w 42657"/>
                <a:gd name="connsiteY7" fmla="*/ 221 h 10516"/>
                <a:gd name="connsiteX8" fmla="*/ 16117 w 42657"/>
                <a:gd name="connsiteY8" fmla="*/ 10149 h 10516"/>
                <a:gd name="connsiteX9" fmla="*/ 13308 w 42657"/>
                <a:gd name="connsiteY9" fmla="*/ 37 h 10516"/>
                <a:gd name="connsiteX10" fmla="*/ 10362 w 42657"/>
                <a:gd name="connsiteY10" fmla="*/ 9964 h 10516"/>
                <a:gd name="connsiteX11" fmla="*/ 7563 w 42657"/>
                <a:gd name="connsiteY11" fmla="*/ 37 h 10516"/>
                <a:gd name="connsiteX12" fmla="*/ 4703 w 42657"/>
                <a:gd name="connsiteY12" fmla="*/ 10144 h 10516"/>
                <a:gd name="connsiteX13" fmla="*/ 0 w 42657"/>
                <a:gd name="connsiteY13" fmla="*/ 5512 h 10516"/>
                <a:gd name="connsiteX0" fmla="*/ 42657 w 42657"/>
                <a:gd name="connsiteY0" fmla="*/ 6980 h 10516"/>
                <a:gd name="connsiteX1" fmla="*/ 36129 w 42657"/>
                <a:gd name="connsiteY1" fmla="*/ 210 h 10516"/>
                <a:gd name="connsiteX2" fmla="*/ 33224 w 42657"/>
                <a:gd name="connsiteY2" fmla="*/ 10240 h 10516"/>
                <a:gd name="connsiteX3" fmla="*/ 30427 w 42657"/>
                <a:gd name="connsiteY3" fmla="*/ 405 h 10516"/>
                <a:gd name="connsiteX4" fmla="*/ 27508 w 42657"/>
                <a:gd name="connsiteY4" fmla="*/ 10424 h 10516"/>
                <a:gd name="connsiteX5" fmla="*/ 24684 w 42657"/>
                <a:gd name="connsiteY5" fmla="*/ 405 h 10516"/>
                <a:gd name="connsiteX6" fmla="*/ 21860 w 42657"/>
                <a:gd name="connsiteY6" fmla="*/ 10516 h 10516"/>
                <a:gd name="connsiteX7" fmla="*/ 18995 w 42657"/>
                <a:gd name="connsiteY7" fmla="*/ 221 h 10516"/>
                <a:gd name="connsiteX8" fmla="*/ 16117 w 42657"/>
                <a:gd name="connsiteY8" fmla="*/ 10149 h 10516"/>
                <a:gd name="connsiteX9" fmla="*/ 13308 w 42657"/>
                <a:gd name="connsiteY9" fmla="*/ 37 h 10516"/>
                <a:gd name="connsiteX10" fmla="*/ 10362 w 42657"/>
                <a:gd name="connsiteY10" fmla="*/ 9964 h 10516"/>
                <a:gd name="connsiteX11" fmla="*/ 7563 w 42657"/>
                <a:gd name="connsiteY11" fmla="*/ 37 h 10516"/>
                <a:gd name="connsiteX12" fmla="*/ 4703 w 42657"/>
                <a:gd name="connsiteY12" fmla="*/ 10144 h 10516"/>
                <a:gd name="connsiteX13" fmla="*/ 0 w 42657"/>
                <a:gd name="connsiteY13" fmla="*/ 5512 h 10516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6945 h 10481"/>
                <a:gd name="connsiteX1" fmla="*/ 36129 w 42657"/>
                <a:gd name="connsiteY1" fmla="*/ 175 h 10481"/>
                <a:gd name="connsiteX2" fmla="*/ 33224 w 42657"/>
                <a:gd name="connsiteY2" fmla="*/ 10205 h 10481"/>
                <a:gd name="connsiteX3" fmla="*/ 30427 w 42657"/>
                <a:gd name="connsiteY3" fmla="*/ 370 h 10481"/>
                <a:gd name="connsiteX4" fmla="*/ 27508 w 42657"/>
                <a:gd name="connsiteY4" fmla="*/ 10389 h 10481"/>
                <a:gd name="connsiteX5" fmla="*/ 24684 w 42657"/>
                <a:gd name="connsiteY5" fmla="*/ 370 h 10481"/>
                <a:gd name="connsiteX6" fmla="*/ 21860 w 42657"/>
                <a:gd name="connsiteY6" fmla="*/ 10481 h 10481"/>
                <a:gd name="connsiteX7" fmla="*/ 18995 w 42657"/>
                <a:gd name="connsiteY7" fmla="*/ 186 h 10481"/>
                <a:gd name="connsiteX8" fmla="*/ 16117 w 42657"/>
                <a:gd name="connsiteY8" fmla="*/ 10114 h 10481"/>
                <a:gd name="connsiteX9" fmla="*/ 13308 w 42657"/>
                <a:gd name="connsiteY9" fmla="*/ 2 h 10481"/>
                <a:gd name="connsiteX10" fmla="*/ 10362 w 42657"/>
                <a:gd name="connsiteY10" fmla="*/ 9929 h 10481"/>
                <a:gd name="connsiteX11" fmla="*/ 7563 w 42657"/>
                <a:gd name="connsiteY11" fmla="*/ 2 h 10481"/>
                <a:gd name="connsiteX12" fmla="*/ 4703 w 42657"/>
                <a:gd name="connsiteY12" fmla="*/ 10109 h 10481"/>
                <a:gd name="connsiteX13" fmla="*/ 0 w 42657"/>
                <a:gd name="connsiteY13" fmla="*/ 5477 h 10481"/>
                <a:gd name="connsiteX0" fmla="*/ 42657 w 42657"/>
                <a:gd name="connsiteY0" fmla="*/ 7202 h 10738"/>
                <a:gd name="connsiteX1" fmla="*/ 36129 w 42657"/>
                <a:gd name="connsiteY1" fmla="*/ 13 h 10738"/>
                <a:gd name="connsiteX2" fmla="*/ 33224 w 42657"/>
                <a:gd name="connsiteY2" fmla="*/ 10462 h 10738"/>
                <a:gd name="connsiteX3" fmla="*/ 30427 w 42657"/>
                <a:gd name="connsiteY3" fmla="*/ 627 h 10738"/>
                <a:gd name="connsiteX4" fmla="*/ 27508 w 42657"/>
                <a:gd name="connsiteY4" fmla="*/ 10646 h 10738"/>
                <a:gd name="connsiteX5" fmla="*/ 24684 w 42657"/>
                <a:gd name="connsiteY5" fmla="*/ 627 h 10738"/>
                <a:gd name="connsiteX6" fmla="*/ 21860 w 42657"/>
                <a:gd name="connsiteY6" fmla="*/ 10738 h 10738"/>
                <a:gd name="connsiteX7" fmla="*/ 18995 w 42657"/>
                <a:gd name="connsiteY7" fmla="*/ 443 h 10738"/>
                <a:gd name="connsiteX8" fmla="*/ 16117 w 42657"/>
                <a:gd name="connsiteY8" fmla="*/ 10371 h 10738"/>
                <a:gd name="connsiteX9" fmla="*/ 13308 w 42657"/>
                <a:gd name="connsiteY9" fmla="*/ 259 h 10738"/>
                <a:gd name="connsiteX10" fmla="*/ 10362 w 42657"/>
                <a:gd name="connsiteY10" fmla="*/ 10186 h 10738"/>
                <a:gd name="connsiteX11" fmla="*/ 7563 w 42657"/>
                <a:gd name="connsiteY11" fmla="*/ 259 h 10738"/>
                <a:gd name="connsiteX12" fmla="*/ 4703 w 42657"/>
                <a:gd name="connsiteY12" fmla="*/ 10366 h 10738"/>
                <a:gd name="connsiteX13" fmla="*/ 0 w 42657"/>
                <a:gd name="connsiteY13" fmla="*/ 5734 h 10738"/>
                <a:gd name="connsiteX0" fmla="*/ 42657 w 42657"/>
                <a:gd name="connsiteY0" fmla="*/ 7194 h 10730"/>
                <a:gd name="connsiteX1" fmla="*/ 36129 w 42657"/>
                <a:gd name="connsiteY1" fmla="*/ 5 h 10730"/>
                <a:gd name="connsiteX2" fmla="*/ 33224 w 42657"/>
                <a:gd name="connsiteY2" fmla="*/ 10454 h 10730"/>
                <a:gd name="connsiteX3" fmla="*/ 30427 w 42657"/>
                <a:gd name="connsiteY3" fmla="*/ 619 h 10730"/>
                <a:gd name="connsiteX4" fmla="*/ 27508 w 42657"/>
                <a:gd name="connsiteY4" fmla="*/ 10638 h 10730"/>
                <a:gd name="connsiteX5" fmla="*/ 24684 w 42657"/>
                <a:gd name="connsiteY5" fmla="*/ 619 h 10730"/>
                <a:gd name="connsiteX6" fmla="*/ 21860 w 42657"/>
                <a:gd name="connsiteY6" fmla="*/ 10730 h 10730"/>
                <a:gd name="connsiteX7" fmla="*/ 18995 w 42657"/>
                <a:gd name="connsiteY7" fmla="*/ 435 h 10730"/>
                <a:gd name="connsiteX8" fmla="*/ 16117 w 42657"/>
                <a:gd name="connsiteY8" fmla="*/ 10363 h 10730"/>
                <a:gd name="connsiteX9" fmla="*/ 13308 w 42657"/>
                <a:gd name="connsiteY9" fmla="*/ 251 h 10730"/>
                <a:gd name="connsiteX10" fmla="*/ 10362 w 42657"/>
                <a:gd name="connsiteY10" fmla="*/ 10178 h 10730"/>
                <a:gd name="connsiteX11" fmla="*/ 7563 w 42657"/>
                <a:gd name="connsiteY11" fmla="*/ 251 h 10730"/>
                <a:gd name="connsiteX12" fmla="*/ 4703 w 42657"/>
                <a:gd name="connsiteY12" fmla="*/ 10358 h 10730"/>
                <a:gd name="connsiteX13" fmla="*/ 0 w 42657"/>
                <a:gd name="connsiteY13" fmla="*/ 5726 h 10730"/>
                <a:gd name="connsiteX0" fmla="*/ 42657 w 42657"/>
                <a:gd name="connsiteY0" fmla="*/ 7189 h 10725"/>
                <a:gd name="connsiteX1" fmla="*/ 36129 w 42657"/>
                <a:gd name="connsiteY1" fmla="*/ 0 h 10725"/>
                <a:gd name="connsiteX2" fmla="*/ 33224 w 42657"/>
                <a:gd name="connsiteY2" fmla="*/ 10449 h 10725"/>
                <a:gd name="connsiteX3" fmla="*/ 30427 w 42657"/>
                <a:gd name="connsiteY3" fmla="*/ 614 h 10725"/>
                <a:gd name="connsiteX4" fmla="*/ 27508 w 42657"/>
                <a:gd name="connsiteY4" fmla="*/ 10633 h 10725"/>
                <a:gd name="connsiteX5" fmla="*/ 24684 w 42657"/>
                <a:gd name="connsiteY5" fmla="*/ 614 h 10725"/>
                <a:gd name="connsiteX6" fmla="*/ 21860 w 42657"/>
                <a:gd name="connsiteY6" fmla="*/ 10725 h 10725"/>
                <a:gd name="connsiteX7" fmla="*/ 18995 w 42657"/>
                <a:gd name="connsiteY7" fmla="*/ 430 h 10725"/>
                <a:gd name="connsiteX8" fmla="*/ 16117 w 42657"/>
                <a:gd name="connsiteY8" fmla="*/ 10358 h 10725"/>
                <a:gd name="connsiteX9" fmla="*/ 13308 w 42657"/>
                <a:gd name="connsiteY9" fmla="*/ 246 h 10725"/>
                <a:gd name="connsiteX10" fmla="*/ 10362 w 42657"/>
                <a:gd name="connsiteY10" fmla="*/ 10173 h 10725"/>
                <a:gd name="connsiteX11" fmla="*/ 7563 w 42657"/>
                <a:gd name="connsiteY11" fmla="*/ 246 h 10725"/>
                <a:gd name="connsiteX12" fmla="*/ 4703 w 42657"/>
                <a:gd name="connsiteY12" fmla="*/ 10353 h 10725"/>
                <a:gd name="connsiteX13" fmla="*/ 0 w 42657"/>
                <a:gd name="connsiteY13" fmla="*/ 5721 h 10725"/>
                <a:gd name="connsiteX0" fmla="*/ 42657 w 42657"/>
                <a:gd name="connsiteY0" fmla="*/ 7191 h 10727"/>
                <a:gd name="connsiteX1" fmla="*/ 36129 w 42657"/>
                <a:gd name="connsiteY1" fmla="*/ 2 h 10727"/>
                <a:gd name="connsiteX2" fmla="*/ 33224 w 42657"/>
                <a:gd name="connsiteY2" fmla="*/ 10451 h 10727"/>
                <a:gd name="connsiteX3" fmla="*/ 30427 w 42657"/>
                <a:gd name="connsiteY3" fmla="*/ 616 h 10727"/>
                <a:gd name="connsiteX4" fmla="*/ 27508 w 42657"/>
                <a:gd name="connsiteY4" fmla="*/ 10635 h 10727"/>
                <a:gd name="connsiteX5" fmla="*/ 24684 w 42657"/>
                <a:gd name="connsiteY5" fmla="*/ 616 h 10727"/>
                <a:gd name="connsiteX6" fmla="*/ 21860 w 42657"/>
                <a:gd name="connsiteY6" fmla="*/ 10727 h 10727"/>
                <a:gd name="connsiteX7" fmla="*/ 18995 w 42657"/>
                <a:gd name="connsiteY7" fmla="*/ 432 h 10727"/>
                <a:gd name="connsiteX8" fmla="*/ 16117 w 42657"/>
                <a:gd name="connsiteY8" fmla="*/ 10360 h 10727"/>
                <a:gd name="connsiteX9" fmla="*/ 13308 w 42657"/>
                <a:gd name="connsiteY9" fmla="*/ 248 h 10727"/>
                <a:gd name="connsiteX10" fmla="*/ 10362 w 42657"/>
                <a:gd name="connsiteY10" fmla="*/ 10175 h 10727"/>
                <a:gd name="connsiteX11" fmla="*/ 7563 w 42657"/>
                <a:gd name="connsiteY11" fmla="*/ 248 h 10727"/>
                <a:gd name="connsiteX12" fmla="*/ 4703 w 42657"/>
                <a:gd name="connsiteY12" fmla="*/ 10355 h 10727"/>
                <a:gd name="connsiteX13" fmla="*/ 0 w 42657"/>
                <a:gd name="connsiteY13" fmla="*/ 5723 h 10727"/>
                <a:gd name="connsiteX0" fmla="*/ 42708 w 42708"/>
                <a:gd name="connsiteY0" fmla="*/ 5725 h 10728"/>
                <a:gd name="connsiteX1" fmla="*/ 36129 w 42708"/>
                <a:gd name="connsiteY1" fmla="*/ 3 h 10728"/>
                <a:gd name="connsiteX2" fmla="*/ 33224 w 42708"/>
                <a:gd name="connsiteY2" fmla="*/ 10452 h 10728"/>
                <a:gd name="connsiteX3" fmla="*/ 30427 w 42708"/>
                <a:gd name="connsiteY3" fmla="*/ 617 h 10728"/>
                <a:gd name="connsiteX4" fmla="*/ 27508 w 42708"/>
                <a:gd name="connsiteY4" fmla="*/ 10636 h 10728"/>
                <a:gd name="connsiteX5" fmla="*/ 24684 w 42708"/>
                <a:gd name="connsiteY5" fmla="*/ 617 h 10728"/>
                <a:gd name="connsiteX6" fmla="*/ 21860 w 42708"/>
                <a:gd name="connsiteY6" fmla="*/ 10728 h 10728"/>
                <a:gd name="connsiteX7" fmla="*/ 18995 w 42708"/>
                <a:gd name="connsiteY7" fmla="*/ 433 h 10728"/>
                <a:gd name="connsiteX8" fmla="*/ 16117 w 42708"/>
                <a:gd name="connsiteY8" fmla="*/ 10361 h 10728"/>
                <a:gd name="connsiteX9" fmla="*/ 13308 w 42708"/>
                <a:gd name="connsiteY9" fmla="*/ 249 h 10728"/>
                <a:gd name="connsiteX10" fmla="*/ 10362 w 42708"/>
                <a:gd name="connsiteY10" fmla="*/ 10176 h 10728"/>
                <a:gd name="connsiteX11" fmla="*/ 7563 w 42708"/>
                <a:gd name="connsiteY11" fmla="*/ 249 h 10728"/>
                <a:gd name="connsiteX12" fmla="*/ 4703 w 42708"/>
                <a:gd name="connsiteY12" fmla="*/ 10356 h 10728"/>
                <a:gd name="connsiteX13" fmla="*/ 0 w 42708"/>
                <a:gd name="connsiteY13" fmla="*/ 5724 h 10728"/>
                <a:gd name="connsiteX0" fmla="*/ 42708 w 42708"/>
                <a:gd name="connsiteY0" fmla="*/ 5725 h 10728"/>
                <a:gd name="connsiteX1" fmla="*/ 36129 w 42708"/>
                <a:gd name="connsiteY1" fmla="*/ 3 h 10728"/>
                <a:gd name="connsiteX2" fmla="*/ 33224 w 42708"/>
                <a:gd name="connsiteY2" fmla="*/ 10452 h 10728"/>
                <a:gd name="connsiteX3" fmla="*/ 30427 w 42708"/>
                <a:gd name="connsiteY3" fmla="*/ 617 h 10728"/>
                <a:gd name="connsiteX4" fmla="*/ 27508 w 42708"/>
                <a:gd name="connsiteY4" fmla="*/ 10636 h 10728"/>
                <a:gd name="connsiteX5" fmla="*/ 24684 w 42708"/>
                <a:gd name="connsiteY5" fmla="*/ 617 h 10728"/>
                <a:gd name="connsiteX6" fmla="*/ 21860 w 42708"/>
                <a:gd name="connsiteY6" fmla="*/ 10728 h 10728"/>
                <a:gd name="connsiteX7" fmla="*/ 18995 w 42708"/>
                <a:gd name="connsiteY7" fmla="*/ 433 h 10728"/>
                <a:gd name="connsiteX8" fmla="*/ 16117 w 42708"/>
                <a:gd name="connsiteY8" fmla="*/ 10361 h 10728"/>
                <a:gd name="connsiteX9" fmla="*/ 13308 w 42708"/>
                <a:gd name="connsiteY9" fmla="*/ 249 h 10728"/>
                <a:gd name="connsiteX10" fmla="*/ 10362 w 42708"/>
                <a:gd name="connsiteY10" fmla="*/ 10176 h 10728"/>
                <a:gd name="connsiteX11" fmla="*/ 7563 w 42708"/>
                <a:gd name="connsiteY11" fmla="*/ 249 h 10728"/>
                <a:gd name="connsiteX12" fmla="*/ 4703 w 42708"/>
                <a:gd name="connsiteY12" fmla="*/ 10356 h 10728"/>
                <a:gd name="connsiteX13" fmla="*/ 0 w 42708"/>
                <a:gd name="connsiteY13" fmla="*/ 5724 h 10728"/>
                <a:gd name="connsiteX0" fmla="*/ 42708 w 42708"/>
                <a:gd name="connsiteY0" fmla="*/ 5837 h 10840"/>
                <a:gd name="connsiteX1" fmla="*/ 41594 w 42708"/>
                <a:gd name="connsiteY1" fmla="*/ 5562 h 10840"/>
                <a:gd name="connsiteX2" fmla="*/ 36129 w 42708"/>
                <a:gd name="connsiteY2" fmla="*/ 115 h 10840"/>
                <a:gd name="connsiteX3" fmla="*/ 33224 w 42708"/>
                <a:gd name="connsiteY3" fmla="*/ 10564 h 10840"/>
                <a:gd name="connsiteX4" fmla="*/ 30427 w 42708"/>
                <a:gd name="connsiteY4" fmla="*/ 729 h 10840"/>
                <a:gd name="connsiteX5" fmla="*/ 27508 w 42708"/>
                <a:gd name="connsiteY5" fmla="*/ 10748 h 10840"/>
                <a:gd name="connsiteX6" fmla="*/ 24684 w 42708"/>
                <a:gd name="connsiteY6" fmla="*/ 729 h 10840"/>
                <a:gd name="connsiteX7" fmla="*/ 21860 w 42708"/>
                <a:gd name="connsiteY7" fmla="*/ 10840 h 10840"/>
                <a:gd name="connsiteX8" fmla="*/ 18995 w 42708"/>
                <a:gd name="connsiteY8" fmla="*/ 545 h 10840"/>
                <a:gd name="connsiteX9" fmla="*/ 16117 w 42708"/>
                <a:gd name="connsiteY9" fmla="*/ 10473 h 10840"/>
                <a:gd name="connsiteX10" fmla="*/ 13308 w 42708"/>
                <a:gd name="connsiteY10" fmla="*/ 361 h 10840"/>
                <a:gd name="connsiteX11" fmla="*/ 10362 w 42708"/>
                <a:gd name="connsiteY11" fmla="*/ 10288 h 10840"/>
                <a:gd name="connsiteX12" fmla="*/ 7563 w 42708"/>
                <a:gd name="connsiteY12" fmla="*/ 361 h 10840"/>
                <a:gd name="connsiteX13" fmla="*/ 4703 w 42708"/>
                <a:gd name="connsiteY13" fmla="*/ 10468 h 10840"/>
                <a:gd name="connsiteX14" fmla="*/ 0 w 42708"/>
                <a:gd name="connsiteY14" fmla="*/ 5836 h 10840"/>
                <a:gd name="connsiteX0" fmla="*/ 42708 w 42708"/>
                <a:gd name="connsiteY0" fmla="*/ 5855 h 10858"/>
                <a:gd name="connsiteX1" fmla="*/ 41594 w 42708"/>
                <a:gd name="connsiteY1" fmla="*/ 5580 h 10858"/>
                <a:gd name="connsiteX2" fmla="*/ 40734 w 42708"/>
                <a:gd name="connsiteY2" fmla="*/ 5371 h 10858"/>
                <a:gd name="connsiteX3" fmla="*/ 36129 w 42708"/>
                <a:gd name="connsiteY3" fmla="*/ 133 h 10858"/>
                <a:gd name="connsiteX4" fmla="*/ 33224 w 42708"/>
                <a:gd name="connsiteY4" fmla="*/ 10582 h 10858"/>
                <a:gd name="connsiteX5" fmla="*/ 30427 w 42708"/>
                <a:gd name="connsiteY5" fmla="*/ 747 h 10858"/>
                <a:gd name="connsiteX6" fmla="*/ 27508 w 42708"/>
                <a:gd name="connsiteY6" fmla="*/ 10766 h 10858"/>
                <a:gd name="connsiteX7" fmla="*/ 24684 w 42708"/>
                <a:gd name="connsiteY7" fmla="*/ 747 h 10858"/>
                <a:gd name="connsiteX8" fmla="*/ 21860 w 42708"/>
                <a:gd name="connsiteY8" fmla="*/ 10858 h 10858"/>
                <a:gd name="connsiteX9" fmla="*/ 18995 w 42708"/>
                <a:gd name="connsiteY9" fmla="*/ 563 h 10858"/>
                <a:gd name="connsiteX10" fmla="*/ 16117 w 42708"/>
                <a:gd name="connsiteY10" fmla="*/ 10491 h 10858"/>
                <a:gd name="connsiteX11" fmla="*/ 13308 w 42708"/>
                <a:gd name="connsiteY11" fmla="*/ 379 h 10858"/>
                <a:gd name="connsiteX12" fmla="*/ 10362 w 42708"/>
                <a:gd name="connsiteY12" fmla="*/ 10306 h 10858"/>
                <a:gd name="connsiteX13" fmla="*/ 7563 w 42708"/>
                <a:gd name="connsiteY13" fmla="*/ 379 h 10858"/>
                <a:gd name="connsiteX14" fmla="*/ 4703 w 42708"/>
                <a:gd name="connsiteY14" fmla="*/ 10486 h 10858"/>
                <a:gd name="connsiteX15" fmla="*/ 0 w 42708"/>
                <a:gd name="connsiteY15" fmla="*/ 5854 h 10858"/>
                <a:gd name="connsiteX0" fmla="*/ 42708 w 42708"/>
                <a:gd name="connsiteY0" fmla="*/ 5831 h 10834"/>
                <a:gd name="connsiteX1" fmla="*/ 41594 w 42708"/>
                <a:gd name="connsiteY1" fmla="*/ 5556 h 10834"/>
                <a:gd name="connsiteX2" fmla="*/ 40734 w 42708"/>
                <a:gd name="connsiteY2" fmla="*/ 5347 h 10834"/>
                <a:gd name="connsiteX3" fmla="*/ 36129 w 42708"/>
                <a:gd name="connsiteY3" fmla="*/ 109 h 10834"/>
                <a:gd name="connsiteX4" fmla="*/ 33224 w 42708"/>
                <a:gd name="connsiteY4" fmla="*/ 10558 h 10834"/>
                <a:gd name="connsiteX5" fmla="*/ 30427 w 42708"/>
                <a:gd name="connsiteY5" fmla="*/ 723 h 10834"/>
                <a:gd name="connsiteX6" fmla="*/ 27508 w 42708"/>
                <a:gd name="connsiteY6" fmla="*/ 10742 h 10834"/>
                <a:gd name="connsiteX7" fmla="*/ 24684 w 42708"/>
                <a:gd name="connsiteY7" fmla="*/ 723 h 10834"/>
                <a:gd name="connsiteX8" fmla="*/ 21860 w 42708"/>
                <a:gd name="connsiteY8" fmla="*/ 10834 h 10834"/>
                <a:gd name="connsiteX9" fmla="*/ 18995 w 42708"/>
                <a:gd name="connsiteY9" fmla="*/ 539 h 10834"/>
                <a:gd name="connsiteX10" fmla="*/ 16117 w 42708"/>
                <a:gd name="connsiteY10" fmla="*/ 10467 h 10834"/>
                <a:gd name="connsiteX11" fmla="*/ 13308 w 42708"/>
                <a:gd name="connsiteY11" fmla="*/ 355 h 10834"/>
                <a:gd name="connsiteX12" fmla="*/ 10362 w 42708"/>
                <a:gd name="connsiteY12" fmla="*/ 10282 h 10834"/>
                <a:gd name="connsiteX13" fmla="*/ 7563 w 42708"/>
                <a:gd name="connsiteY13" fmla="*/ 355 h 10834"/>
                <a:gd name="connsiteX14" fmla="*/ 4703 w 42708"/>
                <a:gd name="connsiteY14" fmla="*/ 10462 h 10834"/>
                <a:gd name="connsiteX15" fmla="*/ 0 w 42708"/>
                <a:gd name="connsiteY15" fmla="*/ 5830 h 10834"/>
                <a:gd name="connsiteX0" fmla="*/ 42708 w 42708"/>
                <a:gd name="connsiteY0" fmla="*/ 5831 h 10834"/>
                <a:gd name="connsiteX1" fmla="*/ 40734 w 42708"/>
                <a:gd name="connsiteY1" fmla="*/ 5347 h 10834"/>
                <a:gd name="connsiteX2" fmla="*/ 36129 w 42708"/>
                <a:gd name="connsiteY2" fmla="*/ 109 h 10834"/>
                <a:gd name="connsiteX3" fmla="*/ 33224 w 42708"/>
                <a:gd name="connsiteY3" fmla="*/ 10558 h 10834"/>
                <a:gd name="connsiteX4" fmla="*/ 30427 w 42708"/>
                <a:gd name="connsiteY4" fmla="*/ 723 h 10834"/>
                <a:gd name="connsiteX5" fmla="*/ 27508 w 42708"/>
                <a:gd name="connsiteY5" fmla="*/ 10742 h 10834"/>
                <a:gd name="connsiteX6" fmla="*/ 24684 w 42708"/>
                <a:gd name="connsiteY6" fmla="*/ 723 h 10834"/>
                <a:gd name="connsiteX7" fmla="*/ 21860 w 42708"/>
                <a:gd name="connsiteY7" fmla="*/ 10834 h 10834"/>
                <a:gd name="connsiteX8" fmla="*/ 18995 w 42708"/>
                <a:gd name="connsiteY8" fmla="*/ 539 h 10834"/>
                <a:gd name="connsiteX9" fmla="*/ 16117 w 42708"/>
                <a:gd name="connsiteY9" fmla="*/ 10467 h 10834"/>
                <a:gd name="connsiteX10" fmla="*/ 13308 w 42708"/>
                <a:gd name="connsiteY10" fmla="*/ 355 h 10834"/>
                <a:gd name="connsiteX11" fmla="*/ 10362 w 42708"/>
                <a:gd name="connsiteY11" fmla="*/ 10282 h 10834"/>
                <a:gd name="connsiteX12" fmla="*/ 7563 w 42708"/>
                <a:gd name="connsiteY12" fmla="*/ 355 h 10834"/>
                <a:gd name="connsiteX13" fmla="*/ 4703 w 42708"/>
                <a:gd name="connsiteY13" fmla="*/ 10462 h 10834"/>
                <a:gd name="connsiteX14" fmla="*/ 0 w 42708"/>
                <a:gd name="connsiteY14" fmla="*/ 5830 h 10834"/>
                <a:gd name="connsiteX0" fmla="*/ 40734 w 40734"/>
                <a:gd name="connsiteY0" fmla="*/ 5347 h 10834"/>
                <a:gd name="connsiteX1" fmla="*/ 36129 w 40734"/>
                <a:gd name="connsiteY1" fmla="*/ 109 h 10834"/>
                <a:gd name="connsiteX2" fmla="*/ 33224 w 40734"/>
                <a:gd name="connsiteY2" fmla="*/ 10558 h 10834"/>
                <a:gd name="connsiteX3" fmla="*/ 30427 w 40734"/>
                <a:gd name="connsiteY3" fmla="*/ 723 h 10834"/>
                <a:gd name="connsiteX4" fmla="*/ 27508 w 40734"/>
                <a:gd name="connsiteY4" fmla="*/ 10742 h 10834"/>
                <a:gd name="connsiteX5" fmla="*/ 24684 w 40734"/>
                <a:gd name="connsiteY5" fmla="*/ 723 h 10834"/>
                <a:gd name="connsiteX6" fmla="*/ 21860 w 40734"/>
                <a:gd name="connsiteY6" fmla="*/ 10834 h 10834"/>
                <a:gd name="connsiteX7" fmla="*/ 18995 w 40734"/>
                <a:gd name="connsiteY7" fmla="*/ 539 h 10834"/>
                <a:gd name="connsiteX8" fmla="*/ 16117 w 40734"/>
                <a:gd name="connsiteY8" fmla="*/ 10467 h 10834"/>
                <a:gd name="connsiteX9" fmla="*/ 13308 w 40734"/>
                <a:gd name="connsiteY9" fmla="*/ 355 h 10834"/>
                <a:gd name="connsiteX10" fmla="*/ 10362 w 40734"/>
                <a:gd name="connsiteY10" fmla="*/ 10282 h 10834"/>
                <a:gd name="connsiteX11" fmla="*/ 7563 w 40734"/>
                <a:gd name="connsiteY11" fmla="*/ 355 h 10834"/>
                <a:gd name="connsiteX12" fmla="*/ 4703 w 40734"/>
                <a:gd name="connsiteY12" fmla="*/ 10462 h 10834"/>
                <a:gd name="connsiteX13" fmla="*/ 0 w 40734"/>
                <a:gd name="connsiteY13" fmla="*/ 5830 h 10834"/>
                <a:gd name="connsiteX0" fmla="*/ 40734 w 40734"/>
                <a:gd name="connsiteY0" fmla="*/ 5356 h 10843"/>
                <a:gd name="connsiteX1" fmla="*/ 36129 w 40734"/>
                <a:gd name="connsiteY1" fmla="*/ 118 h 10843"/>
                <a:gd name="connsiteX2" fmla="*/ 33224 w 40734"/>
                <a:gd name="connsiteY2" fmla="*/ 10567 h 10843"/>
                <a:gd name="connsiteX3" fmla="*/ 30427 w 40734"/>
                <a:gd name="connsiteY3" fmla="*/ 732 h 10843"/>
                <a:gd name="connsiteX4" fmla="*/ 27508 w 40734"/>
                <a:gd name="connsiteY4" fmla="*/ 10751 h 10843"/>
                <a:gd name="connsiteX5" fmla="*/ 24684 w 40734"/>
                <a:gd name="connsiteY5" fmla="*/ 732 h 10843"/>
                <a:gd name="connsiteX6" fmla="*/ 21860 w 40734"/>
                <a:gd name="connsiteY6" fmla="*/ 10843 h 10843"/>
                <a:gd name="connsiteX7" fmla="*/ 18995 w 40734"/>
                <a:gd name="connsiteY7" fmla="*/ 548 h 10843"/>
                <a:gd name="connsiteX8" fmla="*/ 16117 w 40734"/>
                <a:gd name="connsiteY8" fmla="*/ 10476 h 10843"/>
                <a:gd name="connsiteX9" fmla="*/ 13308 w 40734"/>
                <a:gd name="connsiteY9" fmla="*/ 364 h 10843"/>
                <a:gd name="connsiteX10" fmla="*/ 10362 w 40734"/>
                <a:gd name="connsiteY10" fmla="*/ 10291 h 10843"/>
                <a:gd name="connsiteX11" fmla="*/ 7563 w 40734"/>
                <a:gd name="connsiteY11" fmla="*/ 364 h 10843"/>
                <a:gd name="connsiteX12" fmla="*/ 4703 w 40734"/>
                <a:gd name="connsiteY12" fmla="*/ 10471 h 10843"/>
                <a:gd name="connsiteX13" fmla="*/ 0 w 40734"/>
                <a:gd name="connsiteY13" fmla="*/ 5839 h 10843"/>
                <a:gd name="connsiteX0" fmla="*/ 44327 w 44327"/>
                <a:gd name="connsiteY0" fmla="*/ 5356 h 10843"/>
                <a:gd name="connsiteX1" fmla="*/ 36129 w 44327"/>
                <a:gd name="connsiteY1" fmla="*/ 118 h 10843"/>
                <a:gd name="connsiteX2" fmla="*/ 33224 w 44327"/>
                <a:gd name="connsiteY2" fmla="*/ 10567 h 10843"/>
                <a:gd name="connsiteX3" fmla="*/ 30427 w 44327"/>
                <a:gd name="connsiteY3" fmla="*/ 732 h 10843"/>
                <a:gd name="connsiteX4" fmla="*/ 27508 w 44327"/>
                <a:gd name="connsiteY4" fmla="*/ 10751 h 10843"/>
                <a:gd name="connsiteX5" fmla="*/ 24684 w 44327"/>
                <a:gd name="connsiteY5" fmla="*/ 732 h 10843"/>
                <a:gd name="connsiteX6" fmla="*/ 21860 w 44327"/>
                <a:gd name="connsiteY6" fmla="*/ 10843 h 10843"/>
                <a:gd name="connsiteX7" fmla="*/ 18995 w 44327"/>
                <a:gd name="connsiteY7" fmla="*/ 548 h 10843"/>
                <a:gd name="connsiteX8" fmla="*/ 16117 w 44327"/>
                <a:gd name="connsiteY8" fmla="*/ 10476 h 10843"/>
                <a:gd name="connsiteX9" fmla="*/ 13308 w 44327"/>
                <a:gd name="connsiteY9" fmla="*/ 364 h 10843"/>
                <a:gd name="connsiteX10" fmla="*/ 10362 w 44327"/>
                <a:gd name="connsiteY10" fmla="*/ 10291 h 10843"/>
                <a:gd name="connsiteX11" fmla="*/ 7563 w 44327"/>
                <a:gd name="connsiteY11" fmla="*/ 364 h 10843"/>
                <a:gd name="connsiteX12" fmla="*/ 4703 w 44327"/>
                <a:gd name="connsiteY12" fmla="*/ 10471 h 10843"/>
                <a:gd name="connsiteX13" fmla="*/ 0 w 44327"/>
                <a:gd name="connsiteY13" fmla="*/ 5839 h 10843"/>
                <a:gd name="connsiteX0" fmla="*/ 44327 w 44327"/>
                <a:gd name="connsiteY0" fmla="*/ 5356 h 10843"/>
                <a:gd name="connsiteX1" fmla="*/ 36129 w 44327"/>
                <a:gd name="connsiteY1" fmla="*/ 118 h 10843"/>
                <a:gd name="connsiteX2" fmla="*/ 33224 w 44327"/>
                <a:gd name="connsiteY2" fmla="*/ 10567 h 10843"/>
                <a:gd name="connsiteX3" fmla="*/ 30427 w 44327"/>
                <a:gd name="connsiteY3" fmla="*/ 732 h 10843"/>
                <a:gd name="connsiteX4" fmla="*/ 27508 w 44327"/>
                <a:gd name="connsiteY4" fmla="*/ 10751 h 10843"/>
                <a:gd name="connsiteX5" fmla="*/ 24684 w 44327"/>
                <a:gd name="connsiteY5" fmla="*/ 732 h 10843"/>
                <a:gd name="connsiteX6" fmla="*/ 21860 w 44327"/>
                <a:gd name="connsiteY6" fmla="*/ 10843 h 10843"/>
                <a:gd name="connsiteX7" fmla="*/ 18995 w 44327"/>
                <a:gd name="connsiteY7" fmla="*/ 548 h 10843"/>
                <a:gd name="connsiteX8" fmla="*/ 16117 w 44327"/>
                <a:gd name="connsiteY8" fmla="*/ 10476 h 10843"/>
                <a:gd name="connsiteX9" fmla="*/ 13308 w 44327"/>
                <a:gd name="connsiteY9" fmla="*/ 364 h 10843"/>
                <a:gd name="connsiteX10" fmla="*/ 10362 w 44327"/>
                <a:gd name="connsiteY10" fmla="*/ 10291 h 10843"/>
                <a:gd name="connsiteX11" fmla="*/ 7563 w 44327"/>
                <a:gd name="connsiteY11" fmla="*/ 364 h 10843"/>
                <a:gd name="connsiteX12" fmla="*/ 4703 w 44327"/>
                <a:gd name="connsiteY12" fmla="*/ 10471 h 10843"/>
                <a:gd name="connsiteX13" fmla="*/ 0 w 44327"/>
                <a:gd name="connsiteY13" fmla="*/ 5839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  <a:gd name="connsiteX0" fmla="*/ 47717 w 47717"/>
                <a:gd name="connsiteY0" fmla="*/ 5356 h 10843"/>
                <a:gd name="connsiteX1" fmla="*/ 39519 w 47717"/>
                <a:gd name="connsiteY1" fmla="*/ 118 h 10843"/>
                <a:gd name="connsiteX2" fmla="*/ 36614 w 47717"/>
                <a:gd name="connsiteY2" fmla="*/ 10567 h 10843"/>
                <a:gd name="connsiteX3" fmla="*/ 33817 w 47717"/>
                <a:gd name="connsiteY3" fmla="*/ 732 h 10843"/>
                <a:gd name="connsiteX4" fmla="*/ 30898 w 47717"/>
                <a:gd name="connsiteY4" fmla="*/ 10751 h 10843"/>
                <a:gd name="connsiteX5" fmla="*/ 28074 w 47717"/>
                <a:gd name="connsiteY5" fmla="*/ 732 h 10843"/>
                <a:gd name="connsiteX6" fmla="*/ 25250 w 47717"/>
                <a:gd name="connsiteY6" fmla="*/ 10843 h 10843"/>
                <a:gd name="connsiteX7" fmla="*/ 22385 w 47717"/>
                <a:gd name="connsiteY7" fmla="*/ 548 h 10843"/>
                <a:gd name="connsiteX8" fmla="*/ 19507 w 47717"/>
                <a:gd name="connsiteY8" fmla="*/ 10476 h 10843"/>
                <a:gd name="connsiteX9" fmla="*/ 16698 w 47717"/>
                <a:gd name="connsiteY9" fmla="*/ 364 h 10843"/>
                <a:gd name="connsiteX10" fmla="*/ 13752 w 47717"/>
                <a:gd name="connsiteY10" fmla="*/ 10291 h 10843"/>
                <a:gd name="connsiteX11" fmla="*/ 10953 w 47717"/>
                <a:gd name="connsiteY11" fmla="*/ 364 h 10843"/>
                <a:gd name="connsiteX12" fmla="*/ 8093 w 47717"/>
                <a:gd name="connsiteY12" fmla="*/ 10471 h 10843"/>
                <a:gd name="connsiteX13" fmla="*/ 0 w 47717"/>
                <a:gd name="connsiteY13" fmla="*/ 5630 h 1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7717" h="10843">
                  <a:moveTo>
                    <a:pt x="47717" y="5356"/>
                  </a:moveTo>
                  <a:cubicBezTo>
                    <a:pt x="40127" y="5286"/>
                    <a:pt x="40762" y="-925"/>
                    <a:pt x="39519" y="118"/>
                  </a:cubicBezTo>
                  <a:cubicBezTo>
                    <a:pt x="37973" y="277"/>
                    <a:pt x="37564" y="10569"/>
                    <a:pt x="36614" y="10567"/>
                  </a:cubicBezTo>
                  <a:cubicBezTo>
                    <a:pt x="35200" y="10629"/>
                    <a:pt x="35217" y="670"/>
                    <a:pt x="33817" y="732"/>
                  </a:cubicBezTo>
                  <a:cubicBezTo>
                    <a:pt x="32317" y="763"/>
                    <a:pt x="32317" y="10720"/>
                    <a:pt x="30898" y="10751"/>
                  </a:cubicBezTo>
                  <a:cubicBezTo>
                    <a:pt x="29459" y="10875"/>
                    <a:pt x="29495" y="748"/>
                    <a:pt x="28074" y="732"/>
                  </a:cubicBezTo>
                  <a:cubicBezTo>
                    <a:pt x="26667" y="900"/>
                    <a:pt x="26621" y="10766"/>
                    <a:pt x="25250" y="10843"/>
                  </a:cubicBezTo>
                  <a:cubicBezTo>
                    <a:pt x="23777" y="10692"/>
                    <a:pt x="23772" y="594"/>
                    <a:pt x="22385" y="548"/>
                  </a:cubicBezTo>
                  <a:cubicBezTo>
                    <a:pt x="20908" y="580"/>
                    <a:pt x="20873" y="10414"/>
                    <a:pt x="19507" y="10476"/>
                  </a:cubicBezTo>
                  <a:cubicBezTo>
                    <a:pt x="18075" y="10536"/>
                    <a:pt x="18084" y="394"/>
                    <a:pt x="16698" y="364"/>
                  </a:cubicBezTo>
                  <a:cubicBezTo>
                    <a:pt x="15243" y="426"/>
                    <a:pt x="15158" y="10445"/>
                    <a:pt x="13752" y="10291"/>
                  </a:cubicBezTo>
                  <a:cubicBezTo>
                    <a:pt x="12292" y="10413"/>
                    <a:pt x="12330" y="518"/>
                    <a:pt x="10953" y="364"/>
                  </a:cubicBezTo>
                  <a:cubicBezTo>
                    <a:pt x="9520" y="210"/>
                    <a:pt x="9542" y="10410"/>
                    <a:pt x="8093" y="10471"/>
                  </a:cubicBezTo>
                  <a:cubicBezTo>
                    <a:pt x="6669" y="10504"/>
                    <a:pt x="7971" y="5286"/>
                    <a:pt x="0" y="5630"/>
                  </a:cubicBezTo>
                </a:path>
              </a:pathLst>
            </a:custGeom>
            <a:ln>
              <a:solidFill>
                <a:schemeClr val="accent2">
                  <a:lumMod val="75000"/>
                </a:schemeClr>
              </a:solidFill>
              <a:tailEnd type="arrow" w="lg" len="lg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4792814" y="1063266"/>
            <a:ext cx="3776668" cy="666617"/>
            <a:chOff x="1303671" y="2097874"/>
            <a:chExt cx="3776668" cy="666617"/>
          </a:xfrm>
        </p:grpSpPr>
        <p:sp>
          <p:nvSpPr>
            <p:cNvPr id="103" name="Rounded Rectangle 102"/>
            <p:cNvSpPr/>
            <p:nvPr/>
          </p:nvSpPr>
          <p:spPr>
            <a:xfrm>
              <a:off x="1303671" y="2097874"/>
              <a:ext cx="3776668" cy="666617"/>
            </a:xfrm>
            <a:prstGeom prst="roundRect">
              <a:avLst>
                <a:gd name="adj" fmla="val 24566"/>
              </a:avLst>
            </a:prstGeom>
            <a:gradFill>
              <a:gsLst>
                <a:gs pos="0">
                  <a:schemeClr val="tx2">
                    <a:lumMod val="20000"/>
                    <a:lumOff val="8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40000" dist="63500" dir="2700000" rotWithShape="0">
                <a:schemeClr val="tx2"/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en-US" sz="2000" dirty="0">
                <a:solidFill>
                  <a:schemeClr val="tx1"/>
                </a:solidFill>
              </a:endParaRPr>
            </a:p>
          </p:txBody>
        </p:sp>
        <p:pic>
          <p:nvPicPr>
            <p:cNvPr id="2" name="Picture 1" descr="latex-image-1.pdf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30717" y="2169522"/>
              <a:ext cx="3632200" cy="495300"/>
            </a:xfrm>
            <a:prstGeom prst="rect">
              <a:avLst/>
            </a:prstGeom>
          </p:spPr>
        </p:pic>
      </p:grpSp>
      <p:grpSp>
        <p:nvGrpSpPr>
          <p:cNvPr id="5" name="Group 4"/>
          <p:cNvGrpSpPr/>
          <p:nvPr/>
        </p:nvGrpSpPr>
        <p:grpSpPr>
          <a:xfrm>
            <a:off x="4792814" y="1063266"/>
            <a:ext cx="4265650" cy="5304317"/>
            <a:chOff x="4792814" y="1063266"/>
            <a:chExt cx="4265650" cy="5304317"/>
          </a:xfrm>
        </p:grpSpPr>
        <p:grpSp>
          <p:nvGrpSpPr>
            <p:cNvPr id="109" name="Group 108"/>
            <p:cNvGrpSpPr/>
            <p:nvPr/>
          </p:nvGrpSpPr>
          <p:grpSpPr>
            <a:xfrm>
              <a:off x="4792814" y="1063266"/>
              <a:ext cx="3776668" cy="666617"/>
              <a:chOff x="1303671" y="2097874"/>
              <a:chExt cx="3776668" cy="666617"/>
            </a:xfrm>
          </p:grpSpPr>
          <p:sp>
            <p:nvSpPr>
              <p:cNvPr id="110" name="Rounded Rectangle 109"/>
              <p:cNvSpPr/>
              <p:nvPr/>
            </p:nvSpPr>
            <p:spPr>
              <a:xfrm>
                <a:off x="1303671" y="2097874"/>
                <a:ext cx="3776668" cy="666617"/>
              </a:xfrm>
              <a:prstGeom prst="roundRect">
                <a:avLst>
                  <a:gd name="adj" fmla="val 24566"/>
                </a:avLst>
              </a:prstGeom>
              <a:gradFill>
                <a:gsLst>
                  <a:gs pos="0">
                    <a:schemeClr val="tx2">
                      <a:lumMod val="20000"/>
                      <a:lumOff val="80000"/>
                    </a:schemeClr>
                  </a:gs>
                  <a:gs pos="100000">
                    <a:schemeClr val="tx2">
                      <a:lumMod val="60000"/>
                      <a:lumOff val="40000"/>
                    </a:schemeClr>
                  </a:gs>
                </a:gsLst>
                <a:lin ang="2700000" scaled="0"/>
              </a:gradFill>
              <a:ln>
                <a:noFill/>
              </a:ln>
              <a:effectLst>
                <a:outerShdw blurRad="40000" dist="63500" dir="2700000" rotWithShape="0">
                  <a:schemeClr val="tx2"/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en-US" sz="2000" dirty="0">
                  <a:solidFill>
                    <a:schemeClr val="tx1"/>
                  </a:solidFill>
                </a:endParaRPr>
              </a:p>
            </p:txBody>
          </p:sp>
          <p:pic>
            <p:nvPicPr>
              <p:cNvPr id="111" name="Picture 110" descr="latex-image-1.pdf"/>
              <p:cNvPicPr>
                <a:picLocks noChangeAspect="1"/>
              </p:cNvPicPr>
              <p:nvPr/>
            </p:nvPicPr>
            <p:blipFill>
              <a:blip r:embed="rId3">
                <a:alphaModFix amt="31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30717" y="2169522"/>
                <a:ext cx="3632200" cy="495300"/>
              </a:xfrm>
              <a:prstGeom prst="rect">
                <a:avLst/>
              </a:prstGeom>
            </p:spPr>
          </p:pic>
        </p:grpSp>
        <p:sp>
          <p:nvSpPr>
            <p:cNvPr id="42" name="Rounded Rectangle 41"/>
            <p:cNvSpPr/>
            <p:nvPr/>
          </p:nvSpPr>
          <p:spPr>
            <a:xfrm>
              <a:off x="7156389" y="1063266"/>
              <a:ext cx="1902075" cy="5304317"/>
            </a:xfrm>
            <a:prstGeom prst="roundRect">
              <a:avLst/>
            </a:prstGeom>
            <a:gradFill flip="none" rotWithShape="1">
              <a:gsLst>
                <a:gs pos="0">
                  <a:schemeClr val="dk1">
                    <a:tint val="100000"/>
                    <a:shade val="100000"/>
                    <a:satMod val="130000"/>
                    <a:alpha val="28000"/>
                  </a:schemeClr>
                </a:gs>
                <a:gs pos="100000">
                  <a:schemeClr val="dk1">
                    <a:tint val="50000"/>
                    <a:shade val="100000"/>
                    <a:satMod val="350000"/>
                    <a:alpha val="28000"/>
                  </a:schemeClr>
                </a:gs>
              </a:gsLst>
              <a:lin ang="16200000" scaled="0"/>
              <a:tileRect/>
            </a:gradFill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" name="Picture 2" descr="latex-image-1.pdf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97493" y="1138788"/>
              <a:ext cx="558800" cy="406400"/>
            </a:xfrm>
            <a:prstGeom prst="rect">
              <a:avLst/>
            </a:prstGeom>
          </p:spPr>
        </p:pic>
      </p:grpSp>
      <p:pic>
        <p:nvPicPr>
          <p:cNvPr id="52" name="Picture 51" descr="IXSFig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917" y="2071438"/>
            <a:ext cx="45720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83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612000" y="360000"/>
            <a:ext cx="7920000" cy="630000"/>
          </a:xfrm>
          <a:prstGeom prst="roundRect">
            <a:avLst>
              <a:gd name="adj" fmla="val 23816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Time dependent perturbation theory</a:t>
            </a:r>
            <a:endParaRPr lang="en-US" sz="2400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12000" y="6480000"/>
            <a:ext cx="7920000" cy="90000"/>
          </a:xfrm>
          <a:prstGeom prst="roundRect">
            <a:avLst>
              <a:gd name="adj" fmla="val 37719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pic>
        <p:nvPicPr>
          <p:cNvPr id="3" name="Picture 2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00" y="1527963"/>
            <a:ext cx="6578600" cy="1244600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612000" y="1054069"/>
            <a:ext cx="3484235" cy="401009"/>
          </a:xfrm>
          <a:prstGeom prst="roundRect">
            <a:avLst>
              <a:gd name="adj" fmla="val 22993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Fermi’s golden rule</a:t>
            </a:r>
          </a:p>
          <a:p>
            <a:pPr marL="342900" indent="-342900" algn="ctr">
              <a:buFont typeface="Arial"/>
              <a:buChar char="•"/>
            </a:pP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35023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612000" y="360000"/>
            <a:ext cx="7920000" cy="630000"/>
          </a:xfrm>
          <a:prstGeom prst="roundRect">
            <a:avLst>
              <a:gd name="adj" fmla="val 23816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Time dependent perturbation theory</a:t>
            </a:r>
            <a:endParaRPr lang="en-US" sz="2400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12000" y="6480000"/>
            <a:ext cx="7920000" cy="90000"/>
          </a:xfrm>
          <a:prstGeom prst="roundRect">
            <a:avLst>
              <a:gd name="adj" fmla="val 37719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pic>
        <p:nvPicPr>
          <p:cNvPr id="3" name="Picture 2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00" y="1527963"/>
            <a:ext cx="6578600" cy="1244600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418" y="3305396"/>
            <a:ext cx="7086600" cy="1397000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612000" y="1054069"/>
            <a:ext cx="3484235" cy="401009"/>
          </a:xfrm>
          <a:prstGeom prst="roundRect">
            <a:avLst>
              <a:gd name="adj" fmla="val 22993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Fermi’s golden rule</a:t>
            </a:r>
          </a:p>
          <a:p>
            <a:pPr marL="342900" indent="-342900" algn="ctr">
              <a:buFont typeface="Arial"/>
              <a:buChar char="•"/>
            </a:pP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18226" y="2826801"/>
            <a:ext cx="8013774" cy="401009"/>
          </a:xfrm>
          <a:prstGeom prst="roundRect">
            <a:avLst>
              <a:gd name="adj" fmla="val 22993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Green’s function – spectral representation (energy domain)</a:t>
            </a:r>
          </a:p>
          <a:p>
            <a:pPr marL="342900" indent="-342900" algn="ctr">
              <a:buFont typeface="Arial"/>
              <a:buChar char="•"/>
            </a:pP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9840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612000" y="360000"/>
            <a:ext cx="7920000" cy="630000"/>
          </a:xfrm>
          <a:prstGeom prst="roundRect">
            <a:avLst>
              <a:gd name="adj" fmla="val 23816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Time dependent perturbation theory</a:t>
            </a:r>
            <a:endParaRPr lang="en-US" sz="2400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12000" y="6480000"/>
            <a:ext cx="7920000" cy="90000"/>
          </a:xfrm>
          <a:prstGeom prst="roundRect">
            <a:avLst>
              <a:gd name="adj" fmla="val 37719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pic>
        <p:nvPicPr>
          <p:cNvPr id="3" name="Picture 2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00" y="1527963"/>
            <a:ext cx="6578600" cy="1244600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418" y="3305396"/>
            <a:ext cx="7086600" cy="1397000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418" y="5316170"/>
            <a:ext cx="8242300" cy="1079500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612000" y="1054069"/>
            <a:ext cx="3484235" cy="401009"/>
          </a:xfrm>
          <a:prstGeom prst="roundRect">
            <a:avLst>
              <a:gd name="adj" fmla="val 22993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Fermi’s golden rule</a:t>
            </a:r>
          </a:p>
          <a:p>
            <a:pPr marL="342900" indent="-342900" algn="ctr">
              <a:buFont typeface="Arial"/>
              <a:buChar char="•"/>
            </a:pP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18226" y="2826801"/>
            <a:ext cx="8013774" cy="401009"/>
          </a:xfrm>
          <a:prstGeom prst="roundRect">
            <a:avLst>
              <a:gd name="adj" fmla="val 22993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Green’s function – spectral representation (energy domain)</a:t>
            </a:r>
          </a:p>
          <a:p>
            <a:pPr marL="342900" indent="-342900" algn="ctr">
              <a:buFont typeface="Arial"/>
              <a:buChar char="•"/>
            </a:pP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611999" y="4787131"/>
            <a:ext cx="4759301" cy="401009"/>
          </a:xfrm>
          <a:prstGeom prst="roundRect">
            <a:avLst>
              <a:gd name="adj" fmla="val 22993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Green’s function – (time domain)</a:t>
            </a:r>
          </a:p>
          <a:p>
            <a:pPr marL="342900" indent="-342900" algn="ctr">
              <a:buFont typeface="Arial"/>
              <a:buChar char="•"/>
            </a:pP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1673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SGF_slide_JJRehr14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0480" y="4747930"/>
            <a:ext cx="1358900" cy="20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6431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14383</TotalTime>
  <Words>672</Words>
  <Application>Microsoft Macintosh PowerPoint</Application>
  <PresentationFormat>On-screen Show (4:3)</PresentationFormat>
  <Paragraphs>144</Paragraphs>
  <Slides>31</Slides>
  <Notes>29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4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Maurits W. Haverkort</dc:creator>
  <cp:keywords/>
  <dc:description/>
  <cp:lastModifiedBy>M.W.Haverkort</cp:lastModifiedBy>
  <cp:revision>419</cp:revision>
  <dcterms:created xsi:type="dcterms:W3CDTF">2012-12-04T19:49:57Z</dcterms:created>
  <dcterms:modified xsi:type="dcterms:W3CDTF">2024-09-22T07:39:29Z</dcterms:modified>
  <cp:category/>
</cp:coreProperties>
</file>