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4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6" r:id="rId2"/>
  </p:sldMasterIdLst>
  <p:notesMasterIdLst>
    <p:notesMasterId r:id="rId86"/>
  </p:notesMasterIdLst>
  <p:handoutMasterIdLst>
    <p:handoutMasterId r:id="rId87"/>
  </p:handoutMasterIdLst>
  <p:sldIdLst>
    <p:sldId id="1494" r:id="rId3"/>
    <p:sldId id="1604" r:id="rId4"/>
    <p:sldId id="1605" r:id="rId5"/>
    <p:sldId id="1606" r:id="rId6"/>
    <p:sldId id="1637" r:id="rId7"/>
    <p:sldId id="1636" r:id="rId8"/>
    <p:sldId id="1500" r:id="rId9"/>
    <p:sldId id="1416" r:id="rId10"/>
    <p:sldId id="1462" r:id="rId11"/>
    <p:sldId id="1463" r:id="rId12"/>
    <p:sldId id="1464" r:id="rId13"/>
    <p:sldId id="1492" r:id="rId14"/>
    <p:sldId id="1460" r:id="rId15"/>
    <p:sldId id="1465" r:id="rId16"/>
    <p:sldId id="1467" r:id="rId17"/>
    <p:sldId id="1486" r:id="rId18"/>
    <p:sldId id="1468" r:id="rId19"/>
    <p:sldId id="1461" r:id="rId20"/>
    <p:sldId id="1128" r:id="rId21"/>
    <p:sldId id="1129" r:id="rId22"/>
    <p:sldId id="1444" r:id="rId23"/>
    <p:sldId id="1454" r:id="rId24"/>
    <p:sldId id="1453" r:id="rId25"/>
    <p:sldId id="1455" r:id="rId26"/>
    <p:sldId id="1418" r:id="rId27"/>
    <p:sldId id="1415" r:id="rId28"/>
    <p:sldId id="1489" r:id="rId29"/>
    <p:sldId id="1361" r:id="rId30"/>
    <p:sldId id="744" r:id="rId31"/>
    <p:sldId id="745" r:id="rId32"/>
    <p:sldId id="1368" r:id="rId33"/>
    <p:sldId id="1370" r:id="rId34"/>
    <p:sldId id="696" r:id="rId35"/>
    <p:sldId id="1632" r:id="rId36"/>
    <p:sldId id="1499" r:id="rId37"/>
    <p:sldId id="1619" r:id="rId38"/>
    <p:sldId id="1304" r:id="rId39"/>
    <p:sldId id="1307" r:id="rId40"/>
    <p:sldId id="1308" r:id="rId41"/>
    <p:sldId id="1639" r:id="rId42"/>
    <p:sldId id="1426" r:id="rId43"/>
    <p:sldId id="1640" r:id="rId44"/>
    <p:sldId id="1469" r:id="rId45"/>
    <p:sldId id="1470" r:id="rId46"/>
    <p:sldId id="1472" r:id="rId47"/>
    <p:sldId id="1641" r:id="rId48"/>
    <p:sldId id="1471" r:id="rId49"/>
    <p:sldId id="1473" r:id="rId50"/>
    <p:sldId id="1034" r:id="rId51"/>
    <p:sldId id="1080" r:id="rId52"/>
    <p:sldId id="1457" r:id="rId53"/>
    <p:sldId id="1458" r:id="rId54"/>
    <p:sldId id="1474" r:id="rId55"/>
    <p:sldId id="1475" r:id="rId56"/>
    <p:sldId id="1479" r:id="rId57"/>
    <p:sldId id="1478" r:id="rId58"/>
    <p:sldId id="1476" r:id="rId59"/>
    <p:sldId id="1480" r:id="rId60"/>
    <p:sldId id="1477" r:id="rId61"/>
    <p:sldId id="1483" r:id="rId62"/>
    <p:sldId id="1481" r:id="rId63"/>
    <p:sldId id="1442" r:id="rId64"/>
    <p:sldId id="1428" r:id="rId65"/>
    <p:sldId id="1429" r:id="rId66"/>
    <p:sldId id="1430" r:id="rId67"/>
    <p:sldId id="1431" r:id="rId68"/>
    <p:sldId id="1432" r:id="rId69"/>
    <p:sldId id="1433" r:id="rId70"/>
    <p:sldId id="1456" r:id="rId71"/>
    <p:sldId id="1350" r:id="rId72"/>
    <p:sldId id="1351" r:id="rId73"/>
    <p:sldId id="1434" r:id="rId74"/>
    <p:sldId id="1352" r:id="rId75"/>
    <p:sldId id="1353" r:id="rId76"/>
    <p:sldId id="1491" r:id="rId77"/>
    <p:sldId id="1435" r:id="rId78"/>
    <p:sldId id="1354" r:id="rId79"/>
    <p:sldId id="1436" r:id="rId80"/>
    <p:sldId id="1437" r:id="rId81"/>
    <p:sldId id="1438" r:id="rId82"/>
    <p:sldId id="1439" r:id="rId83"/>
    <p:sldId id="1440" r:id="rId84"/>
    <p:sldId id="1441" r:id="rId85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113a" initials="g" lastIdx="1" clrIdx="0">
    <p:extLst>
      <p:ext uri="{19B8F6BF-5375-455C-9EA6-DF929625EA0E}">
        <p15:presenceInfo xmlns:p15="http://schemas.microsoft.com/office/powerpoint/2012/main" userId="groot113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FFFF"/>
    <a:srgbClr val="0000FF"/>
    <a:srgbClr val="FFFFFF"/>
    <a:srgbClr val="E9FFFF"/>
    <a:srgbClr val="F5EADF"/>
    <a:srgbClr val="FFFF00"/>
    <a:srgbClr val="CCFF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86353" autoAdjust="0"/>
  </p:normalViewPr>
  <p:slideViewPr>
    <p:cSldViewPr>
      <p:cViewPr varScale="1">
        <p:scale>
          <a:sx n="74" d="100"/>
          <a:sy n="74" d="100"/>
        </p:scale>
        <p:origin x="217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4.xml"/><Relationship Id="rId13" Type="http://schemas.openxmlformats.org/officeDocument/2006/relationships/slide" Target="slides/slide70.xml"/><Relationship Id="rId18" Type="http://schemas.openxmlformats.org/officeDocument/2006/relationships/slide" Target="slides/slide76.xml"/><Relationship Id="rId3" Type="http://schemas.openxmlformats.org/officeDocument/2006/relationships/slide" Target="slides/slide37.xml"/><Relationship Id="rId7" Type="http://schemas.openxmlformats.org/officeDocument/2006/relationships/slide" Target="slides/slide63.xml"/><Relationship Id="rId12" Type="http://schemas.openxmlformats.org/officeDocument/2006/relationships/slide" Target="slides/slide69.xml"/><Relationship Id="rId17" Type="http://schemas.openxmlformats.org/officeDocument/2006/relationships/slide" Target="slides/slide75.xml"/><Relationship Id="rId2" Type="http://schemas.openxmlformats.org/officeDocument/2006/relationships/slide" Target="slides/slide30.xml"/><Relationship Id="rId16" Type="http://schemas.openxmlformats.org/officeDocument/2006/relationships/slide" Target="slides/slide73.xml"/><Relationship Id="rId1" Type="http://schemas.openxmlformats.org/officeDocument/2006/relationships/slide" Target="slides/slide29.xml"/><Relationship Id="rId6" Type="http://schemas.openxmlformats.org/officeDocument/2006/relationships/slide" Target="slides/slide62.xml"/><Relationship Id="rId11" Type="http://schemas.openxmlformats.org/officeDocument/2006/relationships/slide" Target="slides/slide68.xml"/><Relationship Id="rId5" Type="http://schemas.openxmlformats.org/officeDocument/2006/relationships/slide" Target="slides/slide60.xml"/><Relationship Id="rId15" Type="http://schemas.openxmlformats.org/officeDocument/2006/relationships/slide" Target="slides/slide72.xml"/><Relationship Id="rId10" Type="http://schemas.openxmlformats.org/officeDocument/2006/relationships/slide" Target="slides/slide67.xml"/><Relationship Id="rId19" Type="http://schemas.openxmlformats.org/officeDocument/2006/relationships/slide" Target="slides/slide77.xml"/><Relationship Id="rId4" Type="http://schemas.openxmlformats.org/officeDocument/2006/relationships/slide" Target="slides/slide39.xml"/><Relationship Id="rId9" Type="http://schemas.openxmlformats.org/officeDocument/2006/relationships/slide" Target="slides/slide66.xml"/><Relationship Id="rId14" Type="http://schemas.openxmlformats.org/officeDocument/2006/relationships/slide" Target="slides/slide7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58740" custLinFactNeighborX="213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14676" custLinFactNeighborX="213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3/2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1/2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23150" custLinFactNeighborX="-3461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72045" custLinFactNeighborX="69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58740" custLinFactNeighborX="213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14676" custLinFactNeighborX="213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3/2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1/2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23150" custLinFactNeighborX="-3461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72045" custLinFactNeighborX="69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58740" custLinFactNeighborX="213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14676" custLinFactNeighborX="213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3/2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1/2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23150" custLinFactNeighborX="-3461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72045" custLinFactNeighborX="69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58740" custLinFactNeighborX="213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14676" custLinFactNeighborX="213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1452" custLinFactNeighborY="-1762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590" custLinFactNeighborY="-952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590" custLinFactNeighborY="-952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0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"/>
      <dgm:spPr/>
    </dgm:pt>
    <dgm:pt modelId="{D5D1FD17-72C6-43BE-A348-721B4695F8E8}" type="pres">
      <dgm:prSet presAssocID="{AA2449C1-BDD9-44F3-A114-C522198FC25C}" presName="connTx" presStyleLbl="parChTrans1D3" presStyleIdx="0" presStyleCnt="1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4C79A500-0D81-4DC7-A59D-D09473DC1B79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0856E3-D3D7-4C40-954F-CA50D983AA19}" type="parTrans" cxnId="{FE505E63-A269-46F7-8038-693F606CA147}">
      <dgm:prSet/>
      <dgm:spPr/>
      <dgm:t>
        <a:bodyPr/>
        <a:lstStyle/>
        <a:p>
          <a:endParaRPr lang="en-US"/>
        </a:p>
      </dgm:t>
    </dgm:pt>
    <dgm:pt modelId="{DB4A4F49-2D11-480B-A12A-62CE3A5C3542}" type="sibTrans" cxnId="{FE505E63-A269-46F7-8038-693F606CA147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C70CA1AE-4A4F-4169-B946-9871CE3AF88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DD80245D-3661-47A7-87CA-A2906A5E579D}" type="parTrans" cxnId="{879A7A0A-2142-4D3D-A40A-9CE21C98ECE7}">
      <dgm:prSet/>
      <dgm:spPr/>
      <dgm:t>
        <a:bodyPr/>
        <a:lstStyle/>
        <a:p>
          <a:endParaRPr lang="en-US"/>
        </a:p>
      </dgm:t>
    </dgm:pt>
    <dgm:pt modelId="{107C291D-DE6E-44F8-9432-7966E445D72A}" type="sibTrans" cxnId="{879A7A0A-2142-4D3D-A40A-9CE21C98ECE7}">
      <dgm:prSet/>
      <dgm:spPr/>
      <dgm:t>
        <a:bodyPr/>
        <a:lstStyle/>
        <a:p>
          <a:endParaRPr lang="en-US"/>
        </a:p>
      </dgm:t>
    </dgm:pt>
    <dgm:pt modelId="{B36B425A-66FC-4154-81F5-26A9E74D54D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D5821400-8830-4AAC-B8F1-7385A8B0EA17}" type="parTrans" cxnId="{01068499-4529-4267-8DA8-0A6EE04FFA8C}">
      <dgm:prSet/>
      <dgm:spPr/>
      <dgm:t>
        <a:bodyPr/>
        <a:lstStyle/>
        <a:p>
          <a:endParaRPr lang="en-US"/>
        </a:p>
      </dgm:t>
    </dgm:pt>
    <dgm:pt modelId="{20B14E33-8D04-447D-AFB8-D00673624CCF}" type="sibTrans" cxnId="{01068499-4529-4267-8DA8-0A6EE04FFA8C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CCA93883-2624-418D-B504-3A385E99020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C3560D9A-5A2B-4A37-AFFE-D119A02F9FE5}" type="parTrans" cxnId="{9B9D245F-792C-4400-9ED1-656A652969F1}">
      <dgm:prSet/>
      <dgm:spPr/>
      <dgm:t>
        <a:bodyPr/>
        <a:lstStyle/>
        <a:p>
          <a:endParaRPr lang="en-US"/>
        </a:p>
      </dgm:t>
    </dgm:pt>
    <dgm:pt modelId="{DC726925-5758-48AD-9F63-C1A0FA7BE7E9}" type="sibTrans" cxnId="{9B9D245F-792C-4400-9ED1-656A652969F1}">
      <dgm:prSet/>
      <dgm:spPr/>
      <dgm:t>
        <a:bodyPr/>
        <a:lstStyle/>
        <a:p>
          <a:endParaRPr lang="en-US"/>
        </a:p>
      </dgm:t>
    </dgm:pt>
    <dgm:pt modelId="{320A9EDA-0820-4859-8B44-F9974DD8BD8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77C09252-D9E8-4FE8-8C56-107666336682}" type="parTrans" cxnId="{4EB30948-EE97-41D0-A431-9378C63E1535}">
      <dgm:prSet/>
      <dgm:spPr/>
      <dgm:t>
        <a:bodyPr/>
        <a:lstStyle/>
        <a:p>
          <a:endParaRPr lang="en-US"/>
        </a:p>
      </dgm:t>
    </dgm:pt>
    <dgm:pt modelId="{E4FCD0FF-AC41-4E54-811D-924805A31ECA}" type="sibTrans" cxnId="{4EB30948-EE97-41D0-A431-9378C63E1535}">
      <dgm:prSet/>
      <dgm:spPr/>
      <dgm:t>
        <a:bodyPr/>
        <a:lstStyle/>
        <a:p>
          <a:endParaRPr lang="en-US"/>
        </a:p>
      </dgm:t>
    </dgm:pt>
    <dgm:pt modelId="{F8A83A77-F37C-4B25-869F-544FEA945FF3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DD498189-14FE-412F-8A50-C90DFDABFE43}" type="parTrans" cxnId="{1E648AC4-66C2-4A3E-BDF2-85C540C38CAC}">
      <dgm:prSet/>
      <dgm:spPr/>
      <dgm:t>
        <a:bodyPr/>
        <a:lstStyle/>
        <a:p>
          <a:endParaRPr lang="en-US"/>
        </a:p>
      </dgm:t>
    </dgm:pt>
    <dgm:pt modelId="{D54FBB2C-F0E7-422F-9D72-227A96A2CAF9}" type="sibTrans" cxnId="{1E648AC4-66C2-4A3E-BDF2-85C540C38CAC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BE8F4570-D075-4E80-8E7A-FDA94C62704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CC36FA44-F1A5-4DEB-9EAC-66C47B436A88}" type="parTrans" cxnId="{30D9B874-C10D-462E-A116-796C220969E9}">
      <dgm:prSet/>
      <dgm:spPr/>
      <dgm:t>
        <a:bodyPr/>
        <a:lstStyle/>
        <a:p>
          <a:endParaRPr lang="en-US"/>
        </a:p>
      </dgm:t>
    </dgm:pt>
    <dgm:pt modelId="{BF9D280E-EFBE-42E5-9EC2-C4BCC5F15024}" type="sibTrans" cxnId="{30D9B874-C10D-462E-A116-796C220969E9}">
      <dgm:prSet/>
      <dgm:spPr/>
      <dgm:t>
        <a:bodyPr/>
        <a:lstStyle/>
        <a:p>
          <a:endParaRPr lang="en-US"/>
        </a:p>
      </dgm:t>
    </dgm:pt>
    <dgm:pt modelId="{5C7AA53C-0C12-4448-B4AA-84590C20190B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60E8AA8-F9A7-464C-B798-58B0E18EBAC2}" type="parTrans" cxnId="{832F8FE2-487F-42ED-865B-64D57DEC263D}">
      <dgm:prSet/>
      <dgm:spPr/>
      <dgm:t>
        <a:bodyPr/>
        <a:lstStyle/>
        <a:p>
          <a:endParaRPr lang="en-US"/>
        </a:p>
      </dgm:t>
    </dgm:pt>
    <dgm:pt modelId="{04B2B966-5573-420A-8B27-24AD2EA85944}" type="sibTrans" cxnId="{832F8FE2-487F-42ED-865B-64D57DEC263D}">
      <dgm:prSet/>
      <dgm:spPr/>
      <dgm:t>
        <a:bodyPr/>
        <a:lstStyle/>
        <a:p>
          <a:endParaRPr lang="en-US"/>
        </a:p>
      </dgm:t>
    </dgm:pt>
    <dgm:pt modelId="{BC39CBA7-CF80-4668-9A8C-9117F51B23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679B3662-FDBC-41E7-A89E-7B28256CCCD3}" type="parTrans" cxnId="{C8A80F88-46BD-48C2-A24F-279B36B7FCBA}">
      <dgm:prSet/>
      <dgm:spPr/>
      <dgm:t>
        <a:bodyPr/>
        <a:lstStyle/>
        <a:p>
          <a:endParaRPr lang="en-US"/>
        </a:p>
      </dgm:t>
    </dgm:pt>
    <dgm:pt modelId="{21A1C5A9-0A8F-4438-9851-889A3DCCE3B7}" type="sibTrans" cxnId="{C8A80F88-46BD-48C2-A24F-279B36B7FCB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BFB813A5-535B-499F-B509-A6333B929595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BEABFC80-80E7-4435-A0BA-8DB9EBB33AC4}" type="parTrans" cxnId="{63C73176-CB6F-4112-B0FD-F2454BEB6615}">
      <dgm:prSet/>
      <dgm:spPr/>
      <dgm:t>
        <a:bodyPr/>
        <a:lstStyle/>
        <a:p>
          <a:endParaRPr lang="en-US"/>
        </a:p>
      </dgm:t>
    </dgm:pt>
    <dgm:pt modelId="{A02918CC-660B-4D1F-AC59-6DF3A3E280A8}" type="sibTrans" cxnId="{63C73176-CB6F-4112-B0FD-F2454BEB6615}">
      <dgm:prSet/>
      <dgm:spPr/>
      <dgm:t>
        <a:bodyPr/>
        <a:lstStyle/>
        <a:p>
          <a:endParaRPr lang="en-US"/>
        </a:p>
      </dgm:t>
    </dgm:pt>
    <dgm:pt modelId="{DDD8076B-426C-49B9-BC16-4F540EFDDD2B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EE12F2A7-1D3E-465D-A17D-1498D36AB371}" type="parTrans" cxnId="{75A6FB80-20D1-4B90-A3BE-E28CB83AB741}">
      <dgm:prSet/>
      <dgm:spPr/>
      <dgm:t>
        <a:bodyPr/>
        <a:lstStyle/>
        <a:p>
          <a:endParaRPr lang="en-US"/>
        </a:p>
      </dgm:t>
    </dgm:pt>
    <dgm:pt modelId="{3F9C0DA0-A936-4D3A-B2AF-0993F6609969}" type="sibTrans" cxnId="{75A6FB80-20D1-4B90-A3BE-E28CB83AB741}">
      <dgm:prSet/>
      <dgm:spPr/>
      <dgm:t>
        <a:bodyPr/>
        <a:lstStyle/>
        <a:p>
          <a:endParaRPr lang="en-US"/>
        </a:p>
      </dgm:t>
    </dgm:pt>
    <dgm:pt modelId="{4F8549E6-F108-4C64-8D20-93F05684284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57E3D0F-0DA5-4218-828C-BA87A015F59B}" type="parTrans" cxnId="{0F342208-A8AD-45E1-87E9-4137C97AAF34}">
      <dgm:prSet/>
      <dgm:spPr/>
      <dgm:t>
        <a:bodyPr/>
        <a:lstStyle/>
        <a:p>
          <a:endParaRPr lang="en-US"/>
        </a:p>
      </dgm:t>
    </dgm:pt>
    <dgm:pt modelId="{211993A9-953D-4B9F-94EB-EC584DB27732}" type="sibTrans" cxnId="{0F342208-A8AD-45E1-87E9-4137C97AAF34}">
      <dgm:prSet/>
      <dgm:spPr/>
      <dgm:t>
        <a:bodyPr/>
        <a:lstStyle/>
        <a:p>
          <a:endParaRPr lang="en-US"/>
        </a:p>
      </dgm:t>
    </dgm:pt>
    <dgm:pt modelId="{F1EF110E-75D0-425A-B477-FF9B3467FF3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7DECA9D3-249A-40F0-A1D3-C8D276F6A68B}" type="parTrans" cxnId="{571211EA-F8D7-4E9F-ABF4-00DC9A857664}">
      <dgm:prSet/>
      <dgm:spPr/>
      <dgm:t>
        <a:bodyPr/>
        <a:lstStyle/>
        <a:p>
          <a:endParaRPr lang="en-US"/>
        </a:p>
      </dgm:t>
    </dgm:pt>
    <dgm:pt modelId="{ED79462A-7EAC-4135-82DC-3DEA0974DA64}" type="sibTrans" cxnId="{571211EA-F8D7-4E9F-ABF4-00DC9A857664}">
      <dgm:prSet/>
      <dgm:spPr/>
      <dgm:t>
        <a:bodyPr/>
        <a:lstStyle/>
        <a:p>
          <a:endParaRPr lang="en-US"/>
        </a:p>
      </dgm:t>
    </dgm:pt>
    <dgm:pt modelId="{26869DE0-4993-44E7-9D22-56032583FD6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6D7572A8-F39B-4483-8518-338F3ECE7AC3}" type="parTrans" cxnId="{49A4DCC7-ECD7-432C-8655-B43AA0A5876C}">
      <dgm:prSet/>
      <dgm:spPr/>
      <dgm:t>
        <a:bodyPr/>
        <a:lstStyle/>
        <a:p>
          <a:endParaRPr lang="en-US"/>
        </a:p>
      </dgm:t>
    </dgm:pt>
    <dgm:pt modelId="{9B06A0D4-C5A9-4BE3-B3EB-1F48C71EF9DD}" type="sibTrans" cxnId="{49A4DCC7-ECD7-432C-8655-B43AA0A5876C}">
      <dgm:prSet/>
      <dgm:spPr/>
      <dgm:t>
        <a:bodyPr/>
        <a:lstStyle/>
        <a:p>
          <a:endParaRPr lang="en-US"/>
        </a:p>
      </dgm:t>
    </dgm:pt>
    <dgm:pt modelId="{1825F196-B78B-4006-9F57-5A3FD841401A}">
      <dgm:prSet/>
      <dgm:spPr>
        <a:solidFill>
          <a:srgbClr val="00B0F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3AF676AD-15F3-45F2-BED2-3A6F685BD7A4}" type="parTrans" cxnId="{F7CE96A9-8F25-499E-8768-8F67C7CE37D6}">
      <dgm:prSet/>
      <dgm:spPr/>
      <dgm:t>
        <a:bodyPr/>
        <a:lstStyle/>
        <a:p>
          <a:endParaRPr lang="en-US"/>
        </a:p>
      </dgm:t>
    </dgm:pt>
    <dgm:pt modelId="{658ABEB5-16E7-4F0F-A849-14DA74492DF6}" type="sibTrans" cxnId="{F7CE96A9-8F25-499E-8768-8F67C7CE37D6}">
      <dgm:prSet/>
      <dgm:spPr/>
      <dgm:t>
        <a:bodyPr/>
        <a:lstStyle/>
        <a:p>
          <a:endParaRPr lang="en-US"/>
        </a:p>
      </dgm:t>
    </dgm:pt>
    <dgm:pt modelId="{D7EBE3BC-8889-425B-A3DD-342DEFECED2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BE9467E8-03E3-4F9E-B26B-78EAAE4F3016}" type="parTrans" cxnId="{3FC75ED6-9EE3-427C-B645-CA21323A7A50}">
      <dgm:prSet/>
      <dgm:spPr/>
      <dgm:t>
        <a:bodyPr/>
        <a:lstStyle/>
        <a:p>
          <a:endParaRPr lang="en-US"/>
        </a:p>
      </dgm:t>
    </dgm:pt>
    <dgm:pt modelId="{50AEA959-69EE-4061-8CC8-82A4507B111E}" type="sibTrans" cxnId="{3FC75ED6-9EE3-427C-B645-CA21323A7A50}">
      <dgm:prSet/>
      <dgm:spPr/>
      <dgm:t>
        <a:bodyPr/>
        <a:lstStyle/>
        <a:p>
          <a:endParaRPr lang="en-US"/>
        </a:p>
      </dgm:t>
    </dgm:pt>
    <dgm:pt modelId="{59AD188C-AE9E-4DF1-8848-4BE369930B0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EDC60B2B-C481-42B1-AC41-05B15EEAB800}" type="parTrans" cxnId="{F0B4798F-EC82-4747-97FE-76D6AC3870F0}">
      <dgm:prSet/>
      <dgm:spPr/>
      <dgm:t>
        <a:bodyPr/>
        <a:lstStyle/>
        <a:p>
          <a:endParaRPr lang="en-US"/>
        </a:p>
      </dgm:t>
    </dgm:pt>
    <dgm:pt modelId="{85970EBC-66A3-4D49-B49A-FE90C221A94E}" type="sibTrans" cxnId="{F0B4798F-EC82-4747-97FE-76D6AC3870F0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 custLinFactNeighborX="-20374" custLinFactNeighborY="367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49A3C2A6-B817-4F56-94AA-4E158689E3AD}" type="pres">
      <dgm:prSet presAssocID="{640856E3-D3D7-4C40-954F-CA50D983AA19}" presName="conn2-1" presStyleLbl="parChTrans1D4" presStyleIdx="0" presStyleCnt="25"/>
      <dgm:spPr/>
    </dgm:pt>
    <dgm:pt modelId="{181B5E1A-EE2A-4888-BCAF-3DF3FBF2E289}" type="pres">
      <dgm:prSet presAssocID="{640856E3-D3D7-4C40-954F-CA50D983AA19}" presName="connTx" presStyleLbl="parChTrans1D4" presStyleIdx="0" presStyleCnt="25"/>
      <dgm:spPr/>
    </dgm:pt>
    <dgm:pt modelId="{96E2795C-8743-495B-B2BB-9962C9A63027}" type="pres">
      <dgm:prSet presAssocID="{4C79A500-0D81-4DC7-A59D-D09473DC1B79}" presName="root2" presStyleCnt="0"/>
      <dgm:spPr/>
    </dgm:pt>
    <dgm:pt modelId="{28D8A5F9-F8E6-4816-BF11-10DBF157B233}" type="pres">
      <dgm:prSet presAssocID="{4C79A500-0D81-4DC7-A59D-D09473DC1B79}" presName="LevelTwoTextNode" presStyleLbl="node4" presStyleIdx="0" presStyleCnt="25" custScaleX="41273" custLinFactNeighborX="80453" custLinFactNeighborY="7503">
        <dgm:presLayoutVars>
          <dgm:chPref val="3"/>
        </dgm:presLayoutVars>
      </dgm:prSet>
      <dgm:spPr/>
    </dgm:pt>
    <dgm:pt modelId="{7AB83EAF-6515-4500-BBE9-26A50ABE2044}" type="pres">
      <dgm:prSet presAssocID="{4C79A500-0D81-4DC7-A59D-D09473DC1B79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 custLinFactNeighborX="-20374" custLinFactNeighborY="367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1" presStyleCnt="25"/>
      <dgm:spPr/>
    </dgm:pt>
    <dgm:pt modelId="{4D5541B1-94CC-486A-A587-1BDCC1B55849}" type="pres">
      <dgm:prSet presAssocID="{8709E6E5-D142-4BFD-AECF-C87C3FEE0DC8}" presName="connTx" presStyleLbl="parChTrans1D4" presStyleIdx="1" presStyleCnt="25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1" presStyleCnt="25" custScaleX="41273" custLinFactX="35552" custLinFactNeighborX="100000" custLinFactNeighborY="7735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2" presStyleCnt="25"/>
      <dgm:spPr/>
    </dgm:pt>
    <dgm:pt modelId="{513BC77C-1525-4337-B6B8-0D19A58078AF}" type="pres">
      <dgm:prSet presAssocID="{1AFDD5BE-3AE1-44B1-9B6A-C6F6BE01CD4E}" presName="connTx" presStyleLbl="parChTrans1D4" presStyleIdx="2" presStyleCnt="25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2" presStyleCnt="25" custScaleX="41273" custLinFactX="3619" custLinFactNeighborX="100000" custLinFactNeighborY="10849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 custLinFactNeighborX="-20374" custLinFactNeighborY="3679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0B591C63-88E8-4D50-B354-145D4512BE43}" type="pres">
      <dgm:prSet presAssocID="{CC36FA44-F1A5-4DEB-9EAC-66C47B436A88}" presName="conn2-1" presStyleLbl="parChTrans1D4" presStyleIdx="3" presStyleCnt="25"/>
      <dgm:spPr/>
    </dgm:pt>
    <dgm:pt modelId="{17E9AFC8-0AFE-42D6-9935-A016D946EB7A}" type="pres">
      <dgm:prSet presAssocID="{CC36FA44-F1A5-4DEB-9EAC-66C47B436A88}" presName="connTx" presStyleLbl="parChTrans1D4" presStyleIdx="3" presStyleCnt="25"/>
      <dgm:spPr/>
    </dgm:pt>
    <dgm:pt modelId="{21CF7313-9252-4F53-8E30-0757031824D0}" type="pres">
      <dgm:prSet presAssocID="{BE8F4570-D075-4E80-8E7A-FDA94C62704B}" presName="root2" presStyleCnt="0"/>
      <dgm:spPr/>
    </dgm:pt>
    <dgm:pt modelId="{F809AA6D-0CD2-4A9E-BE01-5FD2741077FC}" type="pres">
      <dgm:prSet presAssocID="{BE8F4570-D075-4E80-8E7A-FDA94C62704B}" presName="LevelTwoTextNode" presStyleLbl="node4" presStyleIdx="3" presStyleCnt="25" custScaleX="41273" custLinFactNeighborX="33992" custLinFactNeighborY="10441">
        <dgm:presLayoutVars>
          <dgm:chPref val="3"/>
        </dgm:presLayoutVars>
      </dgm:prSet>
      <dgm:spPr/>
    </dgm:pt>
    <dgm:pt modelId="{E299F6BE-5766-4367-8606-457938F3C30E}" type="pres">
      <dgm:prSet presAssocID="{BE8F4570-D075-4E80-8E7A-FDA94C62704B}" presName="level3hierChild" presStyleCnt="0"/>
      <dgm:spPr/>
    </dgm:pt>
    <dgm:pt modelId="{FDB035AF-EF02-46FC-ACF6-FDA22F996CF1}" type="pres">
      <dgm:prSet presAssocID="{760E8AA8-F9A7-464C-B798-58B0E18EBAC2}" presName="conn2-1" presStyleLbl="parChTrans1D4" presStyleIdx="4" presStyleCnt="25"/>
      <dgm:spPr/>
    </dgm:pt>
    <dgm:pt modelId="{56BDB758-039D-4CDC-88C8-A2D01C0F37EA}" type="pres">
      <dgm:prSet presAssocID="{760E8AA8-F9A7-464C-B798-58B0E18EBAC2}" presName="connTx" presStyleLbl="parChTrans1D4" presStyleIdx="4" presStyleCnt="25"/>
      <dgm:spPr/>
    </dgm:pt>
    <dgm:pt modelId="{8BCFA9E2-E76E-4166-B713-ABC4DC3B581E}" type="pres">
      <dgm:prSet presAssocID="{5C7AA53C-0C12-4448-B4AA-84590C20190B}" presName="root2" presStyleCnt="0"/>
      <dgm:spPr/>
    </dgm:pt>
    <dgm:pt modelId="{AF855EAC-399E-4ABC-9AA3-E94BE39F0826}" type="pres">
      <dgm:prSet presAssocID="{5C7AA53C-0C12-4448-B4AA-84590C20190B}" presName="LevelTwoTextNode" presStyleLbl="node4" presStyleIdx="4" presStyleCnt="25" custScaleX="41273" custLinFactNeighborX="-821" custLinFactNeighborY="13458">
        <dgm:presLayoutVars>
          <dgm:chPref val="3"/>
        </dgm:presLayoutVars>
      </dgm:prSet>
      <dgm:spPr/>
    </dgm:pt>
    <dgm:pt modelId="{BBB9D3FB-F1E8-4513-A918-FBD4442159DA}" type="pres">
      <dgm:prSet presAssocID="{5C7AA53C-0C12-4448-B4AA-84590C20190B}" presName="level3hierChild" presStyleCnt="0"/>
      <dgm:spPr/>
    </dgm:pt>
    <dgm:pt modelId="{996918DF-FC70-4157-A568-56FFE69AEB33}" type="pres">
      <dgm:prSet presAssocID="{679B3662-FDBC-41E7-A89E-7B28256CCCD3}" presName="conn2-1" presStyleLbl="parChTrans1D4" presStyleIdx="5" presStyleCnt="25"/>
      <dgm:spPr/>
    </dgm:pt>
    <dgm:pt modelId="{9BDD72E5-EF08-4F77-9516-F9AE1FDFA467}" type="pres">
      <dgm:prSet presAssocID="{679B3662-FDBC-41E7-A89E-7B28256CCCD3}" presName="connTx" presStyleLbl="parChTrans1D4" presStyleIdx="5" presStyleCnt="25"/>
      <dgm:spPr/>
    </dgm:pt>
    <dgm:pt modelId="{0438441B-5D81-419D-BE9E-C9A9F0D1FE16}" type="pres">
      <dgm:prSet presAssocID="{BC39CBA7-CF80-4668-9A8C-9117F51B23E8}" presName="root2" presStyleCnt="0"/>
      <dgm:spPr/>
    </dgm:pt>
    <dgm:pt modelId="{07552DB2-1FFD-496E-85CD-F1AE7616364F}" type="pres">
      <dgm:prSet presAssocID="{BC39CBA7-CF80-4668-9A8C-9117F51B23E8}" presName="LevelTwoTextNode" presStyleLbl="node4" presStyleIdx="5" presStyleCnt="25" custScaleX="41273" custLinFactNeighborX="-29874" custLinFactNeighborY="13888">
        <dgm:presLayoutVars>
          <dgm:chPref val="3"/>
        </dgm:presLayoutVars>
      </dgm:prSet>
      <dgm:spPr/>
    </dgm:pt>
    <dgm:pt modelId="{68FC5B58-EED0-46E3-ABF9-7B13F47FCD9E}" type="pres">
      <dgm:prSet presAssocID="{BC39CBA7-CF80-4668-9A8C-9117F51B23E8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-18922" custLinFactNeighborY="1917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3CC7D2F2-8F2F-4096-8B2C-08A1AEF50DCD}" type="pres">
      <dgm:prSet presAssocID="{DD80245D-3661-47A7-87CA-A2906A5E579D}" presName="conn2-1" presStyleLbl="parChTrans1D4" presStyleIdx="6" presStyleCnt="25"/>
      <dgm:spPr/>
    </dgm:pt>
    <dgm:pt modelId="{61C38878-4AD7-4D81-AE74-7CCA160FB550}" type="pres">
      <dgm:prSet presAssocID="{DD80245D-3661-47A7-87CA-A2906A5E579D}" presName="connTx" presStyleLbl="parChTrans1D4" presStyleIdx="6" presStyleCnt="25"/>
      <dgm:spPr/>
    </dgm:pt>
    <dgm:pt modelId="{3C2D3A75-F5E0-4963-8699-C336A6D6E97C}" type="pres">
      <dgm:prSet presAssocID="{C70CA1AE-4A4F-4169-B946-9871CE3AF883}" presName="root2" presStyleCnt="0"/>
      <dgm:spPr/>
    </dgm:pt>
    <dgm:pt modelId="{69B9C8B2-D244-49DA-87E6-7512E24533B3}" type="pres">
      <dgm:prSet presAssocID="{C70CA1AE-4A4F-4169-B946-9871CE3AF883}" presName="LevelTwoTextNode" presStyleLbl="node4" presStyleIdx="6" presStyleCnt="25" custScaleX="41273" custLinFactX="35552" custLinFactNeighborX="100000" custLinFactNeighborY="17620">
        <dgm:presLayoutVars>
          <dgm:chPref val="3"/>
        </dgm:presLayoutVars>
      </dgm:prSet>
      <dgm:spPr/>
    </dgm:pt>
    <dgm:pt modelId="{DCDB0F9C-F8F2-4976-A27F-8DD12C0EF20F}" type="pres">
      <dgm:prSet presAssocID="{C70CA1AE-4A4F-4169-B946-9871CE3AF883}" presName="level3hierChild" presStyleCnt="0"/>
      <dgm:spPr/>
    </dgm:pt>
    <dgm:pt modelId="{15044945-9CB2-4F0C-93E6-A4A2D864587E}" type="pres">
      <dgm:prSet presAssocID="{D5821400-8830-4AAC-B8F1-7385A8B0EA17}" presName="conn2-1" presStyleLbl="parChTrans1D4" presStyleIdx="7" presStyleCnt="25"/>
      <dgm:spPr/>
    </dgm:pt>
    <dgm:pt modelId="{E67F117A-2EF7-4156-8D44-E4F7D4112419}" type="pres">
      <dgm:prSet presAssocID="{D5821400-8830-4AAC-B8F1-7385A8B0EA17}" presName="connTx" presStyleLbl="parChTrans1D4" presStyleIdx="7" presStyleCnt="25"/>
      <dgm:spPr/>
    </dgm:pt>
    <dgm:pt modelId="{C5B68437-ED83-4ECD-9A4C-20A211497D3F}" type="pres">
      <dgm:prSet presAssocID="{B36B425A-66FC-4154-81F5-26A9E74D54DD}" presName="root2" presStyleCnt="0"/>
      <dgm:spPr/>
    </dgm:pt>
    <dgm:pt modelId="{8C559F55-6A4D-4687-85DD-662AA2B9ECA4}" type="pres">
      <dgm:prSet presAssocID="{B36B425A-66FC-4154-81F5-26A9E74D54DD}" presName="LevelTwoTextNode" presStyleLbl="node4" presStyleIdx="7" presStyleCnt="25" custScaleX="41273" custLinFactX="3619" custLinFactNeighborX="100000" custLinFactNeighborY="20734">
        <dgm:presLayoutVars>
          <dgm:chPref val="3"/>
        </dgm:presLayoutVars>
      </dgm:prSet>
      <dgm:spPr/>
    </dgm:pt>
    <dgm:pt modelId="{02BD7940-09F0-4197-8036-2F4BC46458F4}" type="pres">
      <dgm:prSet presAssocID="{B36B425A-66FC-4154-81F5-26A9E74D54DD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 custLinFactNeighborX="-20374" custLinFactNeighborY="367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AE96A882-DF13-4857-90E2-7435CC5379ED}" type="pres">
      <dgm:prSet presAssocID="{DD498189-14FE-412F-8A50-C90DFDABFE43}" presName="conn2-1" presStyleLbl="parChTrans1D4" presStyleIdx="8" presStyleCnt="25"/>
      <dgm:spPr/>
    </dgm:pt>
    <dgm:pt modelId="{1DD43DBE-8E5A-4B2F-87DF-DE71B6058F59}" type="pres">
      <dgm:prSet presAssocID="{DD498189-14FE-412F-8A50-C90DFDABFE43}" presName="connTx" presStyleLbl="parChTrans1D4" presStyleIdx="8" presStyleCnt="25"/>
      <dgm:spPr/>
    </dgm:pt>
    <dgm:pt modelId="{625EF906-99D8-4B66-8972-92C195F43F99}" type="pres">
      <dgm:prSet presAssocID="{F8A83A77-F37C-4B25-869F-544FEA945FF3}" presName="root2" presStyleCnt="0"/>
      <dgm:spPr/>
    </dgm:pt>
    <dgm:pt modelId="{75C3ECB2-D843-400D-942E-D1EE7EDAAE1F}" type="pres">
      <dgm:prSet presAssocID="{F8A83A77-F37C-4B25-869F-544FEA945FF3}" presName="LevelTwoTextNode" presStyleLbl="node4" presStyleIdx="8" presStyleCnt="25" custScaleX="41273" custLinFactNeighborX="80453" custLinFactNeighborY="12862">
        <dgm:presLayoutVars>
          <dgm:chPref val="3"/>
        </dgm:presLayoutVars>
      </dgm:prSet>
      <dgm:spPr/>
    </dgm:pt>
    <dgm:pt modelId="{0BD17373-1B47-46E8-86CC-A955F16CD4C0}" type="pres">
      <dgm:prSet presAssocID="{F8A83A77-F37C-4B25-869F-544FEA945FF3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2964" custLinFactNeighborY="2727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85803838-EBF8-4CDA-9D12-B8DFEBEB76E5}" type="pres">
      <dgm:prSet presAssocID="{7DECA9D3-249A-40F0-A1D3-C8D276F6A68B}" presName="conn2-1" presStyleLbl="parChTrans1D4" presStyleIdx="9" presStyleCnt="25"/>
      <dgm:spPr/>
    </dgm:pt>
    <dgm:pt modelId="{AE837EB3-1C39-4394-85F0-EF099836EF23}" type="pres">
      <dgm:prSet presAssocID="{7DECA9D3-249A-40F0-A1D3-C8D276F6A68B}" presName="connTx" presStyleLbl="parChTrans1D4" presStyleIdx="9" presStyleCnt="25"/>
      <dgm:spPr/>
    </dgm:pt>
    <dgm:pt modelId="{50A4FD3A-AD35-457C-B645-8CB288C2274D}" type="pres">
      <dgm:prSet presAssocID="{F1EF110E-75D0-425A-B477-FF9B3467FF38}" presName="root2" presStyleCnt="0"/>
      <dgm:spPr/>
    </dgm:pt>
    <dgm:pt modelId="{1B2E47E2-3018-4CCF-AEF5-0CF748DE9FFE}" type="pres">
      <dgm:prSet presAssocID="{F1EF110E-75D0-425A-B477-FF9B3467FF38}" presName="LevelTwoTextNode" presStyleLbl="node4" presStyleIdx="9" presStyleCnt="25" custScaleX="41273" custLinFactNeighborX="-19650" custLinFactNeighborY="7139">
        <dgm:presLayoutVars>
          <dgm:chPref val="3"/>
        </dgm:presLayoutVars>
      </dgm:prSet>
      <dgm:spPr/>
    </dgm:pt>
    <dgm:pt modelId="{545CE631-0A00-46E6-89C4-4DD4A864DB61}" type="pres">
      <dgm:prSet presAssocID="{F1EF110E-75D0-425A-B477-FF9B3467FF38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 custLinFactNeighborX="-20374" custLinFactNeighborY="367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10" presStyleCnt="25"/>
      <dgm:spPr/>
    </dgm:pt>
    <dgm:pt modelId="{B524C45B-F0A8-48BC-8FFD-AAEA2E66D573}" type="pres">
      <dgm:prSet presAssocID="{A54D0C3F-8E69-42EE-A95D-02D0773C0514}" presName="connTx" presStyleLbl="parChTrans1D4" presStyleIdx="10" presStyleCnt="25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10" presStyleCnt="25" custScaleX="41273" custLinFactNeighborX="33992" custLinFactNeighborY="1715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11" presStyleCnt="25"/>
      <dgm:spPr/>
    </dgm:pt>
    <dgm:pt modelId="{24720630-9229-40B1-B484-FEB3FD5DC432}" type="pres">
      <dgm:prSet presAssocID="{647F5F73-536A-4684-9216-43CB240BE3FC}" presName="connTx" presStyleLbl="parChTrans1D4" presStyleIdx="11" presStyleCnt="25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11" presStyleCnt="25" custScaleX="41273" custLinFactNeighborX="-821" custLinFactNeighborY="4732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12" presStyleCnt="25"/>
      <dgm:spPr/>
    </dgm:pt>
    <dgm:pt modelId="{A235126A-BAC7-405F-8409-7A22F268C839}" type="pres">
      <dgm:prSet presAssocID="{9E45A069-5AE3-44F3-8B09-4C1BB2FDB6A5}" presName="connTx" presStyleLbl="parChTrans1D4" presStyleIdx="12" presStyleCnt="25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12" presStyleCnt="25" custScaleX="41273" custLinFactNeighborX="-29874" custLinFactNeighborY="5162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13" presStyleCnt="25"/>
      <dgm:spPr/>
    </dgm:pt>
    <dgm:pt modelId="{9F5C7D54-7DE4-4C1E-8D56-B88BA596B449}" type="pres">
      <dgm:prSet presAssocID="{7F66D502-5C83-4C8C-B64C-D3846C1D8212}" presName="connTx" presStyleLbl="parChTrans1D4" presStyleIdx="13" presStyleCnt="25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13" presStyleCnt="25" custScaleX="41273" custLinFactX="35552" custLinFactNeighborX="100000" custLinFactNeighborY="10432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14" presStyleCnt="25"/>
      <dgm:spPr/>
    </dgm:pt>
    <dgm:pt modelId="{E5EC65E0-B24A-4EDE-AAF7-60F7658B80A0}" type="pres">
      <dgm:prSet presAssocID="{5EB0A702-8A42-438F-8744-AA30D8E404FB}" presName="connTx" presStyleLbl="parChTrans1D4" presStyleIdx="14" presStyleCnt="25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14" presStyleCnt="25" custScaleX="41273" custLinFactX="3619" custLinFactNeighborX="100000" custLinFactNeighborY="13546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15" presStyleCnt="25"/>
      <dgm:spPr/>
    </dgm:pt>
    <dgm:pt modelId="{0D02F4E0-BCF7-464C-AEFD-0DF355DE45D6}" type="pres">
      <dgm:prSet presAssocID="{62D8A673-0EDA-4907-9D43-C778702F1991}" presName="connTx" presStyleLbl="parChTrans1D4" presStyleIdx="15" presStyleCnt="25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15" presStyleCnt="25" custScaleX="41273" custLinFactNeighborX="80453" custLinFactNeighborY="2742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2964" custLinFactNeighborY="2727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121E8C89-C8B1-4EC0-A5F6-A12D9F8CE11A}" type="pres">
      <dgm:prSet presAssocID="{6D7572A8-F39B-4483-8518-338F3ECE7AC3}" presName="conn2-1" presStyleLbl="parChTrans1D4" presStyleIdx="16" presStyleCnt="25"/>
      <dgm:spPr/>
    </dgm:pt>
    <dgm:pt modelId="{52A40954-1EF5-4301-BB0D-4A14AB1CC04D}" type="pres">
      <dgm:prSet presAssocID="{6D7572A8-F39B-4483-8518-338F3ECE7AC3}" presName="connTx" presStyleLbl="parChTrans1D4" presStyleIdx="16" presStyleCnt="25"/>
      <dgm:spPr/>
    </dgm:pt>
    <dgm:pt modelId="{99CABB6E-FFAD-40AD-9533-BA0DD9762FCA}" type="pres">
      <dgm:prSet presAssocID="{26869DE0-4993-44E7-9D22-56032583FD6F}" presName="root2" presStyleCnt="0"/>
      <dgm:spPr/>
    </dgm:pt>
    <dgm:pt modelId="{A8A89C30-B007-4C88-AFB7-6A8BFD16B2E2}" type="pres">
      <dgm:prSet presAssocID="{26869DE0-4993-44E7-9D22-56032583FD6F}" presName="LevelTwoTextNode" presStyleLbl="node4" presStyleIdx="16" presStyleCnt="25" custScaleX="41273" custLinFactNeighborX="-19650" custLinFactNeighborY="7139">
        <dgm:presLayoutVars>
          <dgm:chPref val="3"/>
        </dgm:presLayoutVars>
      </dgm:prSet>
      <dgm:spPr/>
    </dgm:pt>
    <dgm:pt modelId="{0E528A58-A1EE-4AE0-A998-3CB89EB7162A}" type="pres">
      <dgm:prSet presAssocID="{26869DE0-4993-44E7-9D22-56032583FD6F}" presName="level3hierChild" presStyleCnt="0"/>
      <dgm:spPr/>
    </dgm:pt>
    <dgm:pt modelId="{6947EAEF-FA10-46B2-BDDB-2A4DB80AF9E5}" type="pres">
      <dgm:prSet presAssocID="{3AF676AD-15F3-45F2-BED2-3A6F685BD7A4}" presName="conn2-1" presStyleLbl="parChTrans1D4" presStyleIdx="17" presStyleCnt="25"/>
      <dgm:spPr/>
    </dgm:pt>
    <dgm:pt modelId="{51019FD1-E3B3-4EFE-9A1A-D5FD90FD7DEB}" type="pres">
      <dgm:prSet presAssocID="{3AF676AD-15F3-45F2-BED2-3A6F685BD7A4}" presName="connTx" presStyleLbl="parChTrans1D4" presStyleIdx="17" presStyleCnt="25"/>
      <dgm:spPr/>
    </dgm:pt>
    <dgm:pt modelId="{71FA15BD-90BF-4345-8438-6B484C1F8D7C}" type="pres">
      <dgm:prSet presAssocID="{1825F196-B78B-4006-9F57-5A3FD841401A}" presName="root2" presStyleCnt="0"/>
      <dgm:spPr/>
    </dgm:pt>
    <dgm:pt modelId="{84B8FAB6-4591-4EDA-9884-4AFC9C368A02}" type="pres">
      <dgm:prSet presAssocID="{1825F196-B78B-4006-9F57-5A3FD841401A}" presName="LevelTwoTextNode" presStyleLbl="node4" presStyleIdx="17" presStyleCnt="25" custScaleX="41273" custLinFactNeighborX="2060" custLinFactNeighborY="11092">
        <dgm:presLayoutVars>
          <dgm:chPref val="3"/>
        </dgm:presLayoutVars>
      </dgm:prSet>
      <dgm:spPr/>
    </dgm:pt>
    <dgm:pt modelId="{AD8C2F8D-B6B6-4A53-AF01-932640EDB4BD}" type="pres">
      <dgm:prSet presAssocID="{1825F196-B78B-4006-9F57-5A3FD841401A}" presName="level3hierChild" presStyleCnt="0"/>
      <dgm:spPr/>
    </dgm:pt>
    <dgm:pt modelId="{E141F8B9-088F-4915-9836-C61B826C42B7}" type="pres">
      <dgm:prSet presAssocID="{BE9467E8-03E3-4F9E-B26B-78EAAE4F3016}" presName="conn2-1" presStyleLbl="parChTrans1D4" presStyleIdx="18" presStyleCnt="25"/>
      <dgm:spPr/>
    </dgm:pt>
    <dgm:pt modelId="{7BEA992C-BE52-4B09-8B66-37A36E74D9F5}" type="pres">
      <dgm:prSet presAssocID="{BE9467E8-03E3-4F9E-B26B-78EAAE4F3016}" presName="connTx" presStyleLbl="parChTrans1D4" presStyleIdx="18" presStyleCnt="25"/>
      <dgm:spPr/>
    </dgm:pt>
    <dgm:pt modelId="{E0D55220-5F3F-4150-A059-33F4488D1411}" type="pres">
      <dgm:prSet presAssocID="{D7EBE3BC-8889-425B-A3DD-342DEFECED29}" presName="root2" presStyleCnt="0"/>
      <dgm:spPr/>
    </dgm:pt>
    <dgm:pt modelId="{5CB9443D-2F21-499F-BC12-83916015CBFE}" type="pres">
      <dgm:prSet presAssocID="{D7EBE3BC-8889-425B-A3DD-342DEFECED29}" presName="LevelTwoTextNode" presStyleLbl="node4" presStyleIdx="18" presStyleCnt="25" custScaleX="41273" custLinFactNeighborX="-26993" custLinFactNeighborY="11522">
        <dgm:presLayoutVars>
          <dgm:chPref val="3"/>
        </dgm:presLayoutVars>
      </dgm:prSet>
      <dgm:spPr/>
    </dgm:pt>
    <dgm:pt modelId="{155098D9-9B3E-490C-A57B-4930C838FB78}" type="pres">
      <dgm:prSet presAssocID="{D7EBE3BC-8889-425B-A3DD-342DEFECED29}" presName="level3hierChild" presStyleCnt="0"/>
      <dgm:spPr/>
    </dgm:pt>
    <dgm:pt modelId="{1992A773-71AC-48DE-9E61-334660E08185}" type="pres">
      <dgm:prSet presAssocID="{EDC60B2B-C481-42B1-AC41-05B15EEAB800}" presName="conn2-1" presStyleLbl="parChTrans1D4" presStyleIdx="19" presStyleCnt="25"/>
      <dgm:spPr/>
    </dgm:pt>
    <dgm:pt modelId="{F3273473-4ED3-4000-9B24-ED9F19DFE6AE}" type="pres">
      <dgm:prSet presAssocID="{EDC60B2B-C481-42B1-AC41-05B15EEAB800}" presName="connTx" presStyleLbl="parChTrans1D4" presStyleIdx="19" presStyleCnt="25"/>
      <dgm:spPr/>
    </dgm:pt>
    <dgm:pt modelId="{F143085F-3EB9-48D0-9D7D-1DC2631FDECD}" type="pres">
      <dgm:prSet presAssocID="{59AD188C-AE9E-4DF1-8848-4BE369930B09}" presName="root2" presStyleCnt="0"/>
      <dgm:spPr/>
    </dgm:pt>
    <dgm:pt modelId="{134CBBD7-B608-43A7-B87A-AFBB4CFA5CB4}" type="pres">
      <dgm:prSet presAssocID="{59AD188C-AE9E-4DF1-8848-4BE369930B09}" presName="LevelTwoTextNode" presStyleLbl="node4" presStyleIdx="19" presStyleCnt="25" custScaleX="41273" custLinFactNeighborX="-58927" custLinFactNeighborY="9588">
        <dgm:presLayoutVars>
          <dgm:chPref val="3"/>
        </dgm:presLayoutVars>
      </dgm:prSet>
      <dgm:spPr/>
    </dgm:pt>
    <dgm:pt modelId="{89458B3B-A121-4F46-8D59-1D1CE61BE032}" type="pres">
      <dgm:prSet presAssocID="{59AD188C-AE9E-4DF1-8848-4BE369930B09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2964" custLinFactNeighborY="2727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1844A11C-B933-44F4-9FB7-DE42E220EA55}" type="pres">
      <dgm:prSet presAssocID="{BEABFC80-80E7-4435-A0BA-8DB9EBB33AC4}" presName="conn2-1" presStyleLbl="parChTrans1D4" presStyleIdx="20" presStyleCnt="25"/>
      <dgm:spPr/>
    </dgm:pt>
    <dgm:pt modelId="{6EC44A97-8C80-4A87-BEC6-4E986D4F5A49}" type="pres">
      <dgm:prSet presAssocID="{BEABFC80-80E7-4435-A0BA-8DB9EBB33AC4}" presName="connTx" presStyleLbl="parChTrans1D4" presStyleIdx="20" presStyleCnt="25"/>
      <dgm:spPr/>
    </dgm:pt>
    <dgm:pt modelId="{66095F7B-11A1-4FCB-9B40-9677312CF002}" type="pres">
      <dgm:prSet presAssocID="{BFB813A5-535B-499F-B509-A6333B929595}" presName="root2" presStyleCnt="0"/>
      <dgm:spPr/>
    </dgm:pt>
    <dgm:pt modelId="{4B5C0914-7339-47CF-8C89-40F57AFC20E9}" type="pres">
      <dgm:prSet presAssocID="{BFB813A5-535B-499F-B509-A6333B929595}" presName="LevelTwoTextNode" presStyleLbl="node4" presStyleIdx="20" presStyleCnt="25" custScaleX="41273" custLinFactNeighborX="28233" custLinFactNeighborY="14347">
        <dgm:presLayoutVars>
          <dgm:chPref val="3"/>
        </dgm:presLayoutVars>
      </dgm:prSet>
      <dgm:spPr/>
    </dgm:pt>
    <dgm:pt modelId="{8A23A808-E499-48AD-92E0-548BFE98358A}" type="pres">
      <dgm:prSet presAssocID="{BFB813A5-535B-499F-B509-A6333B929595}" presName="level3hierChild" presStyleCnt="0"/>
      <dgm:spPr/>
    </dgm:pt>
    <dgm:pt modelId="{B3E7FF59-FE3A-4AEB-87F0-848C59E0FDFC}" type="pres">
      <dgm:prSet presAssocID="{EE12F2A7-1D3E-465D-A17D-1498D36AB371}" presName="conn2-1" presStyleLbl="parChTrans1D4" presStyleIdx="21" presStyleCnt="25"/>
      <dgm:spPr/>
    </dgm:pt>
    <dgm:pt modelId="{8A7A14F0-658D-4F65-9048-E000FEBBFD5E}" type="pres">
      <dgm:prSet presAssocID="{EE12F2A7-1D3E-465D-A17D-1498D36AB371}" presName="connTx" presStyleLbl="parChTrans1D4" presStyleIdx="21" presStyleCnt="25"/>
      <dgm:spPr/>
    </dgm:pt>
    <dgm:pt modelId="{00D49B68-1B94-4D98-B5CB-5B4A7E94B6C2}" type="pres">
      <dgm:prSet presAssocID="{DDD8076B-426C-49B9-BC16-4F540EFDDD2B}" presName="root2" presStyleCnt="0"/>
      <dgm:spPr/>
    </dgm:pt>
    <dgm:pt modelId="{D99BB133-3444-41DE-8640-AB8B71587ED5}" type="pres">
      <dgm:prSet presAssocID="{DDD8076B-426C-49B9-BC16-4F540EFDDD2B}" presName="LevelTwoTextNode" presStyleLbl="node4" presStyleIdx="21" presStyleCnt="25" custScaleX="41273" custLinFactNeighborX="-821" custLinFactNeighborY="13917">
        <dgm:presLayoutVars>
          <dgm:chPref val="3"/>
        </dgm:presLayoutVars>
      </dgm:prSet>
      <dgm:spPr/>
    </dgm:pt>
    <dgm:pt modelId="{DCB38AF7-8BF1-4698-A2CA-AD4FB2793A88}" type="pres">
      <dgm:prSet presAssocID="{DDD8076B-426C-49B9-BC16-4F540EFDDD2B}" presName="level3hierChild" presStyleCnt="0"/>
      <dgm:spPr/>
    </dgm:pt>
    <dgm:pt modelId="{7021A581-D176-4DF3-883C-77EFB747223A}" type="pres">
      <dgm:prSet presAssocID="{357E3D0F-0DA5-4218-828C-BA87A015F59B}" presName="conn2-1" presStyleLbl="parChTrans1D4" presStyleIdx="22" presStyleCnt="25"/>
      <dgm:spPr/>
    </dgm:pt>
    <dgm:pt modelId="{BE0C6693-FB2F-4A53-9A79-93F3452DA8FC}" type="pres">
      <dgm:prSet presAssocID="{357E3D0F-0DA5-4218-828C-BA87A015F59B}" presName="connTx" presStyleLbl="parChTrans1D4" presStyleIdx="22" presStyleCnt="25"/>
      <dgm:spPr/>
    </dgm:pt>
    <dgm:pt modelId="{14A71C7E-D418-4825-9E66-192AB505B4FD}" type="pres">
      <dgm:prSet presAssocID="{4F8549E6-F108-4C64-8D20-93F05684284D}" presName="root2" presStyleCnt="0"/>
      <dgm:spPr/>
    </dgm:pt>
    <dgm:pt modelId="{6AEC2C79-6330-4A1E-B4B5-8133F07520A2}" type="pres">
      <dgm:prSet presAssocID="{4F8549E6-F108-4C64-8D20-93F05684284D}" presName="LevelTwoTextNode" presStyleLbl="node4" presStyleIdx="22" presStyleCnt="25" custScaleX="41273" custLinFactNeighborX="-29874" custLinFactNeighborY="14347">
        <dgm:presLayoutVars>
          <dgm:chPref val="3"/>
        </dgm:presLayoutVars>
      </dgm:prSet>
      <dgm:spPr/>
    </dgm:pt>
    <dgm:pt modelId="{AA7A18D4-2053-42F7-A40B-3015A33DE9F8}" type="pres">
      <dgm:prSet presAssocID="{4F8549E6-F108-4C64-8D20-93F05684284D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2964" custLinFactNeighborY="2727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  <dgm:pt modelId="{30868059-5D14-4C4D-967B-68FAF518815D}" type="pres">
      <dgm:prSet presAssocID="{C3560D9A-5A2B-4A37-AFFE-D119A02F9FE5}" presName="conn2-1" presStyleLbl="parChTrans1D4" presStyleIdx="23" presStyleCnt="25"/>
      <dgm:spPr/>
    </dgm:pt>
    <dgm:pt modelId="{37D3FD5A-861F-4DF5-86E5-CA2F85458B71}" type="pres">
      <dgm:prSet presAssocID="{C3560D9A-5A2B-4A37-AFFE-D119A02F9FE5}" presName="connTx" presStyleLbl="parChTrans1D4" presStyleIdx="23" presStyleCnt="25"/>
      <dgm:spPr/>
    </dgm:pt>
    <dgm:pt modelId="{B3FD596B-F7C1-4773-9F08-751FB491743B}" type="pres">
      <dgm:prSet presAssocID="{CCA93883-2624-418D-B504-3A385E99020E}" presName="root2" presStyleCnt="0"/>
      <dgm:spPr/>
    </dgm:pt>
    <dgm:pt modelId="{F048A148-7001-4500-9DDF-C2D7AD1D55F8}" type="pres">
      <dgm:prSet presAssocID="{CCA93883-2624-418D-B504-3A385E99020E}" presName="LevelTwoTextNode" presStyleLbl="node4" presStyleIdx="23" presStyleCnt="25" custScaleX="41273" custLinFactX="35552" custLinFactNeighborX="100000" custLinFactNeighborY="5872">
        <dgm:presLayoutVars>
          <dgm:chPref val="3"/>
        </dgm:presLayoutVars>
      </dgm:prSet>
      <dgm:spPr/>
    </dgm:pt>
    <dgm:pt modelId="{D26BA648-16B2-4EFE-AD5C-8ACDB36ACCDE}" type="pres">
      <dgm:prSet presAssocID="{CCA93883-2624-418D-B504-3A385E99020E}" presName="level3hierChild" presStyleCnt="0"/>
      <dgm:spPr/>
    </dgm:pt>
    <dgm:pt modelId="{DF33562B-7614-4343-A02B-D0BEC667704F}" type="pres">
      <dgm:prSet presAssocID="{77C09252-D9E8-4FE8-8C56-107666336682}" presName="conn2-1" presStyleLbl="parChTrans1D4" presStyleIdx="24" presStyleCnt="25"/>
      <dgm:spPr/>
    </dgm:pt>
    <dgm:pt modelId="{2DD22126-5D53-4940-BBC7-22B2DD42E240}" type="pres">
      <dgm:prSet presAssocID="{77C09252-D9E8-4FE8-8C56-107666336682}" presName="connTx" presStyleLbl="parChTrans1D4" presStyleIdx="24" presStyleCnt="25"/>
      <dgm:spPr/>
    </dgm:pt>
    <dgm:pt modelId="{C46E639D-144C-4AB8-B0AD-66931B3AA8EA}" type="pres">
      <dgm:prSet presAssocID="{320A9EDA-0820-4859-8B44-F9974DD8BD8B}" presName="root2" presStyleCnt="0"/>
      <dgm:spPr/>
    </dgm:pt>
    <dgm:pt modelId="{D44F4AB0-7D2A-413E-92D0-717D408E0869}" type="pres">
      <dgm:prSet presAssocID="{320A9EDA-0820-4859-8B44-F9974DD8BD8B}" presName="LevelTwoTextNode" presStyleLbl="node4" presStyleIdx="24" presStyleCnt="25" custScaleX="41273" custLinFactX="3619" custLinFactNeighborX="100000" custLinFactNeighborY="5872">
        <dgm:presLayoutVars>
          <dgm:chPref val="3"/>
        </dgm:presLayoutVars>
      </dgm:prSet>
      <dgm:spPr/>
    </dgm:pt>
    <dgm:pt modelId="{44F3C129-3B66-4509-8C0A-24D359404CDF}" type="pres">
      <dgm:prSet presAssocID="{320A9EDA-0820-4859-8B44-F9974DD8BD8B}" presName="level3hierChild" presStyleCnt="0"/>
      <dgm:spPr/>
    </dgm:pt>
  </dgm:ptLst>
  <dgm:cxnLst>
    <dgm:cxn modelId="{E96E3002-AC93-4AA2-BF8B-84B24D0FFCC1}" type="presOf" srcId="{59AD188C-AE9E-4DF1-8848-4BE369930B09}" destId="{134CBBD7-B608-43A7-B87A-AFBB4CFA5CB4}" srcOrd="0" destOrd="0" presId="urn:microsoft.com/office/officeart/2005/8/layout/hierarchy2"/>
    <dgm:cxn modelId="{BBFCBA02-B124-46DB-B272-3EE2D262D567}" type="presOf" srcId="{DD80245D-3661-47A7-87CA-A2906A5E579D}" destId="{3CC7D2F2-8F2F-4096-8B2C-08A1AEF50DCD}" srcOrd="0" destOrd="0" presId="urn:microsoft.com/office/officeart/2005/8/layout/hierarchy2"/>
    <dgm:cxn modelId="{C83CAA04-0CE9-401E-ADF0-5B195D391705}" type="presOf" srcId="{B36B425A-66FC-4154-81F5-26A9E74D54DD}" destId="{8C559F55-6A4D-4687-85DD-662AA2B9ECA4}" srcOrd="0" destOrd="0" presId="urn:microsoft.com/office/officeart/2005/8/layout/hierarchy2"/>
    <dgm:cxn modelId="{96B9B306-15D1-4C39-A5E2-91277BD9F8B1}" type="presOf" srcId="{7DECA9D3-249A-40F0-A1D3-C8D276F6A68B}" destId="{85803838-EBF8-4CDA-9D12-B8DFEBEB76E5}" srcOrd="0" destOrd="0" presId="urn:microsoft.com/office/officeart/2005/8/layout/hierarchy2"/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01C38A07-122D-41EE-8CD7-F09449A2103F}" type="presOf" srcId="{679B3662-FDBC-41E7-A89E-7B28256CCCD3}" destId="{996918DF-FC70-4157-A568-56FFE69AEB33}" srcOrd="0" destOrd="0" presId="urn:microsoft.com/office/officeart/2005/8/layout/hierarchy2"/>
    <dgm:cxn modelId="{0F342208-A8AD-45E1-87E9-4137C97AAF34}" srcId="{DDD8076B-426C-49B9-BC16-4F540EFDDD2B}" destId="{4F8549E6-F108-4C64-8D20-93F05684284D}" srcOrd="0" destOrd="0" parTransId="{357E3D0F-0DA5-4218-828C-BA87A015F59B}" sibTransId="{211993A9-953D-4B9F-94EB-EC584DB27732}"/>
    <dgm:cxn modelId="{424E1A09-EF27-4C8A-BBC7-56A3F50FA4F2}" type="presOf" srcId="{EDC60B2B-C481-42B1-AC41-05B15EEAB800}" destId="{1992A773-71AC-48DE-9E61-334660E08185}" srcOrd="0" destOrd="0" presId="urn:microsoft.com/office/officeart/2005/8/layout/hierarchy2"/>
    <dgm:cxn modelId="{999F2409-5DEA-4824-9A61-4E37722F403A}" type="presOf" srcId="{3AF676AD-15F3-45F2-BED2-3A6F685BD7A4}" destId="{6947EAEF-FA10-46B2-BDDB-2A4DB80AF9E5}" srcOrd="0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879A7A0A-2142-4D3D-A40A-9CE21C98ECE7}" srcId="{9A202CAD-248C-4716-BDFF-697AB96517E2}" destId="{C70CA1AE-4A4F-4169-B946-9871CE3AF883}" srcOrd="0" destOrd="0" parTransId="{DD80245D-3661-47A7-87CA-A2906A5E579D}" sibTransId="{107C291D-DE6E-44F8-9432-7966E445D72A}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A1C2BD0D-093C-41A2-97C0-2AC1A6E1AF7B}" type="presOf" srcId="{EE12F2A7-1D3E-465D-A17D-1498D36AB371}" destId="{B3E7FF59-FE3A-4AEB-87F0-848C59E0FDFC}" srcOrd="0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8113B717-461C-42A7-AD0A-44332E52C772}" type="presOf" srcId="{BE9467E8-03E3-4F9E-B26B-78EAAE4F3016}" destId="{7BEA992C-BE52-4B09-8B66-37A36E74D9F5}" srcOrd="1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10CE3E1B-714A-4216-B7E4-3251BF8DDBFD}" type="presOf" srcId="{320A9EDA-0820-4859-8B44-F9974DD8BD8B}" destId="{D44F4AB0-7D2A-413E-92D0-717D408E0869}" srcOrd="0" destOrd="0" presId="urn:microsoft.com/office/officeart/2005/8/layout/hierarchy2"/>
    <dgm:cxn modelId="{75CD941B-71EE-4DD4-BC71-8B9BAD032EFB}" type="presOf" srcId="{77C09252-D9E8-4FE8-8C56-107666336682}" destId="{2DD22126-5D53-4940-BBC7-22B2DD42E240}" srcOrd="1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2375C430-8D75-48EB-AD7D-6264260790CE}" type="presOf" srcId="{BC39CBA7-CF80-4668-9A8C-9117F51B23E8}" destId="{07552DB2-1FFD-496E-85CD-F1AE7616364F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6BA1DB35-2BA9-45D7-AC40-BABAC4B23691}" type="presOf" srcId="{4F8549E6-F108-4C64-8D20-93F05684284D}" destId="{6AEC2C79-6330-4A1E-B4B5-8133F07520A2}" srcOrd="0" destOrd="0" presId="urn:microsoft.com/office/officeart/2005/8/layout/hierarchy2"/>
    <dgm:cxn modelId="{EE284C3A-73CF-42E4-9C9D-09E9884FAE3A}" type="presOf" srcId="{357E3D0F-0DA5-4218-828C-BA87A015F59B}" destId="{BE0C6693-FB2F-4A53-9A79-93F3452DA8FC}" srcOrd="1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3B72433C-4803-4D72-B1DA-6C857FB0D7D6}" type="presOf" srcId="{1825F196-B78B-4006-9F57-5A3FD841401A}" destId="{84B8FAB6-4591-4EDA-9884-4AFC9C368A02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F5C2145E-CB5E-42E6-9B7B-8D0B9147C357}" type="presOf" srcId="{BEABFC80-80E7-4435-A0BA-8DB9EBB33AC4}" destId="{1844A11C-B933-44F4-9FB7-DE42E220EA55}" srcOrd="0" destOrd="0" presId="urn:microsoft.com/office/officeart/2005/8/layout/hierarchy2"/>
    <dgm:cxn modelId="{9B9D245F-792C-4400-9ED1-656A652969F1}" srcId="{FA959EE2-1142-42F1-A99B-BCEF0DA99B79}" destId="{CCA93883-2624-418D-B504-3A385E99020E}" srcOrd="0" destOrd="0" parTransId="{C3560D9A-5A2B-4A37-AFFE-D119A02F9FE5}" sibTransId="{DC726925-5758-48AD-9F63-C1A0FA7BE7E9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5F163143-5B3D-4AAC-84E6-B973FDB973E7}" type="presOf" srcId="{77C09252-D9E8-4FE8-8C56-107666336682}" destId="{DF33562B-7614-4343-A02B-D0BEC667704F}" srcOrd="0" destOrd="0" presId="urn:microsoft.com/office/officeart/2005/8/layout/hierarchy2"/>
    <dgm:cxn modelId="{FE505E63-A269-46F7-8038-693F606CA147}" srcId="{CAA65C5B-48C7-473B-8849-B8E0DB4E1547}" destId="{4C79A500-0D81-4DC7-A59D-D09473DC1B79}" srcOrd="0" destOrd="0" parTransId="{640856E3-D3D7-4C40-954F-CA50D983AA19}" sibTransId="{DB4A4F49-2D11-480B-A12A-62CE3A5C3542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4EB30948-EE97-41D0-A431-9378C63E1535}" srcId="{CCA93883-2624-418D-B504-3A385E99020E}" destId="{320A9EDA-0820-4859-8B44-F9974DD8BD8B}" srcOrd="0" destOrd="0" parTransId="{77C09252-D9E8-4FE8-8C56-107666336682}" sibTransId="{E4FCD0FF-AC41-4E54-811D-924805A31ECA}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A058AD68-4B8A-4170-A6AD-EAC62B96B1A8}" type="presOf" srcId="{DD80245D-3661-47A7-87CA-A2906A5E579D}" destId="{61C38878-4AD7-4D81-AE74-7CCA160FB550}" srcOrd="1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76C8546A-C812-452B-935B-49A4843E0C07}" type="presOf" srcId="{7DECA9D3-249A-40F0-A1D3-C8D276F6A68B}" destId="{AE837EB3-1C39-4394-85F0-EF099836EF23}" srcOrd="1" destOrd="0" presId="urn:microsoft.com/office/officeart/2005/8/layout/hierarchy2"/>
    <dgm:cxn modelId="{D7A62D4B-65C4-4AB4-A1D5-0EF386468186}" type="presOf" srcId="{F8A83A77-F37C-4B25-869F-544FEA945FF3}" destId="{75C3ECB2-D843-400D-942E-D1EE7EDAAE1F}" srcOrd="0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5D959D6D-2B6A-4CF6-A494-1FC28304F226}" type="presOf" srcId="{D5821400-8830-4AAC-B8F1-7385A8B0EA17}" destId="{E67F117A-2EF7-4156-8D44-E4F7D4112419}" srcOrd="1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96322554-9AC2-4F30-A3D3-CC0C19BAC88E}" type="presOf" srcId="{C3560D9A-5A2B-4A37-AFFE-D119A02F9FE5}" destId="{30868059-5D14-4C4D-967B-68FAF518815D}" srcOrd="0" destOrd="0" presId="urn:microsoft.com/office/officeart/2005/8/layout/hierarchy2"/>
    <dgm:cxn modelId="{30D9B874-C10D-462E-A116-796C220969E9}" srcId="{5750667A-1C60-4C53-A62E-73F1BA69F7AB}" destId="{BE8F4570-D075-4E80-8E7A-FDA94C62704B}" srcOrd="0" destOrd="0" parTransId="{CC36FA44-F1A5-4DEB-9EAC-66C47B436A88}" sibTransId="{BF9D280E-EFBE-42E5-9EC2-C4BCC5F15024}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87DFCB75-14FF-43EA-BB0B-AFCF87E6E097}" type="presOf" srcId="{3AF676AD-15F3-45F2-BED2-3A6F685BD7A4}" destId="{51019FD1-E3B3-4EFE-9A1A-D5FD90FD7DEB}" srcOrd="1" destOrd="0" presId="urn:microsoft.com/office/officeart/2005/8/layout/hierarchy2"/>
    <dgm:cxn modelId="{63C73176-CB6F-4112-B0FD-F2454BEB6615}" srcId="{FAD291CE-2418-4918-843A-E16A077230D6}" destId="{BFB813A5-535B-499F-B509-A6333B929595}" srcOrd="0" destOrd="0" parTransId="{BEABFC80-80E7-4435-A0BA-8DB9EBB33AC4}" sibTransId="{A02918CC-660B-4D1F-AC59-6DF3A3E280A8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827B8159-2F58-4A3D-8AED-77A88E492C71}" type="presOf" srcId="{640856E3-D3D7-4C40-954F-CA50D983AA19}" destId="{181B5E1A-EE2A-4888-BCAF-3DF3FBF2E289}" srcOrd="1" destOrd="0" presId="urn:microsoft.com/office/officeart/2005/8/layout/hierarchy2"/>
    <dgm:cxn modelId="{75A6FB80-20D1-4B90-A3BE-E28CB83AB741}" srcId="{BFB813A5-535B-499F-B509-A6333B929595}" destId="{DDD8076B-426C-49B9-BC16-4F540EFDDD2B}" srcOrd="0" destOrd="0" parTransId="{EE12F2A7-1D3E-465D-A17D-1498D36AB371}" sibTransId="{3F9C0DA0-A936-4D3A-B2AF-0993F6609969}"/>
    <dgm:cxn modelId="{75D69581-AF13-4A1B-B883-2B0758C6DAD6}" type="presOf" srcId="{760E8AA8-F9A7-464C-B798-58B0E18EBAC2}" destId="{FDB035AF-EF02-46FC-ACF6-FDA22F996CF1}" srcOrd="0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04E83386-E814-4159-B1B3-B42B7E4D7F00}" type="presOf" srcId="{EE12F2A7-1D3E-465D-A17D-1498D36AB371}" destId="{8A7A14F0-658D-4F65-9048-E000FEBBFD5E}" srcOrd="1" destOrd="0" presId="urn:microsoft.com/office/officeart/2005/8/layout/hierarchy2"/>
    <dgm:cxn modelId="{C8A80F88-46BD-48C2-A24F-279B36B7FCBA}" srcId="{5C7AA53C-0C12-4448-B4AA-84590C20190B}" destId="{BC39CBA7-CF80-4668-9A8C-9117F51B23E8}" srcOrd="0" destOrd="0" parTransId="{679B3662-FDBC-41E7-A89E-7B28256CCCD3}" sibTransId="{21A1C5A9-0A8F-4438-9851-889A3DCCE3B7}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F816258C-060B-4DD4-AE93-825DA6FB0A78}" type="presOf" srcId="{4C79A500-0D81-4DC7-A59D-D09473DC1B79}" destId="{28D8A5F9-F8E6-4816-BF11-10DBF157B233}" srcOrd="0" destOrd="0" presId="urn:microsoft.com/office/officeart/2005/8/layout/hierarchy2"/>
    <dgm:cxn modelId="{F0B4798F-EC82-4747-97FE-76D6AC3870F0}" srcId="{D7EBE3BC-8889-425B-A3DD-342DEFECED29}" destId="{59AD188C-AE9E-4DF1-8848-4BE369930B09}" srcOrd="0" destOrd="0" parTransId="{EDC60B2B-C481-42B1-AC41-05B15EEAB800}" sibTransId="{85970EBC-66A3-4D49-B49A-FE90C221A94E}"/>
    <dgm:cxn modelId="{92458894-6E9C-4462-BF96-7E969AABB358}" type="presOf" srcId="{BE8F4570-D075-4E80-8E7A-FDA94C62704B}" destId="{F809AA6D-0CD2-4A9E-BE01-5FD2741077FC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BB616499-16B4-4B19-A513-6F8D604916D5}" type="presOf" srcId="{CC36FA44-F1A5-4DEB-9EAC-66C47B436A88}" destId="{17E9AFC8-0AFE-42D6-9935-A016D946EB7A}" srcOrd="1" destOrd="0" presId="urn:microsoft.com/office/officeart/2005/8/layout/hierarchy2"/>
    <dgm:cxn modelId="{01068499-4529-4267-8DA8-0A6EE04FFA8C}" srcId="{C70CA1AE-4A4F-4169-B946-9871CE3AF883}" destId="{B36B425A-66FC-4154-81F5-26A9E74D54DD}" srcOrd="0" destOrd="0" parTransId="{D5821400-8830-4AAC-B8F1-7385A8B0EA17}" sibTransId="{20B14E33-8D04-447D-AFB8-D00673624CCF}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40F41A6-D590-4C32-954F-91CD160D7FF4}" type="presOf" srcId="{6D7572A8-F39B-4483-8518-338F3ECE7AC3}" destId="{52A40954-1EF5-4301-BB0D-4A14AB1CC04D}" srcOrd="1" destOrd="0" presId="urn:microsoft.com/office/officeart/2005/8/layout/hierarchy2"/>
    <dgm:cxn modelId="{9C9744A6-94AE-40A4-B3FA-099E129C1672}" type="presOf" srcId="{26869DE0-4993-44E7-9D22-56032583FD6F}" destId="{A8A89C30-B007-4C88-AFB7-6A8BFD16B2E2}" srcOrd="0" destOrd="0" presId="urn:microsoft.com/office/officeart/2005/8/layout/hierarchy2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6D69B3A7-677B-40BF-A078-0FAB787E8CE4}" type="presOf" srcId="{F1EF110E-75D0-425A-B477-FF9B3467FF38}" destId="{1B2E47E2-3018-4CCF-AEF5-0CF748DE9FFE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2F6496A8-8055-4407-80EE-CBA597A1E1E8}" type="presOf" srcId="{357E3D0F-0DA5-4218-828C-BA87A015F59B}" destId="{7021A581-D176-4DF3-883C-77EFB747223A}" srcOrd="0" destOrd="0" presId="urn:microsoft.com/office/officeart/2005/8/layout/hierarchy2"/>
    <dgm:cxn modelId="{2C47A4A8-4FE0-4F46-8A7C-EDCC689CD942}" type="presOf" srcId="{5C7AA53C-0C12-4448-B4AA-84590C20190B}" destId="{AF855EAC-399E-4ABC-9AA3-E94BE39F0826}" srcOrd="0" destOrd="0" presId="urn:microsoft.com/office/officeart/2005/8/layout/hierarchy2"/>
    <dgm:cxn modelId="{F7CE96A9-8F25-499E-8768-8F67C7CE37D6}" srcId="{26869DE0-4993-44E7-9D22-56032583FD6F}" destId="{1825F196-B78B-4006-9F57-5A3FD841401A}" srcOrd="0" destOrd="0" parTransId="{3AF676AD-15F3-45F2-BED2-3A6F685BD7A4}" sibTransId="{658ABEB5-16E7-4F0F-A849-14DA74492DF6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ED5EACAF-3434-4526-952D-7566BD852760}" type="presOf" srcId="{EDC60B2B-C481-42B1-AC41-05B15EEAB800}" destId="{F3273473-4ED3-4000-9B24-ED9F19DFE6AE}" srcOrd="1" destOrd="0" presId="urn:microsoft.com/office/officeart/2005/8/layout/hierarchy2"/>
    <dgm:cxn modelId="{3B62F6B0-2B63-4B17-8B9F-9321BBCFDC1C}" type="presOf" srcId="{BE9467E8-03E3-4F9E-B26B-78EAAE4F3016}" destId="{E141F8B9-088F-4915-9836-C61B826C42B7}" srcOrd="0" destOrd="0" presId="urn:microsoft.com/office/officeart/2005/8/layout/hierarchy2"/>
    <dgm:cxn modelId="{86053AB4-F282-44E4-A1C6-F2C1D1CED856}" type="presOf" srcId="{640856E3-D3D7-4C40-954F-CA50D983AA19}" destId="{49A3C2A6-B817-4F56-94AA-4E158689E3AD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1E648AC4-66C2-4A3E-BDF2-85C540C38CAC}" srcId="{184F23D8-5D0E-41E2-B13D-FDD5F321ABE2}" destId="{F8A83A77-F37C-4B25-869F-544FEA945FF3}" srcOrd="0" destOrd="0" parTransId="{DD498189-14FE-412F-8A50-C90DFDABFE43}" sibTransId="{D54FBB2C-F0E7-422F-9D72-227A96A2CAF9}"/>
    <dgm:cxn modelId="{108774C5-9745-4591-8163-0A4B54DE5F73}" type="presOf" srcId="{760E8AA8-F9A7-464C-B798-58B0E18EBAC2}" destId="{56BDB758-039D-4CDC-88C8-A2D01C0F37EA}" srcOrd="1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C28CB1C7-5CF4-4E17-A0FE-03507037579D}" type="presOf" srcId="{DDD8076B-426C-49B9-BC16-4F540EFDDD2B}" destId="{D99BB133-3444-41DE-8640-AB8B71587ED5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49A4DCC7-ECD7-432C-8655-B43AA0A5876C}" srcId="{1FECF7E7-390A-4014-97CD-B0B6CD7B845B}" destId="{26869DE0-4993-44E7-9D22-56032583FD6F}" srcOrd="0" destOrd="0" parTransId="{6D7572A8-F39B-4483-8518-338F3ECE7AC3}" sibTransId="{9B06A0D4-C5A9-4BE3-B3EB-1F48C71EF9DD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CD63B4D2-0C61-4B10-ACD9-2FAFA7D24CD0}" type="presOf" srcId="{BEABFC80-80E7-4435-A0BA-8DB9EBB33AC4}" destId="{6EC44A97-8C80-4A87-BEC6-4E986D4F5A49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3FC75ED6-9EE3-427C-B645-CA21323A7A50}" srcId="{1825F196-B78B-4006-9F57-5A3FD841401A}" destId="{D7EBE3BC-8889-425B-A3DD-342DEFECED29}" srcOrd="0" destOrd="0" parTransId="{BE9467E8-03E3-4F9E-B26B-78EAAE4F3016}" sibTransId="{50AEA959-69EE-4061-8CC8-82A4507B111E}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57890DDB-6ABD-4D8B-84AD-06F1F683A21D}" type="presOf" srcId="{D5821400-8830-4AAC-B8F1-7385A8B0EA17}" destId="{15044945-9CB2-4F0C-93E6-A4A2D864587E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F1A362DE-E98F-476D-9E3F-C9433E12F9C5}" type="presOf" srcId="{679B3662-FDBC-41E7-A89E-7B28256CCCD3}" destId="{9BDD72E5-EF08-4F77-9516-F9AE1FDFA467}" srcOrd="1" destOrd="0" presId="urn:microsoft.com/office/officeart/2005/8/layout/hierarchy2"/>
    <dgm:cxn modelId="{3C214EE0-FB29-48BA-8009-7C5082A7B9FA}" type="presOf" srcId="{6D7572A8-F39B-4483-8518-338F3ECE7AC3}" destId="{121E8C89-C8B1-4EC0-A5F6-A12D9F8CE11A}" srcOrd="0" destOrd="0" presId="urn:microsoft.com/office/officeart/2005/8/layout/hierarchy2"/>
    <dgm:cxn modelId="{832F8FE2-487F-42ED-865B-64D57DEC263D}" srcId="{BE8F4570-D075-4E80-8E7A-FDA94C62704B}" destId="{5C7AA53C-0C12-4448-B4AA-84590C20190B}" srcOrd="0" destOrd="0" parTransId="{760E8AA8-F9A7-464C-B798-58B0E18EBAC2}" sibTransId="{04B2B966-5573-420A-8B27-24AD2EA85944}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126FB0E6-4368-43CB-AECA-8BC09D6AD412}" type="presOf" srcId="{CC36FA44-F1A5-4DEB-9EAC-66C47B436A88}" destId="{0B591C63-88E8-4D50-B354-145D4512BE43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571211EA-F8D7-4E9F-ABF4-00DC9A857664}" srcId="{D4FCFB89-290D-4A43-B957-C7CDC4010B6F}" destId="{F1EF110E-75D0-425A-B477-FF9B3467FF38}" srcOrd="0" destOrd="0" parTransId="{7DECA9D3-249A-40F0-A1D3-C8D276F6A68B}" sibTransId="{ED79462A-7EAC-4135-82DC-3DEA0974DA64}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CE37CCEA-EC84-4E74-9DC2-F3A5421D4119}" type="presOf" srcId="{D7EBE3BC-8889-425B-A3DD-342DEFECED29}" destId="{5CB9443D-2F21-499F-BC12-83916015CBFE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14F7E6F0-40B1-48C0-B09A-5AD180044DA6}" type="presOf" srcId="{C3560D9A-5A2B-4A37-AFFE-D119A02F9FE5}" destId="{37D3FD5A-861F-4DF5-86E5-CA2F85458B71}" srcOrd="1" destOrd="0" presId="urn:microsoft.com/office/officeart/2005/8/layout/hierarchy2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B27EDDF4-24E7-4F06-AF76-9FDBE6BAAC3B}" type="presOf" srcId="{DD498189-14FE-412F-8A50-C90DFDABFE43}" destId="{AE96A882-DF13-4857-90E2-7435CC5379ED}" srcOrd="0" destOrd="0" presId="urn:microsoft.com/office/officeart/2005/8/layout/hierarchy2"/>
    <dgm:cxn modelId="{2D2769F5-ED28-49F4-AE68-D92C90A05DD1}" type="presOf" srcId="{CCA93883-2624-418D-B504-3A385E99020E}" destId="{F048A148-7001-4500-9DDF-C2D7AD1D55F8}" srcOrd="0" destOrd="0" presId="urn:microsoft.com/office/officeart/2005/8/layout/hierarchy2"/>
    <dgm:cxn modelId="{509ABFF7-E0D9-4FDF-ACA0-A8DAE02AF89C}" type="presOf" srcId="{DD498189-14FE-412F-8A50-C90DFDABFE43}" destId="{1DD43DBE-8E5A-4B2F-87DF-DE71B6058F59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DB91F9FC-92AC-43E5-A0A2-0C707303EB69}" type="presOf" srcId="{BFB813A5-535B-499F-B509-A6333B929595}" destId="{4B5C0914-7339-47CF-8C89-40F57AFC20E9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286EBAFE-C243-4601-A6D3-F2ACC0AB83F1}" type="presOf" srcId="{C70CA1AE-4A4F-4169-B946-9871CE3AF883}" destId="{69B9C8B2-D244-49DA-87E6-7512E24533B3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95254777-9925-4F4E-9FEE-9205042DAA73}" type="presParOf" srcId="{977C92BF-A0B1-4CE0-8DB5-6C6A825F4771}" destId="{49A3C2A6-B817-4F56-94AA-4E158689E3AD}" srcOrd="0" destOrd="0" presId="urn:microsoft.com/office/officeart/2005/8/layout/hierarchy2"/>
    <dgm:cxn modelId="{D76C2A08-4B7A-4ED3-A0DA-C614BED8CC8E}" type="presParOf" srcId="{49A3C2A6-B817-4F56-94AA-4E158689E3AD}" destId="{181B5E1A-EE2A-4888-BCAF-3DF3FBF2E289}" srcOrd="0" destOrd="0" presId="urn:microsoft.com/office/officeart/2005/8/layout/hierarchy2"/>
    <dgm:cxn modelId="{6DDA7A76-7D62-4A70-99F1-A1383313EBAD}" type="presParOf" srcId="{977C92BF-A0B1-4CE0-8DB5-6C6A825F4771}" destId="{96E2795C-8743-495B-B2BB-9962C9A63027}" srcOrd="1" destOrd="0" presId="urn:microsoft.com/office/officeart/2005/8/layout/hierarchy2"/>
    <dgm:cxn modelId="{379A1466-D28C-4BC8-9F52-F3B44ECFE987}" type="presParOf" srcId="{96E2795C-8743-495B-B2BB-9962C9A63027}" destId="{28D8A5F9-F8E6-4816-BF11-10DBF157B233}" srcOrd="0" destOrd="0" presId="urn:microsoft.com/office/officeart/2005/8/layout/hierarchy2"/>
    <dgm:cxn modelId="{A59487D0-46F1-4BD4-BDFA-9C22818C754F}" type="presParOf" srcId="{96E2795C-8743-495B-B2BB-9962C9A63027}" destId="{7AB83EAF-6515-4500-BBE9-26A50ABE2044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B32AB9B6-1155-4C08-8F03-43C12CA3EA71}" type="presParOf" srcId="{24E9E093-7899-49B7-B20D-EE7FC6ED5AB8}" destId="{0B591C63-88E8-4D50-B354-145D4512BE43}" srcOrd="0" destOrd="0" presId="urn:microsoft.com/office/officeart/2005/8/layout/hierarchy2"/>
    <dgm:cxn modelId="{D796227B-D405-4D38-AECB-81168070E4AC}" type="presParOf" srcId="{0B591C63-88E8-4D50-B354-145D4512BE43}" destId="{17E9AFC8-0AFE-42D6-9935-A016D946EB7A}" srcOrd="0" destOrd="0" presId="urn:microsoft.com/office/officeart/2005/8/layout/hierarchy2"/>
    <dgm:cxn modelId="{681CE0D1-5144-43D7-B644-3BDB18088645}" type="presParOf" srcId="{24E9E093-7899-49B7-B20D-EE7FC6ED5AB8}" destId="{21CF7313-9252-4F53-8E30-0757031824D0}" srcOrd="1" destOrd="0" presId="urn:microsoft.com/office/officeart/2005/8/layout/hierarchy2"/>
    <dgm:cxn modelId="{53DF5F34-31BB-437F-930B-EF91D4CA7924}" type="presParOf" srcId="{21CF7313-9252-4F53-8E30-0757031824D0}" destId="{F809AA6D-0CD2-4A9E-BE01-5FD2741077FC}" srcOrd="0" destOrd="0" presId="urn:microsoft.com/office/officeart/2005/8/layout/hierarchy2"/>
    <dgm:cxn modelId="{068434B8-CFF6-4446-9043-38E199C5D9A8}" type="presParOf" srcId="{21CF7313-9252-4F53-8E30-0757031824D0}" destId="{E299F6BE-5766-4367-8606-457938F3C30E}" srcOrd="1" destOrd="0" presId="urn:microsoft.com/office/officeart/2005/8/layout/hierarchy2"/>
    <dgm:cxn modelId="{AB8A0E83-5E04-4581-84D1-811B116B4E8B}" type="presParOf" srcId="{E299F6BE-5766-4367-8606-457938F3C30E}" destId="{FDB035AF-EF02-46FC-ACF6-FDA22F996CF1}" srcOrd="0" destOrd="0" presId="urn:microsoft.com/office/officeart/2005/8/layout/hierarchy2"/>
    <dgm:cxn modelId="{1A8807EB-7E24-4F59-8D51-582587BCB465}" type="presParOf" srcId="{FDB035AF-EF02-46FC-ACF6-FDA22F996CF1}" destId="{56BDB758-039D-4CDC-88C8-A2D01C0F37EA}" srcOrd="0" destOrd="0" presId="urn:microsoft.com/office/officeart/2005/8/layout/hierarchy2"/>
    <dgm:cxn modelId="{B0070E12-E2CD-4991-8AB0-31DDC6BD5C57}" type="presParOf" srcId="{E299F6BE-5766-4367-8606-457938F3C30E}" destId="{8BCFA9E2-E76E-4166-B713-ABC4DC3B581E}" srcOrd="1" destOrd="0" presId="urn:microsoft.com/office/officeart/2005/8/layout/hierarchy2"/>
    <dgm:cxn modelId="{62B4E232-EDCE-4D44-A488-E01764F39C39}" type="presParOf" srcId="{8BCFA9E2-E76E-4166-B713-ABC4DC3B581E}" destId="{AF855EAC-399E-4ABC-9AA3-E94BE39F0826}" srcOrd="0" destOrd="0" presId="urn:microsoft.com/office/officeart/2005/8/layout/hierarchy2"/>
    <dgm:cxn modelId="{E796F455-F0EA-4C78-BB9C-30CCE39FE3B7}" type="presParOf" srcId="{8BCFA9E2-E76E-4166-B713-ABC4DC3B581E}" destId="{BBB9D3FB-F1E8-4513-A918-FBD4442159DA}" srcOrd="1" destOrd="0" presId="urn:microsoft.com/office/officeart/2005/8/layout/hierarchy2"/>
    <dgm:cxn modelId="{32037E59-C13A-46CA-9B5E-A053A44D12FE}" type="presParOf" srcId="{BBB9D3FB-F1E8-4513-A918-FBD4442159DA}" destId="{996918DF-FC70-4157-A568-56FFE69AEB33}" srcOrd="0" destOrd="0" presId="urn:microsoft.com/office/officeart/2005/8/layout/hierarchy2"/>
    <dgm:cxn modelId="{A57DE752-F543-4132-A66B-098CD523849A}" type="presParOf" srcId="{996918DF-FC70-4157-A568-56FFE69AEB33}" destId="{9BDD72E5-EF08-4F77-9516-F9AE1FDFA467}" srcOrd="0" destOrd="0" presId="urn:microsoft.com/office/officeart/2005/8/layout/hierarchy2"/>
    <dgm:cxn modelId="{A04910F0-FC00-461C-9836-D4095E9A890D}" type="presParOf" srcId="{BBB9D3FB-F1E8-4513-A918-FBD4442159DA}" destId="{0438441B-5D81-419D-BE9E-C9A9F0D1FE16}" srcOrd="1" destOrd="0" presId="urn:microsoft.com/office/officeart/2005/8/layout/hierarchy2"/>
    <dgm:cxn modelId="{EEFD7B9C-DDDD-4D07-AA28-E386D5940AB6}" type="presParOf" srcId="{0438441B-5D81-419D-BE9E-C9A9F0D1FE16}" destId="{07552DB2-1FFD-496E-85CD-F1AE7616364F}" srcOrd="0" destOrd="0" presId="urn:microsoft.com/office/officeart/2005/8/layout/hierarchy2"/>
    <dgm:cxn modelId="{9B7B1793-99D3-4032-B33B-B327B3316859}" type="presParOf" srcId="{0438441B-5D81-419D-BE9E-C9A9F0D1FE16}" destId="{68FC5B58-EED0-46E3-ABF9-7B13F47FCD9E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E9CBB9C2-DF24-4DCD-A026-7F5FB820AE8D}" type="presParOf" srcId="{2105B7CE-B91D-4034-A761-A05C1FAC2409}" destId="{3CC7D2F2-8F2F-4096-8B2C-08A1AEF50DCD}" srcOrd="0" destOrd="0" presId="urn:microsoft.com/office/officeart/2005/8/layout/hierarchy2"/>
    <dgm:cxn modelId="{8210B809-1C24-4BC6-A065-A0EAB9BA57CE}" type="presParOf" srcId="{3CC7D2F2-8F2F-4096-8B2C-08A1AEF50DCD}" destId="{61C38878-4AD7-4D81-AE74-7CCA160FB550}" srcOrd="0" destOrd="0" presId="urn:microsoft.com/office/officeart/2005/8/layout/hierarchy2"/>
    <dgm:cxn modelId="{428655C0-CB7F-49BD-934B-735023371693}" type="presParOf" srcId="{2105B7CE-B91D-4034-A761-A05C1FAC2409}" destId="{3C2D3A75-F5E0-4963-8699-C336A6D6E97C}" srcOrd="1" destOrd="0" presId="urn:microsoft.com/office/officeart/2005/8/layout/hierarchy2"/>
    <dgm:cxn modelId="{D9931C86-E2AC-40DF-A981-BD93D28D63AB}" type="presParOf" srcId="{3C2D3A75-F5E0-4963-8699-C336A6D6E97C}" destId="{69B9C8B2-D244-49DA-87E6-7512E24533B3}" srcOrd="0" destOrd="0" presId="urn:microsoft.com/office/officeart/2005/8/layout/hierarchy2"/>
    <dgm:cxn modelId="{A1D9D438-EACB-4DC2-8F4A-730CE4A6E303}" type="presParOf" srcId="{3C2D3A75-F5E0-4963-8699-C336A6D6E97C}" destId="{DCDB0F9C-F8F2-4976-A27F-8DD12C0EF20F}" srcOrd="1" destOrd="0" presId="urn:microsoft.com/office/officeart/2005/8/layout/hierarchy2"/>
    <dgm:cxn modelId="{8997758A-071C-4C31-92F4-B6370ED0103F}" type="presParOf" srcId="{DCDB0F9C-F8F2-4976-A27F-8DD12C0EF20F}" destId="{15044945-9CB2-4F0C-93E6-A4A2D864587E}" srcOrd="0" destOrd="0" presId="urn:microsoft.com/office/officeart/2005/8/layout/hierarchy2"/>
    <dgm:cxn modelId="{90A5113D-DED0-4241-85D8-86440C698D57}" type="presParOf" srcId="{15044945-9CB2-4F0C-93E6-A4A2D864587E}" destId="{E67F117A-2EF7-4156-8D44-E4F7D4112419}" srcOrd="0" destOrd="0" presId="urn:microsoft.com/office/officeart/2005/8/layout/hierarchy2"/>
    <dgm:cxn modelId="{FD5353E3-B2F1-4C1E-98C7-6626EE50DB7F}" type="presParOf" srcId="{DCDB0F9C-F8F2-4976-A27F-8DD12C0EF20F}" destId="{C5B68437-ED83-4ECD-9A4C-20A211497D3F}" srcOrd="1" destOrd="0" presId="urn:microsoft.com/office/officeart/2005/8/layout/hierarchy2"/>
    <dgm:cxn modelId="{9A9D40F8-137A-48EF-A721-6E95C309D5B1}" type="presParOf" srcId="{C5B68437-ED83-4ECD-9A4C-20A211497D3F}" destId="{8C559F55-6A4D-4687-85DD-662AA2B9ECA4}" srcOrd="0" destOrd="0" presId="urn:microsoft.com/office/officeart/2005/8/layout/hierarchy2"/>
    <dgm:cxn modelId="{0FF558B9-4BAA-45DC-BC21-D5A58AAB0E6C}" type="presParOf" srcId="{C5B68437-ED83-4ECD-9A4C-20A211497D3F}" destId="{02BD7940-09F0-4197-8036-2F4BC46458F4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61287487-B00B-4195-AAE0-989D450CC9FD}" type="presParOf" srcId="{DBF3112B-3715-478F-8E2A-1530B13A6E48}" destId="{AE96A882-DF13-4857-90E2-7435CC5379ED}" srcOrd="0" destOrd="0" presId="urn:microsoft.com/office/officeart/2005/8/layout/hierarchy2"/>
    <dgm:cxn modelId="{6A51C883-F42D-4289-AF2B-A9C84A8046A3}" type="presParOf" srcId="{AE96A882-DF13-4857-90E2-7435CC5379ED}" destId="{1DD43DBE-8E5A-4B2F-87DF-DE71B6058F59}" srcOrd="0" destOrd="0" presId="urn:microsoft.com/office/officeart/2005/8/layout/hierarchy2"/>
    <dgm:cxn modelId="{E5604E7F-D457-49DB-A9FD-A9A7DEEB1476}" type="presParOf" srcId="{DBF3112B-3715-478F-8E2A-1530B13A6E48}" destId="{625EF906-99D8-4B66-8972-92C195F43F99}" srcOrd="1" destOrd="0" presId="urn:microsoft.com/office/officeart/2005/8/layout/hierarchy2"/>
    <dgm:cxn modelId="{A9B4F99E-EEC3-4428-9CB4-A69A7B190AEF}" type="presParOf" srcId="{625EF906-99D8-4B66-8972-92C195F43F99}" destId="{75C3ECB2-D843-400D-942E-D1EE7EDAAE1F}" srcOrd="0" destOrd="0" presId="urn:microsoft.com/office/officeart/2005/8/layout/hierarchy2"/>
    <dgm:cxn modelId="{D546D0B0-8122-4BC1-A057-3E3A161E8631}" type="presParOf" srcId="{625EF906-99D8-4B66-8972-92C195F43F99}" destId="{0BD17373-1B47-46E8-86CC-A955F16CD4C0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C6FF9D9C-F885-4EB0-99B0-0FEEB74E214F}" type="presParOf" srcId="{7EB9537A-5576-4854-BFE9-12DDC4F32C48}" destId="{85803838-EBF8-4CDA-9D12-B8DFEBEB76E5}" srcOrd="0" destOrd="0" presId="urn:microsoft.com/office/officeart/2005/8/layout/hierarchy2"/>
    <dgm:cxn modelId="{AA4670EE-927F-4B0A-977E-191A071C5403}" type="presParOf" srcId="{85803838-EBF8-4CDA-9D12-B8DFEBEB76E5}" destId="{AE837EB3-1C39-4394-85F0-EF099836EF23}" srcOrd="0" destOrd="0" presId="urn:microsoft.com/office/officeart/2005/8/layout/hierarchy2"/>
    <dgm:cxn modelId="{05FDEBE7-6765-4979-9790-10FF8CBD4E08}" type="presParOf" srcId="{7EB9537A-5576-4854-BFE9-12DDC4F32C48}" destId="{50A4FD3A-AD35-457C-B645-8CB288C2274D}" srcOrd="1" destOrd="0" presId="urn:microsoft.com/office/officeart/2005/8/layout/hierarchy2"/>
    <dgm:cxn modelId="{7B0CC890-BDF9-4FCE-82DE-7C0C2FFC68A2}" type="presParOf" srcId="{50A4FD3A-AD35-457C-B645-8CB288C2274D}" destId="{1B2E47E2-3018-4CCF-AEF5-0CF748DE9FFE}" srcOrd="0" destOrd="0" presId="urn:microsoft.com/office/officeart/2005/8/layout/hierarchy2"/>
    <dgm:cxn modelId="{CE19A315-B517-4E5E-9194-2F7FBECE1CC4}" type="presParOf" srcId="{50A4FD3A-AD35-457C-B645-8CB288C2274D}" destId="{545CE631-0A00-46E6-89C4-4DD4A864DB6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9B1EEBF2-20EC-4B76-B42D-D18AE006CAEA}" type="presParOf" srcId="{E02D9794-9E87-49BF-A0FB-361A0EF48A9F}" destId="{121E8C89-C8B1-4EC0-A5F6-A12D9F8CE11A}" srcOrd="0" destOrd="0" presId="urn:microsoft.com/office/officeart/2005/8/layout/hierarchy2"/>
    <dgm:cxn modelId="{3F1EF7E2-36B0-4F39-9297-342651B38B91}" type="presParOf" srcId="{121E8C89-C8B1-4EC0-A5F6-A12D9F8CE11A}" destId="{52A40954-1EF5-4301-BB0D-4A14AB1CC04D}" srcOrd="0" destOrd="0" presId="urn:microsoft.com/office/officeart/2005/8/layout/hierarchy2"/>
    <dgm:cxn modelId="{5ABAF609-B7FC-4F66-8160-EEBAB63E5AD4}" type="presParOf" srcId="{E02D9794-9E87-49BF-A0FB-361A0EF48A9F}" destId="{99CABB6E-FFAD-40AD-9533-BA0DD9762FCA}" srcOrd="1" destOrd="0" presId="urn:microsoft.com/office/officeart/2005/8/layout/hierarchy2"/>
    <dgm:cxn modelId="{F9131A56-625A-49E5-93AC-C2D21405BFD9}" type="presParOf" srcId="{99CABB6E-FFAD-40AD-9533-BA0DD9762FCA}" destId="{A8A89C30-B007-4C88-AFB7-6A8BFD16B2E2}" srcOrd="0" destOrd="0" presId="urn:microsoft.com/office/officeart/2005/8/layout/hierarchy2"/>
    <dgm:cxn modelId="{21E260E4-5236-43ED-B8F5-A1F960C6B91C}" type="presParOf" srcId="{99CABB6E-FFAD-40AD-9533-BA0DD9762FCA}" destId="{0E528A58-A1EE-4AE0-A998-3CB89EB7162A}" srcOrd="1" destOrd="0" presId="urn:microsoft.com/office/officeart/2005/8/layout/hierarchy2"/>
    <dgm:cxn modelId="{E3034A87-602B-425B-A468-970CF4186B38}" type="presParOf" srcId="{0E528A58-A1EE-4AE0-A998-3CB89EB7162A}" destId="{6947EAEF-FA10-46B2-BDDB-2A4DB80AF9E5}" srcOrd="0" destOrd="0" presId="urn:microsoft.com/office/officeart/2005/8/layout/hierarchy2"/>
    <dgm:cxn modelId="{0ECE6B25-54B7-44BD-A46F-21A886B8E4AA}" type="presParOf" srcId="{6947EAEF-FA10-46B2-BDDB-2A4DB80AF9E5}" destId="{51019FD1-E3B3-4EFE-9A1A-D5FD90FD7DEB}" srcOrd="0" destOrd="0" presId="urn:microsoft.com/office/officeart/2005/8/layout/hierarchy2"/>
    <dgm:cxn modelId="{39D87C6E-EB1F-49D2-84BF-2B49A2B091D1}" type="presParOf" srcId="{0E528A58-A1EE-4AE0-A998-3CB89EB7162A}" destId="{71FA15BD-90BF-4345-8438-6B484C1F8D7C}" srcOrd="1" destOrd="0" presId="urn:microsoft.com/office/officeart/2005/8/layout/hierarchy2"/>
    <dgm:cxn modelId="{4B8BC769-A617-4184-A8B8-6144284EC61A}" type="presParOf" srcId="{71FA15BD-90BF-4345-8438-6B484C1F8D7C}" destId="{84B8FAB6-4591-4EDA-9884-4AFC9C368A02}" srcOrd="0" destOrd="0" presId="urn:microsoft.com/office/officeart/2005/8/layout/hierarchy2"/>
    <dgm:cxn modelId="{93380140-F214-4BFB-9B6B-0659085CFF6F}" type="presParOf" srcId="{71FA15BD-90BF-4345-8438-6B484C1F8D7C}" destId="{AD8C2F8D-B6B6-4A53-AF01-932640EDB4BD}" srcOrd="1" destOrd="0" presId="urn:microsoft.com/office/officeart/2005/8/layout/hierarchy2"/>
    <dgm:cxn modelId="{9BAE1C94-0A70-4640-B2E2-079B11B39B8D}" type="presParOf" srcId="{AD8C2F8D-B6B6-4A53-AF01-932640EDB4BD}" destId="{E141F8B9-088F-4915-9836-C61B826C42B7}" srcOrd="0" destOrd="0" presId="urn:microsoft.com/office/officeart/2005/8/layout/hierarchy2"/>
    <dgm:cxn modelId="{834DF37A-A242-4227-9309-C1DCEF411E9A}" type="presParOf" srcId="{E141F8B9-088F-4915-9836-C61B826C42B7}" destId="{7BEA992C-BE52-4B09-8B66-37A36E74D9F5}" srcOrd="0" destOrd="0" presId="urn:microsoft.com/office/officeart/2005/8/layout/hierarchy2"/>
    <dgm:cxn modelId="{7F5CE7E8-ED18-4E63-821E-54B4951BA3E1}" type="presParOf" srcId="{AD8C2F8D-B6B6-4A53-AF01-932640EDB4BD}" destId="{E0D55220-5F3F-4150-A059-33F4488D1411}" srcOrd="1" destOrd="0" presId="urn:microsoft.com/office/officeart/2005/8/layout/hierarchy2"/>
    <dgm:cxn modelId="{A1820460-6737-4E5B-92FF-A61D6EB08E72}" type="presParOf" srcId="{E0D55220-5F3F-4150-A059-33F4488D1411}" destId="{5CB9443D-2F21-499F-BC12-83916015CBFE}" srcOrd="0" destOrd="0" presId="urn:microsoft.com/office/officeart/2005/8/layout/hierarchy2"/>
    <dgm:cxn modelId="{CE2B4F51-C9AD-4EB8-9D33-DD82E41FED9C}" type="presParOf" srcId="{E0D55220-5F3F-4150-A059-33F4488D1411}" destId="{155098D9-9B3E-490C-A57B-4930C838FB78}" srcOrd="1" destOrd="0" presId="urn:microsoft.com/office/officeart/2005/8/layout/hierarchy2"/>
    <dgm:cxn modelId="{80F27FDC-BB88-49C6-A974-FE2E77E34159}" type="presParOf" srcId="{155098D9-9B3E-490C-A57B-4930C838FB78}" destId="{1992A773-71AC-48DE-9E61-334660E08185}" srcOrd="0" destOrd="0" presId="urn:microsoft.com/office/officeart/2005/8/layout/hierarchy2"/>
    <dgm:cxn modelId="{B393ED34-4471-4DD6-AD94-B1BDA9DC000E}" type="presParOf" srcId="{1992A773-71AC-48DE-9E61-334660E08185}" destId="{F3273473-4ED3-4000-9B24-ED9F19DFE6AE}" srcOrd="0" destOrd="0" presId="urn:microsoft.com/office/officeart/2005/8/layout/hierarchy2"/>
    <dgm:cxn modelId="{D8681031-0FA9-4728-B564-C3383E66D0E8}" type="presParOf" srcId="{155098D9-9B3E-490C-A57B-4930C838FB78}" destId="{F143085F-3EB9-48D0-9D7D-1DC2631FDECD}" srcOrd="1" destOrd="0" presId="urn:microsoft.com/office/officeart/2005/8/layout/hierarchy2"/>
    <dgm:cxn modelId="{BEE07BA3-89E7-4F68-AD64-39E0830801CB}" type="presParOf" srcId="{F143085F-3EB9-48D0-9D7D-1DC2631FDECD}" destId="{134CBBD7-B608-43A7-B87A-AFBB4CFA5CB4}" srcOrd="0" destOrd="0" presId="urn:microsoft.com/office/officeart/2005/8/layout/hierarchy2"/>
    <dgm:cxn modelId="{EC5F42FE-89E4-4FB1-9517-C3ABAB19FF46}" type="presParOf" srcId="{F143085F-3EB9-48D0-9D7D-1DC2631FDECD}" destId="{89458B3B-A121-4F46-8D59-1D1CE61BE032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0269163-E4C8-4BF9-8610-C55BEB8E9427}" type="presParOf" srcId="{2215C8AB-70DD-4C77-AE45-8AC3C13DE235}" destId="{1844A11C-B933-44F4-9FB7-DE42E220EA55}" srcOrd="0" destOrd="0" presId="urn:microsoft.com/office/officeart/2005/8/layout/hierarchy2"/>
    <dgm:cxn modelId="{C93EE2D5-73F8-43AD-8DA5-4430B263AAB5}" type="presParOf" srcId="{1844A11C-B933-44F4-9FB7-DE42E220EA55}" destId="{6EC44A97-8C80-4A87-BEC6-4E986D4F5A49}" srcOrd="0" destOrd="0" presId="urn:microsoft.com/office/officeart/2005/8/layout/hierarchy2"/>
    <dgm:cxn modelId="{83AB7465-D422-4F66-90BA-AE20E07638EE}" type="presParOf" srcId="{2215C8AB-70DD-4C77-AE45-8AC3C13DE235}" destId="{66095F7B-11A1-4FCB-9B40-9677312CF002}" srcOrd="1" destOrd="0" presId="urn:microsoft.com/office/officeart/2005/8/layout/hierarchy2"/>
    <dgm:cxn modelId="{13C572E3-2A0F-4E86-AC2A-44601180821B}" type="presParOf" srcId="{66095F7B-11A1-4FCB-9B40-9677312CF002}" destId="{4B5C0914-7339-47CF-8C89-40F57AFC20E9}" srcOrd="0" destOrd="0" presId="urn:microsoft.com/office/officeart/2005/8/layout/hierarchy2"/>
    <dgm:cxn modelId="{110D3AA6-0CA9-4923-B05A-B4C81EBA2AC6}" type="presParOf" srcId="{66095F7B-11A1-4FCB-9B40-9677312CF002}" destId="{8A23A808-E499-48AD-92E0-548BFE98358A}" srcOrd="1" destOrd="0" presId="urn:microsoft.com/office/officeart/2005/8/layout/hierarchy2"/>
    <dgm:cxn modelId="{1A96677E-B028-4EBF-B040-DD08FEB1C7E0}" type="presParOf" srcId="{8A23A808-E499-48AD-92E0-548BFE98358A}" destId="{B3E7FF59-FE3A-4AEB-87F0-848C59E0FDFC}" srcOrd="0" destOrd="0" presId="urn:microsoft.com/office/officeart/2005/8/layout/hierarchy2"/>
    <dgm:cxn modelId="{4500D205-86CF-4CAE-B236-53665D2E03C5}" type="presParOf" srcId="{B3E7FF59-FE3A-4AEB-87F0-848C59E0FDFC}" destId="{8A7A14F0-658D-4F65-9048-E000FEBBFD5E}" srcOrd="0" destOrd="0" presId="urn:microsoft.com/office/officeart/2005/8/layout/hierarchy2"/>
    <dgm:cxn modelId="{2839578E-C156-4945-BC55-39CA099FA69F}" type="presParOf" srcId="{8A23A808-E499-48AD-92E0-548BFE98358A}" destId="{00D49B68-1B94-4D98-B5CB-5B4A7E94B6C2}" srcOrd="1" destOrd="0" presId="urn:microsoft.com/office/officeart/2005/8/layout/hierarchy2"/>
    <dgm:cxn modelId="{FC84F973-A669-480A-953B-5D589B24A35E}" type="presParOf" srcId="{00D49B68-1B94-4D98-B5CB-5B4A7E94B6C2}" destId="{D99BB133-3444-41DE-8640-AB8B71587ED5}" srcOrd="0" destOrd="0" presId="urn:microsoft.com/office/officeart/2005/8/layout/hierarchy2"/>
    <dgm:cxn modelId="{A49DA4E3-0F33-4DB2-9F0F-321617A11C18}" type="presParOf" srcId="{00D49B68-1B94-4D98-B5CB-5B4A7E94B6C2}" destId="{DCB38AF7-8BF1-4698-A2CA-AD4FB2793A88}" srcOrd="1" destOrd="0" presId="urn:microsoft.com/office/officeart/2005/8/layout/hierarchy2"/>
    <dgm:cxn modelId="{8D0F4373-78D2-4313-88EA-A70795548876}" type="presParOf" srcId="{DCB38AF7-8BF1-4698-A2CA-AD4FB2793A88}" destId="{7021A581-D176-4DF3-883C-77EFB747223A}" srcOrd="0" destOrd="0" presId="urn:microsoft.com/office/officeart/2005/8/layout/hierarchy2"/>
    <dgm:cxn modelId="{17056DC1-E56A-4E6C-8D65-F9E578D553FC}" type="presParOf" srcId="{7021A581-D176-4DF3-883C-77EFB747223A}" destId="{BE0C6693-FB2F-4A53-9A79-93F3452DA8FC}" srcOrd="0" destOrd="0" presId="urn:microsoft.com/office/officeart/2005/8/layout/hierarchy2"/>
    <dgm:cxn modelId="{CD546607-3E7F-43FD-A6F6-2EEE7552B7CC}" type="presParOf" srcId="{DCB38AF7-8BF1-4698-A2CA-AD4FB2793A88}" destId="{14A71C7E-D418-4825-9E66-192AB505B4FD}" srcOrd="1" destOrd="0" presId="urn:microsoft.com/office/officeart/2005/8/layout/hierarchy2"/>
    <dgm:cxn modelId="{B55060FA-74D9-4114-A8F9-C97E38B0135C}" type="presParOf" srcId="{14A71C7E-D418-4825-9E66-192AB505B4FD}" destId="{6AEC2C79-6330-4A1E-B4B5-8133F07520A2}" srcOrd="0" destOrd="0" presId="urn:microsoft.com/office/officeart/2005/8/layout/hierarchy2"/>
    <dgm:cxn modelId="{FBEB7E0D-F8D3-4286-AB2B-FAEB0354AACF}" type="presParOf" srcId="{14A71C7E-D418-4825-9E66-192AB505B4FD}" destId="{AA7A18D4-2053-42F7-A40B-3015A33DE9F8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  <dgm:cxn modelId="{0DA72209-B6A3-4264-8781-C0E85F100B1C}" type="presParOf" srcId="{5E2D3378-96D4-41DC-A3C6-85B63D524833}" destId="{30868059-5D14-4C4D-967B-68FAF518815D}" srcOrd="0" destOrd="0" presId="urn:microsoft.com/office/officeart/2005/8/layout/hierarchy2"/>
    <dgm:cxn modelId="{57673C9D-F029-433B-800E-97C0D21E99C1}" type="presParOf" srcId="{30868059-5D14-4C4D-967B-68FAF518815D}" destId="{37D3FD5A-861F-4DF5-86E5-CA2F85458B71}" srcOrd="0" destOrd="0" presId="urn:microsoft.com/office/officeart/2005/8/layout/hierarchy2"/>
    <dgm:cxn modelId="{409766E8-B51E-4FF4-8FF9-76B8B382864C}" type="presParOf" srcId="{5E2D3378-96D4-41DC-A3C6-85B63D524833}" destId="{B3FD596B-F7C1-4773-9F08-751FB491743B}" srcOrd="1" destOrd="0" presId="urn:microsoft.com/office/officeart/2005/8/layout/hierarchy2"/>
    <dgm:cxn modelId="{C5528DFE-09AE-4379-B92D-6FECA3449371}" type="presParOf" srcId="{B3FD596B-F7C1-4773-9F08-751FB491743B}" destId="{F048A148-7001-4500-9DDF-C2D7AD1D55F8}" srcOrd="0" destOrd="0" presId="urn:microsoft.com/office/officeart/2005/8/layout/hierarchy2"/>
    <dgm:cxn modelId="{4840AB60-6E94-4983-821F-8D7B33D3E6B5}" type="presParOf" srcId="{B3FD596B-F7C1-4773-9F08-751FB491743B}" destId="{D26BA648-16B2-4EFE-AD5C-8ACDB36ACCDE}" srcOrd="1" destOrd="0" presId="urn:microsoft.com/office/officeart/2005/8/layout/hierarchy2"/>
    <dgm:cxn modelId="{FEB781D2-4D2A-43B9-8CBF-A1121824C73C}" type="presParOf" srcId="{D26BA648-16B2-4EFE-AD5C-8ACDB36ACCDE}" destId="{DF33562B-7614-4343-A02B-D0BEC667704F}" srcOrd="0" destOrd="0" presId="urn:microsoft.com/office/officeart/2005/8/layout/hierarchy2"/>
    <dgm:cxn modelId="{4548D89F-C833-407F-9006-9889F189F006}" type="presParOf" srcId="{DF33562B-7614-4343-A02B-D0BEC667704F}" destId="{2DD22126-5D53-4940-BBC7-22B2DD42E240}" srcOrd="0" destOrd="0" presId="urn:microsoft.com/office/officeart/2005/8/layout/hierarchy2"/>
    <dgm:cxn modelId="{F648C18E-4F00-4C62-8914-071E0DC0A511}" type="presParOf" srcId="{D26BA648-16B2-4EFE-AD5C-8ACDB36ACCDE}" destId="{C46E639D-144C-4AB8-B0AD-66931B3AA8EA}" srcOrd="1" destOrd="0" presId="urn:microsoft.com/office/officeart/2005/8/layout/hierarchy2"/>
    <dgm:cxn modelId="{D45815E5-648D-459E-9B3B-EEE26B539F1D}" type="presParOf" srcId="{C46E639D-144C-4AB8-B0AD-66931B3AA8EA}" destId="{D44F4AB0-7D2A-413E-92D0-717D408E0869}" srcOrd="0" destOrd="0" presId="urn:microsoft.com/office/officeart/2005/8/layout/hierarchy2"/>
    <dgm:cxn modelId="{E1F15422-1E21-4FBF-97A3-5B42E3CD5798}" type="presParOf" srcId="{C46E639D-144C-4AB8-B0AD-66931B3AA8EA}" destId="{44F3C129-3B66-4509-8C0A-24D359404C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0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S</a:t>
          </a:r>
          <a:r>
            <a:rPr lang="nl-NL" baseline="-25000" dirty="0"/>
            <a:t>0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C0CE54EE-658D-4382-AA5A-AB7857E6F75A}">
      <dgm:prSet phldrT="[Tekst]"/>
      <dgm:spPr>
        <a:solidFill>
          <a:srgbClr val="00B0F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C35BDBD2-1B75-4869-9B01-5EC66F8E76E0}" type="parTrans" cxnId="{EDB9A50A-AD5F-4847-A9FA-4EA9F609FEF5}">
      <dgm:prSet/>
      <dgm:spPr/>
      <dgm:t>
        <a:bodyPr/>
        <a:lstStyle/>
        <a:p>
          <a:endParaRPr lang="en-US"/>
        </a:p>
      </dgm:t>
    </dgm:pt>
    <dgm:pt modelId="{4FF648DE-584F-402B-8C39-67B3CCE52FF1}" type="sibTrans" cxnId="{EDB9A50A-AD5F-4847-A9FA-4EA9F609FEF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"/>
      <dgm:spPr/>
    </dgm:pt>
    <dgm:pt modelId="{D5D1FD17-72C6-43BE-A348-721B4695F8E8}" type="pres">
      <dgm:prSet presAssocID="{AA2449C1-BDD9-44F3-A114-C522198FC25C}" presName="connTx" presStyleLbl="parChTrans1D3" presStyleIdx="0" presStyleCnt="1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D77F5C8D-44AD-4E92-AF23-B51DDEC39B88}" type="pres">
      <dgm:prSet presAssocID="{C35BDBD2-1B75-4869-9B01-5EC66F8E76E0}" presName="conn2-1" presStyleLbl="parChTrans1D4" presStyleIdx="0" presStyleCnt="1"/>
      <dgm:spPr/>
    </dgm:pt>
    <dgm:pt modelId="{EEEFC053-2E5B-4D20-87A8-6FB7D2D82E10}" type="pres">
      <dgm:prSet presAssocID="{C35BDBD2-1B75-4869-9B01-5EC66F8E76E0}" presName="connTx" presStyleLbl="parChTrans1D4" presStyleIdx="0" presStyleCnt="1"/>
      <dgm:spPr/>
    </dgm:pt>
    <dgm:pt modelId="{12F9B9DA-DACB-4FEA-A310-F59FEA3DCB88}" type="pres">
      <dgm:prSet presAssocID="{C0CE54EE-658D-4382-AA5A-AB7857E6F75A}" presName="root2" presStyleCnt="0"/>
      <dgm:spPr/>
    </dgm:pt>
    <dgm:pt modelId="{466FB5A8-4224-4CF5-B73F-0F4E05AC7832}" type="pres">
      <dgm:prSet presAssocID="{C0CE54EE-658D-4382-AA5A-AB7857E6F75A}" presName="LevelTwoTextNode" presStyleLbl="node4" presStyleIdx="0" presStyleCnt="1">
        <dgm:presLayoutVars>
          <dgm:chPref val="3"/>
        </dgm:presLayoutVars>
      </dgm:prSet>
      <dgm:spPr/>
    </dgm:pt>
    <dgm:pt modelId="{6DD74BF7-876C-4CA3-9A4F-986164AB0669}" type="pres">
      <dgm:prSet presAssocID="{C0CE54EE-658D-4382-AA5A-AB7857E6F75A}" presName="level3hierChild" presStyleCnt="0"/>
      <dgm:spPr/>
    </dgm:pt>
  </dgm:ptLst>
  <dgm:cxnLst>
    <dgm:cxn modelId="{EDB9A50A-AD5F-4847-A9FA-4EA9F609FEF5}" srcId="{CAA65C5B-48C7-473B-8849-B8E0DB4E1547}" destId="{C0CE54EE-658D-4382-AA5A-AB7857E6F75A}" srcOrd="0" destOrd="0" parTransId="{C35BDBD2-1B75-4869-9B01-5EC66F8E76E0}" sibTransId="{4FF648DE-584F-402B-8C39-67B3CCE52FF1}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BF2249A8-869D-40DB-BED3-6AAEF82BCDEA}" type="presOf" srcId="{C35BDBD2-1B75-4869-9B01-5EC66F8E76E0}" destId="{D77F5C8D-44AD-4E92-AF23-B51DDEC39B88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1B6045BC-3365-42F4-958B-9B2955694B12}" type="presOf" srcId="{C35BDBD2-1B75-4869-9B01-5EC66F8E76E0}" destId="{EEEFC053-2E5B-4D20-87A8-6FB7D2D82E10}" srcOrd="1" destOrd="0" presId="urn:microsoft.com/office/officeart/2005/8/layout/hierarchy2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F61B9ED4-EC87-480C-8A8D-03C6591BA9B1}" type="presOf" srcId="{C0CE54EE-658D-4382-AA5A-AB7857E6F75A}" destId="{466FB5A8-4224-4CF5-B73F-0F4E05AC783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62826CA4-229E-490A-9C45-BAA5F29E924A}" type="presParOf" srcId="{977C92BF-A0B1-4CE0-8DB5-6C6A825F4771}" destId="{D77F5C8D-44AD-4E92-AF23-B51DDEC39B88}" srcOrd="0" destOrd="0" presId="urn:microsoft.com/office/officeart/2005/8/layout/hierarchy2"/>
    <dgm:cxn modelId="{9DC34E9F-83A6-44AD-B720-5B0F17285F38}" type="presParOf" srcId="{D77F5C8D-44AD-4E92-AF23-B51DDEC39B88}" destId="{EEEFC053-2E5B-4D20-87A8-6FB7D2D82E10}" srcOrd="0" destOrd="0" presId="urn:microsoft.com/office/officeart/2005/8/layout/hierarchy2"/>
    <dgm:cxn modelId="{5EDC5276-EAA7-4A21-8F58-9AB543B6581E}" type="presParOf" srcId="{977C92BF-A0B1-4CE0-8DB5-6C6A825F4771}" destId="{12F9B9DA-DACB-4FEA-A310-F59FEA3DCB88}" srcOrd="1" destOrd="0" presId="urn:microsoft.com/office/officeart/2005/8/layout/hierarchy2"/>
    <dgm:cxn modelId="{636E21FE-F823-40CF-BA33-6B22501C0769}" type="presParOf" srcId="{12F9B9DA-DACB-4FEA-A310-F59FEA3DCB88}" destId="{466FB5A8-4224-4CF5-B73F-0F4E05AC7832}" srcOrd="0" destOrd="0" presId="urn:microsoft.com/office/officeart/2005/8/layout/hierarchy2"/>
    <dgm:cxn modelId="{749BF8EA-8621-44CE-980B-64D988A4F10E}" type="presParOf" srcId="{12F9B9DA-DACB-4FEA-A310-F59FEA3DCB88}" destId="{6DD74BF7-876C-4CA3-9A4F-986164AB06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58740" custLinFactNeighborX="213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14676" custLinFactNeighborX="213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4C79A500-0D81-4DC7-A59D-D09473DC1B7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0856E3-D3D7-4C40-954F-CA50D983AA19}" type="parTrans" cxnId="{FE505E63-A269-46F7-8038-693F606CA147}">
      <dgm:prSet/>
      <dgm:spPr/>
      <dgm:t>
        <a:bodyPr/>
        <a:lstStyle/>
        <a:p>
          <a:endParaRPr lang="en-US"/>
        </a:p>
      </dgm:t>
    </dgm:pt>
    <dgm:pt modelId="{DB4A4F49-2D11-480B-A12A-62CE3A5C3542}" type="sibTrans" cxnId="{FE505E63-A269-46F7-8038-693F606CA147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C70CA1AE-4A4F-4169-B946-9871CE3AF88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DD80245D-3661-47A7-87CA-A2906A5E579D}" type="parTrans" cxnId="{879A7A0A-2142-4D3D-A40A-9CE21C98ECE7}">
      <dgm:prSet/>
      <dgm:spPr/>
      <dgm:t>
        <a:bodyPr/>
        <a:lstStyle/>
        <a:p>
          <a:endParaRPr lang="en-US"/>
        </a:p>
      </dgm:t>
    </dgm:pt>
    <dgm:pt modelId="{107C291D-DE6E-44F8-9432-7966E445D72A}" type="sibTrans" cxnId="{879A7A0A-2142-4D3D-A40A-9CE21C98ECE7}">
      <dgm:prSet/>
      <dgm:spPr/>
      <dgm:t>
        <a:bodyPr/>
        <a:lstStyle/>
        <a:p>
          <a:endParaRPr lang="en-US"/>
        </a:p>
      </dgm:t>
    </dgm:pt>
    <dgm:pt modelId="{B36B425A-66FC-4154-81F5-26A9E74D54D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D5821400-8830-4AAC-B8F1-7385A8B0EA17}" type="parTrans" cxnId="{01068499-4529-4267-8DA8-0A6EE04FFA8C}">
      <dgm:prSet/>
      <dgm:spPr/>
      <dgm:t>
        <a:bodyPr/>
        <a:lstStyle/>
        <a:p>
          <a:endParaRPr lang="en-US"/>
        </a:p>
      </dgm:t>
    </dgm:pt>
    <dgm:pt modelId="{20B14E33-8D04-447D-AFB8-D00673624CCF}" type="sibTrans" cxnId="{01068499-4529-4267-8DA8-0A6EE04FFA8C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CCA93883-2624-418D-B504-3A385E99020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C3560D9A-5A2B-4A37-AFFE-D119A02F9FE5}" type="parTrans" cxnId="{9B9D245F-792C-4400-9ED1-656A652969F1}">
      <dgm:prSet/>
      <dgm:spPr/>
      <dgm:t>
        <a:bodyPr/>
        <a:lstStyle/>
        <a:p>
          <a:endParaRPr lang="en-US"/>
        </a:p>
      </dgm:t>
    </dgm:pt>
    <dgm:pt modelId="{DC726925-5758-48AD-9F63-C1A0FA7BE7E9}" type="sibTrans" cxnId="{9B9D245F-792C-4400-9ED1-656A652969F1}">
      <dgm:prSet/>
      <dgm:spPr/>
      <dgm:t>
        <a:bodyPr/>
        <a:lstStyle/>
        <a:p>
          <a:endParaRPr lang="en-US"/>
        </a:p>
      </dgm:t>
    </dgm:pt>
    <dgm:pt modelId="{320A9EDA-0820-4859-8B44-F9974DD8BD8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77C09252-D9E8-4FE8-8C56-107666336682}" type="parTrans" cxnId="{4EB30948-EE97-41D0-A431-9378C63E1535}">
      <dgm:prSet/>
      <dgm:spPr/>
      <dgm:t>
        <a:bodyPr/>
        <a:lstStyle/>
        <a:p>
          <a:endParaRPr lang="en-US"/>
        </a:p>
      </dgm:t>
    </dgm:pt>
    <dgm:pt modelId="{E4FCD0FF-AC41-4E54-811D-924805A31ECA}" type="sibTrans" cxnId="{4EB30948-EE97-41D0-A431-9378C63E1535}">
      <dgm:prSet/>
      <dgm:spPr/>
      <dgm:t>
        <a:bodyPr/>
        <a:lstStyle/>
        <a:p>
          <a:endParaRPr lang="en-US"/>
        </a:p>
      </dgm:t>
    </dgm:pt>
    <dgm:pt modelId="{F8A83A77-F37C-4B25-869F-544FEA945FF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DD498189-14FE-412F-8A50-C90DFDABFE43}" type="parTrans" cxnId="{1E648AC4-66C2-4A3E-BDF2-85C540C38CAC}">
      <dgm:prSet/>
      <dgm:spPr/>
      <dgm:t>
        <a:bodyPr/>
        <a:lstStyle/>
        <a:p>
          <a:endParaRPr lang="en-US"/>
        </a:p>
      </dgm:t>
    </dgm:pt>
    <dgm:pt modelId="{D54FBB2C-F0E7-422F-9D72-227A96A2CAF9}" type="sibTrans" cxnId="{1E648AC4-66C2-4A3E-BDF2-85C540C38CAC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BE8F4570-D075-4E80-8E7A-FDA94C62704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CC36FA44-F1A5-4DEB-9EAC-66C47B436A88}" type="parTrans" cxnId="{30D9B874-C10D-462E-A116-796C220969E9}">
      <dgm:prSet/>
      <dgm:spPr/>
      <dgm:t>
        <a:bodyPr/>
        <a:lstStyle/>
        <a:p>
          <a:endParaRPr lang="en-US"/>
        </a:p>
      </dgm:t>
    </dgm:pt>
    <dgm:pt modelId="{BF9D280E-EFBE-42E5-9EC2-C4BCC5F15024}" type="sibTrans" cxnId="{30D9B874-C10D-462E-A116-796C220969E9}">
      <dgm:prSet/>
      <dgm:spPr/>
      <dgm:t>
        <a:bodyPr/>
        <a:lstStyle/>
        <a:p>
          <a:endParaRPr lang="en-US"/>
        </a:p>
      </dgm:t>
    </dgm:pt>
    <dgm:pt modelId="{5C7AA53C-0C12-4448-B4AA-84590C20190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60E8AA8-F9A7-464C-B798-58B0E18EBAC2}" type="parTrans" cxnId="{832F8FE2-487F-42ED-865B-64D57DEC263D}">
      <dgm:prSet/>
      <dgm:spPr/>
      <dgm:t>
        <a:bodyPr/>
        <a:lstStyle/>
        <a:p>
          <a:endParaRPr lang="en-US"/>
        </a:p>
      </dgm:t>
    </dgm:pt>
    <dgm:pt modelId="{04B2B966-5573-420A-8B27-24AD2EA85944}" type="sibTrans" cxnId="{832F8FE2-487F-42ED-865B-64D57DEC263D}">
      <dgm:prSet/>
      <dgm:spPr/>
      <dgm:t>
        <a:bodyPr/>
        <a:lstStyle/>
        <a:p>
          <a:endParaRPr lang="en-US"/>
        </a:p>
      </dgm:t>
    </dgm:pt>
    <dgm:pt modelId="{BC39CBA7-CF80-4668-9A8C-9117F51B23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679B3662-FDBC-41E7-A89E-7B28256CCCD3}" type="parTrans" cxnId="{C8A80F88-46BD-48C2-A24F-279B36B7FCBA}">
      <dgm:prSet/>
      <dgm:spPr/>
      <dgm:t>
        <a:bodyPr/>
        <a:lstStyle/>
        <a:p>
          <a:endParaRPr lang="en-US"/>
        </a:p>
      </dgm:t>
    </dgm:pt>
    <dgm:pt modelId="{21A1C5A9-0A8F-4438-9851-889A3DCCE3B7}" type="sibTrans" cxnId="{C8A80F88-46BD-48C2-A24F-279B36B7FCB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BFB813A5-535B-499F-B509-A6333B929595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BEABFC80-80E7-4435-A0BA-8DB9EBB33AC4}" type="parTrans" cxnId="{63C73176-CB6F-4112-B0FD-F2454BEB6615}">
      <dgm:prSet/>
      <dgm:spPr/>
      <dgm:t>
        <a:bodyPr/>
        <a:lstStyle/>
        <a:p>
          <a:endParaRPr lang="en-US"/>
        </a:p>
      </dgm:t>
    </dgm:pt>
    <dgm:pt modelId="{A02918CC-660B-4D1F-AC59-6DF3A3E280A8}" type="sibTrans" cxnId="{63C73176-CB6F-4112-B0FD-F2454BEB6615}">
      <dgm:prSet/>
      <dgm:spPr/>
      <dgm:t>
        <a:bodyPr/>
        <a:lstStyle/>
        <a:p>
          <a:endParaRPr lang="en-US"/>
        </a:p>
      </dgm:t>
    </dgm:pt>
    <dgm:pt modelId="{DDD8076B-426C-49B9-BC16-4F540EFDDD2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EE12F2A7-1D3E-465D-A17D-1498D36AB371}" type="parTrans" cxnId="{75A6FB80-20D1-4B90-A3BE-E28CB83AB741}">
      <dgm:prSet/>
      <dgm:spPr/>
      <dgm:t>
        <a:bodyPr/>
        <a:lstStyle/>
        <a:p>
          <a:endParaRPr lang="en-US"/>
        </a:p>
      </dgm:t>
    </dgm:pt>
    <dgm:pt modelId="{3F9C0DA0-A936-4D3A-B2AF-0993F6609969}" type="sibTrans" cxnId="{75A6FB80-20D1-4B90-A3BE-E28CB83AB741}">
      <dgm:prSet/>
      <dgm:spPr/>
      <dgm:t>
        <a:bodyPr/>
        <a:lstStyle/>
        <a:p>
          <a:endParaRPr lang="en-US"/>
        </a:p>
      </dgm:t>
    </dgm:pt>
    <dgm:pt modelId="{4F8549E6-F108-4C64-8D20-93F05684284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57E3D0F-0DA5-4218-828C-BA87A015F59B}" type="parTrans" cxnId="{0F342208-A8AD-45E1-87E9-4137C97AAF34}">
      <dgm:prSet/>
      <dgm:spPr/>
      <dgm:t>
        <a:bodyPr/>
        <a:lstStyle/>
        <a:p>
          <a:endParaRPr lang="en-US"/>
        </a:p>
      </dgm:t>
    </dgm:pt>
    <dgm:pt modelId="{211993A9-953D-4B9F-94EB-EC584DB27732}" type="sibTrans" cxnId="{0F342208-A8AD-45E1-87E9-4137C97AAF34}">
      <dgm:prSet/>
      <dgm:spPr/>
      <dgm:t>
        <a:bodyPr/>
        <a:lstStyle/>
        <a:p>
          <a:endParaRPr lang="en-US"/>
        </a:p>
      </dgm:t>
    </dgm:pt>
    <dgm:pt modelId="{F1EF110E-75D0-425A-B477-FF9B3467FF3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7DECA9D3-249A-40F0-A1D3-C8D276F6A68B}" type="parTrans" cxnId="{571211EA-F8D7-4E9F-ABF4-00DC9A857664}">
      <dgm:prSet/>
      <dgm:spPr/>
      <dgm:t>
        <a:bodyPr/>
        <a:lstStyle/>
        <a:p>
          <a:endParaRPr lang="en-US"/>
        </a:p>
      </dgm:t>
    </dgm:pt>
    <dgm:pt modelId="{ED79462A-7EAC-4135-82DC-3DEA0974DA64}" type="sibTrans" cxnId="{571211EA-F8D7-4E9F-ABF4-00DC9A857664}">
      <dgm:prSet/>
      <dgm:spPr/>
      <dgm:t>
        <a:bodyPr/>
        <a:lstStyle/>
        <a:p>
          <a:endParaRPr lang="en-US"/>
        </a:p>
      </dgm:t>
    </dgm:pt>
    <dgm:pt modelId="{26869DE0-4993-44E7-9D22-56032583FD6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6D7572A8-F39B-4483-8518-338F3ECE7AC3}" type="parTrans" cxnId="{49A4DCC7-ECD7-432C-8655-B43AA0A5876C}">
      <dgm:prSet/>
      <dgm:spPr/>
      <dgm:t>
        <a:bodyPr/>
        <a:lstStyle/>
        <a:p>
          <a:endParaRPr lang="en-US"/>
        </a:p>
      </dgm:t>
    </dgm:pt>
    <dgm:pt modelId="{9B06A0D4-C5A9-4BE3-B3EB-1F48C71EF9DD}" type="sibTrans" cxnId="{49A4DCC7-ECD7-432C-8655-B43AA0A5876C}">
      <dgm:prSet/>
      <dgm:spPr/>
      <dgm:t>
        <a:bodyPr/>
        <a:lstStyle/>
        <a:p>
          <a:endParaRPr lang="en-US"/>
        </a:p>
      </dgm:t>
    </dgm:pt>
    <dgm:pt modelId="{1825F196-B78B-4006-9F57-5A3FD841401A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3AF676AD-15F3-45F2-BED2-3A6F685BD7A4}" type="parTrans" cxnId="{F7CE96A9-8F25-499E-8768-8F67C7CE37D6}">
      <dgm:prSet/>
      <dgm:spPr/>
      <dgm:t>
        <a:bodyPr/>
        <a:lstStyle/>
        <a:p>
          <a:endParaRPr lang="en-US"/>
        </a:p>
      </dgm:t>
    </dgm:pt>
    <dgm:pt modelId="{658ABEB5-16E7-4F0F-A849-14DA74492DF6}" type="sibTrans" cxnId="{F7CE96A9-8F25-499E-8768-8F67C7CE37D6}">
      <dgm:prSet/>
      <dgm:spPr/>
      <dgm:t>
        <a:bodyPr/>
        <a:lstStyle/>
        <a:p>
          <a:endParaRPr lang="en-US"/>
        </a:p>
      </dgm:t>
    </dgm:pt>
    <dgm:pt modelId="{D7EBE3BC-8889-425B-A3DD-342DEFECED2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BE9467E8-03E3-4F9E-B26B-78EAAE4F3016}" type="parTrans" cxnId="{3FC75ED6-9EE3-427C-B645-CA21323A7A50}">
      <dgm:prSet/>
      <dgm:spPr/>
      <dgm:t>
        <a:bodyPr/>
        <a:lstStyle/>
        <a:p>
          <a:endParaRPr lang="en-US"/>
        </a:p>
      </dgm:t>
    </dgm:pt>
    <dgm:pt modelId="{50AEA959-69EE-4061-8CC8-82A4507B111E}" type="sibTrans" cxnId="{3FC75ED6-9EE3-427C-B645-CA21323A7A50}">
      <dgm:prSet/>
      <dgm:spPr/>
      <dgm:t>
        <a:bodyPr/>
        <a:lstStyle/>
        <a:p>
          <a:endParaRPr lang="en-US"/>
        </a:p>
      </dgm:t>
    </dgm:pt>
    <dgm:pt modelId="{59AD188C-AE9E-4DF1-8848-4BE369930B0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EDC60B2B-C481-42B1-AC41-05B15EEAB800}" type="parTrans" cxnId="{F0B4798F-EC82-4747-97FE-76D6AC3870F0}">
      <dgm:prSet/>
      <dgm:spPr/>
      <dgm:t>
        <a:bodyPr/>
        <a:lstStyle/>
        <a:p>
          <a:endParaRPr lang="en-US"/>
        </a:p>
      </dgm:t>
    </dgm:pt>
    <dgm:pt modelId="{85970EBC-66A3-4D49-B49A-FE90C221A94E}" type="sibTrans" cxnId="{F0B4798F-EC82-4747-97FE-76D6AC3870F0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 custLinFactNeighborX="-20374" custLinFactNeighborY="3679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49A3C2A6-B817-4F56-94AA-4E158689E3AD}" type="pres">
      <dgm:prSet presAssocID="{640856E3-D3D7-4C40-954F-CA50D983AA19}" presName="conn2-1" presStyleLbl="parChTrans1D4" presStyleIdx="0" presStyleCnt="25"/>
      <dgm:spPr/>
    </dgm:pt>
    <dgm:pt modelId="{181B5E1A-EE2A-4888-BCAF-3DF3FBF2E289}" type="pres">
      <dgm:prSet presAssocID="{640856E3-D3D7-4C40-954F-CA50D983AA19}" presName="connTx" presStyleLbl="parChTrans1D4" presStyleIdx="0" presStyleCnt="25"/>
      <dgm:spPr/>
    </dgm:pt>
    <dgm:pt modelId="{96E2795C-8743-495B-B2BB-9962C9A63027}" type="pres">
      <dgm:prSet presAssocID="{4C79A500-0D81-4DC7-A59D-D09473DC1B79}" presName="root2" presStyleCnt="0"/>
      <dgm:spPr/>
    </dgm:pt>
    <dgm:pt modelId="{28D8A5F9-F8E6-4816-BF11-10DBF157B233}" type="pres">
      <dgm:prSet presAssocID="{4C79A500-0D81-4DC7-A59D-D09473DC1B79}" presName="LevelTwoTextNode" presStyleLbl="node4" presStyleIdx="0" presStyleCnt="25" custScaleX="41273" custLinFactNeighborX="77985" custLinFactNeighborY="5298">
        <dgm:presLayoutVars>
          <dgm:chPref val="3"/>
        </dgm:presLayoutVars>
      </dgm:prSet>
      <dgm:spPr/>
    </dgm:pt>
    <dgm:pt modelId="{7AB83EAF-6515-4500-BBE9-26A50ABE2044}" type="pres">
      <dgm:prSet presAssocID="{4C79A500-0D81-4DC7-A59D-D09473DC1B79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 custLinFactNeighborX="-20374" custLinFactNeighborY="367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1" presStyleCnt="25"/>
      <dgm:spPr/>
    </dgm:pt>
    <dgm:pt modelId="{4D5541B1-94CC-486A-A587-1BDCC1B55849}" type="pres">
      <dgm:prSet presAssocID="{8709E6E5-D142-4BFD-AECF-C87C3FEE0DC8}" presName="connTx" presStyleLbl="parChTrans1D4" presStyleIdx="1" presStyleCnt="25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1" presStyleCnt="25" custScaleX="41273" custLinFactX="35552" custLinFactNeighborX="100000" custLinFactNeighborY="7735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2" presStyleCnt="25"/>
      <dgm:spPr/>
    </dgm:pt>
    <dgm:pt modelId="{513BC77C-1525-4337-B6B8-0D19A58078AF}" type="pres">
      <dgm:prSet presAssocID="{1AFDD5BE-3AE1-44B1-9B6A-C6F6BE01CD4E}" presName="connTx" presStyleLbl="parChTrans1D4" presStyleIdx="2" presStyleCnt="25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2" presStyleCnt="25" custScaleX="41273" custLinFactX="3619" custLinFactNeighborX="100000" custLinFactNeighborY="10849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 custLinFactNeighborX="-20374" custLinFactNeighborY="3679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0B591C63-88E8-4D50-B354-145D4512BE43}" type="pres">
      <dgm:prSet presAssocID="{CC36FA44-F1A5-4DEB-9EAC-66C47B436A88}" presName="conn2-1" presStyleLbl="parChTrans1D4" presStyleIdx="3" presStyleCnt="25"/>
      <dgm:spPr/>
    </dgm:pt>
    <dgm:pt modelId="{17E9AFC8-0AFE-42D6-9935-A016D946EB7A}" type="pres">
      <dgm:prSet presAssocID="{CC36FA44-F1A5-4DEB-9EAC-66C47B436A88}" presName="connTx" presStyleLbl="parChTrans1D4" presStyleIdx="3" presStyleCnt="25"/>
      <dgm:spPr/>
    </dgm:pt>
    <dgm:pt modelId="{21CF7313-9252-4F53-8E30-0757031824D0}" type="pres">
      <dgm:prSet presAssocID="{BE8F4570-D075-4E80-8E7A-FDA94C62704B}" presName="root2" presStyleCnt="0"/>
      <dgm:spPr/>
    </dgm:pt>
    <dgm:pt modelId="{F809AA6D-0CD2-4A9E-BE01-5FD2741077FC}" type="pres">
      <dgm:prSet presAssocID="{BE8F4570-D075-4E80-8E7A-FDA94C62704B}" presName="LevelTwoTextNode" presStyleLbl="node4" presStyleIdx="3" presStyleCnt="25" custScaleX="41273" custLinFactNeighborX="29313" custLinFactNeighborY="10573">
        <dgm:presLayoutVars>
          <dgm:chPref val="3"/>
        </dgm:presLayoutVars>
      </dgm:prSet>
      <dgm:spPr/>
    </dgm:pt>
    <dgm:pt modelId="{E299F6BE-5766-4367-8606-457938F3C30E}" type="pres">
      <dgm:prSet presAssocID="{BE8F4570-D075-4E80-8E7A-FDA94C62704B}" presName="level3hierChild" presStyleCnt="0"/>
      <dgm:spPr/>
    </dgm:pt>
    <dgm:pt modelId="{FDB035AF-EF02-46FC-ACF6-FDA22F996CF1}" type="pres">
      <dgm:prSet presAssocID="{760E8AA8-F9A7-464C-B798-58B0E18EBAC2}" presName="conn2-1" presStyleLbl="parChTrans1D4" presStyleIdx="4" presStyleCnt="25"/>
      <dgm:spPr/>
    </dgm:pt>
    <dgm:pt modelId="{56BDB758-039D-4CDC-88C8-A2D01C0F37EA}" type="pres">
      <dgm:prSet presAssocID="{760E8AA8-F9A7-464C-B798-58B0E18EBAC2}" presName="connTx" presStyleLbl="parChTrans1D4" presStyleIdx="4" presStyleCnt="25"/>
      <dgm:spPr/>
    </dgm:pt>
    <dgm:pt modelId="{8BCFA9E2-E76E-4166-B713-ABC4DC3B581E}" type="pres">
      <dgm:prSet presAssocID="{5C7AA53C-0C12-4448-B4AA-84590C20190B}" presName="root2" presStyleCnt="0"/>
      <dgm:spPr/>
    </dgm:pt>
    <dgm:pt modelId="{AF855EAC-399E-4ABC-9AA3-E94BE39F0826}" type="pres">
      <dgm:prSet presAssocID="{5C7AA53C-0C12-4448-B4AA-84590C20190B}" presName="LevelTwoTextNode" presStyleLbl="node4" presStyleIdx="4" presStyleCnt="25" custScaleX="41273" custLinFactNeighborX="-3812" custLinFactNeighborY="14456">
        <dgm:presLayoutVars>
          <dgm:chPref val="3"/>
        </dgm:presLayoutVars>
      </dgm:prSet>
      <dgm:spPr/>
    </dgm:pt>
    <dgm:pt modelId="{BBB9D3FB-F1E8-4513-A918-FBD4442159DA}" type="pres">
      <dgm:prSet presAssocID="{5C7AA53C-0C12-4448-B4AA-84590C20190B}" presName="level3hierChild" presStyleCnt="0"/>
      <dgm:spPr/>
    </dgm:pt>
    <dgm:pt modelId="{996918DF-FC70-4157-A568-56FFE69AEB33}" type="pres">
      <dgm:prSet presAssocID="{679B3662-FDBC-41E7-A89E-7B28256CCCD3}" presName="conn2-1" presStyleLbl="parChTrans1D4" presStyleIdx="5" presStyleCnt="25"/>
      <dgm:spPr/>
    </dgm:pt>
    <dgm:pt modelId="{9BDD72E5-EF08-4F77-9516-F9AE1FDFA467}" type="pres">
      <dgm:prSet presAssocID="{679B3662-FDBC-41E7-A89E-7B28256CCCD3}" presName="connTx" presStyleLbl="parChTrans1D4" presStyleIdx="5" presStyleCnt="25"/>
      <dgm:spPr/>
    </dgm:pt>
    <dgm:pt modelId="{0438441B-5D81-419D-BE9E-C9A9F0D1FE16}" type="pres">
      <dgm:prSet presAssocID="{BC39CBA7-CF80-4668-9A8C-9117F51B23E8}" presName="root2" presStyleCnt="0"/>
      <dgm:spPr/>
    </dgm:pt>
    <dgm:pt modelId="{07552DB2-1FFD-496E-85CD-F1AE7616364F}" type="pres">
      <dgm:prSet presAssocID="{BC39CBA7-CF80-4668-9A8C-9117F51B23E8}" presName="LevelTwoTextNode" presStyleLbl="node4" presStyleIdx="5" presStyleCnt="25" custScaleX="41273" custLinFactNeighborX="-24900" custLinFactNeighborY="10573">
        <dgm:presLayoutVars>
          <dgm:chPref val="3"/>
        </dgm:presLayoutVars>
      </dgm:prSet>
      <dgm:spPr/>
    </dgm:pt>
    <dgm:pt modelId="{68FC5B58-EED0-46E3-ABF9-7B13F47FCD9E}" type="pres">
      <dgm:prSet presAssocID="{BC39CBA7-CF80-4668-9A8C-9117F51B23E8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-18922" custLinFactNeighborY="1917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3CC7D2F2-8F2F-4096-8B2C-08A1AEF50DCD}" type="pres">
      <dgm:prSet presAssocID="{DD80245D-3661-47A7-87CA-A2906A5E579D}" presName="conn2-1" presStyleLbl="parChTrans1D4" presStyleIdx="6" presStyleCnt="25"/>
      <dgm:spPr/>
    </dgm:pt>
    <dgm:pt modelId="{61C38878-4AD7-4D81-AE74-7CCA160FB550}" type="pres">
      <dgm:prSet presAssocID="{DD80245D-3661-47A7-87CA-A2906A5E579D}" presName="connTx" presStyleLbl="parChTrans1D4" presStyleIdx="6" presStyleCnt="25"/>
      <dgm:spPr/>
    </dgm:pt>
    <dgm:pt modelId="{3C2D3A75-F5E0-4963-8699-C336A6D6E97C}" type="pres">
      <dgm:prSet presAssocID="{C70CA1AE-4A4F-4169-B946-9871CE3AF883}" presName="root2" presStyleCnt="0"/>
      <dgm:spPr/>
    </dgm:pt>
    <dgm:pt modelId="{69B9C8B2-D244-49DA-87E6-7512E24533B3}" type="pres">
      <dgm:prSet presAssocID="{C70CA1AE-4A4F-4169-B946-9871CE3AF883}" presName="LevelTwoTextNode" presStyleLbl="node4" presStyleIdx="6" presStyleCnt="25" custScaleX="41273" custLinFactX="37646" custLinFactNeighborX="100000" custLinFactNeighborY="15943">
        <dgm:presLayoutVars>
          <dgm:chPref val="3"/>
        </dgm:presLayoutVars>
      </dgm:prSet>
      <dgm:spPr/>
    </dgm:pt>
    <dgm:pt modelId="{DCDB0F9C-F8F2-4976-A27F-8DD12C0EF20F}" type="pres">
      <dgm:prSet presAssocID="{C70CA1AE-4A4F-4169-B946-9871CE3AF883}" presName="level3hierChild" presStyleCnt="0"/>
      <dgm:spPr/>
    </dgm:pt>
    <dgm:pt modelId="{15044945-9CB2-4F0C-93E6-A4A2D864587E}" type="pres">
      <dgm:prSet presAssocID="{D5821400-8830-4AAC-B8F1-7385A8B0EA17}" presName="conn2-1" presStyleLbl="parChTrans1D4" presStyleIdx="7" presStyleCnt="25"/>
      <dgm:spPr/>
    </dgm:pt>
    <dgm:pt modelId="{E67F117A-2EF7-4156-8D44-E4F7D4112419}" type="pres">
      <dgm:prSet presAssocID="{D5821400-8830-4AAC-B8F1-7385A8B0EA17}" presName="connTx" presStyleLbl="parChTrans1D4" presStyleIdx="7" presStyleCnt="25"/>
      <dgm:spPr/>
    </dgm:pt>
    <dgm:pt modelId="{C5B68437-ED83-4ECD-9A4C-20A211497D3F}" type="pres">
      <dgm:prSet presAssocID="{B36B425A-66FC-4154-81F5-26A9E74D54DD}" presName="root2" presStyleCnt="0"/>
      <dgm:spPr/>
    </dgm:pt>
    <dgm:pt modelId="{8C559F55-6A4D-4687-85DD-662AA2B9ECA4}" type="pres">
      <dgm:prSet presAssocID="{B36B425A-66FC-4154-81F5-26A9E74D54DD}" presName="LevelTwoTextNode" presStyleLbl="node4" presStyleIdx="7" presStyleCnt="25" custScaleX="41273" custLinFactX="3619" custLinFactNeighborX="100000" custLinFactNeighborY="20734">
        <dgm:presLayoutVars>
          <dgm:chPref val="3"/>
        </dgm:presLayoutVars>
      </dgm:prSet>
      <dgm:spPr/>
    </dgm:pt>
    <dgm:pt modelId="{02BD7940-09F0-4197-8036-2F4BC46458F4}" type="pres">
      <dgm:prSet presAssocID="{B36B425A-66FC-4154-81F5-26A9E74D54DD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 custLinFactNeighborX="-20374" custLinFactNeighborY="367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AE96A882-DF13-4857-90E2-7435CC5379ED}" type="pres">
      <dgm:prSet presAssocID="{DD498189-14FE-412F-8A50-C90DFDABFE43}" presName="conn2-1" presStyleLbl="parChTrans1D4" presStyleIdx="8" presStyleCnt="25"/>
      <dgm:spPr/>
    </dgm:pt>
    <dgm:pt modelId="{1DD43DBE-8E5A-4B2F-87DF-DE71B6058F59}" type="pres">
      <dgm:prSet presAssocID="{DD498189-14FE-412F-8A50-C90DFDABFE43}" presName="connTx" presStyleLbl="parChTrans1D4" presStyleIdx="8" presStyleCnt="25"/>
      <dgm:spPr/>
    </dgm:pt>
    <dgm:pt modelId="{625EF906-99D8-4B66-8972-92C195F43F99}" type="pres">
      <dgm:prSet presAssocID="{F8A83A77-F37C-4B25-869F-544FEA945FF3}" presName="root2" presStyleCnt="0"/>
      <dgm:spPr/>
    </dgm:pt>
    <dgm:pt modelId="{75C3ECB2-D843-400D-942E-D1EE7EDAAE1F}" type="pres">
      <dgm:prSet presAssocID="{F8A83A77-F37C-4B25-869F-544FEA945FF3}" presName="LevelTwoTextNode" presStyleLbl="node4" presStyleIdx="8" presStyleCnt="25" custScaleX="41273" custLinFactNeighborX="77915" custLinFactNeighborY="21313">
        <dgm:presLayoutVars>
          <dgm:chPref val="3"/>
        </dgm:presLayoutVars>
      </dgm:prSet>
      <dgm:spPr/>
    </dgm:pt>
    <dgm:pt modelId="{0BD17373-1B47-46E8-86CC-A955F16CD4C0}" type="pres">
      <dgm:prSet presAssocID="{F8A83A77-F37C-4B25-869F-544FEA945FF3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2964" custLinFactNeighborY="2727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85803838-EBF8-4CDA-9D12-B8DFEBEB76E5}" type="pres">
      <dgm:prSet presAssocID="{7DECA9D3-249A-40F0-A1D3-C8D276F6A68B}" presName="conn2-1" presStyleLbl="parChTrans1D4" presStyleIdx="9" presStyleCnt="25"/>
      <dgm:spPr/>
    </dgm:pt>
    <dgm:pt modelId="{AE837EB3-1C39-4394-85F0-EF099836EF23}" type="pres">
      <dgm:prSet presAssocID="{7DECA9D3-249A-40F0-A1D3-C8D276F6A68B}" presName="connTx" presStyleLbl="parChTrans1D4" presStyleIdx="9" presStyleCnt="25"/>
      <dgm:spPr/>
    </dgm:pt>
    <dgm:pt modelId="{50A4FD3A-AD35-457C-B645-8CB288C2274D}" type="pres">
      <dgm:prSet presAssocID="{F1EF110E-75D0-425A-B477-FF9B3467FF38}" presName="root2" presStyleCnt="0"/>
      <dgm:spPr/>
    </dgm:pt>
    <dgm:pt modelId="{1B2E47E2-3018-4CCF-AEF5-0CF748DE9FFE}" type="pres">
      <dgm:prSet presAssocID="{F1EF110E-75D0-425A-B477-FF9B3467FF38}" presName="LevelTwoTextNode" presStyleLbl="node4" presStyleIdx="9" presStyleCnt="25" custScaleX="41273" custLinFactNeighborX="-19650" custLinFactNeighborY="7139">
        <dgm:presLayoutVars>
          <dgm:chPref val="3"/>
        </dgm:presLayoutVars>
      </dgm:prSet>
      <dgm:spPr/>
    </dgm:pt>
    <dgm:pt modelId="{545CE631-0A00-46E6-89C4-4DD4A864DB61}" type="pres">
      <dgm:prSet presAssocID="{F1EF110E-75D0-425A-B477-FF9B3467FF38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 custLinFactNeighborX="-20374" custLinFactNeighborY="367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10" presStyleCnt="25"/>
      <dgm:spPr/>
    </dgm:pt>
    <dgm:pt modelId="{B524C45B-F0A8-48BC-8FFD-AAEA2E66D573}" type="pres">
      <dgm:prSet presAssocID="{A54D0C3F-8E69-42EE-A95D-02D0773C0514}" presName="connTx" presStyleLbl="parChTrans1D4" presStyleIdx="10" presStyleCnt="25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10" presStyleCnt="25" custScaleX="41273" custLinFactNeighborX="29313" custLinFactNeighborY="2689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11" presStyleCnt="25"/>
      <dgm:spPr/>
    </dgm:pt>
    <dgm:pt modelId="{24720630-9229-40B1-B484-FEB3FD5DC432}" type="pres">
      <dgm:prSet presAssocID="{647F5F73-536A-4684-9216-43CB240BE3FC}" presName="connTx" presStyleLbl="parChTrans1D4" presStyleIdx="11" presStyleCnt="25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11" presStyleCnt="25" custScaleX="41273" custLinFactNeighborX="-2375" custLinFactNeighborY="2689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12" presStyleCnt="25"/>
      <dgm:spPr/>
    </dgm:pt>
    <dgm:pt modelId="{A235126A-BAC7-405F-8409-7A22F268C839}" type="pres">
      <dgm:prSet presAssocID="{9E45A069-5AE3-44F3-8B09-4C1BB2FDB6A5}" presName="connTx" presStyleLbl="parChTrans1D4" presStyleIdx="12" presStyleCnt="25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12" presStyleCnt="25" custScaleX="41273" custLinFactNeighborX="-25206" custLinFactNeighborY="2689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13" presStyleCnt="25"/>
      <dgm:spPr/>
    </dgm:pt>
    <dgm:pt modelId="{9F5C7D54-7DE4-4C1E-8D56-B88BA596B449}" type="pres">
      <dgm:prSet presAssocID="{7F66D502-5C83-4C8C-B64C-D3846C1D8212}" presName="connTx" presStyleLbl="parChTrans1D4" presStyleIdx="13" presStyleCnt="25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13" presStyleCnt="25" custScaleX="41273" custLinFactX="37585" custLinFactNeighborX="100000" custLinFactNeighborY="13349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14" presStyleCnt="25"/>
      <dgm:spPr/>
    </dgm:pt>
    <dgm:pt modelId="{E5EC65E0-B24A-4EDE-AAF7-60F7658B80A0}" type="pres">
      <dgm:prSet presAssocID="{5EB0A702-8A42-438F-8744-AA30D8E404FB}" presName="connTx" presStyleLbl="parChTrans1D4" presStyleIdx="14" presStyleCnt="25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14" presStyleCnt="25" custScaleX="41273" custLinFactX="3619" custLinFactNeighborX="100000" custLinFactNeighborY="13546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15" presStyleCnt="25"/>
      <dgm:spPr/>
    </dgm:pt>
    <dgm:pt modelId="{0D02F4E0-BCF7-464C-AEFD-0DF355DE45D6}" type="pres">
      <dgm:prSet presAssocID="{62D8A673-0EDA-4907-9D43-C778702F1991}" presName="connTx" presStyleLbl="parChTrans1D4" presStyleIdx="15" presStyleCnt="25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15" presStyleCnt="25" custScaleX="41273" custLinFactNeighborX="77461" custLinFactNeighborY="7240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2964" custLinFactNeighborY="2727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121E8C89-C8B1-4EC0-A5F6-A12D9F8CE11A}" type="pres">
      <dgm:prSet presAssocID="{6D7572A8-F39B-4483-8518-338F3ECE7AC3}" presName="conn2-1" presStyleLbl="parChTrans1D4" presStyleIdx="16" presStyleCnt="25"/>
      <dgm:spPr/>
    </dgm:pt>
    <dgm:pt modelId="{52A40954-1EF5-4301-BB0D-4A14AB1CC04D}" type="pres">
      <dgm:prSet presAssocID="{6D7572A8-F39B-4483-8518-338F3ECE7AC3}" presName="connTx" presStyleLbl="parChTrans1D4" presStyleIdx="16" presStyleCnt="25"/>
      <dgm:spPr/>
    </dgm:pt>
    <dgm:pt modelId="{99CABB6E-FFAD-40AD-9533-BA0DD9762FCA}" type="pres">
      <dgm:prSet presAssocID="{26869DE0-4993-44E7-9D22-56032583FD6F}" presName="root2" presStyleCnt="0"/>
      <dgm:spPr/>
    </dgm:pt>
    <dgm:pt modelId="{A8A89C30-B007-4C88-AFB7-6A8BFD16B2E2}" type="pres">
      <dgm:prSet presAssocID="{26869DE0-4993-44E7-9D22-56032583FD6F}" presName="LevelTwoTextNode" presStyleLbl="node4" presStyleIdx="16" presStyleCnt="25" custScaleX="41273" custLinFactNeighborX="-19650" custLinFactNeighborY="7139">
        <dgm:presLayoutVars>
          <dgm:chPref val="3"/>
        </dgm:presLayoutVars>
      </dgm:prSet>
      <dgm:spPr/>
    </dgm:pt>
    <dgm:pt modelId="{0E528A58-A1EE-4AE0-A998-3CB89EB7162A}" type="pres">
      <dgm:prSet presAssocID="{26869DE0-4993-44E7-9D22-56032583FD6F}" presName="level3hierChild" presStyleCnt="0"/>
      <dgm:spPr/>
    </dgm:pt>
    <dgm:pt modelId="{6947EAEF-FA10-46B2-BDDB-2A4DB80AF9E5}" type="pres">
      <dgm:prSet presAssocID="{3AF676AD-15F3-45F2-BED2-3A6F685BD7A4}" presName="conn2-1" presStyleLbl="parChTrans1D4" presStyleIdx="17" presStyleCnt="25"/>
      <dgm:spPr/>
    </dgm:pt>
    <dgm:pt modelId="{51019FD1-E3B3-4EFE-9A1A-D5FD90FD7DEB}" type="pres">
      <dgm:prSet presAssocID="{3AF676AD-15F3-45F2-BED2-3A6F685BD7A4}" presName="connTx" presStyleLbl="parChTrans1D4" presStyleIdx="17" presStyleCnt="25"/>
      <dgm:spPr/>
    </dgm:pt>
    <dgm:pt modelId="{71FA15BD-90BF-4345-8438-6B484C1F8D7C}" type="pres">
      <dgm:prSet presAssocID="{1825F196-B78B-4006-9F57-5A3FD841401A}" presName="root2" presStyleCnt="0"/>
      <dgm:spPr/>
    </dgm:pt>
    <dgm:pt modelId="{84B8FAB6-4591-4EDA-9884-4AFC9C368A02}" type="pres">
      <dgm:prSet presAssocID="{1825F196-B78B-4006-9F57-5A3FD841401A}" presName="LevelTwoTextNode" presStyleLbl="node4" presStyleIdx="17" presStyleCnt="25" custScaleX="41273" custLinFactNeighborX="-3812" custLinFactNeighborY="15">
        <dgm:presLayoutVars>
          <dgm:chPref val="3"/>
        </dgm:presLayoutVars>
      </dgm:prSet>
      <dgm:spPr/>
    </dgm:pt>
    <dgm:pt modelId="{AD8C2F8D-B6B6-4A53-AF01-932640EDB4BD}" type="pres">
      <dgm:prSet presAssocID="{1825F196-B78B-4006-9F57-5A3FD841401A}" presName="level3hierChild" presStyleCnt="0"/>
      <dgm:spPr/>
    </dgm:pt>
    <dgm:pt modelId="{E141F8B9-088F-4915-9836-C61B826C42B7}" type="pres">
      <dgm:prSet presAssocID="{BE9467E8-03E3-4F9E-B26B-78EAAE4F3016}" presName="conn2-1" presStyleLbl="parChTrans1D4" presStyleIdx="18" presStyleCnt="25"/>
      <dgm:spPr/>
    </dgm:pt>
    <dgm:pt modelId="{7BEA992C-BE52-4B09-8B66-37A36E74D9F5}" type="pres">
      <dgm:prSet presAssocID="{BE9467E8-03E3-4F9E-B26B-78EAAE4F3016}" presName="connTx" presStyleLbl="parChTrans1D4" presStyleIdx="18" presStyleCnt="25"/>
      <dgm:spPr/>
    </dgm:pt>
    <dgm:pt modelId="{E0D55220-5F3F-4150-A059-33F4488D1411}" type="pres">
      <dgm:prSet presAssocID="{D7EBE3BC-8889-425B-A3DD-342DEFECED29}" presName="root2" presStyleCnt="0"/>
      <dgm:spPr/>
    </dgm:pt>
    <dgm:pt modelId="{5CB9443D-2F21-499F-BC12-83916015CBFE}" type="pres">
      <dgm:prSet presAssocID="{D7EBE3BC-8889-425B-A3DD-342DEFECED29}" presName="LevelTwoTextNode" presStyleLbl="node4" presStyleIdx="18" presStyleCnt="25" custScaleX="41273" custLinFactNeighborX="-24900" custLinFactNeighborY="8609">
        <dgm:presLayoutVars>
          <dgm:chPref val="3"/>
        </dgm:presLayoutVars>
      </dgm:prSet>
      <dgm:spPr/>
    </dgm:pt>
    <dgm:pt modelId="{155098D9-9B3E-490C-A57B-4930C838FB78}" type="pres">
      <dgm:prSet presAssocID="{D7EBE3BC-8889-425B-A3DD-342DEFECED29}" presName="level3hierChild" presStyleCnt="0"/>
      <dgm:spPr/>
    </dgm:pt>
    <dgm:pt modelId="{1992A773-71AC-48DE-9E61-334660E08185}" type="pres">
      <dgm:prSet presAssocID="{EDC60B2B-C481-42B1-AC41-05B15EEAB800}" presName="conn2-1" presStyleLbl="parChTrans1D4" presStyleIdx="19" presStyleCnt="25"/>
      <dgm:spPr/>
    </dgm:pt>
    <dgm:pt modelId="{F3273473-4ED3-4000-9B24-ED9F19DFE6AE}" type="pres">
      <dgm:prSet presAssocID="{EDC60B2B-C481-42B1-AC41-05B15EEAB800}" presName="connTx" presStyleLbl="parChTrans1D4" presStyleIdx="19" presStyleCnt="25"/>
      <dgm:spPr/>
    </dgm:pt>
    <dgm:pt modelId="{F143085F-3EB9-48D0-9D7D-1DC2631FDECD}" type="pres">
      <dgm:prSet presAssocID="{59AD188C-AE9E-4DF1-8848-4BE369930B09}" presName="root2" presStyleCnt="0"/>
      <dgm:spPr/>
    </dgm:pt>
    <dgm:pt modelId="{134CBBD7-B608-43A7-B87A-AFBB4CFA5CB4}" type="pres">
      <dgm:prSet presAssocID="{59AD188C-AE9E-4DF1-8848-4BE369930B09}" presName="LevelTwoTextNode" presStyleLbl="node4" presStyleIdx="19" presStyleCnt="25" custScaleX="41273" custLinFactNeighborX="-58927" custLinFactNeighborY="9588">
        <dgm:presLayoutVars>
          <dgm:chPref val="3"/>
        </dgm:presLayoutVars>
      </dgm:prSet>
      <dgm:spPr/>
    </dgm:pt>
    <dgm:pt modelId="{89458B3B-A121-4F46-8D59-1D1CE61BE032}" type="pres">
      <dgm:prSet presAssocID="{59AD188C-AE9E-4DF1-8848-4BE369930B09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2964" custLinFactNeighborY="2727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1844A11C-B933-44F4-9FB7-DE42E220EA55}" type="pres">
      <dgm:prSet presAssocID="{BEABFC80-80E7-4435-A0BA-8DB9EBB33AC4}" presName="conn2-1" presStyleLbl="parChTrans1D4" presStyleIdx="20" presStyleCnt="25"/>
      <dgm:spPr/>
    </dgm:pt>
    <dgm:pt modelId="{6EC44A97-8C80-4A87-BEC6-4E986D4F5A49}" type="pres">
      <dgm:prSet presAssocID="{BEABFC80-80E7-4435-A0BA-8DB9EBB33AC4}" presName="connTx" presStyleLbl="parChTrans1D4" presStyleIdx="20" presStyleCnt="25"/>
      <dgm:spPr/>
    </dgm:pt>
    <dgm:pt modelId="{66095F7B-11A1-4FCB-9B40-9677312CF002}" type="pres">
      <dgm:prSet presAssocID="{BFB813A5-535B-499F-B509-A6333B929595}" presName="root2" presStyleCnt="0"/>
      <dgm:spPr/>
    </dgm:pt>
    <dgm:pt modelId="{4B5C0914-7339-47CF-8C89-40F57AFC20E9}" type="pres">
      <dgm:prSet presAssocID="{BFB813A5-535B-499F-B509-A6333B929595}" presName="LevelTwoTextNode" presStyleLbl="node4" presStyleIdx="20" presStyleCnt="25" custScaleX="41273" custLinFactNeighborX="28233" custLinFactNeighborY="14347">
        <dgm:presLayoutVars>
          <dgm:chPref val="3"/>
        </dgm:presLayoutVars>
      </dgm:prSet>
      <dgm:spPr/>
    </dgm:pt>
    <dgm:pt modelId="{8A23A808-E499-48AD-92E0-548BFE98358A}" type="pres">
      <dgm:prSet presAssocID="{BFB813A5-535B-499F-B509-A6333B929595}" presName="level3hierChild" presStyleCnt="0"/>
      <dgm:spPr/>
    </dgm:pt>
    <dgm:pt modelId="{B3E7FF59-FE3A-4AEB-87F0-848C59E0FDFC}" type="pres">
      <dgm:prSet presAssocID="{EE12F2A7-1D3E-465D-A17D-1498D36AB371}" presName="conn2-1" presStyleLbl="parChTrans1D4" presStyleIdx="21" presStyleCnt="25"/>
      <dgm:spPr/>
    </dgm:pt>
    <dgm:pt modelId="{8A7A14F0-658D-4F65-9048-E000FEBBFD5E}" type="pres">
      <dgm:prSet presAssocID="{EE12F2A7-1D3E-465D-A17D-1498D36AB371}" presName="connTx" presStyleLbl="parChTrans1D4" presStyleIdx="21" presStyleCnt="25"/>
      <dgm:spPr/>
    </dgm:pt>
    <dgm:pt modelId="{00D49B68-1B94-4D98-B5CB-5B4A7E94B6C2}" type="pres">
      <dgm:prSet presAssocID="{DDD8076B-426C-49B9-BC16-4F540EFDDD2B}" presName="root2" presStyleCnt="0"/>
      <dgm:spPr/>
    </dgm:pt>
    <dgm:pt modelId="{D99BB133-3444-41DE-8640-AB8B71587ED5}" type="pres">
      <dgm:prSet presAssocID="{DDD8076B-426C-49B9-BC16-4F540EFDDD2B}" presName="LevelTwoTextNode" presStyleLbl="node4" presStyleIdx="21" presStyleCnt="25" custScaleX="41273" custLinFactNeighborX="-2867" custLinFactNeighborY="5385">
        <dgm:presLayoutVars>
          <dgm:chPref val="3"/>
        </dgm:presLayoutVars>
      </dgm:prSet>
      <dgm:spPr/>
    </dgm:pt>
    <dgm:pt modelId="{DCB38AF7-8BF1-4698-A2CA-AD4FB2793A88}" type="pres">
      <dgm:prSet presAssocID="{DDD8076B-426C-49B9-BC16-4F540EFDDD2B}" presName="level3hierChild" presStyleCnt="0"/>
      <dgm:spPr/>
    </dgm:pt>
    <dgm:pt modelId="{7021A581-D176-4DF3-883C-77EFB747223A}" type="pres">
      <dgm:prSet presAssocID="{357E3D0F-0DA5-4218-828C-BA87A015F59B}" presName="conn2-1" presStyleLbl="parChTrans1D4" presStyleIdx="22" presStyleCnt="25"/>
      <dgm:spPr/>
    </dgm:pt>
    <dgm:pt modelId="{BE0C6693-FB2F-4A53-9A79-93F3452DA8FC}" type="pres">
      <dgm:prSet presAssocID="{357E3D0F-0DA5-4218-828C-BA87A015F59B}" presName="connTx" presStyleLbl="parChTrans1D4" presStyleIdx="22" presStyleCnt="25"/>
      <dgm:spPr/>
    </dgm:pt>
    <dgm:pt modelId="{14A71C7E-D418-4825-9E66-192AB505B4FD}" type="pres">
      <dgm:prSet presAssocID="{4F8549E6-F108-4C64-8D20-93F05684284D}" presName="root2" presStyleCnt="0"/>
      <dgm:spPr/>
    </dgm:pt>
    <dgm:pt modelId="{6AEC2C79-6330-4A1E-B4B5-8133F07520A2}" type="pres">
      <dgm:prSet presAssocID="{4F8549E6-F108-4C64-8D20-93F05684284D}" presName="LevelTwoTextNode" presStyleLbl="node4" presStyleIdx="22" presStyleCnt="25" custScaleX="41273" custLinFactNeighborX="-24900" custLinFactNeighborY="5385">
        <dgm:presLayoutVars>
          <dgm:chPref val="3"/>
        </dgm:presLayoutVars>
      </dgm:prSet>
      <dgm:spPr/>
    </dgm:pt>
    <dgm:pt modelId="{AA7A18D4-2053-42F7-A40B-3015A33DE9F8}" type="pres">
      <dgm:prSet presAssocID="{4F8549E6-F108-4C64-8D20-93F05684284D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2964" custLinFactNeighborY="2727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  <dgm:pt modelId="{30868059-5D14-4C4D-967B-68FAF518815D}" type="pres">
      <dgm:prSet presAssocID="{C3560D9A-5A2B-4A37-AFFE-D119A02F9FE5}" presName="conn2-1" presStyleLbl="parChTrans1D4" presStyleIdx="23" presStyleCnt="25"/>
      <dgm:spPr/>
    </dgm:pt>
    <dgm:pt modelId="{37D3FD5A-861F-4DF5-86E5-CA2F85458B71}" type="pres">
      <dgm:prSet presAssocID="{C3560D9A-5A2B-4A37-AFFE-D119A02F9FE5}" presName="connTx" presStyleLbl="parChTrans1D4" presStyleIdx="23" presStyleCnt="25"/>
      <dgm:spPr/>
    </dgm:pt>
    <dgm:pt modelId="{B3FD596B-F7C1-4773-9F08-751FB491743B}" type="pres">
      <dgm:prSet presAssocID="{CCA93883-2624-418D-B504-3A385E99020E}" presName="root2" presStyleCnt="0"/>
      <dgm:spPr/>
    </dgm:pt>
    <dgm:pt modelId="{F048A148-7001-4500-9DDF-C2D7AD1D55F8}" type="pres">
      <dgm:prSet presAssocID="{CCA93883-2624-418D-B504-3A385E99020E}" presName="LevelTwoTextNode" presStyleLbl="node4" presStyleIdx="23" presStyleCnt="25" custScaleX="41273" custLinFactX="35552" custLinFactNeighborX="100000" custLinFactNeighborY="5872">
        <dgm:presLayoutVars>
          <dgm:chPref val="3"/>
        </dgm:presLayoutVars>
      </dgm:prSet>
      <dgm:spPr/>
    </dgm:pt>
    <dgm:pt modelId="{D26BA648-16B2-4EFE-AD5C-8ACDB36ACCDE}" type="pres">
      <dgm:prSet presAssocID="{CCA93883-2624-418D-B504-3A385E99020E}" presName="level3hierChild" presStyleCnt="0"/>
      <dgm:spPr/>
    </dgm:pt>
    <dgm:pt modelId="{DF33562B-7614-4343-A02B-D0BEC667704F}" type="pres">
      <dgm:prSet presAssocID="{77C09252-D9E8-4FE8-8C56-107666336682}" presName="conn2-1" presStyleLbl="parChTrans1D4" presStyleIdx="24" presStyleCnt="25"/>
      <dgm:spPr/>
    </dgm:pt>
    <dgm:pt modelId="{2DD22126-5D53-4940-BBC7-22B2DD42E240}" type="pres">
      <dgm:prSet presAssocID="{77C09252-D9E8-4FE8-8C56-107666336682}" presName="connTx" presStyleLbl="parChTrans1D4" presStyleIdx="24" presStyleCnt="25"/>
      <dgm:spPr/>
    </dgm:pt>
    <dgm:pt modelId="{C46E639D-144C-4AB8-B0AD-66931B3AA8EA}" type="pres">
      <dgm:prSet presAssocID="{320A9EDA-0820-4859-8B44-F9974DD8BD8B}" presName="root2" presStyleCnt="0"/>
      <dgm:spPr/>
    </dgm:pt>
    <dgm:pt modelId="{D44F4AB0-7D2A-413E-92D0-717D408E0869}" type="pres">
      <dgm:prSet presAssocID="{320A9EDA-0820-4859-8B44-F9974DD8BD8B}" presName="LevelTwoTextNode" presStyleLbl="node4" presStyleIdx="24" presStyleCnt="25" custScaleX="41273" custLinFactX="3619" custLinFactNeighborX="100000" custLinFactNeighborY="5872">
        <dgm:presLayoutVars>
          <dgm:chPref val="3"/>
        </dgm:presLayoutVars>
      </dgm:prSet>
      <dgm:spPr/>
    </dgm:pt>
    <dgm:pt modelId="{44F3C129-3B66-4509-8C0A-24D359404CDF}" type="pres">
      <dgm:prSet presAssocID="{320A9EDA-0820-4859-8B44-F9974DD8BD8B}" presName="level3hierChild" presStyleCnt="0"/>
      <dgm:spPr/>
    </dgm:pt>
  </dgm:ptLst>
  <dgm:cxnLst>
    <dgm:cxn modelId="{E96E3002-AC93-4AA2-BF8B-84B24D0FFCC1}" type="presOf" srcId="{59AD188C-AE9E-4DF1-8848-4BE369930B09}" destId="{134CBBD7-B608-43A7-B87A-AFBB4CFA5CB4}" srcOrd="0" destOrd="0" presId="urn:microsoft.com/office/officeart/2005/8/layout/hierarchy2"/>
    <dgm:cxn modelId="{BBFCBA02-B124-46DB-B272-3EE2D262D567}" type="presOf" srcId="{DD80245D-3661-47A7-87CA-A2906A5E579D}" destId="{3CC7D2F2-8F2F-4096-8B2C-08A1AEF50DCD}" srcOrd="0" destOrd="0" presId="urn:microsoft.com/office/officeart/2005/8/layout/hierarchy2"/>
    <dgm:cxn modelId="{C83CAA04-0CE9-401E-ADF0-5B195D391705}" type="presOf" srcId="{B36B425A-66FC-4154-81F5-26A9E74D54DD}" destId="{8C559F55-6A4D-4687-85DD-662AA2B9ECA4}" srcOrd="0" destOrd="0" presId="urn:microsoft.com/office/officeart/2005/8/layout/hierarchy2"/>
    <dgm:cxn modelId="{96B9B306-15D1-4C39-A5E2-91277BD9F8B1}" type="presOf" srcId="{7DECA9D3-249A-40F0-A1D3-C8D276F6A68B}" destId="{85803838-EBF8-4CDA-9D12-B8DFEBEB76E5}" srcOrd="0" destOrd="0" presId="urn:microsoft.com/office/officeart/2005/8/layout/hierarchy2"/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01C38A07-122D-41EE-8CD7-F09449A2103F}" type="presOf" srcId="{679B3662-FDBC-41E7-A89E-7B28256CCCD3}" destId="{996918DF-FC70-4157-A568-56FFE69AEB33}" srcOrd="0" destOrd="0" presId="urn:microsoft.com/office/officeart/2005/8/layout/hierarchy2"/>
    <dgm:cxn modelId="{0F342208-A8AD-45E1-87E9-4137C97AAF34}" srcId="{DDD8076B-426C-49B9-BC16-4F540EFDDD2B}" destId="{4F8549E6-F108-4C64-8D20-93F05684284D}" srcOrd="0" destOrd="0" parTransId="{357E3D0F-0DA5-4218-828C-BA87A015F59B}" sibTransId="{211993A9-953D-4B9F-94EB-EC584DB27732}"/>
    <dgm:cxn modelId="{424E1A09-EF27-4C8A-BBC7-56A3F50FA4F2}" type="presOf" srcId="{EDC60B2B-C481-42B1-AC41-05B15EEAB800}" destId="{1992A773-71AC-48DE-9E61-334660E08185}" srcOrd="0" destOrd="0" presId="urn:microsoft.com/office/officeart/2005/8/layout/hierarchy2"/>
    <dgm:cxn modelId="{999F2409-5DEA-4824-9A61-4E37722F403A}" type="presOf" srcId="{3AF676AD-15F3-45F2-BED2-3A6F685BD7A4}" destId="{6947EAEF-FA10-46B2-BDDB-2A4DB80AF9E5}" srcOrd="0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879A7A0A-2142-4D3D-A40A-9CE21C98ECE7}" srcId="{9A202CAD-248C-4716-BDFF-697AB96517E2}" destId="{C70CA1AE-4A4F-4169-B946-9871CE3AF883}" srcOrd="0" destOrd="0" parTransId="{DD80245D-3661-47A7-87CA-A2906A5E579D}" sibTransId="{107C291D-DE6E-44F8-9432-7966E445D72A}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A1C2BD0D-093C-41A2-97C0-2AC1A6E1AF7B}" type="presOf" srcId="{EE12F2A7-1D3E-465D-A17D-1498D36AB371}" destId="{B3E7FF59-FE3A-4AEB-87F0-848C59E0FDFC}" srcOrd="0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8113B717-461C-42A7-AD0A-44332E52C772}" type="presOf" srcId="{BE9467E8-03E3-4F9E-B26B-78EAAE4F3016}" destId="{7BEA992C-BE52-4B09-8B66-37A36E74D9F5}" srcOrd="1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10CE3E1B-714A-4216-B7E4-3251BF8DDBFD}" type="presOf" srcId="{320A9EDA-0820-4859-8B44-F9974DD8BD8B}" destId="{D44F4AB0-7D2A-413E-92D0-717D408E0869}" srcOrd="0" destOrd="0" presId="urn:microsoft.com/office/officeart/2005/8/layout/hierarchy2"/>
    <dgm:cxn modelId="{75CD941B-71EE-4DD4-BC71-8B9BAD032EFB}" type="presOf" srcId="{77C09252-D9E8-4FE8-8C56-107666336682}" destId="{2DD22126-5D53-4940-BBC7-22B2DD42E240}" srcOrd="1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2375C430-8D75-48EB-AD7D-6264260790CE}" type="presOf" srcId="{BC39CBA7-CF80-4668-9A8C-9117F51B23E8}" destId="{07552DB2-1FFD-496E-85CD-F1AE7616364F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6BA1DB35-2BA9-45D7-AC40-BABAC4B23691}" type="presOf" srcId="{4F8549E6-F108-4C64-8D20-93F05684284D}" destId="{6AEC2C79-6330-4A1E-B4B5-8133F07520A2}" srcOrd="0" destOrd="0" presId="urn:microsoft.com/office/officeart/2005/8/layout/hierarchy2"/>
    <dgm:cxn modelId="{EE284C3A-73CF-42E4-9C9D-09E9884FAE3A}" type="presOf" srcId="{357E3D0F-0DA5-4218-828C-BA87A015F59B}" destId="{BE0C6693-FB2F-4A53-9A79-93F3452DA8FC}" srcOrd="1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3B72433C-4803-4D72-B1DA-6C857FB0D7D6}" type="presOf" srcId="{1825F196-B78B-4006-9F57-5A3FD841401A}" destId="{84B8FAB6-4591-4EDA-9884-4AFC9C368A02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F5C2145E-CB5E-42E6-9B7B-8D0B9147C357}" type="presOf" srcId="{BEABFC80-80E7-4435-A0BA-8DB9EBB33AC4}" destId="{1844A11C-B933-44F4-9FB7-DE42E220EA55}" srcOrd="0" destOrd="0" presId="urn:microsoft.com/office/officeart/2005/8/layout/hierarchy2"/>
    <dgm:cxn modelId="{9B9D245F-792C-4400-9ED1-656A652969F1}" srcId="{FA959EE2-1142-42F1-A99B-BCEF0DA99B79}" destId="{CCA93883-2624-418D-B504-3A385E99020E}" srcOrd="0" destOrd="0" parTransId="{C3560D9A-5A2B-4A37-AFFE-D119A02F9FE5}" sibTransId="{DC726925-5758-48AD-9F63-C1A0FA7BE7E9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5F163143-5B3D-4AAC-84E6-B973FDB973E7}" type="presOf" srcId="{77C09252-D9E8-4FE8-8C56-107666336682}" destId="{DF33562B-7614-4343-A02B-D0BEC667704F}" srcOrd="0" destOrd="0" presId="urn:microsoft.com/office/officeart/2005/8/layout/hierarchy2"/>
    <dgm:cxn modelId="{FE505E63-A269-46F7-8038-693F606CA147}" srcId="{CAA65C5B-48C7-473B-8849-B8E0DB4E1547}" destId="{4C79A500-0D81-4DC7-A59D-D09473DC1B79}" srcOrd="0" destOrd="0" parTransId="{640856E3-D3D7-4C40-954F-CA50D983AA19}" sibTransId="{DB4A4F49-2D11-480B-A12A-62CE3A5C3542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4EB30948-EE97-41D0-A431-9378C63E1535}" srcId="{CCA93883-2624-418D-B504-3A385E99020E}" destId="{320A9EDA-0820-4859-8B44-F9974DD8BD8B}" srcOrd="0" destOrd="0" parTransId="{77C09252-D9E8-4FE8-8C56-107666336682}" sibTransId="{E4FCD0FF-AC41-4E54-811D-924805A31ECA}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A058AD68-4B8A-4170-A6AD-EAC62B96B1A8}" type="presOf" srcId="{DD80245D-3661-47A7-87CA-A2906A5E579D}" destId="{61C38878-4AD7-4D81-AE74-7CCA160FB550}" srcOrd="1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76C8546A-C812-452B-935B-49A4843E0C07}" type="presOf" srcId="{7DECA9D3-249A-40F0-A1D3-C8D276F6A68B}" destId="{AE837EB3-1C39-4394-85F0-EF099836EF23}" srcOrd="1" destOrd="0" presId="urn:microsoft.com/office/officeart/2005/8/layout/hierarchy2"/>
    <dgm:cxn modelId="{D7A62D4B-65C4-4AB4-A1D5-0EF386468186}" type="presOf" srcId="{F8A83A77-F37C-4B25-869F-544FEA945FF3}" destId="{75C3ECB2-D843-400D-942E-D1EE7EDAAE1F}" srcOrd="0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5D959D6D-2B6A-4CF6-A494-1FC28304F226}" type="presOf" srcId="{D5821400-8830-4AAC-B8F1-7385A8B0EA17}" destId="{E67F117A-2EF7-4156-8D44-E4F7D4112419}" srcOrd="1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96322554-9AC2-4F30-A3D3-CC0C19BAC88E}" type="presOf" srcId="{C3560D9A-5A2B-4A37-AFFE-D119A02F9FE5}" destId="{30868059-5D14-4C4D-967B-68FAF518815D}" srcOrd="0" destOrd="0" presId="urn:microsoft.com/office/officeart/2005/8/layout/hierarchy2"/>
    <dgm:cxn modelId="{30D9B874-C10D-462E-A116-796C220969E9}" srcId="{5750667A-1C60-4C53-A62E-73F1BA69F7AB}" destId="{BE8F4570-D075-4E80-8E7A-FDA94C62704B}" srcOrd="0" destOrd="0" parTransId="{CC36FA44-F1A5-4DEB-9EAC-66C47B436A88}" sibTransId="{BF9D280E-EFBE-42E5-9EC2-C4BCC5F15024}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87DFCB75-14FF-43EA-BB0B-AFCF87E6E097}" type="presOf" srcId="{3AF676AD-15F3-45F2-BED2-3A6F685BD7A4}" destId="{51019FD1-E3B3-4EFE-9A1A-D5FD90FD7DEB}" srcOrd="1" destOrd="0" presId="urn:microsoft.com/office/officeart/2005/8/layout/hierarchy2"/>
    <dgm:cxn modelId="{63C73176-CB6F-4112-B0FD-F2454BEB6615}" srcId="{FAD291CE-2418-4918-843A-E16A077230D6}" destId="{BFB813A5-535B-499F-B509-A6333B929595}" srcOrd="0" destOrd="0" parTransId="{BEABFC80-80E7-4435-A0BA-8DB9EBB33AC4}" sibTransId="{A02918CC-660B-4D1F-AC59-6DF3A3E280A8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827B8159-2F58-4A3D-8AED-77A88E492C71}" type="presOf" srcId="{640856E3-D3D7-4C40-954F-CA50D983AA19}" destId="{181B5E1A-EE2A-4888-BCAF-3DF3FBF2E289}" srcOrd="1" destOrd="0" presId="urn:microsoft.com/office/officeart/2005/8/layout/hierarchy2"/>
    <dgm:cxn modelId="{75A6FB80-20D1-4B90-A3BE-E28CB83AB741}" srcId="{BFB813A5-535B-499F-B509-A6333B929595}" destId="{DDD8076B-426C-49B9-BC16-4F540EFDDD2B}" srcOrd="0" destOrd="0" parTransId="{EE12F2A7-1D3E-465D-A17D-1498D36AB371}" sibTransId="{3F9C0DA0-A936-4D3A-B2AF-0993F6609969}"/>
    <dgm:cxn modelId="{75D69581-AF13-4A1B-B883-2B0758C6DAD6}" type="presOf" srcId="{760E8AA8-F9A7-464C-B798-58B0E18EBAC2}" destId="{FDB035AF-EF02-46FC-ACF6-FDA22F996CF1}" srcOrd="0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04E83386-E814-4159-B1B3-B42B7E4D7F00}" type="presOf" srcId="{EE12F2A7-1D3E-465D-A17D-1498D36AB371}" destId="{8A7A14F0-658D-4F65-9048-E000FEBBFD5E}" srcOrd="1" destOrd="0" presId="urn:microsoft.com/office/officeart/2005/8/layout/hierarchy2"/>
    <dgm:cxn modelId="{C8A80F88-46BD-48C2-A24F-279B36B7FCBA}" srcId="{5C7AA53C-0C12-4448-B4AA-84590C20190B}" destId="{BC39CBA7-CF80-4668-9A8C-9117F51B23E8}" srcOrd="0" destOrd="0" parTransId="{679B3662-FDBC-41E7-A89E-7B28256CCCD3}" sibTransId="{21A1C5A9-0A8F-4438-9851-889A3DCCE3B7}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F816258C-060B-4DD4-AE93-825DA6FB0A78}" type="presOf" srcId="{4C79A500-0D81-4DC7-A59D-D09473DC1B79}" destId="{28D8A5F9-F8E6-4816-BF11-10DBF157B233}" srcOrd="0" destOrd="0" presId="urn:microsoft.com/office/officeart/2005/8/layout/hierarchy2"/>
    <dgm:cxn modelId="{F0B4798F-EC82-4747-97FE-76D6AC3870F0}" srcId="{D7EBE3BC-8889-425B-A3DD-342DEFECED29}" destId="{59AD188C-AE9E-4DF1-8848-4BE369930B09}" srcOrd="0" destOrd="0" parTransId="{EDC60B2B-C481-42B1-AC41-05B15EEAB800}" sibTransId="{85970EBC-66A3-4D49-B49A-FE90C221A94E}"/>
    <dgm:cxn modelId="{92458894-6E9C-4462-BF96-7E969AABB358}" type="presOf" srcId="{BE8F4570-D075-4E80-8E7A-FDA94C62704B}" destId="{F809AA6D-0CD2-4A9E-BE01-5FD2741077FC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BB616499-16B4-4B19-A513-6F8D604916D5}" type="presOf" srcId="{CC36FA44-F1A5-4DEB-9EAC-66C47B436A88}" destId="{17E9AFC8-0AFE-42D6-9935-A016D946EB7A}" srcOrd="1" destOrd="0" presId="urn:microsoft.com/office/officeart/2005/8/layout/hierarchy2"/>
    <dgm:cxn modelId="{01068499-4529-4267-8DA8-0A6EE04FFA8C}" srcId="{C70CA1AE-4A4F-4169-B946-9871CE3AF883}" destId="{B36B425A-66FC-4154-81F5-26A9E74D54DD}" srcOrd="0" destOrd="0" parTransId="{D5821400-8830-4AAC-B8F1-7385A8B0EA17}" sibTransId="{20B14E33-8D04-447D-AFB8-D00673624CCF}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40F41A6-D590-4C32-954F-91CD160D7FF4}" type="presOf" srcId="{6D7572A8-F39B-4483-8518-338F3ECE7AC3}" destId="{52A40954-1EF5-4301-BB0D-4A14AB1CC04D}" srcOrd="1" destOrd="0" presId="urn:microsoft.com/office/officeart/2005/8/layout/hierarchy2"/>
    <dgm:cxn modelId="{9C9744A6-94AE-40A4-B3FA-099E129C1672}" type="presOf" srcId="{26869DE0-4993-44E7-9D22-56032583FD6F}" destId="{A8A89C30-B007-4C88-AFB7-6A8BFD16B2E2}" srcOrd="0" destOrd="0" presId="urn:microsoft.com/office/officeart/2005/8/layout/hierarchy2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6D69B3A7-677B-40BF-A078-0FAB787E8CE4}" type="presOf" srcId="{F1EF110E-75D0-425A-B477-FF9B3467FF38}" destId="{1B2E47E2-3018-4CCF-AEF5-0CF748DE9FFE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2F6496A8-8055-4407-80EE-CBA597A1E1E8}" type="presOf" srcId="{357E3D0F-0DA5-4218-828C-BA87A015F59B}" destId="{7021A581-D176-4DF3-883C-77EFB747223A}" srcOrd="0" destOrd="0" presId="urn:microsoft.com/office/officeart/2005/8/layout/hierarchy2"/>
    <dgm:cxn modelId="{2C47A4A8-4FE0-4F46-8A7C-EDCC689CD942}" type="presOf" srcId="{5C7AA53C-0C12-4448-B4AA-84590C20190B}" destId="{AF855EAC-399E-4ABC-9AA3-E94BE39F0826}" srcOrd="0" destOrd="0" presId="urn:microsoft.com/office/officeart/2005/8/layout/hierarchy2"/>
    <dgm:cxn modelId="{F7CE96A9-8F25-499E-8768-8F67C7CE37D6}" srcId="{26869DE0-4993-44E7-9D22-56032583FD6F}" destId="{1825F196-B78B-4006-9F57-5A3FD841401A}" srcOrd="0" destOrd="0" parTransId="{3AF676AD-15F3-45F2-BED2-3A6F685BD7A4}" sibTransId="{658ABEB5-16E7-4F0F-A849-14DA74492DF6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ED5EACAF-3434-4526-952D-7566BD852760}" type="presOf" srcId="{EDC60B2B-C481-42B1-AC41-05B15EEAB800}" destId="{F3273473-4ED3-4000-9B24-ED9F19DFE6AE}" srcOrd="1" destOrd="0" presId="urn:microsoft.com/office/officeart/2005/8/layout/hierarchy2"/>
    <dgm:cxn modelId="{3B62F6B0-2B63-4B17-8B9F-9321BBCFDC1C}" type="presOf" srcId="{BE9467E8-03E3-4F9E-B26B-78EAAE4F3016}" destId="{E141F8B9-088F-4915-9836-C61B826C42B7}" srcOrd="0" destOrd="0" presId="urn:microsoft.com/office/officeart/2005/8/layout/hierarchy2"/>
    <dgm:cxn modelId="{86053AB4-F282-44E4-A1C6-F2C1D1CED856}" type="presOf" srcId="{640856E3-D3D7-4C40-954F-CA50D983AA19}" destId="{49A3C2A6-B817-4F56-94AA-4E158689E3AD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1E648AC4-66C2-4A3E-BDF2-85C540C38CAC}" srcId="{184F23D8-5D0E-41E2-B13D-FDD5F321ABE2}" destId="{F8A83A77-F37C-4B25-869F-544FEA945FF3}" srcOrd="0" destOrd="0" parTransId="{DD498189-14FE-412F-8A50-C90DFDABFE43}" sibTransId="{D54FBB2C-F0E7-422F-9D72-227A96A2CAF9}"/>
    <dgm:cxn modelId="{108774C5-9745-4591-8163-0A4B54DE5F73}" type="presOf" srcId="{760E8AA8-F9A7-464C-B798-58B0E18EBAC2}" destId="{56BDB758-039D-4CDC-88C8-A2D01C0F37EA}" srcOrd="1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C28CB1C7-5CF4-4E17-A0FE-03507037579D}" type="presOf" srcId="{DDD8076B-426C-49B9-BC16-4F540EFDDD2B}" destId="{D99BB133-3444-41DE-8640-AB8B71587ED5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49A4DCC7-ECD7-432C-8655-B43AA0A5876C}" srcId="{1FECF7E7-390A-4014-97CD-B0B6CD7B845B}" destId="{26869DE0-4993-44E7-9D22-56032583FD6F}" srcOrd="0" destOrd="0" parTransId="{6D7572A8-F39B-4483-8518-338F3ECE7AC3}" sibTransId="{9B06A0D4-C5A9-4BE3-B3EB-1F48C71EF9DD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CD63B4D2-0C61-4B10-ACD9-2FAFA7D24CD0}" type="presOf" srcId="{BEABFC80-80E7-4435-A0BA-8DB9EBB33AC4}" destId="{6EC44A97-8C80-4A87-BEC6-4E986D4F5A49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3FC75ED6-9EE3-427C-B645-CA21323A7A50}" srcId="{1825F196-B78B-4006-9F57-5A3FD841401A}" destId="{D7EBE3BC-8889-425B-A3DD-342DEFECED29}" srcOrd="0" destOrd="0" parTransId="{BE9467E8-03E3-4F9E-B26B-78EAAE4F3016}" sibTransId="{50AEA959-69EE-4061-8CC8-82A4507B111E}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57890DDB-6ABD-4D8B-84AD-06F1F683A21D}" type="presOf" srcId="{D5821400-8830-4AAC-B8F1-7385A8B0EA17}" destId="{15044945-9CB2-4F0C-93E6-A4A2D864587E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F1A362DE-E98F-476D-9E3F-C9433E12F9C5}" type="presOf" srcId="{679B3662-FDBC-41E7-A89E-7B28256CCCD3}" destId="{9BDD72E5-EF08-4F77-9516-F9AE1FDFA467}" srcOrd="1" destOrd="0" presId="urn:microsoft.com/office/officeart/2005/8/layout/hierarchy2"/>
    <dgm:cxn modelId="{3C214EE0-FB29-48BA-8009-7C5082A7B9FA}" type="presOf" srcId="{6D7572A8-F39B-4483-8518-338F3ECE7AC3}" destId="{121E8C89-C8B1-4EC0-A5F6-A12D9F8CE11A}" srcOrd="0" destOrd="0" presId="urn:microsoft.com/office/officeart/2005/8/layout/hierarchy2"/>
    <dgm:cxn modelId="{832F8FE2-487F-42ED-865B-64D57DEC263D}" srcId="{BE8F4570-D075-4E80-8E7A-FDA94C62704B}" destId="{5C7AA53C-0C12-4448-B4AA-84590C20190B}" srcOrd="0" destOrd="0" parTransId="{760E8AA8-F9A7-464C-B798-58B0E18EBAC2}" sibTransId="{04B2B966-5573-420A-8B27-24AD2EA85944}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126FB0E6-4368-43CB-AECA-8BC09D6AD412}" type="presOf" srcId="{CC36FA44-F1A5-4DEB-9EAC-66C47B436A88}" destId="{0B591C63-88E8-4D50-B354-145D4512BE43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571211EA-F8D7-4E9F-ABF4-00DC9A857664}" srcId="{D4FCFB89-290D-4A43-B957-C7CDC4010B6F}" destId="{F1EF110E-75D0-425A-B477-FF9B3467FF38}" srcOrd="0" destOrd="0" parTransId="{7DECA9D3-249A-40F0-A1D3-C8D276F6A68B}" sibTransId="{ED79462A-7EAC-4135-82DC-3DEA0974DA64}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CE37CCEA-EC84-4E74-9DC2-F3A5421D4119}" type="presOf" srcId="{D7EBE3BC-8889-425B-A3DD-342DEFECED29}" destId="{5CB9443D-2F21-499F-BC12-83916015CBFE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14F7E6F0-40B1-48C0-B09A-5AD180044DA6}" type="presOf" srcId="{C3560D9A-5A2B-4A37-AFFE-D119A02F9FE5}" destId="{37D3FD5A-861F-4DF5-86E5-CA2F85458B71}" srcOrd="1" destOrd="0" presId="urn:microsoft.com/office/officeart/2005/8/layout/hierarchy2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B27EDDF4-24E7-4F06-AF76-9FDBE6BAAC3B}" type="presOf" srcId="{DD498189-14FE-412F-8A50-C90DFDABFE43}" destId="{AE96A882-DF13-4857-90E2-7435CC5379ED}" srcOrd="0" destOrd="0" presId="urn:microsoft.com/office/officeart/2005/8/layout/hierarchy2"/>
    <dgm:cxn modelId="{2D2769F5-ED28-49F4-AE68-D92C90A05DD1}" type="presOf" srcId="{CCA93883-2624-418D-B504-3A385E99020E}" destId="{F048A148-7001-4500-9DDF-C2D7AD1D55F8}" srcOrd="0" destOrd="0" presId="urn:microsoft.com/office/officeart/2005/8/layout/hierarchy2"/>
    <dgm:cxn modelId="{509ABFF7-E0D9-4FDF-ACA0-A8DAE02AF89C}" type="presOf" srcId="{DD498189-14FE-412F-8A50-C90DFDABFE43}" destId="{1DD43DBE-8E5A-4B2F-87DF-DE71B6058F59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DB91F9FC-92AC-43E5-A0A2-0C707303EB69}" type="presOf" srcId="{BFB813A5-535B-499F-B509-A6333B929595}" destId="{4B5C0914-7339-47CF-8C89-40F57AFC20E9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286EBAFE-C243-4601-A6D3-F2ACC0AB83F1}" type="presOf" srcId="{C70CA1AE-4A4F-4169-B946-9871CE3AF883}" destId="{69B9C8B2-D244-49DA-87E6-7512E24533B3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95254777-9925-4F4E-9FEE-9205042DAA73}" type="presParOf" srcId="{977C92BF-A0B1-4CE0-8DB5-6C6A825F4771}" destId="{49A3C2A6-B817-4F56-94AA-4E158689E3AD}" srcOrd="0" destOrd="0" presId="urn:microsoft.com/office/officeart/2005/8/layout/hierarchy2"/>
    <dgm:cxn modelId="{D76C2A08-4B7A-4ED3-A0DA-C614BED8CC8E}" type="presParOf" srcId="{49A3C2A6-B817-4F56-94AA-4E158689E3AD}" destId="{181B5E1A-EE2A-4888-BCAF-3DF3FBF2E289}" srcOrd="0" destOrd="0" presId="urn:microsoft.com/office/officeart/2005/8/layout/hierarchy2"/>
    <dgm:cxn modelId="{6DDA7A76-7D62-4A70-99F1-A1383313EBAD}" type="presParOf" srcId="{977C92BF-A0B1-4CE0-8DB5-6C6A825F4771}" destId="{96E2795C-8743-495B-B2BB-9962C9A63027}" srcOrd="1" destOrd="0" presId="urn:microsoft.com/office/officeart/2005/8/layout/hierarchy2"/>
    <dgm:cxn modelId="{379A1466-D28C-4BC8-9F52-F3B44ECFE987}" type="presParOf" srcId="{96E2795C-8743-495B-B2BB-9962C9A63027}" destId="{28D8A5F9-F8E6-4816-BF11-10DBF157B233}" srcOrd="0" destOrd="0" presId="urn:microsoft.com/office/officeart/2005/8/layout/hierarchy2"/>
    <dgm:cxn modelId="{A59487D0-46F1-4BD4-BDFA-9C22818C754F}" type="presParOf" srcId="{96E2795C-8743-495B-B2BB-9962C9A63027}" destId="{7AB83EAF-6515-4500-BBE9-26A50ABE2044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B32AB9B6-1155-4C08-8F03-43C12CA3EA71}" type="presParOf" srcId="{24E9E093-7899-49B7-B20D-EE7FC6ED5AB8}" destId="{0B591C63-88E8-4D50-B354-145D4512BE43}" srcOrd="0" destOrd="0" presId="urn:microsoft.com/office/officeart/2005/8/layout/hierarchy2"/>
    <dgm:cxn modelId="{D796227B-D405-4D38-AECB-81168070E4AC}" type="presParOf" srcId="{0B591C63-88E8-4D50-B354-145D4512BE43}" destId="{17E9AFC8-0AFE-42D6-9935-A016D946EB7A}" srcOrd="0" destOrd="0" presId="urn:microsoft.com/office/officeart/2005/8/layout/hierarchy2"/>
    <dgm:cxn modelId="{681CE0D1-5144-43D7-B644-3BDB18088645}" type="presParOf" srcId="{24E9E093-7899-49B7-B20D-EE7FC6ED5AB8}" destId="{21CF7313-9252-4F53-8E30-0757031824D0}" srcOrd="1" destOrd="0" presId="urn:microsoft.com/office/officeart/2005/8/layout/hierarchy2"/>
    <dgm:cxn modelId="{53DF5F34-31BB-437F-930B-EF91D4CA7924}" type="presParOf" srcId="{21CF7313-9252-4F53-8E30-0757031824D0}" destId="{F809AA6D-0CD2-4A9E-BE01-5FD2741077FC}" srcOrd="0" destOrd="0" presId="urn:microsoft.com/office/officeart/2005/8/layout/hierarchy2"/>
    <dgm:cxn modelId="{068434B8-CFF6-4446-9043-38E199C5D9A8}" type="presParOf" srcId="{21CF7313-9252-4F53-8E30-0757031824D0}" destId="{E299F6BE-5766-4367-8606-457938F3C30E}" srcOrd="1" destOrd="0" presId="urn:microsoft.com/office/officeart/2005/8/layout/hierarchy2"/>
    <dgm:cxn modelId="{AB8A0E83-5E04-4581-84D1-811B116B4E8B}" type="presParOf" srcId="{E299F6BE-5766-4367-8606-457938F3C30E}" destId="{FDB035AF-EF02-46FC-ACF6-FDA22F996CF1}" srcOrd="0" destOrd="0" presId="urn:microsoft.com/office/officeart/2005/8/layout/hierarchy2"/>
    <dgm:cxn modelId="{1A8807EB-7E24-4F59-8D51-582587BCB465}" type="presParOf" srcId="{FDB035AF-EF02-46FC-ACF6-FDA22F996CF1}" destId="{56BDB758-039D-4CDC-88C8-A2D01C0F37EA}" srcOrd="0" destOrd="0" presId="urn:microsoft.com/office/officeart/2005/8/layout/hierarchy2"/>
    <dgm:cxn modelId="{B0070E12-E2CD-4991-8AB0-31DDC6BD5C57}" type="presParOf" srcId="{E299F6BE-5766-4367-8606-457938F3C30E}" destId="{8BCFA9E2-E76E-4166-B713-ABC4DC3B581E}" srcOrd="1" destOrd="0" presId="urn:microsoft.com/office/officeart/2005/8/layout/hierarchy2"/>
    <dgm:cxn modelId="{62B4E232-EDCE-4D44-A488-E01764F39C39}" type="presParOf" srcId="{8BCFA9E2-E76E-4166-B713-ABC4DC3B581E}" destId="{AF855EAC-399E-4ABC-9AA3-E94BE39F0826}" srcOrd="0" destOrd="0" presId="urn:microsoft.com/office/officeart/2005/8/layout/hierarchy2"/>
    <dgm:cxn modelId="{E796F455-F0EA-4C78-BB9C-30CCE39FE3B7}" type="presParOf" srcId="{8BCFA9E2-E76E-4166-B713-ABC4DC3B581E}" destId="{BBB9D3FB-F1E8-4513-A918-FBD4442159DA}" srcOrd="1" destOrd="0" presId="urn:microsoft.com/office/officeart/2005/8/layout/hierarchy2"/>
    <dgm:cxn modelId="{32037E59-C13A-46CA-9B5E-A053A44D12FE}" type="presParOf" srcId="{BBB9D3FB-F1E8-4513-A918-FBD4442159DA}" destId="{996918DF-FC70-4157-A568-56FFE69AEB33}" srcOrd="0" destOrd="0" presId="urn:microsoft.com/office/officeart/2005/8/layout/hierarchy2"/>
    <dgm:cxn modelId="{A57DE752-F543-4132-A66B-098CD523849A}" type="presParOf" srcId="{996918DF-FC70-4157-A568-56FFE69AEB33}" destId="{9BDD72E5-EF08-4F77-9516-F9AE1FDFA467}" srcOrd="0" destOrd="0" presId="urn:microsoft.com/office/officeart/2005/8/layout/hierarchy2"/>
    <dgm:cxn modelId="{A04910F0-FC00-461C-9836-D4095E9A890D}" type="presParOf" srcId="{BBB9D3FB-F1E8-4513-A918-FBD4442159DA}" destId="{0438441B-5D81-419D-BE9E-C9A9F0D1FE16}" srcOrd="1" destOrd="0" presId="urn:microsoft.com/office/officeart/2005/8/layout/hierarchy2"/>
    <dgm:cxn modelId="{EEFD7B9C-DDDD-4D07-AA28-E386D5940AB6}" type="presParOf" srcId="{0438441B-5D81-419D-BE9E-C9A9F0D1FE16}" destId="{07552DB2-1FFD-496E-85CD-F1AE7616364F}" srcOrd="0" destOrd="0" presId="urn:microsoft.com/office/officeart/2005/8/layout/hierarchy2"/>
    <dgm:cxn modelId="{9B7B1793-99D3-4032-B33B-B327B3316859}" type="presParOf" srcId="{0438441B-5D81-419D-BE9E-C9A9F0D1FE16}" destId="{68FC5B58-EED0-46E3-ABF9-7B13F47FCD9E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E9CBB9C2-DF24-4DCD-A026-7F5FB820AE8D}" type="presParOf" srcId="{2105B7CE-B91D-4034-A761-A05C1FAC2409}" destId="{3CC7D2F2-8F2F-4096-8B2C-08A1AEF50DCD}" srcOrd="0" destOrd="0" presId="urn:microsoft.com/office/officeart/2005/8/layout/hierarchy2"/>
    <dgm:cxn modelId="{8210B809-1C24-4BC6-A065-A0EAB9BA57CE}" type="presParOf" srcId="{3CC7D2F2-8F2F-4096-8B2C-08A1AEF50DCD}" destId="{61C38878-4AD7-4D81-AE74-7CCA160FB550}" srcOrd="0" destOrd="0" presId="urn:microsoft.com/office/officeart/2005/8/layout/hierarchy2"/>
    <dgm:cxn modelId="{428655C0-CB7F-49BD-934B-735023371693}" type="presParOf" srcId="{2105B7CE-B91D-4034-A761-A05C1FAC2409}" destId="{3C2D3A75-F5E0-4963-8699-C336A6D6E97C}" srcOrd="1" destOrd="0" presId="urn:microsoft.com/office/officeart/2005/8/layout/hierarchy2"/>
    <dgm:cxn modelId="{D9931C86-E2AC-40DF-A981-BD93D28D63AB}" type="presParOf" srcId="{3C2D3A75-F5E0-4963-8699-C336A6D6E97C}" destId="{69B9C8B2-D244-49DA-87E6-7512E24533B3}" srcOrd="0" destOrd="0" presId="urn:microsoft.com/office/officeart/2005/8/layout/hierarchy2"/>
    <dgm:cxn modelId="{A1D9D438-EACB-4DC2-8F4A-730CE4A6E303}" type="presParOf" srcId="{3C2D3A75-F5E0-4963-8699-C336A6D6E97C}" destId="{DCDB0F9C-F8F2-4976-A27F-8DD12C0EF20F}" srcOrd="1" destOrd="0" presId="urn:microsoft.com/office/officeart/2005/8/layout/hierarchy2"/>
    <dgm:cxn modelId="{8997758A-071C-4C31-92F4-B6370ED0103F}" type="presParOf" srcId="{DCDB0F9C-F8F2-4976-A27F-8DD12C0EF20F}" destId="{15044945-9CB2-4F0C-93E6-A4A2D864587E}" srcOrd="0" destOrd="0" presId="urn:microsoft.com/office/officeart/2005/8/layout/hierarchy2"/>
    <dgm:cxn modelId="{90A5113D-DED0-4241-85D8-86440C698D57}" type="presParOf" srcId="{15044945-9CB2-4F0C-93E6-A4A2D864587E}" destId="{E67F117A-2EF7-4156-8D44-E4F7D4112419}" srcOrd="0" destOrd="0" presId="urn:microsoft.com/office/officeart/2005/8/layout/hierarchy2"/>
    <dgm:cxn modelId="{FD5353E3-B2F1-4C1E-98C7-6626EE50DB7F}" type="presParOf" srcId="{DCDB0F9C-F8F2-4976-A27F-8DD12C0EF20F}" destId="{C5B68437-ED83-4ECD-9A4C-20A211497D3F}" srcOrd="1" destOrd="0" presId="urn:microsoft.com/office/officeart/2005/8/layout/hierarchy2"/>
    <dgm:cxn modelId="{9A9D40F8-137A-48EF-A721-6E95C309D5B1}" type="presParOf" srcId="{C5B68437-ED83-4ECD-9A4C-20A211497D3F}" destId="{8C559F55-6A4D-4687-85DD-662AA2B9ECA4}" srcOrd="0" destOrd="0" presId="urn:microsoft.com/office/officeart/2005/8/layout/hierarchy2"/>
    <dgm:cxn modelId="{0FF558B9-4BAA-45DC-BC21-D5A58AAB0E6C}" type="presParOf" srcId="{C5B68437-ED83-4ECD-9A4C-20A211497D3F}" destId="{02BD7940-09F0-4197-8036-2F4BC46458F4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61287487-B00B-4195-AAE0-989D450CC9FD}" type="presParOf" srcId="{DBF3112B-3715-478F-8E2A-1530B13A6E48}" destId="{AE96A882-DF13-4857-90E2-7435CC5379ED}" srcOrd="0" destOrd="0" presId="urn:microsoft.com/office/officeart/2005/8/layout/hierarchy2"/>
    <dgm:cxn modelId="{6A51C883-F42D-4289-AF2B-A9C84A8046A3}" type="presParOf" srcId="{AE96A882-DF13-4857-90E2-7435CC5379ED}" destId="{1DD43DBE-8E5A-4B2F-87DF-DE71B6058F59}" srcOrd="0" destOrd="0" presId="urn:microsoft.com/office/officeart/2005/8/layout/hierarchy2"/>
    <dgm:cxn modelId="{E5604E7F-D457-49DB-A9FD-A9A7DEEB1476}" type="presParOf" srcId="{DBF3112B-3715-478F-8E2A-1530B13A6E48}" destId="{625EF906-99D8-4B66-8972-92C195F43F99}" srcOrd="1" destOrd="0" presId="urn:microsoft.com/office/officeart/2005/8/layout/hierarchy2"/>
    <dgm:cxn modelId="{A9B4F99E-EEC3-4428-9CB4-A69A7B190AEF}" type="presParOf" srcId="{625EF906-99D8-4B66-8972-92C195F43F99}" destId="{75C3ECB2-D843-400D-942E-D1EE7EDAAE1F}" srcOrd="0" destOrd="0" presId="urn:microsoft.com/office/officeart/2005/8/layout/hierarchy2"/>
    <dgm:cxn modelId="{D546D0B0-8122-4BC1-A057-3E3A161E8631}" type="presParOf" srcId="{625EF906-99D8-4B66-8972-92C195F43F99}" destId="{0BD17373-1B47-46E8-86CC-A955F16CD4C0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C6FF9D9C-F885-4EB0-99B0-0FEEB74E214F}" type="presParOf" srcId="{7EB9537A-5576-4854-BFE9-12DDC4F32C48}" destId="{85803838-EBF8-4CDA-9D12-B8DFEBEB76E5}" srcOrd="0" destOrd="0" presId="urn:microsoft.com/office/officeart/2005/8/layout/hierarchy2"/>
    <dgm:cxn modelId="{AA4670EE-927F-4B0A-977E-191A071C5403}" type="presParOf" srcId="{85803838-EBF8-4CDA-9D12-B8DFEBEB76E5}" destId="{AE837EB3-1C39-4394-85F0-EF099836EF23}" srcOrd="0" destOrd="0" presId="urn:microsoft.com/office/officeart/2005/8/layout/hierarchy2"/>
    <dgm:cxn modelId="{05FDEBE7-6765-4979-9790-10FF8CBD4E08}" type="presParOf" srcId="{7EB9537A-5576-4854-BFE9-12DDC4F32C48}" destId="{50A4FD3A-AD35-457C-B645-8CB288C2274D}" srcOrd="1" destOrd="0" presId="urn:microsoft.com/office/officeart/2005/8/layout/hierarchy2"/>
    <dgm:cxn modelId="{7B0CC890-BDF9-4FCE-82DE-7C0C2FFC68A2}" type="presParOf" srcId="{50A4FD3A-AD35-457C-B645-8CB288C2274D}" destId="{1B2E47E2-3018-4CCF-AEF5-0CF748DE9FFE}" srcOrd="0" destOrd="0" presId="urn:microsoft.com/office/officeart/2005/8/layout/hierarchy2"/>
    <dgm:cxn modelId="{CE19A315-B517-4E5E-9194-2F7FBECE1CC4}" type="presParOf" srcId="{50A4FD3A-AD35-457C-B645-8CB288C2274D}" destId="{545CE631-0A00-46E6-89C4-4DD4A864DB6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9B1EEBF2-20EC-4B76-B42D-D18AE006CAEA}" type="presParOf" srcId="{E02D9794-9E87-49BF-A0FB-361A0EF48A9F}" destId="{121E8C89-C8B1-4EC0-A5F6-A12D9F8CE11A}" srcOrd="0" destOrd="0" presId="urn:microsoft.com/office/officeart/2005/8/layout/hierarchy2"/>
    <dgm:cxn modelId="{3F1EF7E2-36B0-4F39-9297-342651B38B91}" type="presParOf" srcId="{121E8C89-C8B1-4EC0-A5F6-A12D9F8CE11A}" destId="{52A40954-1EF5-4301-BB0D-4A14AB1CC04D}" srcOrd="0" destOrd="0" presId="urn:microsoft.com/office/officeart/2005/8/layout/hierarchy2"/>
    <dgm:cxn modelId="{5ABAF609-B7FC-4F66-8160-EEBAB63E5AD4}" type="presParOf" srcId="{E02D9794-9E87-49BF-A0FB-361A0EF48A9F}" destId="{99CABB6E-FFAD-40AD-9533-BA0DD9762FCA}" srcOrd="1" destOrd="0" presId="urn:microsoft.com/office/officeart/2005/8/layout/hierarchy2"/>
    <dgm:cxn modelId="{F9131A56-625A-49E5-93AC-C2D21405BFD9}" type="presParOf" srcId="{99CABB6E-FFAD-40AD-9533-BA0DD9762FCA}" destId="{A8A89C30-B007-4C88-AFB7-6A8BFD16B2E2}" srcOrd="0" destOrd="0" presId="urn:microsoft.com/office/officeart/2005/8/layout/hierarchy2"/>
    <dgm:cxn modelId="{21E260E4-5236-43ED-B8F5-A1F960C6B91C}" type="presParOf" srcId="{99CABB6E-FFAD-40AD-9533-BA0DD9762FCA}" destId="{0E528A58-A1EE-4AE0-A998-3CB89EB7162A}" srcOrd="1" destOrd="0" presId="urn:microsoft.com/office/officeart/2005/8/layout/hierarchy2"/>
    <dgm:cxn modelId="{E3034A87-602B-425B-A468-970CF4186B38}" type="presParOf" srcId="{0E528A58-A1EE-4AE0-A998-3CB89EB7162A}" destId="{6947EAEF-FA10-46B2-BDDB-2A4DB80AF9E5}" srcOrd="0" destOrd="0" presId="urn:microsoft.com/office/officeart/2005/8/layout/hierarchy2"/>
    <dgm:cxn modelId="{0ECE6B25-54B7-44BD-A46F-21A886B8E4AA}" type="presParOf" srcId="{6947EAEF-FA10-46B2-BDDB-2A4DB80AF9E5}" destId="{51019FD1-E3B3-4EFE-9A1A-D5FD90FD7DEB}" srcOrd="0" destOrd="0" presId="urn:microsoft.com/office/officeart/2005/8/layout/hierarchy2"/>
    <dgm:cxn modelId="{39D87C6E-EB1F-49D2-84BF-2B49A2B091D1}" type="presParOf" srcId="{0E528A58-A1EE-4AE0-A998-3CB89EB7162A}" destId="{71FA15BD-90BF-4345-8438-6B484C1F8D7C}" srcOrd="1" destOrd="0" presId="urn:microsoft.com/office/officeart/2005/8/layout/hierarchy2"/>
    <dgm:cxn modelId="{4B8BC769-A617-4184-A8B8-6144284EC61A}" type="presParOf" srcId="{71FA15BD-90BF-4345-8438-6B484C1F8D7C}" destId="{84B8FAB6-4591-4EDA-9884-4AFC9C368A02}" srcOrd="0" destOrd="0" presId="urn:microsoft.com/office/officeart/2005/8/layout/hierarchy2"/>
    <dgm:cxn modelId="{93380140-F214-4BFB-9B6B-0659085CFF6F}" type="presParOf" srcId="{71FA15BD-90BF-4345-8438-6B484C1F8D7C}" destId="{AD8C2F8D-B6B6-4A53-AF01-932640EDB4BD}" srcOrd="1" destOrd="0" presId="urn:microsoft.com/office/officeart/2005/8/layout/hierarchy2"/>
    <dgm:cxn modelId="{9BAE1C94-0A70-4640-B2E2-079B11B39B8D}" type="presParOf" srcId="{AD8C2F8D-B6B6-4A53-AF01-932640EDB4BD}" destId="{E141F8B9-088F-4915-9836-C61B826C42B7}" srcOrd="0" destOrd="0" presId="urn:microsoft.com/office/officeart/2005/8/layout/hierarchy2"/>
    <dgm:cxn modelId="{834DF37A-A242-4227-9309-C1DCEF411E9A}" type="presParOf" srcId="{E141F8B9-088F-4915-9836-C61B826C42B7}" destId="{7BEA992C-BE52-4B09-8B66-37A36E74D9F5}" srcOrd="0" destOrd="0" presId="urn:microsoft.com/office/officeart/2005/8/layout/hierarchy2"/>
    <dgm:cxn modelId="{7F5CE7E8-ED18-4E63-821E-54B4951BA3E1}" type="presParOf" srcId="{AD8C2F8D-B6B6-4A53-AF01-932640EDB4BD}" destId="{E0D55220-5F3F-4150-A059-33F4488D1411}" srcOrd="1" destOrd="0" presId="urn:microsoft.com/office/officeart/2005/8/layout/hierarchy2"/>
    <dgm:cxn modelId="{A1820460-6737-4E5B-92FF-A61D6EB08E72}" type="presParOf" srcId="{E0D55220-5F3F-4150-A059-33F4488D1411}" destId="{5CB9443D-2F21-499F-BC12-83916015CBFE}" srcOrd="0" destOrd="0" presId="urn:microsoft.com/office/officeart/2005/8/layout/hierarchy2"/>
    <dgm:cxn modelId="{CE2B4F51-C9AD-4EB8-9D33-DD82E41FED9C}" type="presParOf" srcId="{E0D55220-5F3F-4150-A059-33F4488D1411}" destId="{155098D9-9B3E-490C-A57B-4930C838FB78}" srcOrd="1" destOrd="0" presId="urn:microsoft.com/office/officeart/2005/8/layout/hierarchy2"/>
    <dgm:cxn modelId="{80F27FDC-BB88-49C6-A974-FE2E77E34159}" type="presParOf" srcId="{155098D9-9B3E-490C-A57B-4930C838FB78}" destId="{1992A773-71AC-48DE-9E61-334660E08185}" srcOrd="0" destOrd="0" presId="urn:microsoft.com/office/officeart/2005/8/layout/hierarchy2"/>
    <dgm:cxn modelId="{B393ED34-4471-4DD6-AD94-B1BDA9DC000E}" type="presParOf" srcId="{1992A773-71AC-48DE-9E61-334660E08185}" destId="{F3273473-4ED3-4000-9B24-ED9F19DFE6AE}" srcOrd="0" destOrd="0" presId="urn:microsoft.com/office/officeart/2005/8/layout/hierarchy2"/>
    <dgm:cxn modelId="{D8681031-0FA9-4728-B564-C3383E66D0E8}" type="presParOf" srcId="{155098D9-9B3E-490C-A57B-4930C838FB78}" destId="{F143085F-3EB9-48D0-9D7D-1DC2631FDECD}" srcOrd="1" destOrd="0" presId="urn:microsoft.com/office/officeart/2005/8/layout/hierarchy2"/>
    <dgm:cxn modelId="{BEE07BA3-89E7-4F68-AD64-39E0830801CB}" type="presParOf" srcId="{F143085F-3EB9-48D0-9D7D-1DC2631FDECD}" destId="{134CBBD7-B608-43A7-B87A-AFBB4CFA5CB4}" srcOrd="0" destOrd="0" presId="urn:microsoft.com/office/officeart/2005/8/layout/hierarchy2"/>
    <dgm:cxn modelId="{EC5F42FE-89E4-4FB1-9517-C3ABAB19FF46}" type="presParOf" srcId="{F143085F-3EB9-48D0-9D7D-1DC2631FDECD}" destId="{89458B3B-A121-4F46-8D59-1D1CE61BE032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0269163-E4C8-4BF9-8610-C55BEB8E9427}" type="presParOf" srcId="{2215C8AB-70DD-4C77-AE45-8AC3C13DE235}" destId="{1844A11C-B933-44F4-9FB7-DE42E220EA55}" srcOrd="0" destOrd="0" presId="urn:microsoft.com/office/officeart/2005/8/layout/hierarchy2"/>
    <dgm:cxn modelId="{C93EE2D5-73F8-43AD-8DA5-4430B263AAB5}" type="presParOf" srcId="{1844A11C-B933-44F4-9FB7-DE42E220EA55}" destId="{6EC44A97-8C80-4A87-BEC6-4E986D4F5A49}" srcOrd="0" destOrd="0" presId="urn:microsoft.com/office/officeart/2005/8/layout/hierarchy2"/>
    <dgm:cxn modelId="{83AB7465-D422-4F66-90BA-AE20E07638EE}" type="presParOf" srcId="{2215C8AB-70DD-4C77-AE45-8AC3C13DE235}" destId="{66095F7B-11A1-4FCB-9B40-9677312CF002}" srcOrd="1" destOrd="0" presId="urn:microsoft.com/office/officeart/2005/8/layout/hierarchy2"/>
    <dgm:cxn modelId="{13C572E3-2A0F-4E86-AC2A-44601180821B}" type="presParOf" srcId="{66095F7B-11A1-4FCB-9B40-9677312CF002}" destId="{4B5C0914-7339-47CF-8C89-40F57AFC20E9}" srcOrd="0" destOrd="0" presId="urn:microsoft.com/office/officeart/2005/8/layout/hierarchy2"/>
    <dgm:cxn modelId="{110D3AA6-0CA9-4923-B05A-B4C81EBA2AC6}" type="presParOf" srcId="{66095F7B-11A1-4FCB-9B40-9677312CF002}" destId="{8A23A808-E499-48AD-92E0-548BFE98358A}" srcOrd="1" destOrd="0" presId="urn:microsoft.com/office/officeart/2005/8/layout/hierarchy2"/>
    <dgm:cxn modelId="{1A96677E-B028-4EBF-B040-DD08FEB1C7E0}" type="presParOf" srcId="{8A23A808-E499-48AD-92E0-548BFE98358A}" destId="{B3E7FF59-FE3A-4AEB-87F0-848C59E0FDFC}" srcOrd="0" destOrd="0" presId="urn:microsoft.com/office/officeart/2005/8/layout/hierarchy2"/>
    <dgm:cxn modelId="{4500D205-86CF-4CAE-B236-53665D2E03C5}" type="presParOf" srcId="{B3E7FF59-FE3A-4AEB-87F0-848C59E0FDFC}" destId="{8A7A14F0-658D-4F65-9048-E000FEBBFD5E}" srcOrd="0" destOrd="0" presId="urn:microsoft.com/office/officeart/2005/8/layout/hierarchy2"/>
    <dgm:cxn modelId="{2839578E-C156-4945-BC55-39CA099FA69F}" type="presParOf" srcId="{8A23A808-E499-48AD-92E0-548BFE98358A}" destId="{00D49B68-1B94-4D98-B5CB-5B4A7E94B6C2}" srcOrd="1" destOrd="0" presId="urn:microsoft.com/office/officeart/2005/8/layout/hierarchy2"/>
    <dgm:cxn modelId="{FC84F973-A669-480A-953B-5D589B24A35E}" type="presParOf" srcId="{00D49B68-1B94-4D98-B5CB-5B4A7E94B6C2}" destId="{D99BB133-3444-41DE-8640-AB8B71587ED5}" srcOrd="0" destOrd="0" presId="urn:microsoft.com/office/officeart/2005/8/layout/hierarchy2"/>
    <dgm:cxn modelId="{A49DA4E3-0F33-4DB2-9F0F-321617A11C18}" type="presParOf" srcId="{00D49B68-1B94-4D98-B5CB-5B4A7E94B6C2}" destId="{DCB38AF7-8BF1-4698-A2CA-AD4FB2793A88}" srcOrd="1" destOrd="0" presId="urn:microsoft.com/office/officeart/2005/8/layout/hierarchy2"/>
    <dgm:cxn modelId="{8D0F4373-78D2-4313-88EA-A70795548876}" type="presParOf" srcId="{DCB38AF7-8BF1-4698-A2CA-AD4FB2793A88}" destId="{7021A581-D176-4DF3-883C-77EFB747223A}" srcOrd="0" destOrd="0" presId="urn:microsoft.com/office/officeart/2005/8/layout/hierarchy2"/>
    <dgm:cxn modelId="{17056DC1-E56A-4E6C-8D65-F9E578D553FC}" type="presParOf" srcId="{7021A581-D176-4DF3-883C-77EFB747223A}" destId="{BE0C6693-FB2F-4A53-9A79-93F3452DA8FC}" srcOrd="0" destOrd="0" presId="urn:microsoft.com/office/officeart/2005/8/layout/hierarchy2"/>
    <dgm:cxn modelId="{CD546607-3E7F-43FD-A6F6-2EEE7552B7CC}" type="presParOf" srcId="{DCB38AF7-8BF1-4698-A2CA-AD4FB2793A88}" destId="{14A71C7E-D418-4825-9E66-192AB505B4FD}" srcOrd="1" destOrd="0" presId="urn:microsoft.com/office/officeart/2005/8/layout/hierarchy2"/>
    <dgm:cxn modelId="{B55060FA-74D9-4114-A8F9-C97E38B0135C}" type="presParOf" srcId="{14A71C7E-D418-4825-9E66-192AB505B4FD}" destId="{6AEC2C79-6330-4A1E-B4B5-8133F07520A2}" srcOrd="0" destOrd="0" presId="urn:microsoft.com/office/officeart/2005/8/layout/hierarchy2"/>
    <dgm:cxn modelId="{FBEB7E0D-F8D3-4286-AB2B-FAEB0354AACF}" type="presParOf" srcId="{14A71C7E-D418-4825-9E66-192AB505B4FD}" destId="{AA7A18D4-2053-42F7-A40B-3015A33DE9F8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  <dgm:cxn modelId="{0DA72209-B6A3-4264-8781-C0E85F100B1C}" type="presParOf" srcId="{5E2D3378-96D4-41DC-A3C6-85B63D524833}" destId="{30868059-5D14-4C4D-967B-68FAF518815D}" srcOrd="0" destOrd="0" presId="urn:microsoft.com/office/officeart/2005/8/layout/hierarchy2"/>
    <dgm:cxn modelId="{57673C9D-F029-433B-800E-97C0D21E99C1}" type="presParOf" srcId="{30868059-5D14-4C4D-967B-68FAF518815D}" destId="{37D3FD5A-861F-4DF5-86E5-CA2F85458B71}" srcOrd="0" destOrd="0" presId="urn:microsoft.com/office/officeart/2005/8/layout/hierarchy2"/>
    <dgm:cxn modelId="{409766E8-B51E-4FF4-8FF9-76B8B382864C}" type="presParOf" srcId="{5E2D3378-96D4-41DC-A3C6-85B63D524833}" destId="{B3FD596B-F7C1-4773-9F08-751FB491743B}" srcOrd="1" destOrd="0" presId="urn:microsoft.com/office/officeart/2005/8/layout/hierarchy2"/>
    <dgm:cxn modelId="{C5528DFE-09AE-4379-B92D-6FECA3449371}" type="presParOf" srcId="{B3FD596B-F7C1-4773-9F08-751FB491743B}" destId="{F048A148-7001-4500-9DDF-C2D7AD1D55F8}" srcOrd="0" destOrd="0" presId="urn:microsoft.com/office/officeart/2005/8/layout/hierarchy2"/>
    <dgm:cxn modelId="{4840AB60-6E94-4983-821F-8D7B33D3E6B5}" type="presParOf" srcId="{B3FD596B-F7C1-4773-9F08-751FB491743B}" destId="{D26BA648-16B2-4EFE-AD5C-8ACDB36ACCDE}" srcOrd="1" destOrd="0" presId="urn:microsoft.com/office/officeart/2005/8/layout/hierarchy2"/>
    <dgm:cxn modelId="{FEB781D2-4D2A-43B9-8CBF-A1121824C73C}" type="presParOf" srcId="{D26BA648-16B2-4EFE-AD5C-8ACDB36ACCDE}" destId="{DF33562B-7614-4343-A02B-D0BEC667704F}" srcOrd="0" destOrd="0" presId="urn:microsoft.com/office/officeart/2005/8/layout/hierarchy2"/>
    <dgm:cxn modelId="{4548D89F-C833-407F-9006-9889F189F006}" type="presParOf" srcId="{DF33562B-7614-4343-A02B-D0BEC667704F}" destId="{2DD22126-5D53-4940-BBC7-22B2DD42E240}" srcOrd="0" destOrd="0" presId="urn:microsoft.com/office/officeart/2005/8/layout/hierarchy2"/>
    <dgm:cxn modelId="{F648C18E-4F00-4C62-8914-071E0DC0A511}" type="presParOf" srcId="{D26BA648-16B2-4EFE-AD5C-8ACDB36ACCDE}" destId="{C46E639D-144C-4AB8-B0AD-66931B3AA8EA}" srcOrd="1" destOrd="0" presId="urn:microsoft.com/office/officeart/2005/8/layout/hierarchy2"/>
    <dgm:cxn modelId="{D45815E5-648D-459E-9B3B-EEE26B539F1D}" type="presParOf" srcId="{C46E639D-144C-4AB8-B0AD-66931B3AA8EA}" destId="{D44F4AB0-7D2A-413E-92D0-717D408E0869}" srcOrd="0" destOrd="0" presId="urn:microsoft.com/office/officeart/2005/8/layout/hierarchy2"/>
    <dgm:cxn modelId="{E1F15422-1E21-4FBF-97A3-5B42E3CD5798}" type="presParOf" srcId="{C46E639D-144C-4AB8-B0AD-66931B3AA8EA}" destId="{44F3C129-3B66-4509-8C0A-24D359404C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3s</a:t>
          </a:r>
          <a:r>
            <a:rPr lang="nl-NL" baseline="30000" dirty="0"/>
            <a:t>1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6E920E4F-CDA2-4486-B606-4EB43E565F68}" type="pres">
      <dgm:prSet presAssocID="{76ADE617-1F4A-4A00-9093-CCA48BAFEDA7}" presName="conn2-1" presStyleLbl="parChTrans1D2" presStyleIdx="0" presStyleCnt="2"/>
      <dgm:spPr/>
    </dgm:pt>
    <dgm:pt modelId="{E1F73475-D636-4D7A-945B-80BB20244334}" type="pres">
      <dgm:prSet presAssocID="{76ADE617-1F4A-4A00-9093-CCA48BAFEDA7}" presName="connTx" presStyleLbl="parChTrans1D2" presStyleIdx="0" presStyleCnt="2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0" presStyleCnt="2" custLinFactY="-10252" custLinFactNeighborX="-12194" custLinFactNeighborY="-100000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0" presStyleCnt="4"/>
      <dgm:spPr/>
    </dgm:pt>
    <dgm:pt modelId="{41B77EFB-DD8D-45AA-9C0D-9D726E7D9C04}" type="pres">
      <dgm:prSet presAssocID="{F44CEE6F-2C3C-49E9-989D-6FBAD0183F4D}" presName="connTx" presStyleLbl="parChTrans1D3" presStyleIdx="0" presStyleCnt="4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0" presStyleCnt="4" custLinFactY="-5767" custLinFactNeighborX="-24122" custLinFactNeighborY="-100000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0" presStyleCnt="8"/>
      <dgm:spPr/>
    </dgm:pt>
    <dgm:pt modelId="{4D5541B1-94CC-486A-A587-1BDCC1B55849}" type="pres">
      <dgm:prSet presAssocID="{8709E6E5-D142-4BFD-AECF-C87C3FEE0DC8}" presName="connTx" presStyleLbl="parChTrans1D4" presStyleIdx="0" presStyleCnt="8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0" presStyleCnt="8" custScaleX="41273" custLinFactY="-33878" custLinFactNeighborX="86648" custLinFactNeighborY="-100000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1" presStyleCnt="8"/>
      <dgm:spPr/>
    </dgm:pt>
    <dgm:pt modelId="{513BC77C-1525-4337-B6B8-0D19A58078AF}" type="pres">
      <dgm:prSet presAssocID="{1AFDD5BE-3AE1-44B1-9B6A-C6F6BE01CD4E}" presName="connTx" presStyleLbl="parChTrans1D4" presStyleIdx="1" presStyleCnt="8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1" presStyleCnt="8" custScaleX="41273" custLinFactY="-27114" custLinFactNeighborX="85380" custLinFactNeighborY="-100000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1" presStyleCnt="2"/>
      <dgm:spPr/>
    </dgm:pt>
    <dgm:pt modelId="{3B905C71-4CF9-4CDE-9EFD-A6A7AD174184}" type="pres">
      <dgm:prSet presAssocID="{24E9822F-1F3F-4282-B5E9-8B88376FDA89}" presName="connTx" presStyleLbl="parChTrans1D2" presStyleIdx="1" presStyleCnt="2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1" presStyleCnt="2" custLinFactNeighborX="-6959" custLinFactNeighborY="-16769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1" presStyleCnt="4"/>
      <dgm:spPr/>
    </dgm:pt>
    <dgm:pt modelId="{A05FB9DB-8755-4ADD-899D-EC2C202507CC}" type="pres">
      <dgm:prSet presAssocID="{9441FF3F-C394-43E3-95A0-0014CEE55C19}" presName="connTx" presStyleLbl="parChTrans1D3" presStyleIdx="1" presStyleCnt="4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1" presStyleCnt="4" custLinFactNeighborX="-16117" custLinFactNeighborY="-3036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2" presStyleCnt="8"/>
      <dgm:spPr/>
    </dgm:pt>
    <dgm:pt modelId="{B524C45B-F0A8-48BC-8FFD-AAEA2E66D573}" type="pres">
      <dgm:prSet presAssocID="{A54D0C3F-8E69-42EE-A95D-02D0773C0514}" presName="connTx" presStyleLbl="parChTrans1D4" presStyleIdx="2" presStyleCnt="8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2" presStyleCnt="8" custScaleX="41273" custLinFactNeighborX="-7660" custLinFactNeighborY="-37994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3" presStyleCnt="8"/>
      <dgm:spPr/>
    </dgm:pt>
    <dgm:pt modelId="{24720630-9229-40B1-B484-FEB3FD5DC432}" type="pres">
      <dgm:prSet presAssocID="{647F5F73-536A-4684-9216-43CB240BE3FC}" presName="connTx" presStyleLbl="parChTrans1D4" presStyleIdx="3" presStyleCnt="8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3" presStyleCnt="8" custScaleX="41273" custLinFactNeighborX="-42221" custLinFactNeighborY="-24272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4" presStyleCnt="8"/>
      <dgm:spPr/>
    </dgm:pt>
    <dgm:pt modelId="{A235126A-BAC7-405F-8409-7A22F268C839}" type="pres">
      <dgm:prSet presAssocID="{9E45A069-5AE3-44F3-8B09-4C1BB2FDB6A5}" presName="connTx" presStyleLbl="parChTrans1D4" presStyleIdx="4" presStyleCnt="8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4" presStyleCnt="8" custScaleX="41273" custLinFactNeighborX="-73601" custLinFactNeighborY="-24273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2" presStyleCnt="4"/>
      <dgm:spPr/>
    </dgm:pt>
    <dgm:pt modelId="{51277F31-4C38-4DA7-B66D-F6CE89F0EB16}" type="pres">
      <dgm:prSet presAssocID="{97C88FEC-21A2-4F26-B55E-5B4F7A039314}" presName="connTx" presStyleLbl="parChTrans1D3" presStyleIdx="2" presStyleCnt="4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2" presStyleCnt="4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5" presStyleCnt="8"/>
      <dgm:spPr/>
    </dgm:pt>
    <dgm:pt modelId="{9F5C7D54-7DE4-4C1E-8D56-B88BA596B449}" type="pres">
      <dgm:prSet presAssocID="{7F66D502-5C83-4C8C-B64C-D3846C1D8212}" presName="connTx" presStyleLbl="parChTrans1D4" presStyleIdx="5" presStyleCnt="8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5" presStyleCnt="8" custScaleX="41273" custLinFactNeighborX="91008" custLinFactNeighborY="11241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6" presStyleCnt="8"/>
      <dgm:spPr/>
    </dgm:pt>
    <dgm:pt modelId="{E5EC65E0-B24A-4EDE-AAF7-60F7658B80A0}" type="pres">
      <dgm:prSet presAssocID="{5EB0A702-8A42-438F-8744-AA30D8E404FB}" presName="connTx" presStyleLbl="parChTrans1D4" presStyleIdx="6" presStyleCnt="8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6" presStyleCnt="8" custScaleX="41273" custLinFactX="3619" custLinFactNeighborX="100000" custLinFactNeighborY="13546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3" presStyleCnt="4"/>
      <dgm:spPr/>
    </dgm:pt>
    <dgm:pt modelId="{5A479284-8E8E-4D11-BA08-AEC20A487A0A}" type="pres">
      <dgm:prSet presAssocID="{2653AE50-CC7B-4B3A-809E-D7B2A071A9F3}" presName="connTx" presStyleLbl="parChTrans1D3" presStyleIdx="3" presStyleCnt="4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3" presStyleCnt="4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7" presStyleCnt="8"/>
      <dgm:spPr/>
    </dgm:pt>
    <dgm:pt modelId="{0D02F4E0-BCF7-464C-AEFD-0DF355DE45D6}" type="pres">
      <dgm:prSet presAssocID="{62D8A673-0EDA-4907-9D43-C778702F1991}" presName="connTx" presStyleLbl="parChTrans1D4" presStyleIdx="7" presStyleCnt="8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7" presStyleCnt="8" custScaleX="41273" custLinFactNeighborX="39052" custLinFactNeighborY="-3513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2D8931A1-4440-4726-B072-A1160298FCA3}" srcId="{EDAD35CA-5191-4BD4-AF45-C92036793665}" destId="{F889B0F4-0C22-4CBE-B312-0848DF50CA5C}" srcOrd="1" destOrd="0" parTransId="{24E9822F-1F3F-4282-B5E9-8B88376FDA89}" sibTransId="{F3075830-3057-4F6A-B00D-E7E649D283D3}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420BBFC7-5102-48EF-AAC8-C86DFCCBAAB3}" srcId="{EDAD35CA-5191-4BD4-AF45-C92036793665}" destId="{5E11F3CF-B4DF-476C-ACEE-63C5C6127CCE}" srcOrd="0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AD524C58-AA8C-43CF-B079-101F3DF6B170}" type="presParOf" srcId="{A7DA32AE-5EB1-4173-B6E0-0C04957FC842}" destId="{6E920E4F-CDA2-4486-B606-4EB43E565F68}" srcOrd="0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1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2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3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E2BDAF4E-AB2A-43EF-B99E-8FC402C36E85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endParaRPr lang="en-US" dirty="0"/>
        </a:p>
      </dgm:t>
    </dgm:pt>
    <dgm:pt modelId="{D47912ED-E69A-4193-9129-1E0D4C183939}" type="parTrans" cxnId="{7FF135A8-97DF-4E9A-8C5D-F9261B72595A}">
      <dgm:prSet/>
      <dgm:spPr/>
      <dgm:t>
        <a:bodyPr/>
        <a:lstStyle/>
        <a:p>
          <a:endParaRPr lang="en-US"/>
        </a:p>
      </dgm:t>
    </dgm:pt>
    <dgm:pt modelId="{5A263A8C-7774-415B-AD56-9B774ECE2B25}" type="sibTrans" cxnId="{7FF135A8-97DF-4E9A-8C5D-F9261B72595A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9A202CAD-248C-4716-BDFF-697AB96517E2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2</a:t>
          </a:r>
          <a:endParaRPr lang="en-US" baseline="-25000" dirty="0"/>
        </a:p>
      </dgm:t>
    </dgm:pt>
    <dgm:pt modelId="{9AE9E0C5-20F1-450F-B588-C4451B72BE9F}" type="parTrans" cxnId="{D04D2240-FF7A-43CC-9468-820BFBA5261F}">
      <dgm:prSet/>
      <dgm:spPr/>
      <dgm:t>
        <a:bodyPr/>
        <a:lstStyle/>
        <a:p>
          <a:endParaRPr lang="en-US"/>
        </a:p>
      </dgm:t>
    </dgm:pt>
    <dgm:pt modelId="{2E20FF58-E1A8-4B7C-8F45-93ED5B9A0F00}" type="sibTrans" cxnId="{D04D2240-FF7A-43CC-9468-820BFBA5261F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184F23D8-5D0E-41E2-B13D-FDD5F321ABE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1</a:t>
          </a:r>
          <a:endParaRPr lang="en-US" baseline="-25000" dirty="0"/>
        </a:p>
      </dgm:t>
    </dgm:pt>
    <dgm:pt modelId="{2A4BB7C3-791F-4520-8953-104C18351559}" type="parTrans" cxnId="{BAA39CE3-F898-4EE8-986F-7BE1EC19B78A}">
      <dgm:prSet/>
      <dgm:spPr/>
      <dgm:t>
        <a:bodyPr/>
        <a:lstStyle/>
        <a:p>
          <a:endParaRPr lang="en-US"/>
        </a:p>
      </dgm:t>
    </dgm:pt>
    <dgm:pt modelId="{6DFF6188-39A7-44BA-B92B-0A1C1866B1CB}" type="sibTrans" cxnId="{BAA39CE3-F898-4EE8-986F-7BE1EC19B78A}">
      <dgm:prSet/>
      <dgm:spPr/>
      <dgm:t>
        <a:bodyPr/>
        <a:lstStyle/>
        <a:p>
          <a:endParaRPr lang="en-US"/>
        </a:p>
      </dgm:t>
    </dgm:pt>
    <dgm:pt modelId="{D4FCFB89-290D-4A43-B957-C7CDC4010B6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P</a:t>
          </a:r>
          <a:r>
            <a:rPr lang="nl-NL" baseline="-25000" dirty="0"/>
            <a:t>0</a:t>
          </a:r>
          <a:endParaRPr lang="en-US" baseline="-25000" dirty="0"/>
        </a:p>
      </dgm:t>
    </dgm:pt>
    <dgm:pt modelId="{410C23BC-07D0-4A2D-A3C1-ACFC02A50490}" type="parTrans" cxnId="{6C83FE1A-35E4-43BB-86B5-6EFE5D7BF23E}">
      <dgm:prSet/>
      <dgm:spPr/>
      <dgm:t>
        <a:bodyPr/>
        <a:lstStyle/>
        <a:p>
          <a:endParaRPr lang="en-US"/>
        </a:p>
      </dgm:t>
    </dgm:pt>
    <dgm:pt modelId="{753A0E8F-1023-476C-8E70-8A34A98BD067}" type="sibTrans" cxnId="{6C83FE1A-35E4-43BB-86B5-6EFE5D7BF23E}">
      <dgm:prSet/>
      <dgm:spPr/>
      <dgm:t>
        <a:bodyPr/>
        <a:lstStyle/>
        <a:p>
          <a:endParaRPr lang="en-US"/>
        </a:p>
      </dgm:t>
    </dgm:pt>
    <dgm:pt modelId="{1FECF7E7-390A-4014-97CD-B0B6CD7B845B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4</a:t>
          </a:r>
          <a:endParaRPr lang="en-US" baseline="-25000" dirty="0"/>
        </a:p>
      </dgm:t>
    </dgm:pt>
    <dgm:pt modelId="{D2515A8C-57EC-4D2C-B6D4-2448E542231B}" type="parTrans" cxnId="{3C9672EE-CA82-4096-9371-BB07A9153D68}">
      <dgm:prSet/>
      <dgm:spPr/>
      <dgm:t>
        <a:bodyPr/>
        <a:lstStyle/>
        <a:p>
          <a:endParaRPr lang="en-US"/>
        </a:p>
      </dgm:t>
    </dgm:pt>
    <dgm:pt modelId="{4D529C2F-220F-4948-8923-E29EB0B2FDC5}" type="sibTrans" cxnId="{3C9672EE-CA82-4096-9371-BB07A9153D68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92D050"/>
        </a:solidFill>
        <a:ln>
          <a:noFill/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2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56684FA6-C151-4A62-89A2-60D00C382389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endParaRPr lang="en-US" dirty="0"/>
        </a:p>
      </dgm:t>
    </dgm:pt>
    <dgm:pt modelId="{9D7DCDBD-A8E1-4DD2-91C2-420A2C7BB0A1}" type="parTrans" cxnId="{808E506E-2EC4-4B18-AAD1-71505F51852C}">
      <dgm:prSet/>
      <dgm:spPr/>
      <dgm:t>
        <a:bodyPr/>
        <a:lstStyle/>
        <a:p>
          <a:endParaRPr lang="en-US"/>
        </a:p>
      </dgm:t>
    </dgm:pt>
    <dgm:pt modelId="{FA4D14D4-3552-42A1-9F0F-711FD3995501}" type="sibTrans" cxnId="{808E506E-2EC4-4B18-AAD1-71505F51852C}">
      <dgm:prSet/>
      <dgm:spPr/>
      <dgm:t>
        <a:bodyPr/>
        <a:lstStyle/>
        <a:p>
          <a:endParaRPr lang="en-US"/>
        </a:p>
      </dgm:t>
    </dgm:pt>
    <dgm:pt modelId="{5750667A-1C60-4C53-A62E-73F1BA69F7AB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F</a:t>
          </a:r>
          <a:r>
            <a:rPr lang="nl-NL" baseline="-25000" dirty="0"/>
            <a:t>3</a:t>
          </a:r>
          <a:endParaRPr lang="en-US" baseline="-25000" dirty="0"/>
        </a:p>
      </dgm:t>
    </dgm:pt>
    <dgm:pt modelId="{73102528-8853-4162-BB02-AC4C8E6CF670}" type="parTrans" cxnId="{56914230-5432-4605-B0BF-6E583C151CB2}">
      <dgm:prSet/>
      <dgm:spPr/>
      <dgm:t>
        <a:bodyPr/>
        <a:lstStyle/>
        <a:p>
          <a:endParaRPr lang="en-US"/>
        </a:p>
      </dgm:t>
    </dgm:pt>
    <dgm:pt modelId="{E736DF3E-90D3-4602-BA3F-269C9E903376}" type="sibTrans" cxnId="{56914230-5432-4605-B0BF-6E583C151CB2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4C79A500-0D81-4DC7-A59D-D09473DC1B7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0856E3-D3D7-4C40-954F-CA50D983AA19}" type="parTrans" cxnId="{FE505E63-A269-46F7-8038-693F606CA147}">
      <dgm:prSet/>
      <dgm:spPr/>
      <dgm:t>
        <a:bodyPr/>
        <a:lstStyle/>
        <a:p>
          <a:endParaRPr lang="en-US"/>
        </a:p>
      </dgm:t>
    </dgm:pt>
    <dgm:pt modelId="{DB4A4F49-2D11-480B-A12A-62CE3A5C3542}" type="sibTrans" cxnId="{FE505E63-A269-46F7-8038-693F606CA147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C70CA1AE-4A4F-4169-B946-9871CE3AF88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DD80245D-3661-47A7-87CA-A2906A5E579D}" type="parTrans" cxnId="{879A7A0A-2142-4D3D-A40A-9CE21C98ECE7}">
      <dgm:prSet/>
      <dgm:spPr/>
      <dgm:t>
        <a:bodyPr/>
        <a:lstStyle/>
        <a:p>
          <a:endParaRPr lang="en-US"/>
        </a:p>
      </dgm:t>
    </dgm:pt>
    <dgm:pt modelId="{107C291D-DE6E-44F8-9432-7966E445D72A}" type="sibTrans" cxnId="{879A7A0A-2142-4D3D-A40A-9CE21C98ECE7}">
      <dgm:prSet/>
      <dgm:spPr/>
      <dgm:t>
        <a:bodyPr/>
        <a:lstStyle/>
        <a:p>
          <a:endParaRPr lang="en-US"/>
        </a:p>
      </dgm:t>
    </dgm:pt>
    <dgm:pt modelId="{B36B425A-66FC-4154-81F5-26A9E74D54D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D5821400-8830-4AAC-B8F1-7385A8B0EA17}" type="parTrans" cxnId="{01068499-4529-4267-8DA8-0A6EE04FFA8C}">
      <dgm:prSet/>
      <dgm:spPr/>
      <dgm:t>
        <a:bodyPr/>
        <a:lstStyle/>
        <a:p>
          <a:endParaRPr lang="en-US"/>
        </a:p>
      </dgm:t>
    </dgm:pt>
    <dgm:pt modelId="{20B14E33-8D04-447D-AFB8-D00673624CCF}" type="sibTrans" cxnId="{01068499-4529-4267-8DA8-0A6EE04FFA8C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CCA93883-2624-418D-B504-3A385E99020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C3560D9A-5A2B-4A37-AFFE-D119A02F9FE5}" type="parTrans" cxnId="{9B9D245F-792C-4400-9ED1-656A652969F1}">
      <dgm:prSet/>
      <dgm:spPr/>
      <dgm:t>
        <a:bodyPr/>
        <a:lstStyle/>
        <a:p>
          <a:endParaRPr lang="en-US"/>
        </a:p>
      </dgm:t>
    </dgm:pt>
    <dgm:pt modelId="{DC726925-5758-48AD-9F63-C1A0FA7BE7E9}" type="sibTrans" cxnId="{9B9D245F-792C-4400-9ED1-656A652969F1}">
      <dgm:prSet/>
      <dgm:spPr/>
      <dgm:t>
        <a:bodyPr/>
        <a:lstStyle/>
        <a:p>
          <a:endParaRPr lang="en-US"/>
        </a:p>
      </dgm:t>
    </dgm:pt>
    <dgm:pt modelId="{320A9EDA-0820-4859-8B44-F9974DD8BD8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77C09252-D9E8-4FE8-8C56-107666336682}" type="parTrans" cxnId="{4EB30948-EE97-41D0-A431-9378C63E1535}">
      <dgm:prSet/>
      <dgm:spPr/>
      <dgm:t>
        <a:bodyPr/>
        <a:lstStyle/>
        <a:p>
          <a:endParaRPr lang="en-US"/>
        </a:p>
      </dgm:t>
    </dgm:pt>
    <dgm:pt modelId="{E4FCD0FF-AC41-4E54-811D-924805A31ECA}" type="sibTrans" cxnId="{4EB30948-EE97-41D0-A431-9378C63E1535}">
      <dgm:prSet/>
      <dgm:spPr/>
      <dgm:t>
        <a:bodyPr/>
        <a:lstStyle/>
        <a:p>
          <a:endParaRPr lang="en-US"/>
        </a:p>
      </dgm:t>
    </dgm:pt>
    <dgm:pt modelId="{F8A83A77-F37C-4B25-869F-544FEA945FF3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DD498189-14FE-412F-8A50-C90DFDABFE43}" type="parTrans" cxnId="{1E648AC4-66C2-4A3E-BDF2-85C540C38CAC}">
      <dgm:prSet/>
      <dgm:spPr/>
      <dgm:t>
        <a:bodyPr/>
        <a:lstStyle/>
        <a:p>
          <a:endParaRPr lang="en-US"/>
        </a:p>
      </dgm:t>
    </dgm:pt>
    <dgm:pt modelId="{D54FBB2C-F0E7-422F-9D72-227A96A2CAF9}" type="sibTrans" cxnId="{1E648AC4-66C2-4A3E-BDF2-85C540C38CAC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BE8F4570-D075-4E80-8E7A-FDA94C62704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CC36FA44-F1A5-4DEB-9EAC-66C47B436A88}" type="parTrans" cxnId="{30D9B874-C10D-462E-A116-796C220969E9}">
      <dgm:prSet/>
      <dgm:spPr/>
      <dgm:t>
        <a:bodyPr/>
        <a:lstStyle/>
        <a:p>
          <a:endParaRPr lang="en-US"/>
        </a:p>
      </dgm:t>
    </dgm:pt>
    <dgm:pt modelId="{BF9D280E-EFBE-42E5-9EC2-C4BCC5F15024}" type="sibTrans" cxnId="{30D9B874-C10D-462E-A116-796C220969E9}">
      <dgm:prSet/>
      <dgm:spPr/>
      <dgm:t>
        <a:bodyPr/>
        <a:lstStyle/>
        <a:p>
          <a:endParaRPr lang="en-US"/>
        </a:p>
      </dgm:t>
    </dgm:pt>
    <dgm:pt modelId="{5C7AA53C-0C12-4448-B4AA-84590C20190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760E8AA8-F9A7-464C-B798-58B0E18EBAC2}" type="parTrans" cxnId="{832F8FE2-487F-42ED-865B-64D57DEC263D}">
      <dgm:prSet/>
      <dgm:spPr/>
      <dgm:t>
        <a:bodyPr/>
        <a:lstStyle/>
        <a:p>
          <a:endParaRPr lang="en-US"/>
        </a:p>
      </dgm:t>
    </dgm:pt>
    <dgm:pt modelId="{04B2B966-5573-420A-8B27-24AD2EA85944}" type="sibTrans" cxnId="{832F8FE2-487F-42ED-865B-64D57DEC263D}">
      <dgm:prSet/>
      <dgm:spPr/>
      <dgm:t>
        <a:bodyPr/>
        <a:lstStyle/>
        <a:p>
          <a:endParaRPr lang="en-US"/>
        </a:p>
      </dgm:t>
    </dgm:pt>
    <dgm:pt modelId="{BC39CBA7-CF80-4668-9A8C-9117F51B23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679B3662-FDBC-41E7-A89E-7B28256CCCD3}" type="parTrans" cxnId="{C8A80F88-46BD-48C2-A24F-279B36B7FCBA}">
      <dgm:prSet/>
      <dgm:spPr/>
      <dgm:t>
        <a:bodyPr/>
        <a:lstStyle/>
        <a:p>
          <a:endParaRPr lang="en-US"/>
        </a:p>
      </dgm:t>
    </dgm:pt>
    <dgm:pt modelId="{21A1C5A9-0A8F-4438-9851-889A3DCCE3B7}" type="sibTrans" cxnId="{C8A80F88-46BD-48C2-A24F-279B36B7FCB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BFB813A5-535B-499F-B509-A6333B929595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BEABFC80-80E7-4435-A0BA-8DB9EBB33AC4}" type="parTrans" cxnId="{63C73176-CB6F-4112-B0FD-F2454BEB6615}">
      <dgm:prSet/>
      <dgm:spPr/>
      <dgm:t>
        <a:bodyPr/>
        <a:lstStyle/>
        <a:p>
          <a:endParaRPr lang="en-US"/>
        </a:p>
      </dgm:t>
    </dgm:pt>
    <dgm:pt modelId="{A02918CC-660B-4D1F-AC59-6DF3A3E280A8}" type="sibTrans" cxnId="{63C73176-CB6F-4112-B0FD-F2454BEB6615}">
      <dgm:prSet/>
      <dgm:spPr/>
      <dgm:t>
        <a:bodyPr/>
        <a:lstStyle/>
        <a:p>
          <a:endParaRPr lang="en-US"/>
        </a:p>
      </dgm:t>
    </dgm:pt>
    <dgm:pt modelId="{DDD8076B-426C-49B9-BC16-4F540EFDDD2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EE12F2A7-1D3E-465D-A17D-1498D36AB371}" type="parTrans" cxnId="{75A6FB80-20D1-4B90-A3BE-E28CB83AB741}">
      <dgm:prSet/>
      <dgm:spPr/>
      <dgm:t>
        <a:bodyPr/>
        <a:lstStyle/>
        <a:p>
          <a:endParaRPr lang="en-US"/>
        </a:p>
      </dgm:t>
    </dgm:pt>
    <dgm:pt modelId="{3F9C0DA0-A936-4D3A-B2AF-0993F6609969}" type="sibTrans" cxnId="{75A6FB80-20D1-4B90-A3BE-E28CB83AB741}">
      <dgm:prSet/>
      <dgm:spPr/>
      <dgm:t>
        <a:bodyPr/>
        <a:lstStyle/>
        <a:p>
          <a:endParaRPr lang="en-US"/>
        </a:p>
      </dgm:t>
    </dgm:pt>
    <dgm:pt modelId="{4F8549E6-F108-4C64-8D20-93F05684284D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357E3D0F-0DA5-4218-828C-BA87A015F59B}" type="parTrans" cxnId="{0F342208-A8AD-45E1-87E9-4137C97AAF34}">
      <dgm:prSet/>
      <dgm:spPr/>
      <dgm:t>
        <a:bodyPr/>
        <a:lstStyle/>
        <a:p>
          <a:endParaRPr lang="en-US"/>
        </a:p>
      </dgm:t>
    </dgm:pt>
    <dgm:pt modelId="{211993A9-953D-4B9F-94EB-EC584DB27732}" type="sibTrans" cxnId="{0F342208-A8AD-45E1-87E9-4137C97AAF34}">
      <dgm:prSet/>
      <dgm:spPr/>
      <dgm:t>
        <a:bodyPr/>
        <a:lstStyle/>
        <a:p>
          <a:endParaRPr lang="en-US"/>
        </a:p>
      </dgm:t>
    </dgm:pt>
    <dgm:pt modelId="{F1EF110E-75D0-425A-B477-FF9B3467FF3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7DECA9D3-249A-40F0-A1D3-C8D276F6A68B}" type="parTrans" cxnId="{571211EA-F8D7-4E9F-ABF4-00DC9A857664}">
      <dgm:prSet/>
      <dgm:spPr/>
      <dgm:t>
        <a:bodyPr/>
        <a:lstStyle/>
        <a:p>
          <a:endParaRPr lang="en-US"/>
        </a:p>
      </dgm:t>
    </dgm:pt>
    <dgm:pt modelId="{ED79462A-7EAC-4135-82DC-3DEA0974DA64}" type="sibTrans" cxnId="{571211EA-F8D7-4E9F-ABF4-00DC9A857664}">
      <dgm:prSet/>
      <dgm:spPr/>
      <dgm:t>
        <a:bodyPr/>
        <a:lstStyle/>
        <a:p>
          <a:endParaRPr lang="en-US"/>
        </a:p>
      </dgm:t>
    </dgm:pt>
    <dgm:pt modelId="{26869DE0-4993-44E7-9D22-56032583FD6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1</a:t>
          </a:r>
          <a:endParaRPr lang="en-US" baseline="-25000" dirty="0"/>
        </a:p>
      </dgm:t>
    </dgm:pt>
    <dgm:pt modelId="{6D7572A8-F39B-4483-8518-338F3ECE7AC3}" type="parTrans" cxnId="{49A4DCC7-ECD7-432C-8655-B43AA0A5876C}">
      <dgm:prSet/>
      <dgm:spPr/>
      <dgm:t>
        <a:bodyPr/>
        <a:lstStyle/>
        <a:p>
          <a:endParaRPr lang="en-US"/>
        </a:p>
      </dgm:t>
    </dgm:pt>
    <dgm:pt modelId="{9B06A0D4-C5A9-4BE3-B3EB-1F48C71EF9DD}" type="sibTrans" cxnId="{49A4DCC7-ECD7-432C-8655-B43AA0A5876C}">
      <dgm:prSet/>
      <dgm:spPr/>
      <dgm:t>
        <a:bodyPr/>
        <a:lstStyle/>
        <a:p>
          <a:endParaRPr lang="en-US"/>
        </a:p>
      </dgm:t>
    </dgm:pt>
    <dgm:pt modelId="{1825F196-B78B-4006-9F57-5A3FD841401A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3AF676AD-15F3-45F2-BED2-3A6F685BD7A4}" type="parTrans" cxnId="{F7CE96A9-8F25-499E-8768-8F67C7CE37D6}">
      <dgm:prSet/>
      <dgm:spPr/>
      <dgm:t>
        <a:bodyPr/>
        <a:lstStyle/>
        <a:p>
          <a:endParaRPr lang="en-US"/>
        </a:p>
      </dgm:t>
    </dgm:pt>
    <dgm:pt modelId="{658ABEB5-16E7-4F0F-A849-14DA74492DF6}" type="sibTrans" cxnId="{F7CE96A9-8F25-499E-8768-8F67C7CE37D6}">
      <dgm:prSet/>
      <dgm:spPr/>
      <dgm:t>
        <a:bodyPr/>
        <a:lstStyle/>
        <a:p>
          <a:endParaRPr lang="en-US"/>
        </a:p>
      </dgm:t>
    </dgm:pt>
    <dgm:pt modelId="{D7EBE3BC-8889-425B-A3DD-342DEFECED2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BE9467E8-03E3-4F9E-B26B-78EAAE4F3016}" type="parTrans" cxnId="{3FC75ED6-9EE3-427C-B645-CA21323A7A50}">
      <dgm:prSet/>
      <dgm:spPr/>
      <dgm:t>
        <a:bodyPr/>
        <a:lstStyle/>
        <a:p>
          <a:endParaRPr lang="en-US"/>
        </a:p>
      </dgm:t>
    </dgm:pt>
    <dgm:pt modelId="{50AEA959-69EE-4061-8CC8-82A4507B111E}" type="sibTrans" cxnId="{3FC75ED6-9EE3-427C-B645-CA21323A7A50}">
      <dgm:prSet/>
      <dgm:spPr/>
      <dgm:t>
        <a:bodyPr/>
        <a:lstStyle/>
        <a:p>
          <a:endParaRPr lang="en-US"/>
        </a:p>
      </dgm:t>
    </dgm:pt>
    <dgm:pt modelId="{59AD188C-AE9E-4DF1-8848-4BE369930B09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EDC60B2B-C481-42B1-AC41-05B15EEAB800}" type="parTrans" cxnId="{F0B4798F-EC82-4747-97FE-76D6AC3870F0}">
      <dgm:prSet/>
      <dgm:spPr/>
      <dgm:t>
        <a:bodyPr/>
        <a:lstStyle/>
        <a:p>
          <a:endParaRPr lang="en-US"/>
        </a:p>
      </dgm:t>
    </dgm:pt>
    <dgm:pt modelId="{85970EBC-66A3-4D49-B49A-FE90C221A94E}" type="sibTrans" cxnId="{F0B4798F-EC82-4747-97FE-76D6AC3870F0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6"/>
      <dgm:spPr/>
    </dgm:pt>
    <dgm:pt modelId="{DA7691F1-E60E-4589-BB9C-1E7E1FAB263F}" type="pres">
      <dgm:prSet presAssocID="{604B3515-858C-4F26-85CF-BEE3D8AE4F54}" presName="connTx" presStyleLbl="parChTrans1D2" presStyleIdx="0" presStyleCnt="6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12"/>
      <dgm:spPr/>
    </dgm:pt>
    <dgm:pt modelId="{D5D1FD17-72C6-43BE-A348-721B4695F8E8}" type="pres">
      <dgm:prSet presAssocID="{AA2449C1-BDD9-44F3-A114-C522198FC25C}" presName="connTx" presStyleLbl="parChTrans1D3" presStyleIdx="0" presStyleCnt="1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12" custLinFactNeighborX="-20698" custLinFactNeighborY="14523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49A3C2A6-B817-4F56-94AA-4E158689E3AD}" type="pres">
      <dgm:prSet presAssocID="{640856E3-D3D7-4C40-954F-CA50D983AA19}" presName="conn2-1" presStyleLbl="parChTrans1D4" presStyleIdx="0" presStyleCnt="25"/>
      <dgm:spPr/>
    </dgm:pt>
    <dgm:pt modelId="{181B5E1A-EE2A-4888-BCAF-3DF3FBF2E289}" type="pres">
      <dgm:prSet presAssocID="{640856E3-D3D7-4C40-954F-CA50D983AA19}" presName="connTx" presStyleLbl="parChTrans1D4" presStyleIdx="0" presStyleCnt="25"/>
      <dgm:spPr/>
    </dgm:pt>
    <dgm:pt modelId="{96E2795C-8743-495B-B2BB-9962C9A63027}" type="pres">
      <dgm:prSet presAssocID="{4C79A500-0D81-4DC7-A59D-D09473DC1B79}" presName="root2" presStyleCnt="0"/>
      <dgm:spPr/>
    </dgm:pt>
    <dgm:pt modelId="{28D8A5F9-F8E6-4816-BF11-10DBF157B233}" type="pres">
      <dgm:prSet presAssocID="{4C79A500-0D81-4DC7-A59D-D09473DC1B79}" presName="LevelTwoTextNode" presStyleLbl="node4" presStyleIdx="0" presStyleCnt="25" custScaleX="41273" custLinFactNeighborX="80453" custLinFactNeighborY="7503">
        <dgm:presLayoutVars>
          <dgm:chPref val="3"/>
        </dgm:presLayoutVars>
      </dgm:prSet>
      <dgm:spPr/>
    </dgm:pt>
    <dgm:pt modelId="{7AB83EAF-6515-4500-BBE9-26A50ABE2044}" type="pres">
      <dgm:prSet presAssocID="{4C79A500-0D81-4DC7-A59D-D09473DC1B79}" presName="level3hierChild" presStyleCnt="0"/>
      <dgm:spPr/>
    </dgm:pt>
    <dgm:pt modelId="{6E920E4F-CDA2-4486-B606-4EB43E565F68}" type="pres">
      <dgm:prSet presAssocID="{76ADE617-1F4A-4A00-9093-CCA48BAFEDA7}" presName="conn2-1" presStyleLbl="parChTrans1D2" presStyleIdx="1" presStyleCnt="6"/>
      <dgm:spPr/>
    </dgm:pt>
    <dgm:pt modelId="{E1F73475-D636-4D7A-945B-80BB20244334}" type="pres">
      <dgm:prSet presAssocID="{76ADE617-1F4A-4A00-9093-CCA48BAFEDA7}" presName="connTx" presStyleLbl="parChTrans1D2" presStyleIdx="1" presStyleCnt="6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1" presStyleCnt="6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1" presStyleCnt="12"/>
      <dgm:spPr/>
    </dgm:pt>
    <dgm:pt modelId="{41B77EFB-DD8D-45AA-9C0D-9D726E7D9C04}" type="pres">
      <dgm:prSet presAssocID="{F44CEE6F-2C3C-49E9-989D-6FBAD0183F4D}" presName="connTx" presStyleLbl="parChTrans1D3" presStyleIdx="1" presStyleCnt="12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1" presStyleCnt="12" custLinFactNeighborX="-20374" custLinFactNeighborY="3679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1" presStyleCnt="25"/>
      <dgm:spPr/>
    </dgm:pt>
    <dgm:pt modelId="{4D5541B1-94CC-486A-A587-1BDCC1B55849}" type="pres">
      <dgm:prSet presAssocID="{8709E6E5-D142-4BFD-AECF-C87C3FEE0DC8}" presName="connTx" presStyleLbl="parChTrans1D4" presStyleIdx="1" presStyleCnt="25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1" presStyleCnt="25" custScaleX="41273" custLinFactX="35552" custLinFactNeighborX="100000" custLinFactNeighborY="7735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2" presStyleCnt="25"/>
      <dgm:spPr/>
    </dgm:pt>
    <dgm:pt modelId="{513BC77C-1525-4337-B6B8-0D19A58078AF}" type="pres">
      <dgm:prSet presAssocID="{1AFDD5BE-3AE1-44B1-9B6A-C6F6BE01CD4E}" presName="connTx" presStyleLbl="parChTrans1D4" presStyleIdx="2" presStyleCnt="25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2" presStyleCnt="25" custScaleX="41273" custLinFactX="3619" custLinFactNeighborX="100000" custLinFactNeighborY="10849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28D3D173-9C1C-4CD0-9F5A-66116336EF5C}" type="pres">
      <dgm:prSet presAssocID="{9D7DCDBD-A8E1-4DD2-91C2-420A2C7BB0A1}" presName="conn2-1" presStyleLbl="parChTrans1D2" presStyleIdx="2" presStyleCnt="6"/>
      <dgm:spPr/>
    </dgm:pt>
    <dgm:pt modelId="{8DAB1AD7-3E8B-44CE-BCD8-F10857D444F9}" type="pres">
      <dgm:prSet presAssocID="{9D7DCDBD-A8E1-4DD2-91C2-420A2C7BB0A1}" presName="connTx" presStyleLbl="parChTrans1D2" presStyleIdx="2" presStyleCnt="6"/>
      <dgm:spPr/>
    </dgm:pt>
    <dgm:pt modelId="{8629C430-D203-4116-AC13-B60A0F3FD9B9}" type="pres">
      <dgm:prSet presAssocID="{56684FA6-C151-4A62-89A2-60D00C382389}" presName="root2" presStyleCnt="0"/>
      <dgm:spPr/>
    </dgm:pt>
    <dgm:pt modelId="{574987DB-E2D3-4AC0-968E-070B2EE60C62}" type="pres">
      <dgm:prSet presAssocID="{56684FA6-C151-4A62-89A2-60D00C382389}" presName="LevelTwoTextNode" presStyleLbl="node2" presStyleIdx="2" presStyleCnt="6">
        <dgm:presLayoutVars>
          <dgm:chPref val="3"/>
        </dgm:presLayoutVars>
      </dgm:prSet>
      <dgm:spPr/>
    </dgm:pt>
    <dgm:pt modelId="{69B8CE95-FFAD-4079-8548-E20CFD1618F1}" type="pres">
      <dgm:prSet presAssocID="{56684FA6-C151-4A62-89A2-60D00C382389}" presName="level3hierChild" presStyleCnt="0"/>
      <dgm:spPr/>
    </dgm:pt>
    <dgm:pt modelId="{6D46E4D6-224D-463B-B7C2-CEB80F090A6D}" type="pres">
      <dgm:prSet presAssocID="{73102528-8853-4162-BB02-AC4C8E6CF670}" presName="conn2-1" presStyleLbl="parChTrans1D3" presStyleIdx="2" presStyleCnt="12"/>
      <dgm:spPr/>
    </dgm:pt>
    <dgm:pt modelId="{30461BCD-650A-4C35-9B4A-D8A7A30E2399}" type="pres">
      <dgm:prSet presAssocID="{73102528-8853-4162-BB02-AC4C8E6CF670}" presName="connTx" presStyleLbl="parChTrans1D3" presStyleIdx="2" presStyleCnt="12"/>
      <dgm:spPr/>
    </dgm:pt>
    <dgm:pt modelId="{3C7AE3BF-F450-458C-A4FC-63C57584066F}" type="pres">
      <dgm:prSet presAssocID="{5750667A-1C60-4C53-A62E-73F1BA69F7AB}" presName="root2" presStyleCnt="0"/>
      <dgm:spPr/>
    </dgm:pt>
    <dgm:pt modelId="{BC1690DF-C3EC-4E83-9466-C968988466AA}" type="pres">
      <dgm:prSet presAssocID="{5750667A-1C60-4C53-A62E-73F1BA69F7AB}" presName="LevelTwoTextNode" presStyleLbl="node3" presStyleIdx="2" presStyleCnt="12" custLinFactNeighborX="-20374" custLinFactNeighborY="3679">
        <dgm:presLayoutVars>
          <dgm:chPref val="3"/>
        </dgm:presLayoutVars>
      </dgm:prSet>
      <dgm:spPr/>
    </dgm:pt>
    <dgm:pt modelId="{24E9E093-7899-49B7-B20D-EE7FC6ED5AB8}" type="pres">
      <dgm:prSet presAssocID="{5750667A-1C60-4C53-A62E-73F1BA69F7AB}" presName="level3hierChild" presStyleCnt="0"/>
      <dgm:spPr/>
    </dgm:pt>
    <dgm:pt modelId="{0B591C63-88E8-4D50-B354-145D4512BE43}" type="pres">
      <dgm:prSet presAssocID="{CC36FA44-F1A5-4DEB-9EAC-66C47B436A88}" presName="conn2-1" presStyleLbl="parChTrans1D4" presStyleIdx="3" presStyleCnt="25"/>
      <dgm:spPr/>
    </dgm:pt>
    <dgm:pt modelId="{17E9AFC8-0AFE-42D6-9935-A016D946EB7A}" type="pres">
      <dgm:prSet presAssocID="{CC36FA44-F1A5-4DEB-9EAC-66C47B436A88}" presName="connTx" presStyleLbl="parChTrans1D4" presStyleIdx="3" presStyleCnt="25"/>
      <dgm:spPr/>
    </dgm:pt>
    <dgm:pt modelId="{21CF7313-9252-4F53-8E30-0757031824D0}" type="pres">
      <dgm:prSet presAssocID="{BE8F4570-D075-4E80-8E7A-FDA94C62704B}" presName="root2" presStyleCnt="0"/>
      <dgm:spPr/>
    </dgm:pt>
    <dgm:pt modelId="{F809AA6D-0CD2-4A9E-BE01-5FD2741077FC}" type="pres">
      <dgm:prSet presAssocID="{BE8F4570-D075-4E80-8E7A-FDA94C62704B}" presName="LevelTwoTextNode" presStyleLbl="node4" presStyleIdx="3" presStyleCnt="25" custScaleX="41273" custLinFactNeighborX="33992" custLinFactNeighborY="10441">
        <dgm:presLayoutVars>
          <dgm:chPref val="3"/>
        </dgm:presLayoutVars>
      </dgm:prSet>
      <dgm:spPr/>
    </dgm:pt>
    <dgm:pt modelId="{E299F6BE-5766-4367-8606-457938F3C30E}" type="pres">
      <dgm:prSet presAssocID="{BE8F4570-D075-4E80-8E7A-FDA94C62704B}" presName="level3hierChild" presStyleCnt="0"/>
      <dgm:spPr/>
    </dgm:pt>
    <dgm:pt modelId="{FDB035AF-EF02-46FC-ACF6-FDA22F996CF1}" type="pres">
      <dgm:prSet presAssocID="{760E8AA8-F9A7-464C-B798-58B0E18EBAC2}" presName="conn2-1" presStyleLbl="parChTrans1D4" presStyleIdx="4" presStyleCnt="25"/>
      <dgm:spPr/>
    </dgm:pt>
    <dgm:pt modelId="{56BDB758-039D-4CDC-88C8-A2D01C0F37EA}" type="pres">
      <dgm:prSet presAssocID="{760E8AA8-F9A7-464C-B798-58B0E18EBAC2}" presName="connTx" presStyleLbl="parChTrans1D4" presStyleIdx="4" presStyleCnt="25"/>
      <dgm:spPr/>
    </dgm:pt>
    <dgm:pt modelId="{8BCFA9E2-E76E-4166-B713-ABC4DC3B581E}" type="pres">
      <dgm:prSet presAssocID="{5C7AA53C-0C12-4448-B4AA-84590C20190B}" presName="root2" presStyleCnt="0"/>
      <dgm:spPr/>
    </dgm:pt>
    <dgm:pt modelId="{AF855EAC-399E-4ABC-9AA3-E94BE39F0826}" type="pres">
      <dgm:prSet presAssocID="{5C7AA53C-0C12-4448-B4AA-84590C20190B}" presName="LevelTwoTextNode" presStyleLbl="node4" presStyleIdx="4" presStyleCnt="25" custScaleX="41273" custLinFactNeighborX="-821" custLinFactNeighborY="13458">
        <dgm:presLayoutVars>
          <dgm:chPref val="3"/>
        </dgm:presLayoutVars>
      </dgm:prSet>
      <dgm:spPr/>
    </dgm:pt>
    <dgm:pt modelId="{BBB9D3FB-F1E8-4513-A918-FBD4442159DA}" type="pres">
      <dgm:prSet presAssocID="{5C7AA53C-0C12-4448-B4AA-84590C20190B}" presName="level3hierChild" presStyleCnt="0"/>
      <dgm:spPr/>
    </dgm:pt>
    <dgm:pt modelId="{996918DF-FC70-4157-A568-56FFE69AEB33}" type="pres">
      <dgm:prSet presAssocID="{679B3662-FDBC-41E7-A89E-7B28256CCCD3}" presName="conn2-1" presStyleLbl="parChTrans1D4" presStyleIdx="5" presStyleCnt="25"/>
      <dgm:spPr/>
    </dgm:pt>
    <dgm:pt modelId="{9BDD72E5-EF08-4F77-9516-F9AE1FDFA467}" type="pres">
      <dgm:prSet presAssocID="{679B3662-FDBC-41E7-A89E-7B28256CCCD3}" presName="connTx" presStyleLbl="parChTrans1D4" presStyleIdx="5" presStyleCnt="25"/>
      <dgm:spPr/>
    </dgm:pt>
    <dgm:pt modelId="{0438441B-5D81-419D-BE9E-C9A9F0D1FE16}" type="pres">
      <dgm:prSet presAssocID="{BC39CBA7-CF80-4668-9A8C-9117F51B23E8}" presName="root2" presStyleCnt="0"/>
      <dgm:spPr/>
    </dgm:pt>
    <dgm:pt modelId="{07552DB2-1FFD-496E-85CD-F1AE7616364F}" type="pres">
      <dgm:prSet presAssocID="{BC39CBA7-CF80-4668-9A8C-9117F51B23E8}" presName="LevelTwoTextNode" presStyleLbl="node4" presStyleIdx="5" presStyleCnt="25" custScaleX="41273" custLinFactNeighborX="-29874" custLinFactNeighborY="13888">
        <dgm:presLayoutVars>
          <dgm:chPref val="3"/>
        </dgm:presLayoutVars>
      </dgm:prSet>
      <dgm:spPr/>
    </dgm:pt>
    <dgm:pt modelId="{68FC5B58-EED0-46E3-ABF9-7B13F47FCD9E}" type="pres">
      <dgm:prSet presAssocID="{BC39CBA7-CF80-4668-9A8C-9117F51B23E8}" presName="level3hierChild" presStyleCnt="0"/>
      <dgm:spPr/>
    </dgm:pt>
    <dgm:pt modelId="{9A633CD4-F8EB-47D3-8A19-0346A283C95E}" type="pres">
      <dgm:prSet presAssocID="{D47912ED-E69A-4193-9129-1E0D4C183939}" presName="conn2-1" presStyleLbl="parChTrans1D2" presStyleIdx="3" presStyleCnt="6"/>
      <dgm:spPr/>
    </dgm:pt>
    <dgm:pt modelId="{B5ADB05D-F030-4011-B7B5-4D6D3DF257E5}" type="pres">
      <dgm:prSet presAssocID="{D47912ED-E69A-4193-9129-1E0D4C183939}" presName="connTx" presStyleLbl="parChTrans1D2" presStyleIdx="3" presStyleCnt="6"/>
      <dgm:spPr/>
    </dgm:pt>
    <dgm:pt modelId="{A4C35639-0BA7-40E3-BC64-99A395DE7E0B}" type="pres">
      <dgm:prSet presAssocID="{E2BDAF4E-AB2A-43EF-B99E-8FC402C36E85}" presName="root2" presStyleCnt="0"/>
      <dgm:spPr/>
    </dgm:pt>
    <dgm:pt modelId="{D9A95E16-EFFB-4C5D-9186-A33EBEF1B645}" type="pres">
      <dgm:prSet presAssocID="{E2BDAF4E-AB2A-43EF-B99E-8FC402C36E85}" presName="LevelTwoTextNode" presStyleLbl="node2" presStyleIdx="3" presStyleCnt="6">
        <dgm:presLayoutVars>
          <dgm:chPref val="3"/>
        </dgm:presLayoutVars>
      </dgm:prSet>
      <dgm:spPr/>
    </dgm:pt>
    <dgm:pt modelId="{802027F1-8725-41CA-82E2-3107DD512A22}" type="pres">
      <dgm:prSet presAssocID="{E2BDAF4E-AB2A-43EF-B99E-8FC402C36E85}" presName="level3hierChild" presStyleCnt="0"/>
      <dgm:spPr/>
    </dgm:pt>
    <dgm:pt modelId="{1C75592D-0442-4FB6-8C0A-AB674BA0A542}" type="pres">
      <dgm:prSet presAssocID="{9AE9E0C5-20F1-450F-B588-C4451B72BE9F}" presName="conn2-1" presStyleLbl="parChTrans1D3" presStyleIdx="3" presStyleCnt="12"/>
      <dgm:spPr/>
    </dgm:pt>
    <dgm:pt modelId="{22FD5A11-219A-4436-AFD8-7B0D810F471E}" type="pres">
      <dgm:prSet presAssocID="{9AE9E0C5-20F1-450F-B588-C4451B72BE9F}" presName="connTx" presStyleLbl="parChTrans1D3" presStyleIdx="3" presStyleCnt="12"/>
      <dgm:spPr/>
    </dgm:pt>
    <dgm:pt modelId="{5332D232-8DA6-40F7-8EB8-2133E8B7EF95}" type="pres">
      <dgm:prSet presAssocID="{9A202CAD-248C-4716-BDFF-697AB96517E2}" presName="root2" presStyleCnt="0"/>
      <dgm:spPr/>
    </dgm:pt>
    <dgm:pt modelId="{F4FB4A4A-70D0-4CC2-B013-752F1F77DC96}" type="pres">
      <dgm:prSet presAssocID="{9A202CAD-248C-4716-BDFF-697AB96517E2}" presName="LevelTwoTextNode" presStyleLbl="node3" presStyleIdx="3" presStyleCnt="12" custLinFactNeighborX="-18922" custLinFactNeighborY="1917">
        <dgm:presLayoutVars>
          <dgm:chPref val="3"/>
        </dgm:presLayoutVars>
      </dgm:prSet>
      <dgm:spPr/>
    </dgm:pt>
    <dgm:pt modelId="{2105B7CE-B91D-4034-A761-A05C1FAC2409}" type="pres">
      <dgm:prSet presAssocID="{9A202CAD-248C-4716-BDFF-697AB96517E2}" presName="level3hierChild" presStyleCnt="0"/>
      <dgm:spPr/>
    </dgm:pt>
    <dgm:pt modelId="{3CC7D2F2-8F2F-4096-8B2C-08A1AEF50DCD}" type="pres">
      <dgm:prSet presAssocID="{DD80245D-3661-47A7-87CA-A2906A5E579D}" presName="conn2-1" presStyleLbl="parChTrans1D4" presStyleIdx="6" presStyleCnt="25"/>
      <dgm:spPr/>
    </dgm:pt>
    <dgm:pt modelId="{61C38878-4AD7-4D81-AE74-7CCA160FB550}" type="pres">
      <dgm:prSet presAssocID="{DD80245D-3661-47A7-87CA-A2906A5E579D}" presName="connTx" presStyleLbl="parChTrans1D4" presStyleIdx="6" presStyleCnt="25"/>
      <dgm:spPr/>
    </dgm:pt>
    <dgm:pt modelId="{3C2D3A75-F5E0-4963-8699-C336A6D6E97C}" type="pres">
      <dgm:prSet presAssocID="{C70CA1AE-4A4F-4169-B946-9871CE3AF883}" presName="root2" presStyleCnt="0"/>
      <dgm:spPr/>
    </dgm:pt>
    <dgm:pt modelId="{69B9C8B2-D244-49DA-87E6-7512E24533B3}" type="pres">
      <dgm:prSet presAssocID="{C70CA1AE-4A4F-4169-B946-9871CE3AF883}" presName="LevelTwoTextNode" presStyleLbl="node4" presStyleIdx="6" presStyleCnt="25" custScaleX="41273" custLinFactX="35552" custLinFactNeighborX="100000" custLinFactNeighborY="17620">
        <dgm:presLayoutVars>
          <dgm:chPref val="3"/>
        </dgm:presLayoutVars>
      </dgm:prSet>
      <dgm:spPr/>
    </dgm:pt>
    <dgm:pt modelId="{DCDB0F9C-F8F2-4976-A27F-8DD12C0EF20F}" type="pres">
      <dgm:prSet presAssocID="{C70CA1AE-4A4F-4169-B946-9871CE3AF883}" presName="level3hierChild" presStyleCnt="0"/>
      <dgm:spPr/>
    </dgm:pt>
    <dgm:pt modelId="{15044945-9CB2-4F0C-93E6-A4A2D864587E}" type="pres">
      <dgm:prSet presAssocID="{D5821400-8830-4AAC-B8F1-7385A8B0EA17}" presName="conn2-1" presStyleLbl="parChTrans1D4" presStyleIdx="7" presStyleCnt="25"/>
      <dgm:spPr/>
    </dgm:pt>
    <dgm:pt modelId="{E67F117A-2EF7-4156-8D44-E4F7D4112419}" type="pres">
      <dgm:prSet presAssocID="{D5821400-8830-4AAC-B8F1-7385A8B0EA17}" presName="connTx" presStyleLbl="parChTrans1D4" presStyleIdx="7" presStyleCnt="25"/>
      <dgm:spPr/>
    </dgm:pt>
    <dgm:pt modelId="{C5B68437-ED83-4ECD-9A4C-20A211497D3F}" type="pres">
      <dgm:prSet presAssocID="{B36B425A-66FC-4154-81F5-26A9E74D54DD}" presName="root2" presStyleCnt="0"/>
      <dgm:spPr/>
    </dgm:pt>
    <dgm:pt modelId="{8C559F55-6A4D-4687-85DD-662AA2B9ECA4}" type="pres">
      <dgm:prSet presAssocID="{B36B425A-66FC-4154-81F5-26A9E74D54DD}" presName="LevelTwoTextNode" presStyleLbl="node4" presStyleIdx="7" presStyleCnt="25" custScaleX="41273" custLinFactX="3619" custLinFactNeighborX="100000" custLinFactNeighborY="20734">
        <dgm:presLayoutVars>
          <dgm:chPref val="3"/>
        </dgm:presLayoutVars>
      </dgm:prSet>
      <dgm:spPr/>
    </dgm:pt>
    <dgm:pt modelId="{02BD7940-09F0-4197-8036-2F4BC46458F4}" type="pres">
      <dgm:prSet presAssocID="{B36B425A-66FC-4154-81F5-26A9E74D54DD}" presName="level3hierChild" presStyleCnt="0"/>
      <dgm:spPr/>
    </dgm:pt>
    <dgm:pt modelId="{E5854EE2-7F23-41A1-8D19-B44CF92141D9}" type="pres">
      <dgm:prSet presAssocID="{2A4BB7C3-791F-4520-8953-104C18351559}" presName="conn2-1" presStyleLbl="parChTrans1D3" presStyleIdx="4" presStyleCnt="12"/>
      <dgm:spPr/>
    </dgm:pt>
    <dgm:pt modelId="{18A3075F-1DFD-4758-B1D7-69D9A562ECF3}" type="pres">
      <dgm:prSet presAssocID="{2A4BB7C3-791F-4520-8953-104C18351559}" presName="connTx" presStyleLbl="parChTrans1D3" presStyleIdx="4" presStyleCnt="12"/>
      <dgm:spPr/>
    </dgm:pt>
    <dgm:pt modelId="{917F958A-9880-4CEA-93A8-E0FDFAAB8B07}" type="pres">
      <dgm:prSet presAssocID="{184F23D8-5D0E-41E2-B13D-FDD5F321ABE2}" presName="root2" presStyleCnt="0"/>
      <dgm:spPr/>
    </dgm:pt>
    <dgm:pt modelId="{92B162B8-D83F-46F0-AC04-A697EE50FBD0}" type="pres">
      <dgm:prSet presAssocID="{184F23D8-5D0E-41E2-B13D-FDD5F321ABE2}" presName="LevelTwoTextNode" presStyleLbl="node3" presStyleIdx="4" presStyleCnt="12" custLinFactNeighborX="-20374" custLinFactNeighborY="3679">
        <dgm:presLayoutVars>
          <dgm:chPref val="3"/>
        </dgm:presLayoutVars>
      </dgm:prSet>
      <dgm:spPr/>
    </dgm:pt>
    <dgm:pt modelId="{DBF3112B-3715-478F-8E2A-1530B13A6E48}" type="pres">
      <dgm:prSet presAssocID="{184F23D8-5D0E-41E2-B13D-FDD5F321ABE2}" presName="level3hierChild" presStyleCnt="0"/>
      <dgm:spPr/>
    </dgm:pt>
    <dgm:pt modelId="{AE96A882-DF13-4857-90E2-7435CC5379ED}" type="pres">
      <dgm:prSet presAssocID="{DD498189-14FE-412F-8A50-C90DFDABFE43}" presName="conn2-1" presStyleLbl="parChTrans1D4" presStyleIdx="8" presStyleCnt="25"/>
      <dgm:spPr/>
    </dgm:pt>
    <dgm:pt modelId="{1DD43DBE-8E5A-4B2F-87DF-DE71B6058F59}" type="pres">
      <dgm:prSet presAssocID="{DD498189-14FE-412F-8A50-C90DFDABFE43}" presName="connTx" presStyleLbl="parChTrans1D4" presStyleIdx="8" presStyleCnt="25"/>
      <dgm:spPr/>
    </dgm:pt>
    <dgm:pt modelId="{625EF906-99D8-4B66-8972-92C195F43F99}" type="pres">
      <dgm:prSet presAssocID="{F8A83A77-F37C-4B25-869F-544FEA945FF3}" presName="root2" presStyleCnt="0"/>
      <dgm:spPr/>
    </dgm:pt>
    <dgm:pt modelId="{75C3ECB2-D843-400D-942E-D1EE7EDAAE1F}" type="pres">
      <dgm:prSet presAssocID="{F8A83A77-F37C-4B25-869F-544FEA945FF3}" presName="LevelTwoTextNode" presStyleLbl="node4" presStyleIdx="8" presStyleCnt="25" custScaleX="41273" custLinFactNeighborX="80453" custLinFactNeighborY="12862">
        <dgm:presLayoutVars>
          <dgm:chPref val="3"/>
        </dgm:presLayoutVars>
      </dgm:prSet>
      <dgm:spPr/>
    </dgm:pt>
    <dgm:pt modelId="{0BD17373-1B47-46E8-86CC-A955F16CD4C0}" type="pres">
      <dgm:prSet presAssocID="{F8A83A77-F37C-4B25-869F-544FEA945FF3}" presName="level3hierChild" presStyleCnt="0"/>
      <dgm:spPr/>
    </dgm:pt>
    <dgm:pt modelId="{7B937CF4-DAD6-4BFE-9A15-D270823C74DD}" type="pres">
      <dgm:prSet presAssocID="{410C23BC-07D0-4A2D-A3C1-ACFC02A50490}" presName="conn2-1" presStyleLbl="parChTrans1D3" presStyleIdx="5" presStyleCnt="12"/>
      <dgm:spPr/>
    </dgm:pt>
    <dgm:pt modelId="{899CB6D4-5E69-40CA-817E-09C8119083A4}" type="pres">
      <dgm:prSet presAssocID="{410C23BC-07D0-4A2D-A3C1-ACFC02A50490}" presName="connTx" presStyleLbl="parChTrans1D3" presStyleIdx="5" presStyleCnt="12"/>
      <dgm:spPr/>
    </dgm:pt>
    <dgm:pt modelId="{E7057E6B-FBD9-45CE-9234-D2BEDFD89914}" type="pres">
      <dgm:prSet presAssocID="{D4FCFB89-290D-4A43-B957-C7CDC4010B6F}" presName="root2" presStyleCnt="0"/>
      <dgm:spPr/>
    </dgm:pt>
    <dgm:pt modelId="{E2ECA88E-6364-4474-BDA7-2FA0511F9EEF}" type="pres">
      <dgm:prSet presAssocID="{D4FCFB89-290D-4A43-B957-C7CDC4010B6F}" presName="LevelTwoTextNode" presStyleLbl="node3" presStyleIdx="5" presStyleCnt="12" custLinFactNeighborX="-22964" custLinFactNeighborY="2727">
        <dgm:presLayoutVars>
          <dgm:chPref val="3"/>
        </dgm:presLayoutVars>
      </dgm:prSet>
      <dgm:spPr/>
    </dgm:pt>
    <dgm:pt modelId="{7EB9537A-5576-4854-BFE9-12DDC4F32C48}" type="pres">
      <dgm:prSet presAssocID="{D4FCFB89-290D-4A43-B957-C7CDC4010B6F}" presName="level3hierChild" presStyleCnt="0"/>
      <dgm:spPr/>
    </dgm:pt>
    <dgm:pt modelId="{85803838-EBF8-4CDA-9D12-B8DFEBEB76E5}" type="pres">
      <dgm:prSet presAssocID="{7DECA9D3-249A-40F0-A1D3-C8D276F6A68B}" presName="conn2-1" presStyleLbl="parChTrans1D4" presStyleIdx="9" presStyleCnt="25"/>
      <dgm:spPr/>
    </dgm:pt>
    <dgm:pt modelId="{AE837EB3-1C39-4394-85F0-EF099836EF23}" type="pres">
      <dgm:prSet presAssocID="{7DECA9D3-249A-40F0-A1D3-C8D276F6A68B}" presName="connTx" presStyleLbl="parChTrans1D4" presStyleIdx="9" presStyleCnt="25"/>
      <dgm:spPr/>
    </dgm:pt>
    <dgm:pt modelId="{50A4FD3A-AD35-457C-B645-8CB288C2274D}" type="pres">
      <dgm:prSet presAssocID="{F1EF110E-75D0-425A-B477-FF9B3467FF38}" presName="root2" presStyleCnt="0"/>
      <dgm:spPr/>
    </dgm:pt>
    <dgm:pt modelId="{1B2E47E2-3018-4CCF-AEF5-0CF748DE9FFE}" type="pres">
      <dgm:prSet presAssocID="{F1EF110E-75D0-425A-B477-FF9B3467FF38}" presName="LevelTwoTextNode" presStyleLbl="node4" presStyleIdx="9" presStyleCnt="25" custScaleX="41273" custLinFactNeighborX="-19650" custLinFactNeighborY="7139">
        <dgm:presLayoutVars>
          <dgm:chPref val="3"/>
        </dgm:presLayoutVars>
      </dgm:prSet>
      <dgm:spPr/>
    </dgm:pt>
    <dgm:pt modelId="{545CE631-0A00-46E6-89C4-4DD4A864DB61}" type="pres">
      <dgm:prSet presAssocID="{F1EF110E-75D0-425A-B477-FF9B3467FF38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4" presStyleCnt="6"/>
      <dgm:spPr/>
    </dgm:pt>
    <dgm:pt modelId="{3B905C71-4CF9-4CDE-9EFD-A6A7AD174184}" type="pres">
      <dgm:prSet presAssocID="{24E9822F-1F3F-4282-B5E9-8B88376FDA89}" presName="connTx" presStyleLbl="parChTrans1D2" presStyleIdx="4" presStyleCnt="6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4" presStyleCnt="6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6" presStyleCnt="12"/>
      <dgm:spPr/>
    </dgm:pt>
    <dgm:pt modelId="{A05FB9DB-8755-4ADD-899D-EC2C202507CC}" type="pres">
      <dgm:prSet presAssocID="{9441FF3F-C394-43E3-95A0-0014CEE55C19}" presName="connTx" presStyleLbl="parChTrans1D3" presStyleIdx="6" presStyleCnt="12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6" presStyleCnt="12" custLinFactNeighborX="-20374" custLinFactNeighborY="367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10" presStyleCnt="25"/>
      <dgm:spPr/>
    </dgm:pt>
    <dgm:pt modelId="{B524C45B-F0A8-48BC-8FFD-AAEA2E66D573}" type="pres">
      <dgm:prSet presAssocID="{A54D0C3F-8E69-42EE-A95D-02D0773C0514}" presName="connTx" presStyleLbl="parChTrans1D4" presStyleIdx="10" presStyleCnt="25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10" presStyleCnt="25" custScaleX="41273" custLinFactNeighborX="33992" custLinFactNeighborY="1715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11" presStyleCnt="25"/>
      <dgm:spPr/>
    </dgm:pt>
    <dgm:pt modelId="{24720630-9229-40B1-B484-FEB3FD5DC432}" type="pres">
      <dgm:prSet presAssocID="{647F5F73-536A-4684-9216-43CB240BE3FC}" presName="connTx" presStyleLbl="parChTrans1D4" presStyleIdx="11" presStyleCnt="25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11" presStyleCnt="25" custScaleX="41273" custLinFactNeighborX="-821" custLinFactNeighborY="4732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12" presStyleCnt="25"/>
      <dgm:spPr/>
    </dgm:pt>
    <dgm:pt modelId="{A235126A-BAC7-405F-8409-7A22F268C839}" type="pres">
      <dgm:prSet presAssocID="{9E45A069-5AE3-44F3-8B09-4C1BB2FDB6A5}" presName="connTx" presStyleLbl="parChTrans1D4" presStyleIdx="12" presStyleCnt="25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12" presStyleCnt="25" custScaleX="41273" custLinFactNeighborX="-29874" custLinFactNeighborY="5162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7" presStyleCnt="12"/>
      <dgm:spPr/>
    </dgm:pt>
    <dgm:pt modelId="{51277F31-4C38-4DA7-B66D-F6CE89F0EB16}" type="pres">
      <dgm:prSet presAssocID="{97C88FEC-21A2-4F26-B55E-5B4F7A039314}" presName="connTx" presStyleLbl="parChTrans1D3" presStyleIdx="7" presStyleCnt="12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7" presStyleCnt="12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13" presStyleCnt="25"/>
      <dgm:spPr/>
    </dgm:pt>
    <dgm:pt modelId="{9F5C7D54-7DE4-4C1E-8D56-B88BA596B449}" type="pres">
      <dgm:prSet presAssocID="{7F66D502-5C83-4C8C-B64C-D3846C1D8212}" presName="connTx" presStyleLbl="parChTrans1D4" presStyleIdx="13" presStyleCnt="25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13" presStyleCnt="25" custScaleX="41273" custLinFactX="35552" custLinFactNeighborX="100000" custLinFactNeighborY="10432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14" presStyleCnt="25"/>
      <dgm:spPr/>
    </dgm:pt>
    <dgm:pt modelId="{E5EC65E0-B24A-4EDE-AAF7-60F7658B80A0}" type="pres">
      <dgm:prSet presAssocID="{5EB0A702-8A42-438F-8744-AA30D8E404FB}" presName="connTx" presStyleLbl="parChTrans1D4" presStyleIdx="14" presStyleCnt="25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14" presStyleCnt="25" custScaleX="41273" custLinFactX="3619" custLinFactNeighborX="100000" custLinFactNeighborY="13546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8" presStyleCnt="12"/>
      <dgm:spPr/>
    </dgm:pt>
    <dgm:pt modelId="{5A479284-8E8E-4D11-BA08-AEC20A487A0A}" type="pres">
      <dgm:prSet presAssocID="{2653AE50-CC7B-4B3A-809E-D7B2A071A9F3}" presName="connTx" presStyleLbl="parChTrans1D3" presStyleIdx="8" presStyleCnt="12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8" presStyleCnt="12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15" presStyleCnt="25"/>
      <dgm:spPr/>
    </dgm:pt>
    <dgm:pt modelId="{0D02F4E0-BCF7-464C-AEFD-0DF355DE45D6}" type="pres">
      <dgm:prSet presAssocID="{62D8A673-0EDA-4907-9D43-C778702F1991}" presName="connTx" presStyleLbl="parChTrans1D4" presStyleIdx="15" presStyleCnt="25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15" presStyleCnt="25" custScaleX="41273" custLinFactNeighborX="80453" custLinFactNeighborY="2742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  <dgm:pt modelId="{BA3D464E-289D-4B82-8828-1DA7E4C84B31}" type="pres">
      <dgm:prSet presAssocID="{D05DE39D-B67F-4503-847D-0DC1876BC0DC}" presName="conn2-1" presStyleLbl="parChTrans1D2" presStyleIdx="5" presStyleCnt="6"/>
      <dgm:spPr/>
    </dgm:pt>
    <dgm:pt modelId="{676F2599-EF12-4491-94DC-7009410FBF3E}" type="pres">
      <dgm:prSet presAssocID="{D05DE39D-B67F-4503-847D-0DC1876BC0DC}" presName="connTx" presStyleLbl="parChTrans1D2" presStyleIdx="5" presStyleCnt="6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5" presStyleCnt="6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64C84B2F-2927-4C00-9823-42019BAD511B}" type="pres">
      <dgm:prSet presAssocID="{D2515A8C-57EC-4D2C-B6D4-2448E542231B}" presName="conn2-1" presStyleLbl="parChTrans1D3" presStyleIdx="9" presStyleCnt="12"/>
      <dgm:spPr/>
    </dgm:pt>
    <dgm:pt modelId="{824D8C86-A44F-48DD-80BD-324608267796}" type="pres">
      <dgm:prSet presAssocID="{D2515A8C-57EC-4D2C-B6D4-2448E542231B}" presName="connTx" presStyleLbl="parChTrans1D3" presStyleIdx="9" presStyleCnt="12"/>
      <dgm:spPr/>
    </dgm:pt>
    <dgm:pt modelId="{D3B6F9FD-6661-426A-80D4-994725BA1F0C}" type="pres">
      <dgm:prSet presAssocID="{1FECF7E7-390A-4014-97CD-B0B6CD7B845B}" presName="root2" presStyleCnt="0"/>
      <dgm:spPr/>
    </dgm:pt>
    <dgm:pt modelId="{8D49E0EA-8314-4428-AA3A-4CCB1ED6ED3C}" type="pres">
      <dgm:prSet presAssocID="{1FECF7E7-390A-4014-97CD-B0B6CD7B845B}" presName="LevelTwoTextNode" presStyleLbl="node3" presStyleIdx="9" presStyleCnt="12" custLinFactNeighborX="-22964" custLinFactNeighborY="2727">
        <dgm:presLayoutVars>
          <dgm:chPref val="3"/>
        </dgm:presLayoutVars>
      </dgm:prSet>
      <dgm:spPr/>
    </dgm:pt>
    <dgm:pt modelId="{E02D9794-9E87-49BF-A0FB-361A0EF48A9F}" type="pres">
      <dgm:prSet presAssocID="{1FECF7E7-390A-4014-97CD-B0B6CD7B845B}" presName="level3hierChild" presStyleCnt="0"/>
      <dgm:spPr/>
    </dgm:pt>
    <dgm:pt modelId="{121E8C89-C8B1-4EC0-A5F6-A12D9F8CE11A}" type="pres">
      <dgm:prSet presAssocID="{6D7572A8-F39B-4483-8518-338F3ECE7AC3}" presName="conn2-1" presStyleLbl="parChTrans1D4" presStyleIdx="16" presStyleCnt="25"/>
      <dgm:spPr/>
    </dgm:pt>
    <dgm:pt modelId="{52A40954-1EF5-4301-BB0D-4A14AB1CC04D}" type="pres">
      <dgm:prSet presAssocID="{6D7572A8-F39B-4483-8518-338F3ECE7AC3}" presName="connTx" presStyleLbl="parChTrans1D4" presStyleIdx="16" presStyleCnt="25"/>
      <dgm:spPr/>
    </dgm:pt>
    <dgm:pt modelId="{99CABB6E-FFAD-40AD-9533-BA0DD9762FCA}" type="pres">
      <dgm:prSet presAssocID="{26869DE0-4993-44E7-9D22-56032583FD6F}" presName="root2" presStyleCnt="0"/>
      <dgm:spPr/>
    </dgm:pt>
    <dgm:pt modelId="{A8A89C30-B007-4C88-AFB7-6A8BFD16B2E2}" type="pres">
      <dgm:prSet presAssocID="{26869DE0-4993-44E7-9D22-56032583FD6F}" presName="LevelTwoTextNode" presStyleLbl="node4" presStyleIdx="16" presStyleCnt="25" custScaleX="41273" custLinFactNeighborX="-19650" custLinFactNeighborY="7139">
        <dgm:presLayoutVars>
          <dgm:chPref val="3"/>
        </dgm:presLayoutVars>
      </dgm:prSet>
      <dgm:spPr/>
    </dgm:pt>
    <dgm:pt modelId="{0E528A58-A1EE-4AE0-A998-3CB89EB7162A}" type="pres">
      <dgm:prSet presAssocID="{26869DE0-4993-44E7-9D22-56032583FD6F}" presName="level3hierChild" presStyleCnt="0"/>
      <dgm:spPr/>
    </dgm:pt>
    <dgm:pt modelId="{6947EAEF-FA10-46B2-BDDB-2A4DB80AF9E5}" type="pres">
      <dgm:prSet presAssocID="{3AF676AD-15F3-45F2-BED2-3A6F685BD7A4}" presName="conn2-1" presStyleLbl="parChTrans1D4" presStyleIdx="17" presStyleCnt="25"/>
      <dgm:spPr/>
    </dgm:pt>
    <dgm:pt modelId="{51019FD1-E3B3-4EFE-9A1A-D5FD90FD7DEB}" type="pres">
      <dgm:prSet presAssocID="{3AF676AD-15F3-45F2-BED2-3A6F685BD7A4}" presName="connTx" presStyleLbl="parChTrans1D4" presStyleIdx="17" presStyleCnt="25"/>
      <dgm:spPr/>
    </dgm:pt>
    <dgm:pt modelId="{71FA15BD-90BF-4345-8438-6B484C1F8D7C}" type="pres">
      <dgm:prSet presAssocID="{1825F196-B78B-4006-9F57-5A3FD841401A}" presName="root2" presStyleCnt="0"/>
      <dgm:spPr/>
    </dgm:pt>
    <dgm:pt modelId="{84B8FAB6-4591-4EDA-9884-4AFC9C368A02}" type="pres">
      <dgm:prSet presAssocID="{1825F196-B78B-4006-9F57-5A3FD841401A}" presName="LevelTwoTextNode" presStyleLbl="node4" presStyleIdx="17" presStyleCnt="25" custScaleX="41273" custLinFactNeighborX="2060" custLinFactNeighborY="11092">
        <dgm:presLayoutVars>
          <dgm:chPref val="3"/>
        </dgm:presLayoutVars>
      </dgm:prSet>
      <dgm:spPr/>
    </dgm:pt>
    <dgm:pt modelId="{AD8C2F8D-B6B6-4A53-AF01-932640EDB4BD}" type="pres">
      <dgm:prSet presAssocID="{1825F196-B78B-4006-9F57-5A3FD841401A}" presName="level3hierChild" presStyleCnt="0"/>
      <dgm:spPr/>
    </dgm:pt>
    <dgm:pt modelId="{E141F8B9-088F-4915-9836-C61B826C42B7}" type="pres">
      <dgm:prSet presAssocID="{BE9467E8-03E3-4F9E-B26B-78EAAE4F3016}" presName="conn2-1" presStyleLbl="parChTrans1D4" presStyleIdx="18" presStyleCnt="25"/>
      <dgm:spPr/>
    </dgm:pt>
    <dgm:pt modelId="{7BEA992C-BE52-4B09-8B66-37A36E74D9F5}" type="pres">
      <dgm:prSet presAssocID="{BE9467E8-03E3-4F9E-B26B-78EAAE4F3016}" presName="connTx" presStyleLbl="parChTrans1D4" presStyleIdx="18" presStyleCnt="25"/>
      <dgm:spPr/>
    </dgm:pt>
    <dgm:pt modelId="{E0D55220-5F3F-4150-A059-33F4488D1411}" type="pres">
      <dgm:prSet presAssocID="{D7EBE3BC-8889-425B-A3DD-342DEFECED29}" presName="root2" presStyleCnt="0"/>
      <dgm:spPr/>
    </dgm:pt>
    <dgm:pt modelId="{5CB9443D-2F21-499F-BC12-83916015CBFE}" type="pres">
      <dgm:prSet presAssocID="{D7EBE3BC-8889-425B-A3DD-342DEFECED29}" presName="LevelTwoTextNode" presStyleLbl="node4" presStyleIdx="18" presStyleCnt="25" custScaleX="41273" custLinFactNeighborX="-26993" custLinFactNeighborY="11522">
        <dgm:presLayoutVars>
          <dgm:chPref val="3"/>
        </dgm:presLayoutVars>
      </dgm:prSet>
      <dgm:spPr/>
    </dgm:pt>
    <dgm:pt modelId="{155098D9-9B3E-490C-A57B-4930C838FB78}" type="pres">
      <dgm:prSet presAssocID="{D7EBE3BC-8889-425B-A3DD-342DEFECED29}" presName="level3hierChild" presStyleCnt="0"/>
      <dgm:spPr/>
    </dgm:pt>
    <dgm:pt modelId="{1992A773-71AC-48DE-9E61-334660E08185}" type="pres">
      <dgm:prSet presAssocID="{EDC60B2B-C481-42B1-AC41-05B15EEAB800}" presName="conn2-1" presStyleLbl="parChTrans1D4" presStyleIdx="19" presStyleCnt="25"/>
      <dgm:spPr/>
    </dgm:pt>
    <dgm:pt modelId="{F3273473-4ED3-4000-9B24-ED9F19DFE6AE}" type="pres">
      <dgm:prSet presAssocID="{EDC60B2B-C481-42B1-AC41-05B15EEAB800}" presName="connTx" presStyleLbl="parChTrans1D4" presStyleIdx="19" presStyleCnt="25"/>
      <dgm:spPr/>
    </dgm:pt>
    <dgm:pt modelId="{F143085F-3EB9-48D0-9D7D-1DC2631FDECD}" type="pres">
      <dgm:prSet presAssocID="{59AD188C-AE9E-4DF1-8848-4BE369930B09}" presName="root2" presStyleCnt="0"/>
      <dgm:spPr/>
    </dgm:pt>
    <dgm:pt modelId="{134CBBD7-B608-43A7-B87A-AFBB4CFA5CB4}" type="pres">
      <dgm:prSet presAssocID="{59AD188C-AE9E-4DF1-8848-4BE369930B09}" presName="LevelTwoTextNode" presStyleLbl="node4" presStyleIdx="19" presStyleCnt="25" custScaleX="41273" custLinFactNeighborX="-58927" custLinFactNeighborY="9588">
        <dgm:presLayoutVars>
          <dgm:chPref val="3"/>
        </dgm:presLayoutVars>
      </dgm:prSet>
      <dgm:spPr/>
    </dgm:pt>
    <dgm:pt modelId="{89458B3B-A121-4F46-8D59-1D1CE61BE032}" type="pres">
      <dgm:prSet presAssocID="{59AD188C-AE9E-4DF1-8848-4BE369930B09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10" presStyleCnt="12"/>
      <dgm:spPr/>
    </dgm:pt>
    <dgm:pt modelId="{1C5286A2-C790-4B73-8883-F98C2E56373D}" type="pres">
      <dgm:prSet presAssocID="{2D60CAA9-34BA-4E7E-97B9-5CAF2A03ABF7}" presName="connTx" presStyleLbl="parChTrans1D3" presStyleIdx="10" presStyleCnt="1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10" presStyleCnt="12" custLinFactNeighborX="-22964" custLinFactNeighborY="2727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1844A11C-B933-44F4-9FB7-DE42E220EA55}" type="pres">
      <dgm:prSet presAssocID="{BEABFC80-80E7-4435-A0BA-8DB9EBB33AC4}" presName="conn2-1" presStyleLbl="parChTrans1D4" presStyleIdx="20" presStyleCnt="25"/>
      <dgm:spPr/>
    </dgm:pt>
    <dgm:pt modelId="{6EC44A97-8C80-4A87-BEC6-4E986D4F5A49}" type="pres">
      <dgm:prSet presAssocID="{BEABFC80-80E7-4435-A0BA-8DB9EBB33AC4}" presName="connTx" presStyleLbl="parChTrans1D4" presStyleIdx="20" presStyleCnt="25"/>
      <dgm:spPr/>
    </dgm:pt>
    <dgm:pt modelId="{66095F7B-11A1-4FCB-9B40-9677312CF002}" type="pres">
      <dgm:prSet presAssocID="{BFB813A5-535B-499F-B509-A6333B929595}" presName="root2" presStyleCnt="0"/>
      <dgm:spPr/>
    </dgm:pt>
    <dgm:pt modelId="{4B5C0914-7339-47CF-8C89-40F57AFC20E9}" type="pres">
      <dgm:prSet presAssocID="{BFB813A5-535B-499F-B509-A6333B929595}" presName="LevelTwoTextNode" presStyleLbl="node4" presStyleIdx="20" presStyleCnt="25" custScaleX="41273" custLinFactNeighborX="28233" custLinFactNeighborY="14347">
        <dgm:presLayoutVars>
          <dgm:chPref val="3"/>
        </dgm:presLayoutVars>
      </dgm:prSet>
      <dgm:spPr/>
    </dgm:pt>
    <dgm:pt modelId="{8A23A808-E499-48AD-92E0-548BFE98358A}" type="pres">
      <dgm:prSet presAssocID="{BFB813A5-535B-499F-B509-A6333B929595}" presName="level3hierChild" presStyleCnt="0"/>
      <dgm:spPr/>
    </dgm:pt>
    <dgm:pt modelId="{B3E7FF59-FE3A-4AEB-87F0-848C59E0FDFC}" type="pres">
      <dgm:prSet presAssocID="{EE12F2A7-1D3E-465D-A17D-1498D36AB371}" presName="conn2-1" presStyleLbl="parChTrans1D4" presStyleIdx="21" presStyleCnt="25"/>
      <dgm:spPr/>
    </dgm:pt>
    <dgm:pt modelId="{8A7A14F0-658D-4F65-9048-E000FEBBFD5E}" type="pres">
      <dgm:prSet presAssocID="{EE12F2A7-1D3E-465D-A17D-1498D36AB371}" presName="connTx" presStyleLbl="parChTrans1D4" presStyleIdx="21" presStyleCnt="25"/>
      <dgm:spPr/>
    </dgm:pt>
    <dgm:pt modelId="{00D49B68-1B94-4D98-B5CB-5B4A7E94B6C2}" type="pres">
      <dgm:prSet presAssocID="{DDD8076B-426C-49B9-BC16-4F540EFDDD2B}" presName="root2" presStyleCnt="0"/>
      <dgm:spPr/>
    </dgm:pt>
    <dgm:pt modelId="{D99BB133-3444-41DE-8640-AB8B71587ED5}" type="pres">
      <dgm:prSet presAssocID="{DDD8076B-426C-49B9-BC16-4F540EFDDD2B}" presName="LevelTwoTextNode" presStyleLbl="node4" presStyleIdx="21" presStyleCnt="25" custScaleX="41273" custLinFactNeighborX="-821" custLinFactNeighborY="13917">
        <dgm:presLayoutVars>
          <dgm:chPref val="3"/>
        </dgm:presLayoutVars>
      </dgm:prSet>
      <dgm:spPr/>
    </dgm:pt>
    <dgm:pt modelId="{DCB38AF7-8BF1-4698-A2CA-AD4FB2793A88}" type="pres">
      <dgm:prSet presAssocID="{DDD8076B-426C-49B9-BC16-4F540EFDDD2B}" presName="level3hierChild" presStyleCnt="0"/>
      <dgm:spPr/>
    </dgm:pt>
    <dgm:pt modelId="{7021A581-D176-4DF3-883C-77EFB747223A}" type="pres">
      <dgm:prSet presAssocID="{357E3D0F-0DA5-4218-828C-BA87A015F59B}" presName="conn2-1" presStyleLbl="parChTrans1D4" presStyleIdx="22" presStyleCnt="25"/>
      <dgm:spPr/>
    </dgm:pt>
    <dgm:pt modelId="{BE0C6693-FB2F-4A53-9A79-93F3452DA8FC}" type="pres">
      <dgm:prSet presAssocID="{357E3D0F-0DA5-4218-828C-BA87A015F59B}" presName="connTx" presStyleLbl="parChTrans1D4" presStyleIdx="22" presStyleCnt="25"/>
      <dgm:spPr/>
    </dgm:pt>
    <dgm:pt modelId="{14A71C7E-D418-4825-9E66-192AB505B4FD}" type="pres">
      <dgm:prSet presAssocID="{4F8549E6-F108-4C64-8D20-93F05684284D}" presName="root2" presStyleCnt="0"/>
      <dgm:spPr/>
    </dgm:pt>
    <dgm:pt modelId="{6AEC2C79-6330-4A1E-B4B5-8133F07520A2}" type="pres">
      <dgm:prSet presAssocID="{4F8549E6-F108-4C64-8D20-93F05684284D}" presName="LevelTwoTextNode" presStyleLbl="node4" presStyleIdx="22" presStyleCnt="25" custScaleX="41273" custLinFactNeighborX="-29874" custLinFactNeighborY="14347">
        <dgm:presLayoutVars>
          <dgm:chPref val="3"/>
        </dgm:presLayoutVars>
      </dgm:prSet>
      <dgm:spPr/>
    </dgm:pt>
    <dgm:pt modelId="{AA7A18D4-2053-42F7-A40B-3015A33DE9F8}" type="pres">
      <dgm:prSet presAssocID="{4F8549E6-F108-4C64-8D20-93F05684284D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1" presStyleCnt="12"/>
      <dgm:spPr/>
    </dgm:pt>
    <dgm:pt modelId="{B2701B3B-F1C5-499B-A8E4-9316C0D34AE8}" type="pres">
      <dgm:prSet presAssocID="{89BF19C2-4546-44EA-85B6-0E712F3610D7}" presName="connTx" presStyleLbl="parChTrans1D3" presStyleIdx="11" presStyleCnt="1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1" presStyleCnt="12" custLinFactNeighborX="-22964" custLinFactNeighborY="2727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  <dgm:pt modelId="{30868059-5D14-4C4D-967B-68FAF518815D}" type="pres">
      <dgm:prSet presAssocID="{C3560D9A-5A2B-4A37-AFFE-D119A02F9FE5}" presName="conn2-1" presStyleLbl="parChTrans1D4" presStyleIdx="23" presStyleCnt="25"/>
      <dgm:spPr/>
    </dgm:pt>
    <dgm:pt modelId="{37D3FD5A-861F-4DF5-86E5-CA2F85458B71}" type="pres">
      <dgm:prSet presAssocID="{C3560D9A-5A2B-4A37-AFFE-D119A02F9FE5}" presName="connTx" presStyleLbl="parChTrans1D4" presStyleIdx="23" presStyleCnt="25"/>
      <dgm:spPr/>
    </dgm:pt>
    <dgm:pt modelId="{B3FD596B-F7C1-4773-9F08-751FB491743B}" type="pres">
      <dgm:prSet presAssocID="{CCA93883-2624-418D-B504-3A385E99020E}" presName="root2" presStyleCnt="0"/>
      <dgm:spPr/>
    </dgm:pt>
    <dgm:pt modelId="{F048A148-7001-4500-9DDF-C2D7AD1D55F8}" type="pres">
      <dgm:prSet presAssocID="{CCA93883-2624-418D-B504-3A385E99020E}" presName="LevelTwoTextNode" presStyleLbl="node4" presStyleIdx="23" presStyleCnt="25" custScaleX="41273" custLinFactX="35552" custLinFactNeighborX="100000" custLinFactNeighborY="5872">
        <dgm:presLayoutVars>
          <dgm:chPref val="3"/>
        </dgm:presLayoutVars>
      </dgm:prSet>
      <dgm:spPr/>
    </dgm:pt>
    <dgm:pt modelId="{D26BA648-16B2-4EFE-AD5C-8ACDB36ACCDE}" type="pres">
      <dgm:prSet presAssocID="{CCA93883-2624-418D-B504-3A385E99020E}" presName="level3hierChild" presStyleCnt="0"/>
      <dgm:spPr/>
    </dgm:pt>
    <dgm:pt modelId="{DF33562B-7614-4343-A02B-D0BEC667704F}" type="pres">
      <dgm:prSet presAssocID="{77C09252-D9E8-4FE8-8C56-107666336682}" presName="conn2-1" presStyleLbl="parChTrans1D4" presStyleIdx="24" presStyleCnt="25"/>
      <dgm:spPr/>
    </dgm:pt>
    <dgm:pt modelId="{2DD22126-5D53-4940-BBC7-22B2DD42E240}" type="pres">
      <dgm:prSet presAssocID="{77C09252-D9E8-4FE8-8C56-107666336682}" presName="connTx" presStyleLbl="parChTrans1D4" presStyleIdx="24" presStyleCnt="25"/>
      <dgm:spPr/>
    </dgm:pt>
    <dgm:pt modelId="{C46E639D-144C-4AB8-B0AD-66931B3AA8EA}" type="pres">
      <dgm:prSet presAssocID="{320A9EDA-0820-4859-8B44-F9974DD8BD8B}" presName="root2" presStyleCnt="0"/>
      <dgm:spPr/>
    </dgm:pt>
    <dgm:pt modelId="{D44F4AB0-7D2A-413E-92D0-717D408E0869}" type="pres">
      <dgm:prSet presAssocID="{320A9EDA-0820-4859-8B44-F9974DD8BD8B}" presName="LevelTwoTextNode" presStyleLbl="node4" presStyleIdx="24" presStyleCnt="25" custScaleX="41273" custLinFactX="3619" custLinFactNeighborX="100000" custLinFactNeighborY="5872">
        <dgm:presLayoutVars>
          <dgm:chPref val="3"/>
        </dgm:presLayoutVars>
      </dgm:prSet>
      <dgm:spPr/>
    </dgm:pt>
    <dgm:pt modelId="{44F3C129-3B66-4509-8C0A-24D359404CDF}" type="pres">
      <dgm:prSet presAssocID="{320A9EDA-0820-4859-8B44-F9974DD8BD8B}" presName="level3hierChild" presStyleCnt="0"/>
      <dgm:spPr/>
    </dgm:pt>
  </dgm:ptLst>
  <dgm:cxnLst>
    <dgm:cxn modelId="{E96E3002-AC93-4AA2-BF8B-84B24D0FFCC1}" type="presOf" srcId="{59AD188C-AE9E-4DF1-8848-4BE369930B09}" destId="{134CBBD7-B608-43A7-B87A-AFBB4CFA5CB4}" srcOrd="0" destOrd="0" presId="urn:microsoft.com/office/officeart/2005/8/layout/hierarchy2"/>
    <dgm:cxn modelId="{BBFCBA02-B124-46DB-B272-3EE2D262D567}" type="presOf" srcId="{DD80245D-3661-47A7-87CA-A2906A5E579D}" destId="{3CC7D2F2-8F2F-4096-8B2C-08A1AEF50DCD}" srcOrd="0" destOrd="0" presId="urn:microsoft.com/office/officeart/2005/8/layout/hierarchy2"/>
    <dgm:cxn modelId="{C83CAA04-0CE9-401E-ADF0-5B195D391705}" type="presOf" srcId="{B36B425A-66FC-4154-81F5-26A9E74D54DD}" destId="{8C559F55-6A4D-4687-85DD-662AA2B9ECA4}" srcOrd="0" destOrd="0" presId="urn:microsoft.com/office/officeart/2005/8/layout/hierarchy2"/>
    <dgm:cxn modelId="{96B9B306-15D1-4C39-A5E2-91277BD9F8B1}" type="presOf" srcId="{7DECA9D3-249A-40F0-A1D3-C8D276F6A68B}" destId="{85803838-EBF8-4CDA-9D12-B8DFEBEB76E5}" srcOrd="0" destOrd="0" presId="urn:microsoft.com/office/officeart/2005/8/layout/hierarchy2"/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01C38A07-122D-41EE-8CD7-F09449A2103F}" type="presOf" srcId="{679B3662-FDBC-41E7-A89E-7B28256CCCD3}" destId="{996918DF-FC70-4157-A568-56FFE69AEB33}" srcOrd="0" destOrd="0" presId="urn:microsoft.com/office/officeart/2005/8/layout/hierarchy2"/>
    <dgm:cxn modelId="{0F342208-A8AD-45E1-87E9-4137C97AAF34}" srcId="{DDD8076B-426C-49B9-BC16-4F540EFDDD2B}" destId="{4F8549E6-F108-4C64-8D20-93F05684284D}" srcOrd="0" destOrd="0" parTransId="{357E3D0F-0DA5-4218-828C-BA87A015F59B}" sibTransId="{211993A9-953D-4B9F-94EB-EC584DB27732}"/>
    <dgm:cxn modelId="{424E1A09-EF27-4C8A-BBC7-56A3F50FA4F2}" type="presOf" srcId="{EDC60B2B-C481-42B1-AC41-05B15EEAB800}" destId="{1992A773-71AC-48DE-9E61-334660E08185}" srcOrd="0" destOrd="0" presId="urn:microsoft.com/office/officeart/2005/8/layout/hierarchy2"/>
    <dgm:cxn modelId="{999F2409-5DEA-4824-9A61-4E37722F403A}" type="presOf" srcId="{3AF676AD-15F3-45F2-BED2-3A6F685BD7A4}" destId="{6947EAEF-FA10-46B2-BDDB-2A4DB80AF9E5}" srcOrd="0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879A7A0A-2142-4D3D-A40A-9CE21C98ECE7}" srcId="{9A202CAD-248C-4716-BDFF-697AB96517E2}" destId="{C70CA1AE-4A4F-4169-B946-9871CE3AF883}" srcOrd="0" destOrd="0" parTransId="{DD80245D-3661-47A7-87CA-A2906A5E579D}" sibTransId="{107C291D-DE6E-44F8-9432-7966E445D72A}"/>
    <dgm:cxn modelId="{9EB5390B-7C01-4979-BB01-B731187D4514}" type="presOf" srcId="{56684FA6-C151-4A62-89A2-60D00C382389}" destId="{574987DB-E2D3-4AC0-968E-070B2EE60C62}" srcOrd="0" destOrd="0" presId="urn:microsoft.com/office/officeart/2005/8/layout/hierarchy2"/>
    <dgm:cxn modelId="{A1C2BD0D-093C-41A2-97C0-2AC1A6E1AF7B}" type="presOf" srcId="{EE12F2A7-1D3E-465D-A17D-1498D36AB371}" destId="{B3E7FF59-FE3A-4AEB-87F0-848C59E0FDFC}" srcOrd="0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8113B717-461C-42A7-AD0A-44332E52C772}" type="presOf" srcId="{BE9467E8-03E3-4F9E-B26B-78EAAE4F3016}" destId="{7BEA992C-BE52-4B09-8B66-37A36E74D9F5}" srcOrd="1" destOrd="0" presId="urn:microsoft.com/office/officeart/2005/8/layout/hierarchy2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6C83FE1A-35E4-43BB-86B5-6EFE5D7BF23E}" srcId="{E2BDAF4E-AB2A-43EF-B99E-8FC402C36E85}" destId="{D4FCFB89-290D-4A43-B957-C7CDC4010B6F}" srcOrd="2" destOrd="0" parTransId="{410C23BC-07D0-4A2D-A3C1-ACFC02A50490}" sibTransId="{753A0E8F-1023-476C-8E70-8A34A98BD067}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10CE3E1B-714A-4216-B7E4-3251BF8DDBFD}" type="presOf" srcId="{320A9EDA-0820-4859-8B44-F9974DD8BD8B}" destId="{D44F4AB0-7D2A-413E-92D0-717D408E0869}" srcOrd="0" destOrd="0" presId="urn:microsoft.com/office/officeart/2005/8/layout/hierarchy2"/>
    <dgm:cxn modelId="{75CD941B-71EE-4DD4-BC71-8B9BAD032EFB}" type="presOf" srcId="{77C09252-D9E8-4FE8-8C56-107666336682}" destId="{2DD22126-5D53-4940-BBC7-22B2DD42E240}" srcOrd="1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2195792A-08BE-40D1-A753-00C08954045B}" type="presOf" srcId="{D47912ED-E69A-4193-9129-1E0D4C183939}" destId="{9A633CD4-F8EB-47D3-8A19-0346A283C95E}" srcOrd="0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8475D12F-34BF-41D2-834B-2485BBD2361A}" type="presOf" srcId="{73102528-8853-4162-BB02-AC4C8E6CF670}" destId="{6D46E4D6-224D-463B-B7C2-CEB80F090A6D}" srcOrd="0" destOrd="0" presId="urn:microsoft.com/office/officeart/2005/8/layout/hierarchy2"/>
    <dgm:cxn modelId="{56914230-5432-4605-B0BF-6E583C151CB2}" srcId="{56684FA6-C151-4A62-89A2-60D00C382389}" destId="{5750667A-1C60-4C53-A62E-73F1BA69F7AB}" srcOrd="0" destOrd="0" parTransId="{73102528-8853-4162-BB02-AC4C8E6CF670}" sibTransId="{E736DF3E-90D3-4602-BA3F-269C9E903376}"/>
    <dgm:cxn modelId="{2375C430-8D75-48EB-AD7D-6264260790CE}" type="presOf" srcId="{BC39CBA7-CF80-4668-9A8C-9117F51B23E8}" destId="{07552DB2-1FFD-496E-85CD-F1AE7616364F}" srcOrd="0" destOrd="0" presId="urn:microsoft.com/office/officeart/2005/8/layout/hierarchy2"/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6BA1DB35-2BA9-45D7-AC40-BABAC4B23691}" type="presOf" srcId="{4F8549E6-F108-4C64-8D20-93F05684284D}" destId="{6AEC2C79-6330-4A1E-B4B5-8133F07520A2}" srcOrd="0" destOrd="0" presId="urn:microsoft.com/office/officeart/2005/8/layout/hierarchy2"/>
    <dgm:cxn modelId="{EE284C3A-73CF-42E4-9C9D-09E9884FAE3A}" type="presOf" srcId="{357E3D0F-0DA5-4218-828C-BA87A015F59B}" destId="{BE0C6693-FB2F-4A53-9A79-93F3452DA8FC}" srcOrd="1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3B72433C-4803-4D72-B1DA-6C857FB0D7D6}" type="presOf" srcId="{1825F196-B78B-4006-9F57-5A3FD841401A}" destId="{84B8FAB6-4591-4EDA-9884-4AFC9C368A02}" srcOrd="0" destOrd="0" presId="urn:microsoft.com/office/officeart/2005/8/layout/hierarchy2"/>
    <dgm:cxn modelId="{D04D2240-FF7A-43CC-9468-820BFBA5261F}" srcId="{E2BDAF4E-AB2A-43EF-B99E-8FC402C36E85}" destId="{9A202CAD-248C-4716-BDFF-697AB96517E2}" srcOrd="0" destOrd="0" parTransId="{9AE9E0C5-20F1-450F-B588-C4451B72BE9F}" sibTransId="{2E20FF58-E1A8-4B7C-8F45-93ED5B9A0F00}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F5C2145E-CB5E-42E6-9B7B-8D0B9147C357}" type="presOf" srcId="{BEABFC80-80E7-4435-A0BA-8DB9EBB33AC4}" destId="{1844A11C-B933-44F4-9FB7-DE42E220EA55}" srcOrd="0" destOrd="0" presId="urn:microsoft.com/office/officeart/2005/8/layout/hierarchy2"/>
    <dgm:cxn modelId="{9B9D245F-792C-4400-9ED1-656A652969F1}" srcId="{FA959EE2-1142-42F1-A99B-BCEF0DA99B79}" destId="{CCA93883-2624-418D-B504-3A385E99020E}" srcOrd="0" destOrd="0" parTransId="{C3560D9A-5A2B-4A37-AFFE-D119A02F9FE5}" sibTransId="{DC726925-5758-48AD-9F63-C1A0FA7BE7E9}"/>
    <dgm:cxn modelId="{A87ACF60-B6A0-433A-84D0-2DAC4D07D7A1}" srcId="{13B4B945-2571-42A4-B29E-580B2F6D03AB}" destId="{FA959EE2-1142-42F1-A99B-BCEF0DA99B79}" srcOrd="2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5F163143-5B3D-4AAC-84E6-B973FDB973E7}" type="presOf" srcId="{77C09252-D9E8-4FE8-8C56-107666336682}" destId="{DF33562B-7614-4343-A02B-D0BEC667704F}" srcOrd="0" destOrd="0" presId="urn:microsoft.com/office/officeart/2005/8/layout/hierarchy2"/>
    <dgm:cxn modelId="{FE505E63-A269-46F7-8038-693F606CA147}" srcId="{CAA65C5B-48C7-473B-8849-B8E0DB4E1547}" destId="{4C79A500-0D81-4DC7-A59D-D09473DC1B79}" srcOrd="0" destOrd="0" parTransId="{640856E3-D3D7-4C40-954F-CA50D983AA19}" sibTransId="{DB4A4F49-2D11-480B-A12A-62CE3A5C3542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4EB30948-EE97-41D0-A431-9378C63E1535}" srcId="{CCA93883-2624-418D-B504-3A385E99020E}" destId="{320A9EDA-0820-4859-8B44-F9974DD8BD8B}" srcOrd="0" destOrd="0" parTransId="{77C09252-D9E8-4FE8-8C56-107666336682}" sibTransId="{E4FCD0FF-AC41-4E54-811D-924805A31ECA}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81267E48-DC08-4C43-BC0E-731A2F5CA54B}" type="presOf" srcId="{1FECF7E7-390A-4014-97CD-B0B6CD7B845B}" destId="{8D49E0EA-8314-4428-AA3A-4CCB1ED6ED3C}" srcOrd="0" destOrd="0" presId="urn:microsoft.com/office/officeart/2005/8/layout/hierarchy2"/>
    <dgm:cxn modelId="{A058AD68-4B8A-4170-A6AD-EAC62B96B1A8}" type="presOf" srcId="{DD80245D-3661-47A7-87CA-A2906A5E579D}" destId="{61C38878-4AD7-4D81-AE74-7CCA160FB550}" srcOrd="1" destOrd="0" presId="urn:microsoft.com/office/officeart/2005/8/layout/hierarchy2"/>
    <dgm:cxn modelId="{3F7C3349-680E-4B39-8730-A806CB3F03CE}" type="presOf" srcId="{5750667A-1C60-4C53-A62E-73F1BA69F7AB}" destId="{BC1690DF-C3EC-4E83-9466-C968988466AA}" srcOrd="0" destOrd="0" presId="urn:microsoft.com/office/officeart/2005/8/layout/hierarchy2"/>
    <dgm:cxn modelId="{B239CE69-194A-423C-8024-77E409945E6D}" type="presOf" srcId="{2A4BB7C3-791F-4520-8953-104C18351559}" destId="{E5854EE2-7F23-41A1-8D19-B44CF92141D9}" srcOrd="0" destOrd="0" presId="urn:microsoft.com/office/officeart/2005/8/layout/hierarchy2"/>
    <dgm:cxn modelId="{76C8546A-C812-452B-935B-49A4843E0C07}" type="presOf" srcId="{7DECA9D3-249A-40F0-A1D3-C8D276F6A68B}" destId="{AE837EB3-1C39-4394-85F0-EF099836EF23}" srcOrd="1" destOrd="0" presId="urn:microsoft.com/office/officeart/2005/8/layout/hierarchy2"/>
    <dgm:cxn modelId="{D7A62D4B-65C4-4AB4-A1D5-0EF386468186}" type="presOf" srcId="{F8A83A77-F37C-4B25-869F-544FEA945FF3}" destId="{75C3ECB2-D843-400D-942E-D1EE7EDAAE1F}" srcOrd="0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5D959D6D-2B6A-4CF6-A494-1FC28304F226}" type="presOf" srcId="{D5821400-8830-4AAC-B8F1-7385A8B0EA17}" destId="{E67F117A-2EF7-4156-8D44-E4F7D4112419}" srcOrd="1" destOrd="0" presId="urn:microsoft.com/office/officeart/2005/8/layout/hierarchy2"/>
    <dgm:cxn modelId="{808E506E-2EC4-4B18-AAD1-71505F51852C}" srcId="{EDAD35CA-5191-4BD4-AF45-C92036793665}" destId="{56684FA6-C151-4A62-89A2-60D00C382389}" srcOrd="2" destOrd="0" parTransId="{9D7DCDBD-A8E1-4DD2-91C2-420A2C7BB0A1}" sibTransId="{FA4D14D4-3552-42A1-9F0F-711FD3995501}"/>
    <dgm:cxn modelId="{15951071-47A7-4678-A3D7-54FB2735F512}" type="presOf" srcId="{2A4BB7C3-791F-4520-8953-104C18351559}" destId="{18A3075F-1DFD-4758-B1D7-69D9A562ECF3}" srcOrd="1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2DE53253-8212-4C2D-9A87-D931596E4AC0}" type="presOf" srcId="{D2515A8C-57EC-4D2C-B6D4-2448E542231B}" destId="{824D8C86-A44F-48DD-80BD-324608267796}" srcOrd="1" destOrd="0" presId="urn:microsoft.com/office/officeart/2005/8/layout/hierarchy2"/>
    <dgm:cxn modelId="{96322554-9AC2-4F30-A3D3-CC0C19BAC88E}" type="presOf" srcId="{C3560D9A-5A2B-4A37-AFFE-D119A02F9FE5}" destId="{30868059-5D14-4C4D-967B-68FAF518815D}" srcOrd="0" destOrd="0" presId="urn:microsoft.com/office/officeart/2005/8/layout/hierarchy2"/>
    <dgm:cxn modelId="{30D9B874-C10D-462E-A116-796C220969E9}" srcId="{5750667A-1C60-4C53-A62E-73F1BA69F7AB}" destId="{BE8F4570-D075-4E80-8E7A-FDA94C62704B}" srcOrd="0" destOrd="0" parTransId="{CC36FA44-F1A5-4DEB-9EAC-66C47B436A88}" sibTransId="{BF9D280E-EFBE-42E5-9EC2-C4BCC5F15024}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87DFCB75-14FF-43EA-BB0B-AFCF87E6E097}" type="presOf" srcId="{3AF676AD-15F3-45F2-BED2-3A6F685BD7A4}" destId="{51019FD1-E3B3-4EFE-9A1A-D5FD90FD7DEB}" srcOrd="1" destOrd="0" presId="urn:microsoft.com/office/officeart/2005/8/layout/hierarchy2"/>
    <dgm:cxn modelId="{63C73176-CB6F-4112-B0FD-F2454BEB6615}" srcId="{FAD291CE-2418-4918-843A-E16A077230D6}" destId="{BFB813A5-535B-499F-B509-A6333B929595}" srcOrd="0" destOrd="0" parTransId="{BEABFC80-80E7-4435-A0BA-8DB9EBB33AC4}" sibTransId="{A02918CC-660B-4D1F-AC59-6DF3A3E280A8}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188B7657-A127-4457-BCF8-ED21ED62B192}" type="presOf" srcId="{D47912ED-E69A-4193-9129-1E0D4C183939}" destId="{B5ADB05D-F030-4011-B7B5-4D6D3DF257E5}" srcOrd="1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827B8159-2F58-4A3D-8AED-77A88E492C71}" type="presOf" srcId="{640856E3-D3D7-4C40-954F-CA50D983AA19}" destId="{181B5E1A-EE2A-4888-BCAF-3DF3FBF2E289}" srcOrd="1" destOrd="0" presId="urn:microsoft.com/office/officeart/2005/8/layout/hierarchy2"/>
    <dgm:cxn modelId="{75A6FB80-20D1-4B90-A3BE-E28CB83AB741}" srcId="{BFB813A5-535B-499F-B509-A6333B929595}" destId="{DDD8076B-426C-49B9-BC16-4F540EFDDD2B}" srcOrd="0" destOrd="0" parTransId="{EE12F2A7-1D3E-465D-A17D-1498D36AB371}" sibTransId="{3F9C0DA0-A936-4D3A-B2AF-0993F6609969}"/>
    <dgm:cxn modelId="{75D69581-AF13-4A1B-B883-2B0758C6DAD6}" type="presOf" srcId="{760E8AA8-F9A7-464C-B798-58B0E18EBAC2}" destId="{FDB035AF-EF02-46FC-ACF6-FDA22F996CF1}" srcOrd="0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8B44F582-3070-4EEA-A04F-3D5664F957A3}" type="presOf" srcId="{73102528-8853-4162-BB02-AC4C8E6CF670}" destId="{30461BCD-650A-4C35-9B4A-D8A7A30E2399}" srcOrd="1" destOrd="0" presId="urn:microsoft.com/office/officeart/2005/8/layout/hierarchy2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04E83386-E814-4159-B1B3-B42B7E4D7F00}" type="presOf" srcId="{EE12F2A7-1D3E-465D-A17D-1498D36AB371}" destId="{8A7A14F0-658D-4F65-9048-E000FEBBFD5E}" srcOrd="1" destOrd="0" presId="urn:microsoft.com/office/officeart/2005/8/layout/hierarchy2"/>
    <dgm:cxn modelId="{C8A80F88-46BD-48C2-A24F-279B36B7FCBA}" srcId="{5C7AA53C-0C12-4448-B4AA-84590C20190B}" destId="{BC39CBA7-CF80-4668-9A8C-9117F51B23E8}" srcOrd="0" destOrd="0" parTransId="{679B3662-FDBC-41E7-A89E-7B28256CCCD3}" sibTransId="{21A1C5A9-0A8F-4438-9851-889A3DCCE3B7}"/>
    <dgm:cxn modelId="{CA3FF689-945A-4D9D-B465-694423825387}" type="presOf" srcId="{184F23D8-5D0E-41E2-B13D-FDD5F321ABE2}" destId="{92B162B8-D83F-46F0-AC04-A697EE50FBD0}" srcOrd="0" destOrd="0" presId="urn:microsoft.com/office/officeart/2005/8/layout/hierarchy2"/>
    <dgm:cxn modelId="{0E08EA8A-62CB-4C0E-B167-B6800F6287E8}" type="presOf" srcId="{410C23BC-07D0-4A2D-A3C1-ACFC02A50490}" destId="{7B937CF4-DAD6-4BFE-9A15-D270823C74DD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F816258C-060B-4DD4-AE93-825DA6FB0A78}" type="presOf" srcId="{4C79A500-0D81-4DC7-A59D-D09473DC1B79}" destId="{28D8A5F9-F8E6-4816-BF11-10DBF157B233}" srcOrd="0" destOrd="0" presId="urn:microsoft.com/office/officeart/2005/8/layout/hierarchy2"/>
    <dgm:cxn modelId="{F0B4798F-EC82-4747-97FE-76D6AC3870F0}" srcId="{D7EBE3BC-8889-425B-A3DD-342DEFECED29}" destId="{59AD188C-AE9E-4DF1-8848-4BE369930B09}" srcOrd="0" destOrd="0" parTransId="{EDC60B2B-C481-42B1-AC41-05B15EEAB800}" sibTransId="{85970EBC-66A3-4D49-B49A-FE90C221A94E}"/>
    <dgm:cxn modelId="{92458894-6E9C-4462-BF96-7E969AABB358}" type="presOf" srcId="{BE8F4570-D075-4E80-8E7A-FDA94C62704B}" destId="{F809AA6D-0CD2-4A9E-BE01-5FD2741077FC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4C09C097-9B98-47FC-B4EB-5A7D833E829D}" type="presOf" srcId="{E2BDAF4E-AB2A-43EF-B99E-8FC402C36E85}" destId="{D9A95E16-EFFB-4C5D-9186-A33EBEF1B645}" srcOrd="0" destOrd="0" presId="urn:microsoft.com/office/officeart/2005/8/layout/hierarchy2"/>
    <dgm:cxn modelId="{BB616499-16B4-4B19-A513-6F8D604916D5}" type="presOf" srcId="{CC36FA44-F1A5-4DEB-9EAC-66C47B436A88}" destId="{17E9AFC8-0AFE-42D6-9935-A016D946EB7A}" srcOrd="1" destOrd="0" presId="urn:microsoft.com/office/officeart/2005/8/layout/hierarchy2"/>
    <dgm:cxn modelId="{01068499-4529-4267-8DA8-0A6EE04FFA8C}" srcId="{C70CA1AE-4A4F-4169-B946-9871CE3AF883}" destId="{B36B425A-66FC-4154-81F5-26A9E74D54DD}" srcOrd="0" destOrd="0" parTransId="{D5821400-8830-4AAC-B8F1-7385A8B0EA17}" sibTransId="{20B14E33-8D04-447D-AFB8-D00673624CCF}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2D8931A1-4440-4726-B072-A1160298FCA3}" srcId="{EDAD35CA-5191-4BD4-AF45-C92036793665}" destId="{F889B0F4-0C22-4CBE-B312-0848DF50CA5C}" srcOrd="4" destOrd="0" parTransId="{24E9822F-1F3F-4282-B5E9-8B88376FDA89}" sibTransId="{F3075830-3057-4F6A-B00D-E7E649D283D3}"/>
    <dgm:cxn modelId="{6DC1E2A2-3BBD-4066-A4FF-2F7A14E1B247}" type="presOf" srcId="{D4FCFB89-290D-4A43-B957-C7CDC4010B6F}" destId="{E2ECA88E-6364-4474-BDA7-2FA0511F9EEF}" srcOrd="0" destOrd="0" presId="urn:microsoft.com/office/officeart/2005/8/layout/hierarchy2"/>
    <dgm:cxn modelId="{740F41A6-D590-4C32-954F-91CD160D7FF4}" type="presOf" srcId="{6D7572A8-F39B-4483-8518-338F3ECE7AC3}" destId="{52A40954-1EF5-4301-BB0D-4A14AB1CC04D}" srcOrd="1" destOrd="0" presId="urn:microsoft.com/office/officeart/2005/8/layout/hierarchy2"/>
    <dgm:cxn modelId="{9C9744A6-94AE-40A4-B3FA-099E129C1672}" type="presOf" srcId="{26869DE0-4993-44E7-9D22-56032583FD6F}" destId="{A8A89C30-B007-4C88-AFB7-6A8BFD16B2E2}" srcOrd="0" destOrd="0" presId="urn:microsoft.com/office/officeart/2005/8/layout/hierarchy2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6D69B3A7-677B-40BF-A078-0FAB787E8CE4}" type="presOf" srcId="{F1EF110E-75D0-425A-B477-FF9B3467FF38}" destId="{1B2E47E2-3018-4CCF-AEF5-0CF748DE9FFE}" srcOrd="0" destOrd="0" presId="urn:microsoft.com/office/officeart/2005/8/layout/hierarchy2"/>
    <dgm:cxn modelId="{7FF135A8-97DF-4E9A-8C5D-F9261B72595A}" srcId="{EDAD35CA-5191-4BD4-AF45-C92036793665}" destId="{E2BDAF4E-AB2A-43EF-B99E-8FC402C36E85}" srcOrd="3" destOrd="0" parTransId="{D47912ED-E69A-4193-9129-1E0D4C183939}" sibTransId="{5A263A8C-7774-415B-AD56-9B774ECE2B25}"/>
    <dgm:cxn modelId="{2F6496A8-8055-4407-80EE-CBA597A1E1E8}" type="presOf" srcId="{357E3D0F-0DA5-4218-828C-BA87A015F59B}" destId="{7021A581-D176-4DF3-883C-77EFB747223A}" srcOrd="0" destOrd="0" presId="urn:microsoft.com/office/officeart/2005/8/layout/hierarchy2"/>
    <dgm:cxn modelId="{2C47A4A8-4FE0-4F46-8A7C-EDCC689CD942}" type="presOf" srcId="{5C7AA53C-0C12-4448-B4AA-84590C20190B}" destId="{AF855EAC-399E-4ABC-9AA3-E94BE39F0826}" srcOrd="0" destOrd="0" presId="urn:microsoft.com/office/officeart/2005/8/layout/hierarchy2"/>
    <dgm:cxn modelId="{F7CE96A9-8F25-499E-8768-8F67C7CE37D6}" srcId="{26869DE0-4993-44E7-9D22-56032583FD6F}" destId="{1825F196-B78B-4006-9F57-5A3FD841401A}" srcOrd="0" destOrd="0" parTransId="{3AF676AD-15F3-45F2-BED2-3A6F685BD7A4}" sibTransId="{658ABEB5-16E7-4F0F-A849-14DA74492DF6}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ED5EACAF-3434-4526-952D-7566BD852760}" type="presOf" srcId="{EDC60B2B-C481-42B1-AC41-05B15EEAB800}" destId="{F3273473-4ED3-4000-9B24-ED9F19DFE6AE}" srcOrd="1" destOrd="0" presId="urn:microsoft.com/office/officeart/2005/8/layout/hierarchy2"/>
    <dgm:cxn modelId="{3B62F6B0-2B63-4B17-8B9F-9321BBCFDC1C}" type="presOf" srcId="{BE9467E8-03E3-4F9E-B26B-78EAAE4F3016}" destId="{E141F8B9-088F-4915-9836-C61B826C42B7}" srcOrd="0" destOrd="0" presId="urn:microsoft.com/office/officeart/2005/8/layout/hierarchy2"/>
    <dgm:cxn modelId="{86053AB4-F282-44E4-A1C6-F2C1D1CED856}" type="presOf" srcId="{640856E3-D3D7-4C40-954F-CA50D983AA19}" destId="{49A3C2A6-B817-4F56-94AA-4E158689E3AD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9B6FC4BC-2924-48EE-AEB4-B4DF042D0B1D}" srcId="{EDAD35CA-5191-4BD4-AF45-C92036793665}" destId="{13B4B945-2571-42A4-B29E-580B2F6D03AB}" srcOrd="5" destOrd="0" parTransId="{D05DE39D-B67F-4503-847D-0DC1876BC0DC}" sibTransId="{3FDCA657-D369-4E46-8BE9-A7E37E92FEFA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C60B6FBF-1154-4CC6-BED9-4ADFF1AB1187}" type="presOf" srcId="{9AE9E0C5-20F1-450F-B588-C4451B72BE9F}" destId="{1C75592D-0442-4FB6-8C0A-AB674BA0A54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1E648AC4-66C2-4A3E-BDF2-85C540C38CAC}" srcId="{184F23D8-5D0E-41E2-B13D-FDD5F321ABE2}" destId="{F8A83A77-F37C-4B25-869F-544FEA945FF3}" srcOrd="0" destOrd="0" parTransId="{DD498189-14FE-412F-8A50-C90DFDABFE43}" sibTransId="{D54FBB2C-F0E7-422F-9D72-227A96A2CAF9}"/>
    <dgm:cxn modelId="{108774C5-9745-4591-8163-0A4B54DE5F73}" type="presOf" srcId="{760E8AA8-F9A7-464C-B798-58B0E18EBAC2}" destId="{56BDB758-039D-4CDC-88C8-A2D01C0F37EA}" srcOrd="1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8ED974C7-171A-47AD-A1AF-E3CEBF9B091F}" type="presOf" srcId="{410C23BC-07D0-4A2D-A3C1-ACFC02A50490}" destId="{899CB6D4-5E69-40CA-817E-09C8119083A4}" srcOrd="1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C28CB1C7-5CF4-4E17-A0FE-03507037579D}" type="presOf" srcId="{DDD8076B-426C-49B9-BC16-4F540EFDDD2B}" destId="{D99BB133-3444-41DE-8640-AB8B71587ED5}" srcOrd="0" destOrd="0" presId="urn:microsoft.com/office/officeart/2005/8/layout/hierarchy2"/>
    <dgm:cxn modelId="{420BBFC7-5102-48EF-AAC8-C86DFCCBAAB3}" srcId="{EDAD35CA-5191-4BD4-AF45-C92036793665}" destId="{5E11F3CF-B4DF-476C-ACEE-63C5C6127CCE}" srcOrd="1" destOrd="0" parTransId="{76ADE617-1F4A-4A00-9093-CCA48BAFEDA7}" sibTransId="{2C6156E0-6940-4E21-9B9C-98ED59CEAA08}"/>
    <dgm:cxn modelId="{49A4DCC7-ECD7-432C-8655-B43AA0A5876C}" srcId="{1FECF7E7-390A-4014-97CD-B0B6CD7B845B}" destId="{26869DE0-4993-44E7-9D22-56032583FD6F}" srcOrd="0" destOrd="0" parTransId="{6D7572A8-F39B-4483-8518-338F3ECE7AC3}" sibTransId="{9B06A0D4-C5A9-4BE3-B3EB-1F48C71EF9DD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CD63B4D2-0C61-4B10-ACD9-2FAFA7D24CD0}" type="presOf" srcId="{BEABFC80-80E7-4435-A0BA-8DB9EBB33AC4}" destId="{6EC44A97-8C80-4A87-BEC6-4E986D4F5A49}" srcOrd="1" destOrd="0" presId="urn:microsoft.com/office/officeart/2005/8/layout/hierarchy2"/>
    <dgm:cxn modelId="{1A3508D3-EC31-484C-AC17-06CBBE0AA8DD}" type="presOf" srcId="{9AE9E0C5-20F1-450F-B588-C4451B72BE9F}" destId="{22FD5A11-219A-4436-AFD8-7B0D810F471E}" srcOrd="1" destOrd="0" presId="urn:microsoft.com/office/officeart/2005/8/layout/hierarchy2"/>
    <dgm:cxn modelId="{D237B9D3-978D-46A7-A708-A0B328F3466E}" srcId="{13B4B945-2571-42A4-B29E-580B2F6D03AB}" destId="{FAD291CE-2418-4918-843A-E16A077230D6}" srcOrd="1" destOrd="0" parTransId="{2D60CAA9-34BA-4E7E-97B9-5CAF2A03ABF7}" sibTransId="{8F88312D-07A8-4E13-9555-502E89753113}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3FC75ED6-9EE3-427C-B645-CA21323A7A50}" srcId="{1825F196-B78B-4006-9F57-5A3FD841401A}" destId="{D7EBE3BC-8889-425B-A3DD-342DEFECED29}" srcOrd="0" destOrd="0" parTransId="{BE9467E8-03E3-4F9E-B26B-78EAAE4F3016}" sibTransId="{50AEA959-69EE-4061-8CC8-82A4507B111E}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57890DDB-6ABD-4D8B-84AD-06F1F683A21D}" type="presOf" srcId="{D5821400-8830-4AAC-B8F1-7385A8B0EA17}" destId="{15044945-9CB2-4F0C-93E6-A4A2D864587E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29DA6DDD-DB5E-4648-AF83-3C58D088627D}" type="presOf" srcId="{9A202CAD-248C-4716-BDFF-697AB96517E2}" destId="{F4FB4A4A-70D0-4CC2-B013-752F1F77DC96}" srcOrd="0" destOrd="0" presId="urn:microsoft.com/office/officeart/2005/8/layout/hierarchy2"/>
    <dgm:cxn modelId="{F1A362DE-E98F-476D-9E3F-C9433E12F9C5}" type="presOf" srcId="{679B3662-FDBC-41E7-A89E-7B28256CCCD3}" destId="{9BDD72E5-EF08-4F77-9516-F9AE1FDFA467}" srcOrd="1" destOrd="0" presId="urn:microsoft.com/office/officeart/2005/8/layout/hierarchy2"/>
    <dgm:cxn modelId="{3C214EE0-FB29-48BA-8009-7C5082A7B9FA}" type="presOf" srcId="{6D7572A8-F39B-4483-8518-338F3ECE7AC3}" destId="{121E8C89-C8B1-4EC0-A5F6-A12D9F8CE11A}" srcOrd="0" destOrd="0" presId="urn:microsoft.com/office/officeart/2005/8/layout/hierarchy2"/>
    <dgm:cxn modelId="{832F8FE2-487F-42ED-865B-64D57DEC263D}" srcId="{BE8F4570-D075-4E80-8E7A-FDA94C62704B}" destId="{5C7AA53C-0C12-4448-B4AA-84590C20190B}" srcOrd="0" destOrd="0" parTransId="{760E8AA8-F9A7-464C-B798-58B0E18EBAC2}" sibTransId="{04B2B966-5573-420A-8B27-24AD2EA85944}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BAA39CE3-F898-4EE8-986F-7BE1EC19B78A}" srcId="{E2BDAF4E-AB2A-43EF-B99E-8FC402C36E85}" destId="{184F23D8-5D0E-41E2-B13D-FDD5F321ABE2}" srcOrd="1" destOrd="0" parTransId="{2A4BB7C3-791F-4520-8953-104C18351559}" sibTransId="{6DFF6188-39A7-44BA-B92B-0A1C1866B1CB}"/>
    <dgm:cxn modelId="{126FB0E6-4368-43CB-AECA-8BC09D6AD412}" type="presOf" srcId="{CC36FA44-F1A5-4DEB-9EAC-66C47B436A88}" destId="{0B591C63-88E8-4D50-B354-145D4512BE43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571211EA-F8D7-4E9F-ABF4-00DC9A857664}" srcId="{D4FCFB89-290D-4A43-B957-C7CDC4010B6F}" destId="{F1EF110E-75D0-425A-B477-FF9B3467FF38}" srcOrd="0" destOrd="0" parTransId="{7DECA9D3-249A-40F0-A1D3-C8D276F6A68B}" sibTransId="{ED79462A-7EAC-4135-82DC-3DEA0974DA64}"/>
    <dgm:cxn modelId="{9343C1EA-522B-4E33-A01A-5761426A5A14}" type="presOf" srcId="{9D7DCDBD-A8E1-4DD2-91C2-420A2C7BB0A1}" destId="{8DAB1AD7-3E8B-44CE-BCD8-F10857D444F9}" srcOrd="1" destOrd="0" presId="urn:microsoft.com/office/officeart/2005/8/layout/hierarchy2"/>
    <dgm:cxn modelId="{CE37CCEA-EC84-4E74-9DC2-F3A5421D4119}" type="presOf" srcId="{D7EBE3BC-8889-425B-A3DD-342DEFECED29}" destId="{5CB9443D-2F21-499F-BC12-83916015CBFE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3C9672EE-CA82-4096-9371-BB07A9153D68}" srcId="{13B4B945-2571-42A4-B29E-580B2F6D03AB}" destId="{1FECF7E7-390A-4014-97CD-B0B6CD7B845B}" srcOrd="0" destOrd="0" parTransId="{D2515A8C-57EC-4D2C-B6D4-2448E542231B}" sibTransId="{4D529C2F-220F-4948-8923-E29EB0B2FDC5}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14F7E6F0-40B1-48C0-B09A-5AD180044DA6}" type="presOf" srcId="{C3560D9A-5A2B-4A37-AFFE-D119A02F9FE5}" destId="{37D3FD5A-861F-4DF5-86E5-CA2F85458B71}" srcOrd="1" destOrd="0" presId="urn:microsoft.com/office/officeart/2005/8/layout/hierarchy2"/>
    <dgm:cxn modelId="{55FA8BF1-F70E-41FD-A6D3-066778ABF94D}" type="presOf" srcId="{D2515A8C-57EC-4D2C-B6D4-2448E542231B}" destId="{64C84B2F-2927-4C00-9823-42019BAD511B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B27EDDF4-24E7-4F06-AF76-9FDBE6BAAC3B}" type="presOf" srcId="{DD498189-14FE-412F-8A50-C90DFDABFE43}" destId="{AE96A882-DF13-4857-90E2-7435CC5379ED}" srcOrd="0" destOrd="0" presId="urn:microsoft.com/office/officeart/2005/8/layout/hierarchy2"/>
    <dgm:cxn modelId="{2D2769F5-ED28-49F4-AE68-D92C90A05DD1}" type="presOf" srcId="{CCA93883-2624-418D-B504-3A385E99020E}" destId="{F048A148-7001-4500-9DDF-C2D7AD1D55F8}" srcOrd="0" destOrd="0" presId="urn:microsoft.com/office/officeart/2005/8/layout/hierarchy2"/>
    <dgm:cxn modelId="{509ABFF7-E0D9-4FDF-ACA0-A8DAE02AF89C}" type="presOf" srcId="{DD498189-14FE-412F-8A50-C90DFDABFE43}" destId="{1DD43DBE-8E5A-4B2F-87DF-DE71B6058F59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06B2F6FB-942A-4266-891D-BAE805F192DF}" type="presOf" srcId="{9D7DCDBD-A8E1-4DD2-91C2-420A2C7BB0A1}" destId="{28D3D173-9C1C-4CD0-9F5A-66116336EF5C}" srcOrd="0" destOrd="0" presId="urn:microsoft.com/office/officeart/2005/8/layout/hierarchy2"/>
    <dgm:cxn modelId="{DB91F9FC-92AC-43E5-A0A2-0C707303EB69}" type="presOf" srcId="{BFB813A5-535B-499F-B509-A6333B929595}" destId="{4B5C0914-7339-47CF-8C89-40F57AFC20E9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286EBAFE-C243-4601-A6D3-F2ACC0AB83F1}" type="presOf" srcId="{C70CA1AE-4A4F-4169-B946-9871CE3AF883}" destId="{69B9C8B2-D244-49DA-87E6-7512E24533B3}" srcOrd="0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95254777-9925-4F4E-9FEE-9205042DAA73}" type="presParOf" srcId="{977C92BF-A0B1-4CE0-8DB5-6C6A825F4771}" destId="{49A3C2A6-B817-4F56-94AA-4E158689E3AD}" srcOrd="0" destOrd="0" presId="urn:microsoft.com/office/officeart/2005/8/layout/hierarchy2"/>
    <dgm:cxn modelId="{D76C2A08-4B7A-4ED3-A0DA-C614BED8CC8E}" type="presParOf" srcId="{49A3C2A6-B817-4F56-94AA-4E158689E3AD}" destId="{181B5E1A-EE2A-4888-BCAF-3DF3FBF2E289}" srcOrd="0" destOrd="0" presId="urn:microsoft.com/office/officeart/2005/8/layout/hierarchy2"/>
    <dgm:cxn modelId="{6DDA7A76-7D62-4A70-99F1-A1383313EBAD}" type="presParOf" srcId="{977C92BF-A0B1-4CE0-8DB5-6C6A825F4771}" destId="{96E2795C-8743-495B-B2BB-9962C9A63027}" srcOrd="1" destOrd="0" presId="urn:microsoft.com/office/officeart/2005/8/layout/hierarchy2"/>
    <dgm:cxn modelId="{379A1466-D28C-4BC8-9F52-F3B44ECFE987}" type="presParOf" srcId="{96E2795C-8743-495B-B2BB-9962C9A63027}" destId="{28D8A5F9-F8E6-4816-BF11-10DBF157B233}" srcOrd="0" destOrd="0" presId="urn:microsoft.com/office/officeart/2005/8/layout/hierarchy2"/>
    <dgm:cxn modelId="{A59487D0-46F1-4BD4-BDFA-9C22818C754F}" type="presParOf" srcId="{96E2795C-8743-495B-B2BB-9962C9A63027}" destId="{7AB83EAF-6515-4500-BBE9-26A50ABE2044}" srcOrd="1" destOrd="0" presId="urn:microsoft.com/office/officeart/2005/8/layout/hierarchy2"/>
    <dgm:cxn modelId="{AD524C58-AA8C-43CF-B079-101F3DF6B170}" type="presParOf" srcId="{A7DA32AE-5EB1-4173-B6E0-0C04957FC842}" destId="{6E920E4F-CDA2-4486-B606-4EB43E565F68}" srcOrd="2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3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F6D7FF71-2F24-4990-8426-255D014C862A}" type="presParOf" srcId="{A7DA32AE-5EB1-4173-B6E0-0C04957FC842}" destId="{28D3D173-9C1C-4CD0-9F5A-66116336EF5C}" srcOrd="4" destOrd="0" presId="urn:microsoft.com/office/officeart/2005/8/layout/hierarchy2"/>
    <dgm:cxn modelId="{5121C40F-528D-4D83-8F9C-D4A6D8D5E16C}" type="presParOf" srcId="{28D3D173-9C1C-4CD0-9F5A-66116336EF5C}" destId="{8DAB1AD7-3E8B-44CE-BCD8-F10857D444F9}" srcOrd="0" destOrd="0" presId="urn:microsoft.com/office/officeart/2005/8/layout/hierarchy2"/>
    <dgm:cxn modelId="{695065DA-F364-4564-88CD-BECD8BCBED2A}" type="presParOf" srcId="{A7DA32AE-5EB1-4173-B6E0-0C04957FC842}" destId="{8629C430-D203-4116-AC13-B60A0F3FD9B9}" srcOrd="5" destOrd="0" presId="urn:microsoft.com/office/officeart/2005/8/layout/hierarchy2"/>
    <dgm:cxn modelId="{EC0C0E1D-582E-4827-8032-ADD1C61E7925}" type="presParOf" srcId="{8629C430-D203-4116-AC13-B60A0F3FD9B9}" destId="{574987DB-E2D3-4AC0-968E-070B2EE60C62}" srcOrd="0" destOrd="0" presId="urn:microsoft.com/office/officeart/2005/8/layout/hierarchy2"/>
    <dgm:cxn modelId="{835AFC38-1524-4804-8B58-D447F2DA680E}" type="presParOf" srcId="{8629C430-D203-4116-AC13-B60A0F3FD9B9}" destId="{69B8CE95-FFAD-4079-8548-E20CFD1618F1}" srcOrd="1" destOrd="0" presId="urn:microsoft.com/office/officeart/2005/8/layout/hierarchy2"/>
    <dgm:cxn modelId="{53BCF5F4-3424-40BA-BBB0-4A1922B289FE}" type="presParOf" srcId="{69B8CE95-FFAD-4079-8548-E20CFD1618F1}" destId="{6D46E4D6-224D-463B-B7C2-CEB80F090A6D}" srcOrd="0" destOrd="0" presId="urn:microsoft.com/office/officeart/2005/8/layout/hierarchy2"/>
    <dgm:cxn modelId="{0A2E8FCE-69AB-4D3B-A525-8986ACA3DB4C}" type="presParOf" srcId="{6D46E4D6-224D-463B-B7C2-CEB80F090A6D}" destId="{30461BCD-650A-4C35-9B4A-D8A7A30E2399}" srcOrd="0" destOrd="0" presId="urn:microsoft.com/office/officeart/2005/8/layout/hierarchy2"/>
    <dgm:cxn modelId="{97247E69-0784-4DF2-8CA5-87DBF22E14A0}" type="presParOf" srcId="{69B8CE95-FFAD-4079-8548-E20CFD1618F1}" destId="{3C7AE3BF-F450-458C-A4FC-63C57584066F}" srcOrd="1" destOrd="0" presId="urn:microsoft.com/office/officeart/2005/8/layout/hierarchy2"/>
    <dgm:cxn modelId="{5D2308BC-7729-4F86-BE90-30B55874E83C}" type="presParOf" srcId="{3C7AE3BF-F450-458C-A4FC-63C57584066F}" destId="{BC1690DF-C3EC-4E83-9466-C968988466AA}" srcOrd="0" destOrd="0" presId="urn:microsoft.com/office/officeart/2005/8/layout/hierarchy2"/>
    <dgm:cxn modelId="{0643D712-0CB9-435B-9674-E272E4AE77CA}" type="presParOf" srcId="{3C7AE3BF-F450-458C-A4FC-63C57584066F}" destId="{24E9E093-7899-49B7-B20D-EE7FC6ED5AB8}" srcOrd="1" destOrd="0" presId="urn:microsoft.com/office/officeart/2005/8/layout/hierarchy2"/>
    <dgm:cxn modelId="{B32AB9B6-1155-4C08-8F03-43C12CA3EA71}" type="presParOf" srcId="{24E9E093-7899-49B7-B20D-EE7FC6ED5AB8}" destId="{0B591C63-88E8-4D50-B354-145D4512BE43}" srcOrd="0" destOrd="0" presId="urn:microsoft.com/office/officeart/2005/8/layout/hierarchy2"/>
    <dgm:cxn modelId="{D796227B-D405-4D38-AECB-81168070E4AC}" type="presParOf" srcId="{0B591C63-88E8-4D50-B354-145D4512BE43}" destId="{17E9AFC8-0AFE-42D6-9935-A016D946EB7A}" srcOrd="0" destOrd="0" presId="urn:microsoft.com/office/officeart/2005/8/layout/hierarchy2"/>
    <dgm:cxn modelId="{681CE0D1-5144-43D7-B644-3BDB18088645}" type="presParOf" srcId="{24E9E093-7899-49B7-B20D-EE7FC6ED5AB8}" destId="{21CF7313-9252-4F53-8E30-0757031824D0}" srcOrd="1" destOrd="0" presId="urn:microsoft.com/office/officeart/2005/8/layout/hierarchy2"/>
    <dgm:cxn modelId="{53DF5F34-31BB-437F-930B-EF91D4CA7924}" type="presParOf" srcId="{21CF7313-9252-4F53-8E30-0757031824D0}" destId="{F809AA6D-0CD2-4A9E-BE01-5FD2741077FC}" srcOrd="0" destOrd="0" presId="urn:microsoft.com/office/officeart/2005/8/layout/hierarchy2"/>
    <dgm:cxn modelId="{068434B8-CFF6-4446-9043-38E199C5D9A8}" type="presParOf" srcId="{21CF7313-9252-4F53-8E30-0757031824D0}" destId="{E299F6BE-5766-4367-8606-457938F3C30E}" srcOrd="1" destOrd="0" presId="urn:microsoft.com/office/officeart/2005/8/layout/hierarchy2"/>
    <dgm:cxn modelId="{AB8A0E83-5E04-4581-84D1-811B116B4E8B}" type="presParOf" srcId="{E299F6BE-5766-4367-8606-457938F3C30E}" destId="{FDB035AF-EF02-46FC-ACF6-FDA22F996CF1}" srcOrd="0" destOrd="0" presId="urn:microsoft.com/office/officeart/2005/8/layout/hierarchy2"/>
    <dgm:cxn modelId="{1A8807EB-7E24-4F59-8D51-582587BCB465}" type="presParOf" srcId="{FDB035AF-EF02-46FC-ACF6-FDA22F996CF1}" destId="{56BDB758-039D-4CDC-88C8-A2D01C0F37EA}" srcOrd="0" destOrd="0" presId="urn:microsoft.com/office/officeart/2005/8/layout/hierarchy2"/>
    <dgm:cxn modelId="{B0070E12-E2CD-4991-8AB0-31DDC6BD5C57}" type="presParOf" srcId="{E299F6BE-5766-4367-8606-457938F3C30E}" destId="{8BCFA9E2-E76E-4166-B713-ABC4DC3B581E}" srcOrd="1" destOrd="0" presId="urn:microsoft.com/office/officeart/2005/8/layout/hierarchy2"/>
    <dgm:cxn modelId="{62B4E232-EDCE-4D44-A488-E01764F39C39}" type="presParOf" srcId="{8BCFA9E2-E76E-4166-B713-ABC4DC3B581E}" destId="{AF855EAC-399E-4ABC-9AA3-E94BE39F0826}" srcOrd="0" destOrd="0" presId="urn:microsoft.com/office/officeart/2005/8/layout/hierarchy2"/>
    <dgm:cxn modelId="{E796F455-F0EA-4C78-BB9C-30CCE39FE3B7}" type="presParOf" srcId="{8BCFA9E2-E76E-4166-B713-ABC4DC3B581E}" destId="{BBB9D3FB-F1E8-4513-A918-FBD4442159DA}" srcOrd="1" destOrd="0" presId="urn:microsoft.com/office/officeart/2005/8/layout/hierarchy2"/>
    <dgm:cxn modelId="{32037E59-C13A-46CA-9B5E-A053A44D12FE}" type="presParOf" srcId="{BBB9D3FB-F1E8-4513-A918-FBD4442159DA}" destId="{996918DF-FC70-4157-A568-56FFE69AEB33}" srcOrd="0" destOrd="0" presId="urn:microsoft.com/office/officeart/2005/8/layout/hierarchy2"/>
    <dgm:cxn modelId="{A57DE752-F543-4132-A66B-098CD523849A}" type="presParOf" srcId="{996918DF-FC70-4157-A568-56FFE69AEB33}" destId="{9BDD72E5-EF08-4F77-9516-F9AE1FDFA467}" srcOrd="0" destOrd="0" presId="urn:microsoft.com/office/officeart/2005/8/layout/hierarchy2"/>
    <dgm:cxn modelId="{A04910F0-FC00-461C-9836-D4095E9A890D}" type="presParOf" srcId="{BBB9D3FB-F1E8-4513-A918-FBD4442159DA}" destId="{0438441B-5D81-419D-BE9E-C9A9F0D1FE16}" srcOrd="1" destOrd="0" presId="urn:microsoft.com/office/officeart/2005/8/layout/hierarchy2"/>
    <dgm:cxn modelId="{EEFD7B9C-DDDD-4D07-AA28-E386D5940AB6}" type="presParOf" srcId="{0438441B-5D81-419D-BE9E-C9A9F0D1FE16}" destId="{07552DB2-1FFD-496E-85CD-F1AE7616364F}" srcOrd="0" destOrd="0" presId="urn:microsoft.com/office/officeart/2005/8/layout/hierarchy2"/>
    <dgm:cxn modelId="{9B7B1793-99D3-4032-B33B-B327B3316859}" type="presParOf" srcId="{0438441B-5D81-419D-BE9E-C9A9F0D1FE16}" destId="{68FC5B58-EED0-46E3-ABF9-7B13F47FCD9E}" srcOrd="1" destOrd="0" presId="urn:microsoft.com/office/officeart/2005/8/layout/hierarchy2"/>
    <dgm:cxn modelId="{F2DBCB99-4203-4310-8345-CF4E74DBF5A0}" type="presParOf" srcId="{A7DA32AE-5EB1-4173-B6E0-0C04957FC842}" destId="{9A633CD4-F8EB-47D3-8A19-0346A283C95E}" srcOrd="6" destOrd="0" presId="urn:microsoft.com/office/officeart/2005/8/layout/hierarchy2"/>
    <dgm:cxn modelId="{D8EAF17D-37B6-4378-84D5-8BA4D70A7495}" type="presParOf" srcId="{9A633CD4-F8EB-47D3-8A19-0346A283C95E}" destId="{B5ADB05D-F030-4011-B7B5-4D6D3DF257E5}" srcOrd="0" destOrd="0" presId="urn:microsoft.com/office/officeart/2005/8/layout/hierarchy2"/>
    <dgm:cxn modelId="{93514027-525A-417E-90D0-F70ACAE42A4A}" type="presParOf" srcId="{A7DA32AE-5EB1-4173-B6E0-0C04957FC842}" destId="{A4C35639-0BA7-40E3-BC64-99A395DE7E0B}" srcOrd="7" destOrd="0" presId="urn:microsoft.com/office/officeart/2005/8/layout/hierarchy2"/>
    <dgm:cxn modelId="{43E6F898-AAB0-4101-85E6-5D5CD49C8B5B}" type="presParOf" srcId="{A4C35639-0BA7-40E3-BC64-99A395DE7E0B}" destId="{D9A95E16-EFFB-4C5D-9186-A33EBEF1B645}" srcOrd="0" destOrd="0" presId="urn:microsoft.com/office/officeart/2005/8/layout/hierarchy2"/>
    <dgm:cxn modelId="{68111F27-D2B0-49B3-B25A-3BA6BD25DA97}" type="presParOf" srcId="{A4C35639-0BA7-40E3-BC64-99A395DE7E0B}" destId="{802027F1-8725-41CA-82E2-3107DD512A22}" srcOrd="1" destOrd="0" presId="urn:microsoft.com/office/officeart/2005/8/layout/hierarchy2"/>
    <dgm:cxn modelId="{2B6B1103-461D-4BDE-BCAB-B239B4762B5F}" type="presParOf" srcId="{802027F1-8725-41CA-82E2-3107DD512A22}" destId="{1C75592D-0442-4FB6-8C0A-AB674BA0A542}" srcOrd="0" destOrd="0" presId="urn:microsoft.com/office/officeart/2005/8/layout/hierarchy2"/>
    <dgm:cxn modelId="{8C0A242C-4A6E-4142-9200-646B5B372FD5}" type="presParOf" srcId="{1C75592D-0442-4FB6-8C0A-AB674BA0A542}" destId="{22FD5A11-219A-4436-AFD8-7B0D810F471E}" srcOrd="0" destOrd="0" presId="urn:microsoft.com/office/officeart/2005/8/layout/hierarchy2"/>
    <dgm:cxn modelId="{A65C3A38-3617-4210-ADAE-1D7E21839986}" type="presParOf" srcId="{802027F1-8725-41CA-82E2-3107DD512A22}" destId="{5332D232-8DA6-40F7-8EB8-2133E8B7EF95}" srcOrd="1" destOrd="0" presId="urn:microsoft.com/office/officeart/2005/8/layout/hierarchy2"/>
    <dgm:cxn modelId="{66A1CF53-B0C6-43B5-A617-92C022E2BEBB}" type="presParOf" srcId="{5332D232-8DA6-40F7-8EB8-2133E8B7EF95}" destId="{F4FB4A4A-70D0-4CC2-B013-752F1F77DC96}" srcOrd="0" destOrd="0" presId="urn:microsoft.com/office/officeart/2005/8/layout/hierarchy2"/>
    <dgm:cxn modelId="{10D459AB-0905-4CE0-912F-2D99CF6BC578}" type="presParOf" srcId="{5332D232-8DA6-40F7-8EB8-2133E8B7EF95}" destId="{2105B7CE-B91D-4034-A761-A05C1FAC2409}" srcOrd="1" destOrd="0" presId="urn:microsoft.com/office/officeart/2005/8/layout/hierarchy2"/>
    <dgm:cxn modelId="{E9CBB9C2-DF24-4DCD-A026-7F5FB820AE8D}" type="presParOf" srcId="{2105B7CE-B91D-4034-A761-A05C1FAC2409}" destId="{3CC7D2F2-8F2F-4096-8B2C-08A1AEF50DCD}" srcOrd="0" destOrd="0" presId="urn:microsoft.com/office/officeart/2005/8/layout/hierarchy2"/>
    <dgm:cxn modelId="{8210B809-1C24-4BC6-A065-A0EAB9BA57CE}" type="presParOf" srcId="{3CC7D2F2-8F2F-4096-8B2C-08A1AEF50DCD}" destId="{61C38878-4AD7-4D81-AE74-7CCA160FB550}" srcOrd="0" destOrd="0" presId="urn:microsoft.com/office/officeart/2005/8/layout/hierarchy2"/>
    <dgm:cxn modelId="{428655C0-CB7F-49BD-934B-735023371693}" type="presParOf" srcId="{2105B7CE-B91D-4034-A761-A05C1FAC2409}" destId="{3C2D3A75-F5E0-4963-8699-C336A6D6E97C}" srcOrd="1" destOrd="0" presId="urn:microsoft.com/office/officeart/2005/8/layout/hierarchy2"/>
    <dgm:cxn modelId="{D9931C86-E2AC-40DF-A981-BD93D28D63AB}" type="presParOf" srcId="{3C2D3A75-F5E0-4963-8699-C336A6D6E97C}" destId="{69B9C8B2-D244-49DA-87E6-7512E24533B3}" srcOrd="0" destOrd="0" presId="urn:microsoft.com/office/officeart/2005/8/layout/hierarchy2"/>
    <dgm:cxn modelId="{A1D9D438-EACB-4DC2-8F4A-730CE4A6E303}" type="presParOf" srcId="{3C2D3A75-F5E0-4963-8699-C336A6D6E97C}" destId="{DCDB0F9C-F8F2-4976-A27F-8DD12C0EF20F}" srcOrd="1" destOrd="0" presId="urn:microsoft.com/office/officeart/2005/8/layout/hierarchy2"/>
    <dgm:cxn modelId="{8997758A-071C-4C31-92F4-B6370ED0103F}" type="presParOf" srcId="{DCDB0F9C-F8F2-4976-A27F-8DD12C0EF20F}" destId="{15044945-9CB2-4F0C-93E6-A4A2D864587E}" srcOrd="0" destOrd="0" presId="urn:microsoft.com/office/officeart/2005/8/layout/hierarchy2"/>
    <dgm:cxn modelId="{90A5113D-DED0-4241-85D8-86440C698D57}" type="presParOf" srcId="{15044945-9CB2-4F0C-93E6-A4A2D864587E}" destId="{E67F117A-2EF7-4156-8D44-E4F7D4112419}" srcOrd="0" destOrd="0" presId="urn:microsoft.com/office/officeart/2005/8/layout/hierarchy2"/>
    <dgm:cxn modelId="{FD5353E3-B2F1-4C1E-98C7-6626EE50DB7F}" type="presParOf" srcId="{DCDB0F9C-F8F2-4976-A27F-8DD12C0EF20F}" destId="{C5B68437-ED83-4ECD-9A4C-20A211497D3F}" srcOrd="1" destOrd="0" presId="urn:microsoft.com/office/officeart/2005/8/layout/hierarchy2"/>
    <dgm:cxn modelId="{9A9D40F8-137A-48EF-A721-6E95C309D5B1}" type="presParOf" srcId="{C5B68437-ED83-4ECD-9A4C-20A211497D3F}" destId="{8C559F55-6A4D-4687-85DD-662AA2B9ECA4}" srcOrd="0" destOrd="0" presId="urn:microsoft.com/office/officeart/2005/8/layout/hierarchy2"/>
    <dgm:cxn modelId="{0FF558B9-4BAA-45DC-BC21-D5A58AAB0E6C}" type="presParOf" srcId="{C5B68437-ED83-4ECD-9A4C-20A211497D3F}" destId="{02BD7940-09F0-4197-8036-2F4BC46458F4}" srcOrd="1" destOrd="0" presId="urn:microsoft.com/office/officeart/2005/8/layout/hierarchy2"/>
    <dgm:cxn modelId="{229FE2DF-9B84-424E-9454-9DEB153766DE}" type="presParOf" srcId="{802027F1-8725-41CA-82E2-3107DD512A22}" destId="{E5854EE2-7F23-41A1-8D19-B44CF92141D9}" srcOrd="2" destOrd="0" presId="urn:microsoft.com/office/officeart/2005/8/layout/hierarchy2"/>
    <dgm:cxn modelId="{EE0CA6BA-90DF-474E-992B-6221E015F0AC}" type="presParOf" srcId="{E5854EE2-7F23-41A1-8D19-B44CF92141D9}" destId="{18A3075F-1DFD-4758-B1D7-69D9A562ECF3}" srcOrd="0" destOrd="0" presId="urn:microsoft.com/office/officeart/2005/8/layout/hierarchy2"/>
    <dgm:cxn modelId="{AF2CAD8F-B892-4129-86F7-A4C3AD8CD595}" type="presParOf" srcId="{802027F1-8725-41CA-82E2-3107DD512A22}" destId="{917F958A-9880-4CEA-93A8-E0FDFAAB8B07}" srcOrd="3" destOrd="0" presId="urn:microsoft.com/office/officeart/2005/8/layout/hierarchy2"/>
    <dgm:cxn modelId="{560F8E57-0940-499C-B471-C3229272533B}" type="presParOf" srcId="{917F958A-9880-4CEA-93A8-E0FDFAAB8B07}" destId="{92B162B8-D83F-46F0-AC04-A697EE50FBD0}" srcOrd="0" destOrd="0" presId="urn:microsoft.com/office/officeart/2005/8/layout/hierarchy2"/>
    <dgm:cxn modelId="{3B6A214D-4AC8-4107-A131-36BB7738F572}" type="presParOf" srcId="{917F958A-9880-4CEA-93A8-E0FDFAAB8B07}" destId="{DBF3112B-3715-478F-8E2A-1530B13A6E48}" srcOrd="1" destOrd="0" presId="urn:microsoft.com/office/officeart/2005/8/layout/hierarchy2"/>
    <dgm:cxn modelId="{61287487-B00B-4195-AAE0-989D450CC9FD}" type="presParOf" srcId="{DBF3112B-3715-478F-8E2A-1530B13A6E48}" destId="{AE96A882-DF13-4857-90E2-7435CC5379ED}" srcOrd="0" destOrd="0" presId="urn:microsoft.com/office/officeart/2005/8/layout/hierarchy2"/>
    <dgm:cxn modelId="{6A51C883-F42D-4289-AF2B-A9C84A8046A3}" type="presParOf" srcId="{AE96A882-DF13-4857-90E2-7435CC5379ED}" destId="{1DD43DBE-8E5A-4B2F-87DF-DE71B6058F59}" srcOrd="0" destOrd="0" presId="urn:microsoft.com/office/officeart/2005/8/layout/hierarchy2"/>
    <dgm:cxn modelId="{E5604E7F-D457-49DB-A9FD-A9A7DEEB1476}" type="presParOf" srcId="{DBF3112B-3715-478F-8E2A-1530B13A6E48}" destId="{625EF906-99D8-4B66-8972-92C195F43F99}" srcOrd="1" destOrd="0" presId="urn:microsoft.com/office/officeart/2005/8/layout/hierarchy2"/>
    <dgm:cxn modelId="{A9B4F99E-EEC3-4428-9CB4-A69A7B190AEF}" type="presParOf" srcId="{625EF906-99D8-4B66-8972-92C195F43F99}" destId="{75C3ECB2-D843-400D-942E-D1EE7EDAAE1F}" srcOrd="0" destOrd="0" presId="urn:microsoft.com/office/officeart/2005/8/layout/hierarchy2"/>
    <dgm:cxn modelId="{D546D0B0-8122-4BC1-A057-3E3A161E8631}" type="presParOf" srcId="{625EF906-99D8-4B66-8972-92C195F43F99}" destId="{0BD17373-1B47-46E8-86CC-A955F16CD4C0}" srcOrd="1" destOrd="0" presId="urn:microsoft.com/office/officeart/2005/8/layout/hierarchy2"/>
    <dgm:cxn modelId="{1827FD62-98B6-416B-852B-42F1601D569C}" type="presParOf" srcId="{802027F1-8725-41CA-82E2-3107DD512A22}" destId="{7B937CF4-DAD6-4BFE-9A15-D270823C74DD}" srcOrd="4" destOrd="0" presId="urn:microsoft.com/office/officeart/2005/8/layout/hierarchy2"/>
    <dgm:cxn modelId="{D9ED146B-4C48-4D69-B780-CC4B9246612B}" type="presParOf" srcId="{7B937CF4-DAD6-4BFE-9A15-D270823C74DD}" destId="{899CB6D4-5E69-40CA-817E-09C8119083A4}" srcOrd="0" destOrd="0" presId="urn:microsoft.com/office/officeart/2005/8/layout/hierarchy2"/>
    <dgm:cxn modelId="{4025AAC0-5CC7-4C58-8245-572B855BED45}" type="presParOf" srcId="{802027F1-8725-41CA-82E2-3107DD512A22}" destId="{E7057E6B-FBD9-45CE-9234-D2BEDFD89914}" srcOrd="5" destOrd="0" presId="urn:microsoft.com/office/officeart/2005/8/layout/hierarchy2"/>
    <dgm:cxn modelId="{745E1706-0AAD-4117-9A02-B9D5BA64C41F}" type="presParOf" srcId="{E7057E6B-FBD9-45CE-9234-D2BEDFD89914}" destId="{E2ECA88E-6364-4474-BDA7-2FA0511F9EEF}" srcOrd="0" destOrd="0" presId="urn:microsoft.com/office/officeart/2005/8/layout/hierarchy2"/>
    <dgm:cxn modelId="{DC3AD3E6-1AD6-45AD-8082-322ECB106CA7}" type="presParOf" srcId="{E7057E6B-FBD9-45CE-9234-D2BEDFD89914}" destId="{7EB9537A-5576-4854-BFE9-12DDC4F32C48}" srcOrd="1" destOrd="0" presId="urn:microsoft.com/office/officeart/2005/8/layout/hierarchy2"/>
    <dgm:cxn modelId="{C6FF9D9C-F885-4EB0-99B0-0FEEB74E214F}" type="presParOf" srcId="{7EB9537A-5576-4854-BFE9-12DDC4F32C48}" destId="{85803838-EBF8-4CDA-9D12-B8DFEBEB76E5}" srcOrd="0" destOrd="0" presId="urn:microsoft.com/office/officeart/2005/8/layout/hierarchy2"/>
    <dgm:cxn modelId="{AA4670EE-927F-4B0A-977E-191A071C5403}" type="presParOf" srcId="{85803838-EBF8-4CDA-9D12-B8DFEBEB76E5}" destId="{AE837EB3-1C39-4394-85F0-EF099836EF23}" srcOrd="0" destOrd="0" presId="urn:microsoft.com/office/officeart/2005/8/layout/hierarchy2"/>
    <dgm:cxn modelId="{05FDEBE7-6765-4979-9790-10FF8CBD4E08}" type="presParOf" srcId="{7EB9537A-5576-4854-BFE9-12DDC4F32C48}" destId="{50A4FD3A-AD35-457C-B645-8CB288C2274D}" srcOrd="1" destOrd="0" presId="urn:microsoft.com/office/officeart/2005/8/layout/hierarchy2"/>
    <dgm:cxn modelId="{7B0CC890-BDF9-4FCE-82DE-7C0C2FFC68A2}" type="presParOf" srcId="{50A4FD3A-AD35-457C-B645-8CB288C2274D}" destId="{1B2E47E2-3018-4CCF-AEF5-0CF748DE9FFE}" srcOrd="0" destOrd="0" presId="urn:microsoft.com/office/officeart/2005/8/layout/hierarchy2"/>
    <dgm:cxn modelId="{CE19A315-B517-4E5E-9194-2F7FBECE1CC4}" type="presParOf" srcId="{50A4FD3A-AD35-457C-B645-8CB288C2274D}" destId="{545CE631-0A00-46E6-89C4-4DD4A864DB6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8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9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  <dgm:cxn modelId="{DEAB0F97-361D-4EEA-BF12-CB619E03D29A}" type="presParOf" srcId="{A7DA32AE-5EB1-4173-B6E0-0C04957FC842}" destId="{BA3D464E-289D-4B82-8828-1DA7E4C84B31}" srcOrd="1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5A161BEA-ECE5-4D8B-B3EE-2DF04AD49320}" type="presParOf" srcId="{4409E818-1853-4A8B-9DA7-FC26013CB47A}" destId="{64C84B2F-2927-4C00-9823-42019BAD511B}" srcOrd="0" destOrd="0" presId="urn:microsoft.com/office/officeart/2005/8/layout/hierarchy2"/>
    <dgm:cxn modelId="{53A13ACF-17AC-4A4C-A461-9C7206C28E19}" type="presParOf" srcId="{64C84B2F-2927-4C00-9823-42019BAD511B}" destId="{824D8C86-A44F-48DD-80BD-324608267796}" srcOrd="0" destOrd="0" presId="urn:microsoft.com/office/officeart/2005/8/layout/hierarchy2"/>
    <dgm:cxn modelId="{7930CB5D-1779-427D-9ED6-F8972CB49343}" type="presParOf" srcId="{4409E818-1853-4A8B-9DA7-FC26013CB47A}" destId="{D3B6F9FD-6661-426A-80D4-994725BA1F0C}" srcOrd="1" destOrd="0" presId="urn:microsoft.com/office/officeart/2005/8/layout/hierarchy2"/>
    <dgm:cxn modelId="{25AD0C34-7940-4677-84F9-5B6526C65220}" type="presParOf" srcId="{D3B6F9FD-6661-426A-80D4-994725BA1F0C}" destId="{8D49E0EA-8314-4428-AA3A-4CCB1ED6ED3C}" srcOrd="0" destOrd="0" presId="urn:microsoft.com/office/officeart/2005/8/layout/hierarchy2"/>
    <dgm:cxn modelId="{5CCD2BFC-2A72-4C52-A305-BD5D728D398F}" type="presParOf" srcId="{D3B6F9FD-6661-426A-80D4-994725BA1F0C}" destId="{E02D9794-9E87-49BF-A0FB-361A0EF48A9F}" srcOrd="1" destOrd="0" presId="urn:microsoft.com/office/officeart/2005/8/layout/hierarchy2"/>
    <dgm:cxn modelId="{9B1EEBF2-20EC-4B76-B42D-D18AE006CAEA}" type="presParOf" srcId="{E02D9794-9E87-49BF-A0FB-361A0EF48A9F}" destId="{121E8C89-C8B1-4EC0-A5F6-A12D9F8CE11A}" srcOrd="0" destOrd="0" presId="urn:microsoft.com/office/officeart/2005/8/layout/hierarchy2"/>
    <dgm:cxn modelId="{3F1EF7E2-36B0-4F39-9297-342651B38B91}" type="presParOf" srcId="{121E8C89-C8B1-4EC0-A5F6-A12D9F8CE11A}" destId="{52A40954-1EF5-4301-BB0D-4A14AB1CC04D}" srcOrd="0" destOrd="0" presId="urn:microsoft.com/office/officeart/2005/8/layout/hierarchy2"/>
    <dgm:cxn modelId="{5ABAF609-B7FC-4F66-8160-EEBAB63E5AD4}" type="presParOf" srcId="{E02D9794-9E87-49BF-A0FB-361A0EF48A9F}" destId="{99CABB6E-FFAD-40AD-9533-BA0DD9762FCA}" srcOrd="1" destOrd="0" presId="urn:microsoft.com/office/officeart/2005/8/layout/hierarchy2"/>
    <dgm:cxn modelId="{F9131A56-625A-49E5-93AC-C2D21405BFD9}" type="presParOf" srcId="{99CABB6E-FFAD-40AD-9533-BA0DD9762FCA}" destId="{A8A89C30-B007-4C88-AFB7-6A8BFD16B2E2}" srcOrd="0" destOrd="0" presId="urn:microsoft.com/office/officeart/2005/8/layout/hierarchy2"/>
    <dgm:cxn modelId="{21E260E4-5236-43ED-B8F5-A1F960C6B91C}" type="presParOf" srcId="{99CABB6E-FFAD-40AD-9533-BA0DD9762FCA}" destId="{0E528A58-A1EE-4AE0-A998-3CB89EB7162A}" srcOrd="1" destOrd="0" presId="urn:microsoft.com/office/officeart/2005/8/layout/hierarchy2"/>
    <dgm:cxn modelId="{E3034A87-602B-425B-A468-970CF4186B38}" type="presParOf" srcId="{0E528A58-A1EE-4AE0-A998-3CB89EB7162A}" destId="{6947EAEF-FA10-46B2-BDDB-2A4DB80AF9E5}" srcOrd="0" destOrd="0" presId="urn:microsoft.com/office/officeart/2005/8/layout/hierarchy2"/>
    <dgm:cxn modelId="{0ECE6B25-54B7-44BD-A46F-21A886B8E4AA}" type="presParOf" srcId="{6947EAEF-FA10-46B2-BDDB-2A4DB80AF9E5}" destId="{51019FD1-E3B3-4EFE-9A1A-D5FD90FD7DEB}" srcOrd="0" destOrd="0" presId="urn:microsoft.com/office/officeart/2005/8/layout/hierarchy2"/>
    <dgm:cxn modelId="{39D87C6E-EB1F-49D2-84BF-2B49A2B091D1}" type="presParOf" srcId="{0E528A58-A1EE-4AE0-A998-3CB89EB7162A}" destId="{71FA15BD-90BF-4345-8438-6B484C1F8D7C}" srcOrd="1" destOrd="0" presId="urn:microsoft.com/office/officeart/2005/8/layout/hierarchy2"/>
    <dgm:cxn modelId="{4B8BC769-A617-4184-A8B8-6144284EC61A}" type="presParOf" srcId="{71FA15BD-90BF-4345-8438-6B484C1F8D7C}" destId="{84B8FAB6-4591-4EDA-9884-4AFC9C368A02}" srcOrd="0" destOrd="0" presId="urn:microsoft.com/office/officeart/2005/8/layout/hierarchy2"/>
    <dgm:cxn modelId="{93380140-F214-4BFB-9B6B-0659085CFF6F}" type="presParOf" srcId="{71FA15BD-90BF-4345-8438-6B484C1F8D7C}" destId="{AD8C2F8D-B6B6-4A53-AF01-932640EDB4BD}" srcOrd="1" destOrd="0" presId="urn:microsoft.com/office/officeart/2005/8/layout/hierarchy2"/>
    <dgm:cxn modelId="{9BAE1C94-0A70-4640-B2E2-079B11B39B8D}" type="presParOf" srcId="{AD8C2F8D-B6B6-4A53-AF01-932640EDB4BD}" destId="{E141F8B9-088F-4915-9836-C61B826C42B7}" srcOrd="0" destOrd="0" presId="urn:microsoft.com/office/officeart/2005/8/layout/hierarchy2"/>
    <dgm:cxn modelId="{834DF37A-A242-4227-9309-C1DCEF411E9A}" type="presParOf" srcId="{E141F8B9-088F-4915-9836-C61B826C42B7}" destId="{7BEA992C-BE52-4B09-8B66-37A36E74D9F5}" srcOrd="0" destOrd="0" presId="urn:microsoft.com/office/officeart/2005/8/layout/hierarchy2"/>
    <dgm:cxn modelId="{7F5CE7E8-ED18-4E63-821E-54B4951BA3E1}" type="presParOf" srcId="{AD8C2F8D-B6B6-4A53-AF01-932640EDB4BD}" destId="{E0D55220-5F3F-4150-A059-33F4488D1411}" srcOrd="1" destOrd="0" presId="urn:microsoft.com/office/officeart/2005/8/layout/hierarchy2"/>
    <dgm:cxn modelId="{A1820460-6737-4E5B-92FF-A61D6EB08E72}" type="presParOf" srcId="{E0D55220-5F3F-4150-A059-33F4488D1411}" destId="{5CB9443D-2F21-499F-BC12-83916015CBFE}" srcOrd="0" destOrd="0" presId="urn:microsoft.com/office/officeart/2005/8/layout/hierarchy2"/>
    <dgm:cxn modelId="{CE2B4F51-C9AD-4EB8-9D33-DD82E41FED9C}" type="presParOf" srcId="{E0D55220-5F3F-4150-A059-33F4488D1411}" destId="{155098D9-9B3E-490C-A57B-4930C838FB78}" srcOrd="1" destOrd="0" presId="urn:microsoft.com/office/officeart/2005/8/layout/hierarchy2"/>
    <dgm:cxn modelId="{80F27FDC-BB88-49C6-A974-FE2E77E34159}" type="presParOf" srcId="{155098D9-9B3E-490C-A57B-4930C838FB78}" destId="{1992A773-71AC-48DE-9E61-334660E08185}" srcOrd="0" destOrd="0" presId="urn:microsoft.com/office/officeart/2005/8/layout/hierarchy2"/>
    <dgm:cxn modelId="{B393ED34-4471-4DD6-AD94-B1BDA9DC000E}" type="presParOf" srcId="{1992A773-71AC-48DE-9E61-334660E08185}" destId="{F3273473-4ED3-4000-9B24-ED9F19DFE6AE}" srcOrd="0" destOrd="0" presId="urn:microsoft.com/office/officeart/2005/8/layout/hierarchy2"/>
    <dgm:cxn modelId="{D8681031-0FA9-4728-B564-C3383E66D0E8}" type="presParOf" srcId="{155098D9-9B3E-490C-A57B-4930C838FB78}" destId="{F143085F-3EB9-48D0-9D7D-1DC2631FDECD}" srcOrd="1" destOrd="0" presId="urn:microsoft.com/office/officeart/2005/8/layout/hierarchy2"/>
    <dgm:cxn modelId="{BEE07BA3-89E7-4F68-AD64-39E0830801CB}" type="presParOf" srcId="{F143085F-3EB9-48D0-9D7D-1DC2631FDECD}" destId="{134CBBD7-B608-43A7-B87A-AFBB4CFA5CB4}" srcOrd="0" destOrd="0" presId="urn:microsoft.com/office/officeart/2005/8/layout/hierarchy2"/>
    <dgm:cxn modelId="{EC5F42FE-89E4-4FB1-9517-C3ABAB19FF46}" type="presParOf" srcId="{F143085F-3EB9-48D0-9D7D-1DC2631FDECD}" destId="{89458B3B-A121-4F46-8D59-1D1CE61BE032}" srcOrd="1" destOrd="0" presId="urn:microsoft.com/office/officeart/2005/8/layout/hierarchy2"/>
    <dgm:cxn modelId="{29DD20F4-1ACF-4390-9B82-DBB8048C5E52}" type="presParOf" srcId="{4409E818-1853-4A8B-9DA7-FC26013CB47A}" destId="{B9C4D3AE-B7A1-4BB8-BF5C-3BC98C3DCA8C}" srcOrd="2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3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0269163-E4C8-4BF9-8610-C55BEB8E9427}" type="presParOf" srcId="{2215C8AB-70DD-4C77-AE45-8AC3C13DE235}" destId="{1844A11C-B933-44F4-9FB7-DE42E220EA55}" srcOrd="0" destOrd="0" presId="urn:microsoft.com/office/officeart/2005/8/layout/hierarchy2"/>
    <dgm:cxn modelId="{C93EE2D5-73F8-43AD-8DA5-4430B263AAB5}" type="presParOf" srcId="{1844A11C-B933-44F4-9FB7-DE42E220EA55}" destId="{6EC44A97-8C80-4A87-BEC6-4E986D4F5A49}" srcOrd="0" destOrd="0" presId="urn:microsoft.com/office/officeart/2005/8/layout/hierarchy2"/>
    <dgm:cxn modelId="{83AB7465-D422-4F66-90BA-AE20E07638EE}" type="presParOf" srcId="{2215C8AB-70DD-4C77-AE45-8AC3C13DE235}" destId="{66095F7B-11A1-4FCB-9B40-9677312CF002}" srcOrd="1" destOrd="0" presId="urn:microsoft.com/office/officeart/2005/8/layout/hierarchy2"/>
    <dgm:cxn modelId="{13C572E3-2A0F-4E86-AC2A-44601180821B}" type="presParOf" srcId="{66095F7B-11A1-4FCB-9B40-9677312CF002}" destId="{4B5C0914-7339-47CF-8C89-40F57AFC20E9}" srcOrd="0" destOrd="0" presId="urn:microsoft.com/office/officeart/2005/8/layout/hierarchy2"/>
    <dgm:cxn modelId="{110D3AA6-0CA9-4923-B05A-B4C81EBA2AC6}" type="presParOf" srcId="{66095F7B-11A1-4FCB-9B40-9677312CF002}" destId="{8A23A808-E499-48AD-92E0-548BFE98358A}" srcOrd="1" destOrd="0" presId="urn:microsoft.com/office/officeart/2005/8/layout/hierarchy2"/>
    <dgm:cxn modelId="{1A96677E-B028-4EBF-B040-DD08FEB1C7E0}" type="presParOf" srcId="{8A23A808-E499-48AD-92E0-548BFE98358A}" destId="{B3E7FF59-FE3A-4AEB-87F0-848C59E0FDFC}" srcOrd="0" destOrd="0" presId="urn:microsoft.com/office/officeart/2005/8/layout/hierarchy2"/>
    <dgm:cxn modelId="{4500D205-86CF-4CAE-B236-53665D2E03C5}" type="presParOf" srcId="{B3E7FF59-FE3A-4AEB-87F0-848C59E0FDFC}" destId="{8A7A14F0-658D-4F65-9048-E000FEBBFD5E}" srcOrd="0" destOrd="0" presId="urn:microsoft.com/office/officeart/2005/8/layout/hierarchy2"/>
    <dgm:cxn modelId="{2839578E-C156-4945-BC55-39CA099FA69F}" type="presParOf" srcId="{8A23A808-E499-48AD-92E0-548BFE98358A}" destId="{00D49B68-1B94-4D98-B5CB-5B4A7E94B6C2}" srcOrd="1" destOrd="0" presId="urn:microsoft.com/office/officeart/2005/8/layout/hierarchy2"/>
    <dgm:cxn modelId="{FC84F973-A669-480A-953B-5D589B24A35E}" type="presParOf" srcId="{00D49B68-1B94-4D98-B5CB-5B4A7E94B6C2}" destId="{D99BB133-3444-41DE-8640-AB8B71587ED5}" srcOrd="0" destOrd="0" presId="urn:microsoft.com/office/officeart/2005/8/layout/hierarchy2"/>
    <dgm:cxn modelId="{A49DA4E3-0F33-4DB2-9F0F-321617A11C18}" type="presParOf" srcId="{00D49B68-1B94-4D98-B5CB-5B4A7E94B6C2}" destId="{DCB38AF7-8BF1-4698-A2CA-AD4FB2793A88}" srcOrd="1" destOrd="0" presId="urn:microsoft.com/office/officeart/2005/8/layout/hierarchy2"/>
    <dgm:cxn modelId="{8D0F4373-78D2-4313-88EA-A70795548876}" type="presParOf" srcId="{DCB38AF7-8BF1-4698-A2CA-AD4FB2793A88}" destId="{7021A581-D176-4DF3-883C-77EFB747223A}" srcOrd="0" destOrd="0" presId="urn:microsoft.com/office/officeart/2005/8/layout/hierarchy2"/>
    <dgm:cxn modelId="{17056DC1-E56A-4E6C-8D65-F9E578D553FC}" type="presParOf" srcId="{7021A581-D176-4DF3-883C-77EFB747223A}" destId="{BE0C6693-FB2F-4A53-9A79-93F3452DA8FC}" srcOrd="0" destOrd="0" presId="urn:microsoft.com/office/officeart/2005/8/layout/hierarchy2"/>
    <dgm:cxn modelId="{CD546607-3E7F-43FD-A6F6-2EEE7552B7CC}" type="presParOf" srcId="{DCB38AF7-8BF1-4698-A2CA-AD4FB2793A88}" destId="{14A71C7E-D418-4825-9E66-192AB505B4FD}" srcOrd="1" destOrd="0" presId="urn:microsoft.com/office/officeart/2005/8/layout/hierarchy2"/>
    <dgm:cxn modelId="{B55060FA-74D9-4114-A8F9-C97E38B0135C}" type="presParOf" srcId="{14A71C7E-D418-4825-9E66-192AB505B4FD}" destId="{6AEC2C79-6330-4A1E-B4B5-8133F07520A2}" srcOrd="0" destOrd="0" presId="urn:microsoft.com/office/officeart/2005/8/layout/hierarchy2"/>
    <dgm:cxn modelId="{FBEB7E0D-F8D3-4286-AB2B-FAEB0354AACF}" type="presParOf" srcId="{14A71C7E-D418-4825-9E66-192AB505B4FD}" destId="{AA7A18D4-2053-42F7-A40B-3015A33DE9F8}" srcOrd="1" destOrd="0" presId="urn:microsoft.com/office/officeart/2005/8/layout/hierarchy2"/>
    <dgm:cxn modelId="{A5E4BBF3-372A-439C-ADF8-71372BB77515}" type="presParOf" srcId="{4409E818-1853-4A8B-9DA7-FC26013CB47A}" destId="{E5BC9441-1802-42F5-AB29-2028D0034922}" srcOrd="4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5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  <dgm:cxn modelId="{0DA72209-B6A3-4264-8781-C0E85F100B1C}" type="presParOf" srcId="{5E2D3378-96D4-41DC-A3C6-85B63D524833}" destId="{30868059-5D14-4C4D-967B-68FAF518815D}" srcOrd="0" destOrd="0" presId="urn:microsoft.com/office/officeart/2005/8/layout/hierarchy2"/>
    <dgm:cxn modelId="{57673C9D-F029-433B-800E-97C0D21E99C1}" type="presParOf" srcId="{30868059-5D14-4C4D-967B-68FAF518815D}" destId="{37D3FD5A-861F-4DF5-86E5-CA2F85458B71}" srcOrd="0" destOrd="0" presId="urn:microsoft.com/office/officeart/2005/8/layout/hierarchy2"/>
    <dgm:cxn modelId="{409766E8-B51E-4FF4-8FF9-76B8B382864C}" type="presParOf" srcId="{5E2D3378-96D4-41DC-A3C6-85B63D524833}" destId="{B3FD596B-F7C1-4773-9F08-751FB491743B}" srcOrd="1" destOrd="0" presId="urn:microsoft.com/office/officeart/2005/8/layout/hierarchy2"/>
    <dgm:cxn modelId="{C5528DFE-09AE-4379-B92D-6FECA3449371}" type="presParOf" srcId="{B3FD596B-F7C1-4773-9F08-751FB491743B}" destId="{F048A148-7001-4500-9DDF-C2D7AD1D55F8}" srcOrd="0" destOrd="0" presId="urn:microsoft.com/office/officeart/2005/8/layout/hierarchy2"/>
    <dgm:cxn modelId="{4840AB60-6E94-4983-821F-8D7B33D3E6B5}" type="presParOf" srcId="{B3FD596B-F7C1-4773-9F08-751FB491743B}" destId="{D26BA648-16B2-4EFE-AD5C-8ACDB36ACCDE}" srcOrd="1" destOrd="0" presId="urn:microsoft.com/office/officeart/2005/8/layout/hierarchy2"/>
    <dgm:cxn modelId="{FEB781D2-4D2A-43B9-8CBF-A1121824C73C}" type="presParOf" srcId="{D26BA648-16B2-4EFE-AD5C-8ACDB36ACCDE}" destId="{DF33562B-7614-4343-A02B-D0BEC667704F}" srcOrd="0" destOrd="0" presId="urn:microsoft.com/office/officeart/2005/8/layout/hierarchy2"/>
    <dgm:cxn modelId="{4548D89F-C833-407F-9006-9889F189F006}" type="presParOf" srcId="{DF33562B-7614-4343-A02B-D0BEC667704F}" destId="{2DD22126-5D53-4940-BBC7-22B2DD42E240}" srcOrd="0" destOrd="0" presId="urn:microsoft.com/office/officeart/2005/8/layout/hierarchy2"/>
    <dgm:cxn modelId="{F648C18E-4F00-4C62-8914-071E0DC0A511}" type="presParOf" srcId="{D26BA648-16B2-4EFE-AD5C-8ACDB36ACCDE}" destId="{C46E639D-144C-4AB8-B0AD-66931B3AA8EA}" srcOrd="1" destOrd="0" presId="urn:microsoft.com/office/officeart/2005/8/layout/hierarchy2"/>
    <dgm:cxn modelId="{D45815E5-648D-459E-9B3B-EEE26B539F1D}" type="presParOf" srcId="{C46E639D-144C-4AB8-B0AD-66931B3AA8EA}" destId="{D44F4AB0-7D2A-413E-92D0-717D408E0869}" srcOrd="0" destOrd="0" presId="urn:microsoft.com/office/officeart/2005/8/layout/hierarchy2"/>
    <dgm:cxn modelId="{E1F15422-1E21-4FBF-97A3-5B42E3CD5798}" type="presParOf" srcId="{C46E639D-144C-4AB8-B0AD-66931B3AA8EA}" destId="{44F3C129-3B66-4509-8C0A-24D359404C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3s</a:t>
          </a:r>
          <a:r>
            <a:rPr lang="nl-NL" baseline="30000" dirty="0"/>
            <a:t>1</a:t>
          </a:r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5E11F3CF-B4DF-476C-ACEE-63C5C6127CCE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endParaRPr lang="en-US" dirty="0"/>
        </a:p>
      </dgm:t>
    </dgm:pt>
    <dgm:pt modelId="{76ADE617-1F4A-4A00-9093-CCA48BAFEDA7}" type="parTrans" cxnId="{420BBFC7-5102-48EF-AAC8-C86DFCCBAAB3}">
      <dgm:prSet/>
      <dgm:spPr/>
      <dgm:t>
        <a:bodyPr/>
        <a:lstStyle/>
        <a:p>
          <a:endParaRPr lang="en-US"/>
        </a:p>
      </dgm:t>
    </dgm:pt>
    <dgm:pt modelId="{2C6156E0-6940-4E21-9B9C-98ED59CEAA08}" type="sibTrans" cxnId="{420BBFC7-5102-48EF-AAC8-C86DFCCBAAB3}">
      <dgm:prSet/>
      <dgm:spPr/>
      <dgm:t>
        <a:bodyPr/>
        <a:lstStyle/>
        <a:p>
          <a:endParaRPr lang="en-US"/>
        </a:p>
      </dgm:t>
    </dgm:pt>
    <dgm:pt modelId="{F889B0F4-0C22-4CBE-B312-0848DF50CA5C}">
      <dgm:prSet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endParaRPr lang="en-US" dirty="0"/>
        </a:p>
      </dgm:t>
    </dgm:pt>
    <dgm:pt modelId="{24E9822F-1F3F-4282-B5E9-8B88376FDA89}" type="parTrans" cxnId="{2D8931A1-4440-4726-B072-A1160298FCA3}">
      <dgm:prSet/>
      <dgm:spPr/>
      <dgm:t>
        <a:bodyPr/>
        <a:lstStyle/>
        <a:p>
          <a:endParaRPr lang="en-US"/>
        </a:p>
      </dgm:t>
    </dgm:pt>
    <dgm:pt modelId="{F3075830-3057-4F6A-B00D-E7E649D283D3}" type="sibTrans" cxnId="{2D8931A1-4440-4726-B072-A1160298FCA3}">
      <dgm:prSet/>
      <dgm:spPr/>
      <dgm:t>
        <a:bodyPr/>
        <a:lstStyle/>
        <a:p>
          <a:endParaRPr lang="en-US"/>
        </a:p>
      </dgm:t>
    </dgm:pt>
    <dgm:pt modelId="{3861423A-4DC9-489C-AE8C-34E9125D2046}">
      <dgm:prSet/>
      <dgm:spPr>
        <a:solidFill>
          <a:srgbClr val="00B050"/>
        </a:solidFill>
      </dgm:spPr>
      <dgm:t>
        <a:bodyPr/>
        <a:lstStyle/>
        <a:p>
          <a:r>
            <a:rPr lang="nl-NL" baseline="30000" dirty="0"/>
            <a:t>1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F44CEE6F-2C3C-49E9-989D-6FBAD0183F4D}" type="parTrans" cxnId="{4FBE5579-5E08-45EF-9980-AAD50A1743E3}">
      <dgm:prSet/>
      <dgm:spPr/>
      <dgm:t>
        <a:bodyPr/>
        <a:lstStyle/>
        <a:p>
          <a:endParaRPr lang="en-US"/>
        </a:p>
      </dgm:t>
    </dgm:pt>
    <dgm:pt modelId="{8298B536-7815-4E88-B35E-4C4BC4A21DBF}" type="sibTrans" cxnId="{4FBE5579-5E08-45EF-9980-AAD50A1743E3}">
      <dgm:prSet/>
      <dgm:spPr/>
      <dgm:t>
        <a:bodyPr/>
        <a:lstStyle/>
        <a:p>
          <a:endParaRPr lang="en-US"/>
        </a:p>
      </dgm:t>
    </dgm:pt>
    <dgm:pt modelId="{C9704DBF-4A83-410A-9FCE-C914B2284B82}">
      <dgm:prSet/>
      <dgm:spPr>
        <a:solidFill>
          <a:srgbClr val="92D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1</a:t>
          </a:r>
          <a:endParaRPr lang="en-US" baseline="-25000" dirty="0"/>
        </a:p>
      </dgm:t>
    </dgm:pt>
    <dgm:pt modelId="{2653AE50-CC7B-4B3A-809E-D7B2A071A9F3}" type="parTrans" cxnId="{E36D1D23-8B5A-4DE5-975D-01597A5554AE}">
      <dgm:prSet/>
      <dgm:spPr/>
      <dgm:t>
        <a:bodyPr/>
        <a:lstStyle/>
        <a:p>
          <a:endParaRPr lang="en-US"/>
        </a:p>
      </dgm:t>
    </dgm:pt>
    <dgm:pt modelId="{2DD9FC81-19DC-495E-8F1C-F44CF5D539A7}" type="sibTrans" cxnId="{E36D1D23-8B5A-4DE5-975D-01597A5554AE}">
      <dgm:prSet/>
      <dgm:spPr/>
      <dgm:t>
        <a:bodyPr/>
        <a:lstStyle/>
        <a:p>
          <a:endParaRPr lang="en-US"/>
        </a:p>
      </dgm:t>
    </dgm:pt>
    <dgm:pt modelId="{05B8CF1E-D06F-49FD-A2C2-AA83D2BE6CFF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2</a:t>
          </a:r>
          <a:endParaRPr lang="en-US" baseline="-25000" dirty="0"/>
        </a:p>
      </dgm:t>
    </dgm:pt>
    <dgm:pt modelId="{97C88FEC-21A2-4F26-B55E-5B4F7A039314}" type="parTrans" cxnId="{2926B5E8-77DA-4B9A-8DDC-C59CDD995553}">
      <dgm:prSet/>
      <dgm:spPr/>
      <dgm:t>
        <a:bodyPr/>
        <a:lstStyle/>
        <a:p>
          <a:endParaRPr lang="en-US"/>
        </a:p>
      </dgm:t>
    </dgm:pt>
    <dgm:pt modelId="{534CF6B2-0EBE-4ECD-B9E4-B3D992F9E071}" type="sibTrans" cxnId="{2926B5E8-77DA-4B9A-8DDC-C59CDD995553}">
      <dgm:prSet/>
      <dgm:spPr/>
      <dgm:t>
        <a:bodyPr/>
        <a:lstStyle/>
        <a:p>
          <a:endParaRPr lang="en-US"/>
        </a:p>
      </dgm:t>
    </dgm:pt>
    <dgm:pt modelId="{D774CED6-7ACB-487D-9DFF-79E1821C0DE8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8709E6E5-D142-4BFD-AECF-C87C3FEE0DC8}" type="parTrans" cxnId="{FB19203B-2EEE-4BEB-8528-A09E89CBE3B0}">
      <dgm:prSet/>
      <dgm:spPr/>
      <dgm:t>
        <a:bodyPr/>
        <a:lstStyle/>
        <a:p>
          <a:endParaRPr lang="en-US"/>
        </a:p>
      </dgm:t>
    </dgm:pt>
    <dgm:pt modelId="{EE9D0971-59B0-4AB3-B66B-4D19EE1F934F}" type="sibTrans" cxnId="{FB19203B-2EEE-4BEB-8528-A09E89CBE3B0}">
      <dgm:prSet/>
      <dgm:spPr/>
      <dgm:t>
        <a:bodyPr/>
        <a:lstStyle/>
        <a:p>
          <a:endParaRPr lang="en-US"/>
        </a:p>
      </dgm:t>
    </dgm:pt>
    <dgm:pt modelId="{A50C767F-6550-4C34-9238-8143FE3868C4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1AFDD5BE-3AE1-44B1-9B6A-C6F6BE01CD4E}" type="parTrans" cxnId="{0FDE88A7-E915-41BA-AAEA-748B8F715325}">
      <dgm:prSet/>
      <dgm:spPr/>
      <dgm:t>
        <a:bodyPr/>
        <a:lstStyle/>
        <a:p>
          <a:endParaRPr lang="en-US"/>
        </a:p>
      </dgm:t>
    </dgm:pt>
    <dgm:pt modelId="{F2CA8181-220F-44E6-9746-798C81EB8DF5}" type="sibTrans" cxnId="{0FDE88A7-E915-41BA-AAEA-748B8F715325}">
      <dgm:prSet/>
      <dgm:spPr/>
      <dgm:t>
        <a:bodyPr/>
        <a:lstStyle/>
        <a:p>
          <a:endParaRPr lang="en-US"/>
        </a:p>
      </dgm:t>
    </dgm:pt>
    <dgm:pt modelId="{10F97C39-ABDA-4B92-9B33-64393CCDD9D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7F66D502-5C83-4C8C-B64C-D3846C1D8212}" type="parTrans" cxnId="{BF09032C-B6BD-438A-8C47-EE0DB49509CF}">
      <dgm:prSet/>
      <dgm:spPr/>
      <dgm:t>
        <a:bodyPr/>
        <a:lstStyle/>
        <a:p>
          <a:endParaRPr lang="en-US"/>
        </a:p>
      </dgm:t>
    </dgm:pt>
    <dgm:pt modelId="{C0524EE8-AB45-4100-B50F-9D6FE852C02B}" type="sibTrans" cxnId="{BF09032C-B6BD-438A-8C47-EE0DB49509CF}">
      <dgm:prSet/>
      <dgm:spPr/>
      <dgm:t>
        <a:bodyPr/>
        <a:lstStyle/>
        <a:p>
          <a:endParaRPr lang="en-US"/>
        </a:p>
      </dgm:t>
    </dgm:pt>
    <dgm:pt modelId="{1AF2F436-2F1C-4616-BC55-193BC169415B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E</a:t>
          </a:r>
          <a:endParaRPr lang="en-US" baseline="-25000" dirty="0"/>
        </a:p>
      </dgm:t>
    </dgm:pt>
    <dgm:pt modelId="{5EB0A702-8A42-438F-8744-AA30D8E404FB}" type="parTrans" cxnId="{9A5C88B4-B352-4B5E-AD75-84256457673E}">
      <dgm:prSet/>
      <dgm:spPr/>
      <dgm:t>
        <a:bodyPr/>
        <a:lstStyle/>
        <a:p>
          <a:endParaRPr lang="en-US"/>
        </a:p>
      </dgm:t>
    </dgm:pt>
    <dgm:pt modelId="{7C47D1C1-BBF7-4933-9C69-1A979A2C208A}" type="sibTrans" cxnId="{9A5C88B4-B352-4B5E-AD75-84256457673E}">
      <dgm:prSet/>
      <dgm:spPr/>
      <dgm:t>
        <a:bodyPr/>
        <a:lstStyle/>
        <a:p>
          <a:endParaRPr lang="en-US"/>
        </a:p>
      </dgm:t>
    </dgm:pt>
    <dgm:pt modelId="{5B4F283A-C9ED-409E-A4C5-D614C4C06FE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2D8A673-0EDA-4907-9D43-C778702F1991}" type="parTrans" cxnId="{584D9E24-1537-45B4-B2AB-547F2BA578CA}">
      <dgm:prSet/>
      <dgm:spPr/>
      <dgm:t>
        <a:bodyPr/>
        <a:lstStyle/>
        <a:p>
          <a:endParaRPr lang="en-US"/>
        </a:p>
      </dgm:t>
    </dgm:pt>
    <dgm:pt modelId="{8A96CA64-DCFD-4888-B388-7EDEAB529F7F}" type="sibTrans" cxnId="{584D9E24-1537-45B4-B2AB-547F2BA578CA}">
      <dgm:prSet/>
      <dgm:spPr/>
      <dgm:t>
        <a:bodyPr/>
        <a:lstStyle/>
        <a:p>
          <a:endParaRPr lang="en-US"/>
        </a:p>
      </dgm:t>
    </dgm:pt>
    <dgm:pt modelId="{09ED97BB-15E8-4ADE-8227-FF57AF9EC1DE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A</a:t>
          </a:r>
          <a:r>
            <a:rPr lang="nl-NL" baseline="-25000" dirty="0"/>
            <a:t>2</a:t>
          </a:r>
          <a:endParaRPr lang="en-US" baseline="-25000" dirty="0"/>
        </a:p>
      </dgm:t>
    </dgm:pt>
    <dgm:pt modelId="{A54D0C3F-8E69-42EE-A95D-02D0773C0514}" type="parTrans" cxnId="{7FEFB913-6278-4608-8B62-4B3CFA572F8B}">
      <dgm:prSet/>
      <dgm:spPr/>
      <dgm:t>
        <a:bodyPr/>
        <a:lstStyle/>
        <a:p>
          <a:endParaRPr lang="en-US"/>
        </a:p>
      </dgm:t>
    </dgm:pt>
    <dgm:pt modelId="{A6BBD8B3-1850-4E5B-93AF-65F714B78234}" type="sibTrans" cxnId="{7FEFB913-6278-4608-8B62-4B3CFA572F8B}">
      <dgm:prSet/>
      <dgm:spPr/>
      <dgm:t>
        <a:bodyPr/>
        <a:lstStyle/>
        <a:p>
          <a:endParaRPr lang="en-US"/>
        </a:p>
      </dgm:t>
    </dgm:pt>
    <dgm:pt modelId="{D6D2C37F-1937-4653-9335-48490165B0AC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1</a:t>
          </a:r>
          <a:endParaRPr lang="en-US" baseline="-25000" dirty="0"/>
        </a:p>
      </dgm:t>
    </dgm:pt>
    <dgm:pt modelId="{647F5F73-536A-4684-9216-43CB240BE3FC}" type="parTrans" cxnId="{27D9525C-FDD4-4F1E-935D-826A0753F245}">
      <dgm:prSet/>
      <dgm:spPr/>
      <dgm:t>
        <a:bodyPr/>
        <a:lstStyle/>
        <a:p>
          <a:endParaRPr lang="en-US"/>
        </a:p>
      </dgm:t>
    </dgm:pt>
    <dgm:pt modelId="{1F5AFEAC-88EB-460A-B51D-4BBF5299690C}" type="sibTrans" cxnId="{27D9525C-FDD4-4F1E-935D-826A0753F245}">
      <dgm:prSet/>
      <dgm:spPr/>
      <dgm:t>
        <a:bodyPr/>
        <a:lstStyle/>
        <a:p>
          <a:endParaRPr lang="en-US"/>
        </a:p>
      </dgm:t>
    </dgm:pt>
    <dgm:pt modelId="{0972C437-9998-4C73-9E29-70256D04B78F}">
      <dgm:prSet/>
      <dgm:spPr>
        <a:solidFill>
          <a:srgbClr val="00B0F0"/>
        </a:solidFill>
      </dgm:spPr>
      <dgm:t>
        <a:bodyPr/>
        <a:lstStyle/>
        <a:p>
          <a:r>
            <a:rPr lang="nl-NL" dirty="0"/>
            <a:t>T</a:t>
          </a:r>
          <a:r>
            <a:rPr lang="nl-NL" baseline="-25000" dirty="0"/>
            <a:t>2</a:t>
          </a:r>
          <a:endParaRPr lang="en-US" baseline="-25000" dirty="0"/>
        </a:p>
      </dgm:t>
    </dgm:pt>
    <dgm:pt modelId="{9E45A069-5AE3-44F3-8B09-4C1BB2FDB6A5}" type="parTrans" cxnId="{5F4D8995-0985-4DFB-B845-17C549FE7329}">
      <dgm:prSet/>
      <dgm:spPr/>
      <dgm:t>
        <a:bodyPr/>
        <a:lstStyle/>
        <a:p>
          <a:endParaRPr lang="en-US"/>
        </a:p>
      </dgm:t>
    </dgm:pt>
    <dgm:pt modelId="{88C0033C-F65E-4E10-B3D8-9FB01BF8E8D9}" type="sibTrans" cxnId="{5F4D8995-0985-4DFB-B845-17C549FE7329}">
      <dgm:prSet/>
      <dgm:spPr/>
      <dgm:t>
        <a:bodyPr/>
        <a:lstStyle/>
        <a:p>
          <a:endParaRPr lang="en-US"/>
        </a:p>
      </dgm:t>
    </dgm:pt>
    <dgm:pt modelId="{9AA1DB2F-0533-4B49-8CAC-C30F66AA04CA}">
      <dgm:prSet/>
      <dgm:spPr>
        <a:solidFill>
          <a:srgbClr val="92D050"/>
        </a:solidFill>
      </dgm:spPr>
      <dgm:t>
        <a:bodyPr/>
        <a:lstStyle/>
        <a:p>
          <a:r>
            <a:rPr lang="nl-NL" baseline="30000" dirty="0"/>
            <a:t>3</a:t>
          </a:r>
          <a:r>
            <a:rPr lang="nl-NL" dirty="0"/>
            <a:t>D</a:t>
          </a:r>
          <a:r>
            <a:rPr lang="nl-NL" baseline="-25000" dirty="0"/>
            <a:t>3</a:t>
          </a:r>
          <a:endParaRPr lang="en-US" baseline="-25000" dirty="0"/>
        </a:p>
      </dgm:t>
    </dgm:pt>
    <dgm:pt modelId="{682D439E-A5A6-4FB8-B103-2F04CA7FE171}" type="sibTrans" cxnId="{AEBD583B-67A0-4967-955B-3A5672685685}">
      <dgm:prSet/>
      <dgm:spPr/>
      <dgm:t>
        <a:bodyPr/>
        <a:lstStyle/>
        <a:p>
          <a:endParaRPr lang="en-US"/>
        </a:p>
      </dgm:t>
    </dgm:pt>
    <dgm:pt modelId="{9441FF3F-C394-43E3-95A0-0014CEE55C19}" type="parTrans" cxnId="{AEBD583B-67A0-4967-955B-3A5672685685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6E920E4F-CDA2-4486-B606-4EB43E565F68}" type="pres">
      <dgm:prSet presAssocID="{76ADE617-1F4A-4A00-9093-CCA48BAFEDA7}" presName="conn2-1" presStyleLbl="parChTrans1D2" presStyleIdx="0" presStyleCnt="2"/>
      <dgm:spPr/>
    </dgm:pt>
    <dgm:pt modelId="{E1F73475-D636-4D7A-945B-80BB20244334}" type="pres">
      <dgm:prSet presAssocID="{76ADE617-1F4A-4A00-9093-CCA48BAFEDA7}" presName="connTx" presStyleLbl="parChTrans1D2" presStyleIdx="0" presStyleCnt="2"/>
      <dgm:spPr/>
    </dgm:pt>
    <dgm:pt modelId="{750C7CDF-9B2B-4CA1-A39D-C8C92D65CA9F}" type="pres">
      <dgm:prSet presAssocID="{5E11F3CF-B4DF-476C-ACEE-63C5C6127CCE}" presName="root2" presStyleCnt="0"/>
      <dgm:spPr/>
    </dgm:pt>
    <dgm:pt modelId="{10A9CC70-7E08-47D7-9DF8-3F77C1EB5032}" type="pres">
      <dgm:prSet presAssocID="{5E11F3CF-B4DF-476C-ACEE-63C5C6127CCE}" presName="LevelTwoTextNode" presStyleLbl="node2" presStyleIdx="0" presStyleCnt="2" custLinFactY="-10252" custLinFactNeighborX="-12194" custLinFactNeighborY="-100000">
        <dgm:presLayoutVars>
          <dgm:chPref val="3"/>
        </dgm:presLayoutVars>
      </dgm:prSet>
      <dgm:spPr/>
    </dgm:pt>
    <dgm:pt modelId="{F4F8FA51-B27E-4EE7-909E-AB2B569998EC}" type="pres">
      <dgm:prSet presAssocID="{5E11F3CF-B4DF-476C-ACEE-63C5C6127CCE}" presName="level3hierChild" presStyleCnt="0"/>
      <dgm:spPr/>
    </dgm:pt>
    <dgm:pt modelId="{B38BFFE3-546E-4995-B6FF-14FEBA1D14A7}" type="pres">
      <dgm:prSet presAssocID="{F44CEE6F-2C3C-49E9-989D-6FBAD0183F4D}" presName="conn2-1" presStyleLbl="parChTrans1D3" presStyleIdx="0" presStyleCnt="4"/>
      <dgm:spPr/>
    </dgm:pt>
    <dgm:pt modelId="{41B77EFB-DD8D-45AA-9C0D-9D726E7D9C04}" type="pres">
      <dgm:prSet presAssocID="{F44CEE6F-2C3C-49E9-989D-6FBAD0183F4D}" presName="connTx" presStyleLbl="parChTrans1D3" presStyleIdx="0" presStyleCnt="4"/>
      <dgm:spPr/>
    </dgm:pt>
    <dgm:pt modelId="{1574BE6E-A732-4F55-AC2C-D4768526D381}" type="pres">
      <dgm:prSet presAssocID="{3861423A-4DC9-489C-AE8C-34E9125D2046}" presName="root2" presStyleCnt="0"/>
      <dgm:spPr/>
    </dgm:pt>
    <dgm:pt modelId="{52D0533B-D696-4819-86F4-11CE1590F981}" type="pres">
      <dgm:prSet presAssocID="{3861423A-4DC9-489C-AE8C-34E9125D2046}" presName="LevelTwoTextNode" presStyleLbl="node3" presStyleIdx="0" presStyleCnt="4" custLinFactY="-5767" custLinFactNeighborX="-24122" custLinFactNeighborY="-100000">
        <dgm:presLayoutVars>
          <dgm:chPref val="3"/>
        </dgm:presLayoutVars>
      </dgm:prSet>
      <dgm:spPr/>
    </dgm:pt>
    <dgm:pt modelId="{6409166F-9E73-49CA-93CF-1E37367EA6B6}" type="pres">
      <dgm:prSet presAssocID="{3861423A-4DC9-489C-AE8C-34E9125D2046}" presName="level3hierChild" presStyleCnt="0"/>
      <dgm:spPr/>
    </dgm:pt>
    <dgm:pt modelId="{11013F97-1576-4464-8C32-E4D5DC855403}" type="pres">
      <dgm:prSet presAssocID="{8709E6E5-D142-4BFD-AECF-C87C3FEE0DC8}" presName="conn2-1" presStyleLbl="parChTrans1D4" presStyleIdx="0" presStyleCnt="8"/>
      <dgm:spPr/>
    </dgm:pt>
    <dgm:pt modelId="{4D5541B1-94CC-486A-A587-1BDCC1B55849}" type="pres">
      <dgm:prSet presAssocID="{8709E6E5-D142-4BFD-AECF-C87C3FEE0DC8}" presName="connTx" presStyleLbl="parChTrans1D4" presStyleIdx="0" presStyleCnt="8"/>
      <dgm:spPr/>
    </dgm:pt>
    <dgm:pt modelId="{E3287989-CEF2-4926-A560-B03528411547}" type="pres">
      <dgm:prSet presAssocID="{D774CED6-7ACB-487D-9DFF-79E1821C0DE8}" presName="root2" presStyleCnt="0"/>
      <dgm:spPr/>
    </dgm:pt>
    <dgm:pt modelId="{86FD77AB-1E35-4D6B-9ED2-790500119FF6}" type="pres">
      <dgm:prSet presAssocID="{D774CED6-7ACB-487D-9DFF-79E1821C0DE8}" presName="LevelTwoTextNode" presStyleLbl="node4" presStyleIdx="0" presStyleCnt="8" custScaleX="41273" custLinFactY="-33878" custLinFactNeighborX="86648" custLinFactNeighborY="-100000">
        <dgm:presLayoutVars>
          <dgm:chPref val="3"/>
        </dgm:presLayoutVars>
      </dgm:prSet>
      <dgm:spPr/>
    </dgm:pt>
    <dgm:pt modelId="{DB76705C-C400-4CA0-A922-12850E9F24C5}" type="pres">
      <dgm:prSet presAssocID="{D774CED6-7ACB-487D-9DFF-79E1821C0DE8}" presName="level3hierChild" presStyleCnt="0"/>
      <dgm:spPr/>
    </dgm:pt>
    <dgm:pt modelId="{18E24EDF-9538-4BAE-9847-1610BDAC2757}" type="pres">
      <dgm:prSet presAssocID="{1AFDD5BE-3AE1-44B1-9B6A-C6F6BE01CD4E}" presName="conn2-1" presStyleLbl="parChTrans1D4" presStyleIdx="1" presStyleCnt="8"/>
      <dgm:spPr/>
    </dgm:pt>
    <dgm:pt modelId="{513BC77C-1525-4337-B6B8-0D19A58078AF}" type="pres">
      <dgm:prSet presAssocID="{1AFDD5BE-3AE1-44B1-9B6A-C6F6BE01CD4E}" presName="connTx" presStyleLbl="parChTrans1D4" presStyleIdx="1" presStyleCnt="8"/>
      <dgm:spPr/>
    </dgm:pt>
    <dgm:pt modelId="{C5622025-F7D7-4D82-AF7C-152F3798636E}" type="pres">
      <dgm:prSet presAssocID="{A50C767F-6550-4C34-9238-8143FE3868C4}" presName="root2" presStyleCnt="0"/>
      <dgm:spPr/>
    </dgm:pt>
    <dgm:pt modelId="{23704760-A969-45FB-9ED5-10D8EF1A5321}" type="pres">
      <dgm:prSet presAssocID="{A50C767F-6550-4C34-9238-8143FE3868C4}" presName="LevelTwoTextNode" presStyleLbl="node4" presStyleIdx="1" presStyleCnt="8" custScaleX="41273" custLinFactY="-27114" custLinFactNeighborX="85380" custLinFactNeighborY="-100000">
        <dgm:presLayoutVars>
          <dgm:chPref val="3"/>
        </dgm:presLayoutVars>
      </dgm:prSet>
      <dgm:spPr/>
    </dgm:pt>
    <dgm:pt modelId="{6FC40A62-90E6-4D97-8B42-BC1654F692D1}" type="pres">
      <dgm:prSet presAssocID="{A50C767F-6550-4C34-9238-8143FE3868C4}" presName="level3hierChild" presStyleCnt="0"/>
      <dgm:spPr/>
    </dgm:pt>
    <dgm:pt modelId="{97D99FD1-8842-4C9A-851C-20A1A9EACCCA}" type="pres">
      <dgm:prSet presAssocID="{24E9822F-1F3F-4282-B5E9-8B88376FDA89}" presName="conn2-1" presStyleLbl="parChTrans1D2" presStyleIdx="1" presStyleCnt="2"/>
      <dgm:spPr/>
    </dgm:pt>
    <dgm:pt modelId="{3B905C71-4CF9-4CDE-9EFD-A6A7AD174184}" type="pres">
      <dgm:prSet presAssocID="{24E9822F-1F3F-4282-B5E9-8B88376FDA89}" presName="connTx" presStyleLbl="parChTrans1D2" presStyleIdx="1" presStyleCnt="2"/>
      <dgm:spPr/>
    </dgm:pt>
    <dgm:pt modelId="{FB34D84C-1926-4B5A-88E4-C5C222761198}" type="pres">
      <dgm:prSet presAssocID="{F889B0F4-0C22-4CBE-B312-0848DF50CA5C}" presName="root2" presStyleCnt="0"/>
      <dgm:spPr/>
    </dgm:pt>
    <dgm:pt modelId="{C75D79B8-67BF-4904-8914-E0A23181BFAE}" type="pres">
      <dgm:prSet presAssocID="{F889B0F4-0C22-4CBE-B312-0848DF50CA5C}" presName="LevelTwoTextNode" presStyleLbl="node2" presStyleIdx="1" presStyleCnt="2" custLinFactNeighborX="-6959" custLinFactNeighborY="-16769">
        <dgm:presLayoutVars>
          <dgm:chPref val="3"/>
        </dgm:presLayoutVars>
      </dgm:prSet>
      <dgm:spPr/>
    </dgm:pt>
    <dgm:pt modelId="{64167AA0-7563-4326-91A6-CD2C11D8A06F}" type="pres">
      <dgm:prSet presAssocID="{F889B0F4-0C22-4CBE-B312-0848DF50CA5C}" presName="level3hierChild" presStyleCnt="0"/>
      <dgm:spPr/>
    </dgm:pt>
    <dgm:pt modelId="{222D2530-B665-40DB-9BB3-02900C494895}" type="pres">
      <dgm:prSet presAssocID="{9441FF3F-C394-43E3-95A0-0014CEE55C19}" presName="conn2-1" presStyleLbl="parChTrans1D3" presStyleIdx="1" presStyleCnt="4"/>
      <dgm:spPr/>
    </dgm:pt>
    <dgm:pt modelId="{A05FB9DB-8755-4ADD-899D-EC2C202507CC}" type="pres">
      <dgm:prSet presAssocID="{9441FF3F-C394-43E3-95A0-0014CEE55C19}" presName="connTx" presStyleLbl="parChTrans1D3" presStyleIdx="1" presStyleCnt="4"/>
      <dgm:spPr/>
    </dgm:pt>
    <dgm:pt modelId="{CF008CA8-7648-4B52-8E33-5FF0C804B9D2}" type="pres">
      <dgm:prSet presAssocID="{9AA1DB2F-0533-4B49-8CAC-C30F66AA04CA}" presName="root2" presStyleCnt="0"/>
      <dgm:spPr/>
    </dgm:pt>
    <dgm:pt modelId="{D1000099-80EF-41CE-8A76-0B63EE9981B4}" type="pres">
      <dgm:prSet presAssocID="{9AA1DB2F-0533-4B49-8CAC-C30F66AA04CA}" presName="LevelTwoTextNode" presStyleLbl="node3" presStyleIdx="1" presStyleCnt="4" custLinFactNeighborX="-16117" custLinFactNeighborY="-30369">
        <dgm:presLayoutVars>
          <dgm:chPref val="3"/>
        </dgm:presLayoutVars>
      </dgm:prSet>
      <dgm:spPr/>
    </dgm:pt>
    <dgm:pt modelId="{7BAF3D12-07DB-434E-972F-D216C050757B}" type="pres">
      <dgm:prSet presAssocID="{9AA1DB2F-0533-4B49-8CAC-C30F66AA04CA}" presName="level3hierChild" presStyleCnt="0"/>
      <dgm:spPr/>
    </dgm:pt>
    <dgm:pt modelId="{04450041-B7D3-48FF-9632-EE0BEC8E3FF0}" type="pres">
      <dgm:prSet presAssocID="{A54D0C3F-8E69-42EE-A95D-02D0773C0514}" presName="conn2-1" presStyleLbl="parChTrans1D4" presStyleIdx="2" presStyleCnt="8"/>
      <dgm:spPr/>
    </dgm:pt>
    <dgm:pt modelId="{B524C45B-F0A8-48BC-8FFD-AAEA2E66D573}" type="pres">
      <dgm:prSet presAssocID="{A54D0C3F-8E69-42EE-A95D-02D0773C0514}" presName="connTx" presStyleLbl="parChTrans1D4" presStyleIdx="2" presStyleCnt="8"/>
      <dgm:spPr/>
    </dgm:pt>
    <dgm:pt modelId="{47511E49-0D6B-42F0-B0D2-9F01C210A603}" type="pres">
      <dgm:prSet presAssocID="{09ED97BB-15E8-4ADE-8227-FF57AF9EC1DE}" presName="root2" presStyleCnt="0"/>
      <dgm:spPr/>
    </dgm:pt>
    <dgm:pt modelId="{A7BC0936-1B88-4FA1-A457-B06B9E58522A}" type="pres">
      <dgm:prSet presAssocID="{09ED97BB-15E8-4ADE-8227-FF57AF9EC1DE}" presName="LevelTwoTextNode" presStyleLbl="node4" presStyleIdx="2" presStyleCnt="8" custScaleX="41273" custLinFactNeighborX="-7660" custLinFactNeighborY="-37994">
        <dgm:presLayoutVars>
          <dgm:chPref val="3"/>
        </dgm:presLayoutVars>
      </dgm:prSet>
      <dgm:spPr/>
    </dgm:pt>
    <dgm:pt modelId="{1D429EC9-1044-46A6-A339-3E0E28F07577}" type="pres">
      <dgm:prSet presAssocID="{09ED97BB-15E8-4ADE-8227-FF57AF9EC1DE}" presName="level3hierChild" presStyleCnt="0"/>
      <dgm:spPr/>
    </dgm:pt>
    <dgm:pt modelId="{B1EF910B-379E-413C-A5B5-C36FA0AC6E5F}" type="pres">
      <dgm:prSet presAssocID="{647F5F73-536A-4684-9216-43CB240BE3FC}" presName="conn2-1" presStyleLbl="parChTrans1D4" presStyleIdx="3" presStyleCnt="8"/>
      <dgm:spPr/>
    </dgm:pt>
    <dgm:pt modelId="{24720630-9229-40B1-B484-FEB3FD5DC432}" type="pres">
      <dgm:prSet presAssocID="{647F5F73-536A-4684-9216-43CB240BE3FC}" presName="connTx" presStyleLbl="parChTrans1D4" presStyleIdx="3" presStyleCnt="8"/>
      <dgm:spPr/>
    </dgm:pt>
    <dgm:pt modelId="{C551218B-E8B1-48C2-B2E5-386917C94DB5}" type="pres">
      <dgm:prSet presAssocID="{D6D2C37F-1937-4653-9335-48490165B0AC}" presName="root2" presStyleCnt="0"/>
      <dgm:spPr/>
    </dgm:pt>
    <dgm:pt modelId="{07B373DA-1686-422F-AF96-E349FDC1C631}" type="pres">
      <dgm:prSet presAssocID="{D6D2C37F-1937-4653-9335-48490165B0AC}" presName="LevelTwoTextNode" presStyleLbl="node4" presStyleIdx="3" presStyleCnt="8" custScaleX="41273" custLinFactNeighborX="-42221" custLinFactNeighborY="-24272">
        <dgm:presLayoutVars>
          <dgm:chPref val="3"/>
        </dgm:presLayoutVars>
      </dgm:prSet>
      <dgm:spPr/>
    </dgm:pt>
    <dgm:pt modelId="{FC9739AE-D4BC-4AEF-86B5-B1DD7C0AD8EB}" type="pres">
      <dgm:prSet presAssocID="{D6D2C37F-1937-4653-9335-48490165B0AC}" presName="level3hierChild" presStyleCnt="0"/>
      <dgm:spPr/>
    </dgm:pt>
    <dgm:pt modelId="{07B7FC34-2DC2-40E7-AD2E-86E8B2D68445}" type="pres">
      <dgm:prSet presAssocID="{9E45A069-5AE3-44F3-8B09-4C1BB2FDB6A5}" presName="conn2-1" presStyleLbl="parChTrans1D4" presStyleIdx="4" presStyleCnt="8"/>
      <dgm:spPr/>
    </dgm:pt>
    <dgm:pt modelId="{A235126A-BAC7-405F-8409-7A22F268C839}" type="pres">
      <dgm:prSet presAssocID="{9E45A069-5AE3-44F3-8B09-4C1BB2FDB6A5}" presName="connTx" presStyleLbl="parChTrans1D4" presStyleIdx="4" presStyleCnt="8"/>
      <dgm:spPr/>
    </dgm:pt>
    <dgm:pt modelId="{F6ABCA3D-CD8B-4C89-ACD8-5EC7BE2CBE9D}" type="pres">
      <dgm:prSet presAssocID="{0972C437-9998-4C73-9E29-70256D04B78F}" presName="root2" presStyleCnt="0"/>
      <dgm:spPr/>
    </dgm:pt>
    <dgm:pt modelId="{B9E98BAA-0410-4F22-A434-79790E13E95F}" type="pres">
      <dgm:prSet presAssocID="{0972C437-9998-4C73-9E29-70256D04B78F}" presName="LevelTwoTextNode" presStyleLbl="node4" presStyleIdx="4" presStyleCnt="8" custScaleX="41273" custLinFactNeighborX="-73601" custLinFactNeighborY="-24273">
        <dgm:presLayoutVars>
          <dgm:chPref val="3"/>
        </dgm:presLayoutVars>
      </dgm:prSet>
      <dgm:spPr/>
    </dgm:pt>
    <dgm:pt modelId="{04C59592-67AD-4127-ABFE-9A871F910B07}" type="pres">
      <dgm:prSet presAssocID="{0972C437-9998-4C73-9E29-70256D04B78F}" presName="level3hierChild" presStyleCnt="0"/>
      <dgm:spPr/>
    </dgm:pt>
    <dgm:pt modelId="{4A67A7D1-0BA6-4E0A-95D7-B8362CE3886C}" type="pres">
      <dgm:prSet presAssocID="{97C88FEC-21A2-4F26-B55E-5B4F7A039314}" presName="conn2-1" presStyleLbl="parChTrans1D3" presStyleIdx="2" presStyleCnt="4"/>
      <dgm:spPr/>
    </dgm:pt>
    <dgm:pt modelId="{51277F31-4C38-4DA7-B66D-F6CE89F0EB16}" type="pres">
      <dgm:prSet presAssocID="{97C88FEC-21A2-4F26-B55E-5B4F7A039314}" presName="connTx" presStyleLbl="parChTrans1D3" presStyleIdx="2" presStyleCnt="4"/>
      <dgm:spPr/>
    </dgm:pt>
    <dgm:pt modelId="{9C9E2FFB-5E7F-48C0-8B46-4A6DB6F70A0F}" type="pres">
      <dgm:prSet presAssocID="{05B8CF1E-D06F-49FD-A2C2-AA83D2BE6CFF}" presName="root2" presStyleCnt="0"/>
      <dgm:spPr/>
    </dgm:pt>
    <dgm:pt modelId="{C588A49C-4EF0-4976-97DD-E4785518A04A}" type="pres">
      <dgm:prSet presAssocID="{05B8CF1E-D06F-49FD-A2C2-AA83D2BE6CFF}" presName="LevelTwoTextNode" presStyleLbl="node3" presStyleIdx="2" presStyleCnt="4" custLinFactNeighborX="-20374" custLinFactNeighborY="3679">
        <dgm:presLayoutVars>
          <dgm:chPref val="3"/>
        </dgm:presLayoutVars>
      </dgm:prSet>
      <dgm:spPr/>
    </dgm:pt>
    <dgm:pt modelId="{437D2A78-E131-4BAD-9FFB-18CD0D2AC8BF}" type="pres">
      <dgm:prSet presAssocID="{05B8CF1E-D06F-49FD-A2C2-AA83D2BE6CFF}" presName="level3hierChild" presStyleCnt="0"/>
      <dgm:spPr/>
    </dgm:pt>
    <dgm:pt modelId="{0E4DFCC1-509D-431B-BC08-D474B401DD0D}" type="pres">
      <dgm:prSet presAssocID="{7F66D502-5C83-4C8C-B64C-D3846C1D8212}" presName="conn2-1" presStyleLbl="parChTrans1D4" presStyleIdx="5" presStyleCnt="8"/>
      <dgm:spPr/>
    </dgm:pt>
    <dgm:pt modelId="{9F5C7D54-7DE4-4C1E-8D56-B88BA596B449}" type="pres">
      <dgm:prSet presAssocID="{7F66D502-5C83-4C8C-B64C-D3846C1D8212}" presName="connTx" presStyleLbl="parChTrans1D4" presStyleIdx="5" presStyleCnt="8"/>
      <dgm:spPr/>
    </dgm:pt>
    <dgm:pt modelId="{6D6A5D83-E362-476C-A405-9143625448A7}" type="pres">
      <dgm:prSet presAssocID="{10F97C39-ABDA-4B92-9B33-64393CCDD9DC}" presName="root2" presStyleCnt="0"/>
      <dgm:spPr/>
    </dgm:pt>
    <dgm:pt modelId="{913AAEF0-3D05-4BEE-B8A3-6B0402B2B440}" type="pres">
      <dgm:prSet presAssocID="{10F97C39-ABDA-4B92-9B33-64393CCDD9DC}" presName="LevelTwoTextNode" presStyleLbl="node4" presStyleIdx="5" presStyleCnt="8" custScaleX="41273" custLinFactNeighborX="91008" custLinFactNeighborY="11241">
        <dgm:presLayoutVars>
          <dgm:chPref val="3"/>
        </dgm:presLayoutVars>
      </dgm:prSet>
      <dgm:spPr/>
    </dgm:pt>
    <dgm:pt modelId="{A53EBA98-A1E6-4AE6-8B3C-513383E0AA02}" type="pres">
      <dgm:prSet presAssocID="{10F97C39-ABDA-4B92-9B33-64393CCDD9DC}" presName="level3hierChild" presStyleCnt="0"/>
      <dgm:spPr/>
    </dgm:pt>
    <dgm:pt modelId="{FD85B2EB-CA5C-49B5-A4F5-A79570E236A0}" type="pres">
      <dgm:prSet presAssocID="{5EB0A702-8A42-438F-8744-AA30D8E404FB}" presName="conn2-1" presStyleLbl="parChTrans1D4" presStyleIdx="6" presStyleCnt="8"/>
      <dgm:spPr/>
    </dgm:pt>
    <dgm:pt modelId="{E5EC65E0-B24A-4EDE-AAF7-60F7658B80A0}" type="pres">
      <dgm:prSet presAssocID="{5EB0A702-8A42-438F-8744-AA30D8E404FB}" presName="connTx" presStyleLbl="parChTrans1D4" presStyleIdx="6" presStyleCnt="8"/>
      <dgm:spPr/>
    </dgm:pt>
    <dgm:pt modelId="{6033CFD5-7D77-4354-900F-80B84CA3FFD5}" type="pres">
      <dgm:prSet presAssocID="{1AF2F436-2F1C-4616-BC55-193BC169415B}" presName="root2" presStyleCnt="0"/>
      <dgm:spPr/>
    </dgm:pt>
    <dgm:pt modelId="{9936F59D-9A3A-4241-BC4D-66D3C8E1B271}" type="pres">
      <dgm:prSet presAssocID="{1AF2F436-2F1C-4616-BC55-193BC169415B}" presName="LevelTwoTextNode" presStyleLbl="node4" presStyleIdx="6" presStyleCnt="8" custScaleX="41273" custLinFactX="3619" custLinFactNeighborX="100000" custLinFactNeighborY="13546">
        <dgm:presLayoutVars>
          <dgm:chPref val="3"/>
        </dgm:presLayoutVars>
      </dgm:prSet>
      <dgm:spPr/>
    </dgm:pt>
    <dgm:pt modelId="{009199CB-F01E-427F-9CC6-9079BF5CD1D4}" type="pres">
      <dgm:prSet presAssocID="{1AF2F436-2F1C-4616-BC55-193BC169415B}" presName="level3hierChild" presStyleCnt="0"/>
      <dgm:spPr/>
    </dgm:pt>
    <dgm:pt modelId="{32076BE0-816C-41CC-97CA-0AF3444842D2}" type="pres">
      <dgm:prSet presAssocID="{2653AE50-CC7B-4B3A-809E-D7B2A071A9F3}" presName="conn2-1" presStyleLbl="parChTrans1D3" presStyleIdx="3" presStyleCnt="4"/>
      <dgm:spPr/>
    </dgm:pt>
    <dgm:pt modelId="{5A479284-8E8E-4D11-BA08-AEC20A487A0A}" type="pres">
      <dgm:prSet presAssocID="{2653AE50-CC7B-4B3A-809E-D7B2A071A9F3}" presName="connTx" presStyleLbl="parChTrans1D3" presStyleIdx="3" presStyleCnt="4"/>
      <dgm:spPr/>
    </dgm:pt>
    <dgm:pt modelId="{336D9AE2-8C52-4C13-A9FC-F41876378AF3}" type="pres">
      <dgm:prSet presAssocID="{C9704DBF-4A83-410A-9FCE-C914B2284B82}" presName="root2" presStyleCnt="0"/>
      <dgm:spPr/>
    </dgm:pt>
    <dgm:pt modelId="{9F56D6E5-D9CF-4398-ABAB-95120F1C16B5}" type="pres">
      <dgm:prSet presAssocID="{C9704DBF-4A83-410A-9FCE-C914B2284B82}" presName="LevelTwoTextNode" presStyleLbl="node3" presStyleIdx="3" presStyleCnt="4" custLinFactNeighborX="-20374" custLinFactNeighborY="3679">
        <dgm:presLayoutVars>
          <dgm:chPref val="3"/>
        </dgm:presLayoutVars>
      </dgm:prSet>
      <dgm:spPr/>
    </dgm:pt>
    <dgm:pt modelId="{89D9FB85-F528-4F3E-8319-347B980C39B2}" type="pres">
      <dgm:prSet presAssocID="{C9704DBF-4A83-410A-9FCE-C914B2284B82}" presName="level3hierChild" presStyleCnt="0"/>
      <dgm:spPr/>
    </dgm:pt>
    <dgm:pt modelId="{29B12E1C-40C3-457B-8A52-CF99C4A75B19}" type="pres">
      <dgm:prSet presAssocID="{62D8A673-0EDA-4907-9D43-C778702F1991}" presName="conn2-1" presStyleLbl="parChTrans1D4" presStyleIdx="7" presStyleCnt="8"/>
      <dgm:spPr/>
    </dgm:pt>
    <dgm:pt modelId="{0D02F4E0-BCF7-464C-AEFD-0DF355DE45D6}" type="pres">
      <dgm:prSet presAssocID="{62D8A673-0EDA-4907-9D43-C778702F1991}" presName="connTx" presStyleLbl="parChTrans1D4" presStyleIdx="7" presStyleCnt="8"/>
      <dgm:spPr/>
    </dgm:pt>
    <dgm:pt modelId="{A9BA6DFD-D4C5-4CD1-A5E6-BD420D8B1A6C}" type="pres">
      <dgm:prSet presAssocID="{5B4F283A-C9ED-409E-A4C5-D614C4C06FEC}" presName="root2" presStyleCnt="0"/>
      <dgm:spPr/>
    </dgm:pt>
    <dgm:pt modelId="{3256BFE9-2416-4D94-827A-864C484A1894}" type="pres">
      <dgm:prSet presAssocID="{5B4F283A-C9ED-409E-A4C5-D614C4C06FEC}" presName="LevelTwoTextNode" presStyleLbl="node4" presStyleIdx="7" presStyleCnt="8" custScaleX="41273" custLinFactNeighborX="39052" custLinFactNeighborY="-3513">
        <dgm:presLayoutVars>
          <dgm:chPref val="3"/>
        </dgm:presLayoutVars>
      </dgm:prSet>
      <dgm:spPr/>
    </dgm:pt>
    <dgm:pt modelId="{AF319530-5E97-4D26-88C5-E4927F6C2A5E}" type="pres">
      <dgm:prSet presAssocID="{5B4F283A-C9ED-409E-A4C5-D614C4C06FEC}" presName="level3hierChild" presStyleCnt="0"/>
      <dgm:spPr/>
    </dgm:pt>
  </dgm:ptLst>
  <dgm:cxnLst>
    <dgm:cxn modelId="{D0F98907-D476-4A4C-9714-80336930DCE6}" type="presOf" srcId="{9441FF3F-C394-43E3-95A0-0014CEE55C19}" destId="{A05FB9DB-8755-4ADD-899D-EC2C202507CC}" srcOrd="1" destOrd="0" presId="urn:microsoft.com/office/officeart/2005/8/layout/hierarchy2"/>
    <dgm:cxn modelId="{2A8C7E09-CF4C-4CBE-9885-A3FB0EF24D08}" type="presOf" srcId="{5EB0A702-8A42-438F-8744-AA30D8E404FB}" destId="{E5EC65E0-B24A-4EDE-AAF7-60F7658B80A0}" srcOrd="1" destOrd="0" presId="urn:microsoft.com/office/officeart/2005/8/layout/hierarchy2"/>
    <dgm:cxn modelId="{39198B0E-3A49-4F87-BF09-AE5892CA9E2E}" type="presOf" srcId="{9E45A069-5AE3-44F3-8B09-4C1BB2FDB6A5}" destId="{07B7FC34-2DC2-40E7-AD2E-86E8B2D68445}" srcOrd="0" destOrd="0" presId="urn:microsoft.com/office/officeart/2005/8/layout/hierarchy2"/>
    <dgm:cxn modelId="{7FEFB913-6278-4608-8B62-4B3CFA572F8B}" srcId="{9AA1DB2F-0533-4B49-8CAC-C30F66AA04CA}" destId="{09ED97BB-15E8-4ADE-8227-FF57AF9EC1DE}" srcOrd="0" destOrd="0" parTransId="{A54D0C3F-8E69-42EE-A95D-02D0773C0514}" sibTransId="{A6BBD8B3-1850-4E5B-93AF-65F714B78234}"/>
    <dgm:cxn modelId="{F745FB17-FCA1-48F5-B16E-FCDADA673BC4}" type="presOf" srcId="{F889B0F4-0C22-4CBE-B312-0848DF50CA5C}" destId="{C75D79B8-67BF-4904-8914-E0A23181BFAE}" srcOrd="0" destOrd="0" presId="urn:microsoft.com/office/officeart/2005/8/layout/hierarchy2"/>
    <dgm:cxn modelId="{EDD54120-05A4-493F-B798-4B18100CD21D}" type="presOf" srcId="{10F97C39-ABDA-4B92-9B33-64393CCDD9DC}" destId="{913AAEF0-3D05-4BEE-B8A3-6B0402B2B440}" srcOrd="0" destOrd="0" presId="urn:microsoft.com/office/officeart/2005/8/layout/hierarchy2"/>
    <dgm:cxn modelId="{E36D1D23-8B5A-4DE5-975D-01597A5554AE}" srcId="{F889B0F4-0C22-4CBE-B312-0848DF50CA5C}" destId="{C9704DBF-4A83-410A-9FCE-C914B2284B82}" srcOrd="2" destOrd="0" parTransId="{2653AE50-CC7B-4B3A-809E-D7B2A071A9F3}" sibTransId="{2DD9FC81-19DC-495E-8F1C-F44CF5D539A7}"/>
    <dgm:cxn modelId="{5A603023-C66B-4575-9FF0-0CC4EB5A8299}" type="presOf" srcId="{76ADE617-1F4A-4A00-9093-CCA48BAFEDA7}" destId="{E1F73475-D636-4D7A-945B-80BB20244334}" srcOrd="1" destOrd="0" presId="urn:microsoft.com/office/officeart/2005/8/layout/hierarchy2"/>
    <dgm:cxn modelId="{584D9E24-1537-45B4-B2AB-547F2BA578CA}" srcId="{C9704DBF-4A83-410A-9FCE-C914B2284B82}" destId="{5B4F283A-C9ED-409E-A4C5-D614C4C06FEC}" srcOrd="0" destOrd="0" parTransId="{62D8A673-0EDA-4907-9D43-C778702F1991}" sibTransId="{8A96CA64-DCFD-4888-B388-7EDEAB529F7F}"/>
    <dgm:cxn modelId="{4D011227-8BE5-4661-9CF9-670372D32D61}" type="presOf" srcId="{647F5F73-536A-4684-9216-43CB240BE3FC}" destId="{24720630-9229-40B1-B484-FEB3FD5DC432}" srcOrd="1" destOrd="0" presId="urn:microsoft.com/office/officeart/2005/8/layout/hierarchy2"/>
    <dgm:cxn modelId="{332D1727-D365-4FEA-8CEA-0667E8D2B9D6}" type="presOf" srcId="{24E9822F-1F3F-4282-B5E9-8B88376FDA89}" destId="{97D99FD1-8842-4C9A-851C-20A1A9EACCCA}" srcOrd="0" destOrd="0" presId="urn:microsoft.com/office/officeart/2005/8/layout/hierarchy2"/>
    <dgm:cxn modelId="{19D17927-F310-4AC7-BE24-920B19A7B453}" type="presOf" srcId="{2653AE50-CC7B-4B3A-809E-D7B2A071A9F3}" destId="{32076BE0-816C-41CC-97CA-0AF3444842D2}" srcOrd="0" destOrd="0" presId="urn:microsoft.com/office/officeart/2005/8/layout/hierarchy2"/>
    <dgm:cxn modelId="{E41D8229-F6BF-4917-9844-11E6891BF80A}" type="presOf" srcId="{9E45A069-5AE3-44F3-8B09-4C1BB2FDB6A5}" destId="{A235126A-BAC7-405F-8409-7A22F268C839}" srcOrd="1" destOrd="0" presId="urn:microsoft.com/office/officeart/2005/8/layout/hierarchy2"/>
    <dgm:cxn modelId="{B450532B-0CA2-4684-AA44-17D06E0082FE}" type="presOf" srcId="{5EB0A702-8A42-438F-8744-AA30D8E404FB}" destId="{FD85B2EB-CA5C-49B5-A4F5-A79570E236A0}" srcOrd="0" destOrd="0" presId="urn:microsoft.com/office/officeart/2005/8/layout/hierarchy2"/>
    <dgm:cxn modelId="{BF09032C-B6BD-438A-8C47-EE0DB49509CF}" srcId="{05B8CF1E-D06F-49FD-A2C2-AA83D2BE6CFF}" destId="{10F97C39-ABDA-4B92-9B33-64393CCDD9DC}" srcOrd="0" destOrd="0" parTransId="{7F66D502-5C83-4C8C-B64C-D3846C1D8212}" sibTransId="{C0524EE8-AB45-4100-B50F-9D6FE852C02B}"/>
    <dgm:cxn modelId="{42EAA433-BC07-4F29-B92E-9E4FB48FF273}" type="presOf" srcId="{1AFDD5BE-3AE1-44B1-9B6A-C6F6BE01CD4E}" destId="{18E24EDF-9538-4BAE-9847-1610BDAC2757}" srcOrd="0" destOrd="0" presId="urn:microsoft.com/office/officeart/2005/8/layout/hierarchy2"/>
    <dgm:cxn modelId="{07350D34-01CF-482B-9DE0-35DAA95E6B77}" type="presOf" srcId="{A54D0C3F-8E69-42EE-A95D-02D0773C0514}" destId="{04450041-B7D3-48FF-9632-EE0BEC8E3FF0}" srcOrd="0" destOrd="0" presId="urn:microsoft.com/office/officeart/2005/8/layout/hierarchy2"/>
    <dgm:cxn modelId="{FB19203B-2EEE-4BEB-8528-A09E89CBE3B0}" srcId="{3861423A-4DC9-489C-AE8C-34E9125D2046}" destId="{D774CED6-7ACB-487D-9DFF-79E1821C0DE8}" srcOrd="0" destOrd="0" parTransId="{8709E6E5-D142-4BFD-AECF-C87C3FEE0DC8}" sibTransId="{EE9D0971-59B0-4AB3-B66B-4D19EE1F934F}"/>
    <dgm:cxn modelId="{AEBD583B-67A0-4967-955B-3A5672685685}" srcId="{F889B0F4-0C22-4CBE-B312-0848DF50CA5C}" destId="{9AA1DB2F-0533-4B49-8CAC-C30F66AA04CA}" srcOrd="0" destOrd="0" parTransId="{9441FF3F-C394-43E3-95A0-0014CEE55C19}" sibTransId="{682D439E-A5A6-4FB8-B103-2F04CA7FE171}"/>
    <dgm:cxn modelId="{27D9525C-FDD4-4F1E-935D-826A0753F245}" srcId="{09ED97BB-15E8-4ADE-8227-FF57AF9EC1DE}" destId="{D6D2C37F-1937-4653-9335-48490165B0AC}" srcOrd="0" destOrd="0" parTransId="{647F5F73-536A-4684-9216-43CB240BE3FC}" sibTransId="{1F5AFEAC-88EB-460A-B51D-4BBF5299690C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B975ED45-0878-473E-8971-C533301DB6F7}" type="presOf" srcId="{05B8CF1E-D06F-49FD-A2C2-AA83D2BE6CFF}" destId="{C588A49C-4EF0-4976-97DD-E4785518A04A}" srcOrd="0" destOrd="0" presId="urn:microsoft.com/office/officeart/2005/8/layout/hierarchy2"/>
    <dgm:cxn modelId="{12D1FB46-3596-438F-B43D-591AF336904F}" type="presOf" srcId="{76ADE617-1F4A-4A00-9093-CCA48BAFEDA7}" destId="{6E920E4F-CDA2-4486-B606-4EB43E565F68}" srcOrd="0" destOrd="0" presId="urn:microsoft.com/office/officeart/2005/8/layout/hierarchy2"/>
    <dgm:cxn modelId="{68640B68-98B0-480C-895D-EED580E540F0}" type="presOf" srcId="{7F66D502-5C83-4C8C-B64C-D3846C1D8212}" destId="{9F5C7D54-7DE4-4C1E-8D56-B88BA596B449}" srcOrd="1" destOrd="0" presId="urn:microsoft.com/office/officeart/2005/8/layout/hierarchy2"/>
    <dgm:cxn modelId="{A834316C-4929-4693-8B50-9140026F9605}" type="presOf" srcId="{1AFDD5BE-3AE1-44B1-9B6A-C6F6BE01CD4E}" destId="{513BC77C-1525-4337-B6B8-0D19A58078AF}" srcOrd="1" destOrd="0" presId="urn:microsoft.com/office/officeart/2005/8/layout/hierarchy2"/>
    <dgm:cxn modelId="{481A0853-0DD8-4EC0-AC90-A6F5EA076D2A}" type="presOf" srcId="{F44CEE6F-2C3C-49E9-989D-6FBAD0183F4D}" destId="{B38BFFE3-546E-4995-B6FF-14FEBA1D14A7}" srcOrd="0" destOrd="0" presId="urn:microsoft.com/office/officeart/2005/8/layout/hierarchy2"/>
    <dgm:cxn modelId="{79493575-1CF8-4A30-99FB-4829EAA69095}" type="presOf" srcId="{8709E6E5-D142-4BFD-AECF-C87C3FEE0DC8}" destId="{11013F97-1576-4464-8C32-E4D5DC855403}" srcOrd="0" destOrd="0" presId="urn:microsoft.com/office/officeart/2005/8/layout/hierarchy2"/>
    <dgm:cxn modelId="{4FBE5579-5E08-45EF-9980-AAD50A1743E3}" srcId="{5E11F3CF-B4DF-476C-ACEE-63C5C6127CCE}" destId="{3861423A-4DC9-489C-AE8C-34E9125D2046}" srcOrd="0" destOrd="0" parTransId="{F44CEE6F-2C3C-49E9-989D-6FBAD0183F4D}" sibTransId="{8298B536-7815-4E88-B35E-4C4BC4A21DBF}"/>
    <dgm:cxn modelId="{7C893484-BB78-4887-8250-858CA93BA637}" type="presOf" srcId="{62D8A673-0EDA-4907-9D43-C778702F1991}" destId="{29B12E1C-40C3-457B-8A52-CF99C4A75B19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5F4D8995-0985-4DFB-B845-17C549FE7329}" srcId="{D6D2C37F-1937-4653-9335-48490165B0AC}" destId="{0972C437-9998-4C73-9E29-70256D04B78F}" srcOrd="0" destOrd="0" parTransId="{9E45A069-5AE3-44F3-8B09-4C1BB2FDB6A5}" sibTransId="{88C0033C-F65E-4E10-B3D8-9FB01BF8E8D9}"/>
    <dgm:cxn modelId="{2D8931A1-4440-4726-B072-A1160298FCA3}" srcId="{EDAD35CA-5191-4BD4-AF45-C92036793665}" destId="{F889B0F4-0C22-4CBE-B312-0848DF50CA5C}" srcOrd="1" destOrd="0" parTransId="{24E9822F-1F3F-4282-B5E9-8B88376FDA89}" sibTransId="{F3075830-3057-4F6A-B00D-E7E649D283D3}"/>
    <dgm:cxn modelId="{0FDE88A7-E915-41BA-AAEA-748B8F715325}" srcId="{D774CED6-7ACB-487D-9DFF-79E1821C0DE8}" destId="{A50C767F-6550-4C34-9238-8143FE3868C4}" srcOrd="0" destOrd="0" parTransId="{1AFDD5BE-3AE1-44B1-9B6A-C6F6BE01CD4E}" sibTransId="{F2CA8181-220F-44E6-9746-798C81EB8DF5}"/>
    <dgm:cxn modelId="{48D6E7AC-0EA2-4A12-8638-9E20AFDB29F7}" type="presOf" srcId="{97C88FEC-21A2-4F26-B55E-5B4F7A039314}" destId="{4A67A7D1-0BA6-4E0A-95D7-B8362CE3886C}" srcOrd="0" destOrd="0" presId="urn:microsoft.com/office/officeart/2005/8/layout/hierarchy2"/>
    <dgm:cxn modelId="{8C560EAD-CC73-4FC7-86D0-BB08C19A766E}" type="presOf" srcId="{09ED97BB-15E8-4ADE-8227-FF57AF9EC1DE}" destId="{A7BC0936-1B88-4FA1-A457-B06B9E58522A}" srcOrd="0" destOrd="0" presId="urn:microsoft.com/office/officeart/2005/8/layout/hierarchy2"/>
    <dgm:cxn modelId="{9A5C88B4-B352-4B5E-AD75-84256457673E}" srcId="{10F97C39-ABDA-4B92-9B33-64393CCDD9DC}" destId="{1AF2F436-2F1C-4616-BC55-193BC169415B}" srcOrd="0" destOrd="0" parTransId="{5EB0A702-8A42-438F-8744-AA30D8E404FB}" sibTransId="{7C47D1C1-BBF7-4933-9C69-1A979A2C208A}"/>
    <dgm:cxn modelId="{E7DCA0B5-607B-4110-A01F-081E91021951}" type="presOf" srcId="{D6D2C37F-1937-4653-9335-48490165B0AC}" destId="{07B373DA-1686-422F-AF96-E349FDC1C631}" srcOrd="0" destOrd="0" presId="urn:microsoft.com/office/officeart/2005/8/layout/hierarchy2"/>
    <dgm:cxn modelId="{B34234BB-398B-470A-8C33-2F65056AD5A3}" type="presOf" srcId="{5E11F3CF-B4DF-476C-ACEE-63C5C6127CCE}" destId="{10A9CC70-7E08-47D7-9DF8-3F77C1EB503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6937C6C5-A829-4C6D-BCCF-3F89F9EA2475}" type="presOf" srcId="{8709E6E5-D142-4BFD-AECF-C87C3FEE0DC8}" destId="{4D5541B1-94CC-486A-A587-1BDCC1B55849}" srcOrd="1" destOrd="0" presId="urn:microsoft.com/office/officeart/2005/8/layout/hierarchy2"/>
    <dgm:cxn modelId="{420BBFC7-5102-48EF-AAC8-C86DFCCBAAB3}" srcId="{EDAD35CA-5191-4BD4-AF45-C92036793665}" destId="{5E11F3CF-B4DF-476C-ACEE-63C5C6127CCE}" srcOrd="0" destOrd="0" parTransId="{76ADE617-1F4A-4A00-9093-CCA48BAFEDA7}" sibTransId="{2C6156E0-6940-4E21-9B9C-98ED59CEAA08}"/>
    <dgm:cxn modelId="{B08D93CA-EC2F-48A9-B3F1-989056F48FBC}" type="presOf" srcId="{F44CEE6F-2C3C-49E9-989D-6FBAD0183F4D}" destId="{41B77EFB-DD8D-45AA-9C0D-9D726E7D9C04}" srcOrd="1" destOrd="0" presId="urn:microsoft.com/office/officeart/2005/8/layout/hierarchy2"/>
    <dgm:cxn modelId="{C74AFCCA-7AB1-46EC-A4B3-CE17A1E536E3}" type="presOf" srcId="{2653AE50-CC7B-4B3A-809E-D7B2A071A9F3}" destId="{5A479284-8E8E-4D11-BA08-AEC20A487A0A}" srcOrd="1" destOrd="0" presId="urn:microsoft.com/office/officeart/2005/8/layout/hierarchy2"/>
    <dgm:cxn modelId="{FF9D25D6-B130-49F8-94BA-F1FFAB0305CE}" type="presOf" srcId="{3861423A-4DC9-489C-AE8C-34E9125D2046}" destId="{52D0533B-D696-4819-86F4-11CE1590F981}" srcOrd="0" destOrd="0" presId="urn:microsoft.com/office/officeart/2005/8/layout/hierarchy2"/>
    <dgm:cxn modelId="{D5FF4CDA-DB10-411A-8913-240AD58B03E8}" type="presOf" srcId="{D774CED6-7ACB-487D-9DFF-79E1821C0DE8}" destId="{86FD77AB-1E35-4D6B-9ED2-790500119FF6}" srcOrd="0" destOrd="0" presId="urn:microsoft.com/office/officeart/2005/8/layout/hierarchy2"/>
    <dgm:cxn modelId="{FF6C26DB-B9A4-4321-A898-F8A81E2781A6}" type="presOf" srcId="{1AF2F436-2F1C-4616-BC55-193BC169415B}" destId="{9936F59D-9A3A-4241-BC4D-66D3C8E1B271}" srcOrd="0" destOrd="0" presId="urn:microsoft.com/office/officeart/2005/8/layout/hierarchy2"/>
    <dgm:cxn modelId="{8FD332DB-8CB8-4A49-A016-E1548E7025D2}" type="presOf" srcId="{647F5F73-536A-4684-9216-43CB240BE3FC}" destId="{B1EF910B-379E-413C-A5B5-C36FA0AC6E5F}" srcOrd="0" destOrd="0" presId="urn:microsoft.com/office/officeart/2005/8/layout/hierarchy2"/>
    <dgm:cxn modelId="{915897E2-BB0A-4CD3-9265-F5088D24A514}" type="presOf" srcId="{9441FF3F-C394-43E3-95A0-0014CEE55C19}" destId="{222D2530-B665-40DB-9BB3-02900C494895}" srcOrd="0" destOrd="0" presId="urn:microsoft.com/office/officeart/2005/8/layout/hierarchy2"/>
    <dgm:cxn modelId="{2926B5E8-77DA-4B9A-8DDC-C59CDD995553}" srcId="{F889B0F4-0C22-4CBE-B312-0848DF50CA5C}" destId="{05B8CF1E-D06F-49FD-A2C2-AA83D2BE6CFF}" srcOrd="1" destOrd="0" parTransId="{97C88FEC-21A2-4F26-B55E-5B4F7A039314}" sibTransId="{534CF6B2-0EBE-4ECD-B9E4-B3D992F9E071}"/>
    <dgm:cxn modelId="{668741E9-FEB9-4FE9-AC06-EB6552411061}" type="presOf" srcId="{C9704DBF-4A83-410A-9FCE-C914B2284B82}" destId="{9F56D6E5-D9CF-4398-ABAB-95120F1C16B5}" srcOrd="0" destOrd="0" presId="urn:microsoft.com/office/officeart/2005/8/layout/hierarchy2"/>
    <dgm:cxn modelId="{6450CDEC-8005-431C-BEFA-E7D29A3E6CC1}" type="presOf" srcId="{5B4F283A-C9ED-409E-A4C5-D614C4C06FEC}" destId="{3256BFE9-2416-4D94-827A-864C484A1894}" srcOrd="0" destOrd="0" presId="urn:microsoft.com/office/officeart/2005/8/layout/hierarchy2"/>
    <dgm:cxn modelId="{A734B2EE-237B-4FBE-B5CF-66C320FFE5EC}" type="presOf" srcId="{A54D0C3F-8E69-42EE-A95D-02D0773C0514}" destId="{B524C45B-F0A8-48BC-8FFD-AAEA2E66D573}" srcOrd="1" destOrd="0" presId="urn:microsoft.com/office/officeart/2005/8/layout/hierarchy2"/>
    <dgm:cxn modelId="{36B7F5EE-0A52-4F33-9072-3844486B5DE1}" type="presOf" srcId="{7F66D502-5C83-4C8C-B64C-D3846C1D8212}" destId="{0E4DFCC1-509D-431B-BC08-D474B401DD0D}" srcOrd="0" destOrd="0" presId="urn:microsoft.com/office/officeart/2005/8/layout/hierarchy2"/>
    <dgm:cxn modelId="{DDD085F2-5C6C-4248-8E7E-BD5FA1887C02}" type="presOf" srcId="{97C88FEC-21A2-4F26-B55E-5B4F7A039314}" destId="{51277F31-4C38-4DA7-B66D-F6CE89F0EB16}" srcOrd="1" destOrd="0" presId="urn:microsoft.com/office/officeart/2005/8/layout/hierarchy2"/>
    <dgm:cxn modelId="{A3911CF3-4971-4E7B-A658-5CA6695DB027}" type="presOf" srcId="{24E9822F-1F3F-4282-B5E9-8B88376FDA89}" destId="{3B905C71-4CF9-4CDE-9EFD-A6A7AD174184}" srcOrd="1" destOrd="0" presId="urn:microsoft.com/office/officeart/2005/8/layout/hierarchy2"/>
    <dgm:cxn modelId="{F1614CF8-245F-4CAB-8BF1-BAE049F8D620}" type="presOf" srcId="{A50C767F-6550-4C34-9238-8143FE3868C4}" destId="{23704760-A969-45FB-9ED5-10D8EF1A5321}" srcOrd="0" destOrd="0" presId="urn:microsoft.com/office/officeart/2005/8/layout/hierarchy2"/>
    <dgm:cxn modelId="{0ADB41FA-063A-4E7D-B4EF-C4881B1DB82B}" type="presOf" srcId="{0972C437-9998-4C73-9E29-70256D04B78F}" destId="{B9E98BAA-0410-4F22-A434-79790E13E95F}" srcOrd="0" destOrd="0" presId="urn:microsoft.com/office/officeart/2005/8/layout/hierarchy2"/>
    <dgm:cxn modelId="{F8D553FB-FF83-4743-A4A1-A98CF83D867D}" type="presOf" srcId="{9AA1DB2F-0533-4B49-8CAC-C30F66AA04CA}" destId="{D1000099-80EF-41CE-8A76-0B63EE9981B4}" srcOrd="0" destOrd="0" presId="urn:microsoft.com/office/officeart/2005/8/layout/hierarchy2"/>
    <dgm:cxn modelId="{A29A08FD-C32D-43DD-8BA9-BC564812293C}" type="presOf" srcId="{62D8A673-0EDA-4907-9D43-C778702F1991}" destId="{0D02F4E0-BCF7-464C-AEFD-0DF355DE45D6}" srcOrd="1" destOrd="0" presId="urn:microsoft.com/office/officeart/2005/8/layout/hierarchy2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AD524C58-AA8C-43CF-B079-101F3DF6B170}" type="presParOf" srcId="{A7DA32AE-5EB1-4173-B6E0-0C04957FC842}" destId="{6E920E4F-CDA2-4486-B606-4EB43E565F68}" srcOrd="0" destOrd="0" presId="urn:microsoft.com/office/officeart/2005/8/layout/hierarchy2"/>
    <dgm:cxn modelId="{2F14AC88-6594-45E0-A522-978CBA33B5CA}" type="presParOf" srcId="{6E920E4F-CDA2-4486-B606-4EB43E565F68}" destId="{E1F73475-D636-4D7A-945B-80BB20244334}" srcOrd="0" destOrd="0" presId="urn:microsoft.com/office/officeart/2005/8/layout/hierarchy2"/>
    <dgm:cxn modelId="{E003ACD3-1100-4BE7-A100-0CD6FDE6B2C1}" type="presParOf" srcId="{A7DA32AE-5EB1-4173-B6E0-0C04957FC842}" destId="{750C7CDF-9B2B-4CA1-A39D-C8C92D65CA9F}" srcOrd="1" destOrd="0" presId="urn:microsoft.com/office/officeart/2005/8/layout/hierarchy2"/>
    <dgm:cxn modelId="{5F563977-5BFD-4415-9812-D2FAFDBFD188}" type="presParOf" srcId="{750C7CDF-9B2B-4CA1-A39D-C8C92D65CA9F}" destId="{10A9CC70-7E08-47D7-9DF8-3F77C1EB5032}" srcOrd="0" destOrd="0" presId="urn:microsoft.com/office/officeart/2005/8/layout/hierarchy2"/>
    <dgm:cxn modelId="{4BF35804-51EF-4238-B6D8-4EAF06A44910}" type="presParOf" srcId="{750C7CDF-9B2B-4CA1-A39D-C8C92D65CA9F}" destId="{F4F8FA51-B27E-4EE7-909E-AB2B569998EC}" srcOrd="1" destOrd="0" presId="urn:microsoft.com/office/officeart/2005/8/layout/hierarchy2"/>
    <dgm:cxn modelId="{DBA5140C-8D54-4687-B717-9781D9383171}" type="presParOf" srcId="{F4F8FA51-B27E-4EE7-909E-AB2B569998EC}" destId="{B38BFFE3-546E-4995-B6FF-14FEBA1D14A7}" srcOrd="0" destOrd="0" presId="urn:microsoft.com/office/officeart/2005/8/layout/hierarchy2"/>
    <dgm:cxn modelId="{04E1643D-6CC2-4930-854F-4EAFDA8BE032}" type="presParOf" srcId="{B38BFFE3-546E-4995-B6FF-14FEBA1D14A7}" destId="{41B77EFB-DD8D-45AA-9C0D-9D726E7D9C04}" srcOrd="0" destOrd="0" presId="urn:microsoft.com/office/officeart/2005/8/layout/hierarchy2"/>
    <dgm:cxn modelId="{90208F02-B520-49EA-80C8-D08CD0F39D35}" type="presParOf" srcId="{F4F8FA51-B27E-4EE7-909E-AB2B569998EC}" destId="{1574BE6E-A732-4F55-AC2C-D4768526D381}" srcOrd="1" destOrd="0" presId="urn:microsoft.com/office/officeart/2005/8/layout/hierarchy2"/>
    <dgm:cxn modelId="{B6973799-46A5-41ED-9A8E-5994E5092759}" type="presParOf" srcId="{1574BE6E-A732-4F55-AC2C-D4768526D381}" destId="{52D0533B-D696-4819-86F4-11CE1590F981}" srcOrd="0" destOrd="0" presId="urn:microsoft.com/office/officeart/2005/8/layout/hierarchy2"/>
    <dgm:cxn modelId="{57D09620-3513-49E0-9B32-E85280CE6764}" type="presParOf" srcId="{1574BE6E-A732-4F55-AC2C-D4768526D381}" destId="{6409166F-9E73-49CA-93CF-1E37367EA6B6}" srcOrd="1" destOrd="0" presId="urn:microsoft.com/office/officeart/2005/8/layout/hierarchy2"/>
    <dgm:cxn modelId="{5B8A5770-1F59-4CBA-AD6A-9146E0B2483C}" type="presParOf" srcId="{6409166F-9E73-49CA-93CF-1E37367EA6B6}" destId="{11013F97-1576-4464-8C32-E4D5DC855403}" srcOrd="0" destOrd="0" presId="urn:microsoft.com/office/officeart/2005/8/layout/hierarchy2"/>
    <dgm:cxn modelId="{7BDED351-22E1-4313-B4A9-4B8B34A9CE1B}" type="presParOf" srcId="{11013F97-1576-4464-8C32-E4D5DC855403}" destId="{4D5541B1-94CC-486A-A587-1BDCC1B55849}" srcOrd="0" destOrd="0" presId="urn:microsoft.com/office/officeart/2005/8/layout/hierarchy2"/>
    <dgm:cxn modelId="{14E28A91-5C85-472B-B3EC-6A37392BF992}" type="presParOf" srcId="{6409166F-9E73-49CA-93CF-1E37367EA6B6}" destId="{E3287989-CEF2-4926-A560-B03528411547}" srcOrd="1" destOrd="0" presId="urn:microsoft.com/office/officeart/2005/8/layout/hierarchy2"/>
    <dgm:cxn modelId="{C2626BEF-8128-4AEA-BCBD-C12B009FA2E0}" type="presParOf" srcId="{E3287989-CEF2-4926-A560-B03528411547}" destId="{86FD77AB-1E35-4D6B-9ED2-790500119FF6}" srcOrd="0" destOrd="0" presId="urn:microsoft.com/office/officeart/2005/8/layout/hierarchy2"/>
    <dgm:cxn modelId="{2A858B9E-25F3-43B7-A438-C6DD24241F20}" type="presParOf" srcId="{E3287989-CEF2-4926-A560-B03528411547}" destId="{DB76705C-C400-4CA0-A922-12850E9F24C5}" srcOrd="1" destOrd="0" presId="urn:microsoft.com/office/officeart/2005/8/layout/hierarchy2"/>
    <dgm:cxn modelId="{F589EFB7-D9E4-44E0-864C-FFFB3EC4B1AB}" type="presParOf" srcId="{DB76705C-C400-4CA0-A922-12850E9F24C5}" destId="{18E24EDF-9538-4BAE-9847-1610BDAC2757}" srcOrd="0" destOrd="0" presId="urn:microsoft.com/office/officeart/2005/8/layout/hierarchy2"/>
    <dgm:cxn modelId="{8938E30B-3E70-49A6-98A5-1E361A84CCD3}" type="presParOf" srcId="{18E24EDF-9538-4BAE-9847-1610BDAC2757}" destId="{513BC77C-1525-4337-B6B8-0D19A58078AF}" srcOrd="0" destOrd="0" presId="urn:microsoft.com/office/officeart/2005/8/layout/hierarchy2"/>
    <dgm:cxn modelId="{5F2A50A5-0949-4265-93D0-9E0C3920CD5D}" type="presParOf" srcId="{DB76705C-C400-4CA0-A922-12850E9F24C5}" destId="{C5622025-F7D7-4D82-AF7C-152F3798636E}" srcOrd="1" destOrd="0" presId="urn:microsoft.com/office/officeart/2005/8/layout/hierarchy2"/>
    <dgm:cxn modelId="{9D630A6E-576A-42EF-935A-9F1B6C24A5AF}" type="presParOf" srcId="{C5622025-F7D7-4D82-AF7C-152F3798636E}" destId="{23704760-A969-45FB-9ED5-10D8EF1A5321}" srcOrd="0" destOrd="0" presId="urn:microsoft.com/office/officeart/2005/8/layout/hierarchy2"/>
    <dgm:cxn modelId="{B5AAC555-FCAE-46A9-9755-A7CFCC2F9202}" type="presParOf" srcId="{C5622025-F7D7-4D82-AF7C-152F3798636E}" destId="{6FC40A62-90E6-4D97-8B42-BC1654F692D1}" srcOrd="1" destOrd="0" presId="urn:microsoft.com/office/officeart/2005/8/layout/hierarchy2"/>
    <dgm:cxn modelId="{9CEA9CC2-E6FF-4F19-A27C-6482DBA6A7A3}" type="presParOf" srcId="{A7DA32AE-5EB1-4173-B6E0-0C04957FC842}" destId="{97D99FD1-8842-4C9A-851C-20A1A9EACCCA}" srcOrd="2" destOrd="0" presId="urn:microsoft.com/office/officeart/2005/8/layout/hierarchy2"/>
    <dgm:cxn modelId="{53343D1A-1A57-455B-AB03-ECAC93527B45}" type="presParOf" srcId="{97D99FD1-8842-4C9A-851C-20A1A9EACCCA}" destId="{3B905C71-4CF9-4CDE-9EFD-A6A7AD174184}" srcOrd="0" destOrd="0" presId="urn:microsoft.com/office/officeart/2005/8/layout/hierarchy2"/>
    <dgm:cxn modelId="{31CE27B8-845C-478C-A4D1-5F2E19C0CECF}" type="presParOf" srcId="{A7DA32AE-5EB1-4173-B6E0-0C04957FC842}" destId="{FB34D84C-1926-4B5A-88E4-C5C222761198}" srcOrd="3" destOrd="0" presId="urn:microsoft.com/office/officeart/2005/8/layout/hierarchy2"/>
    <dgm:cxn modelId="{EDFF06EF-D90E-43CD-A587-7FC16BF788CC}" type="presParOf" srcId="{FB34D84C-1926-4B5A-88E4-C5C222761198}" destId="{C75D79B8-67BF-4904-8914-E0A23181BFAE}" srcOrd="0" destOrd="0" presId="urn:microsoft.com/office/officeart/2005/8/layout/hierarchy2"/>
    <dgm:cxn modelId="{4205E8FB-C063-4451-8493-7182520FE364}" type="presParOf" srcId="{FB34D84C-1926-4B5A-88E4-C5C222761198}" destId="{64167AA0-7563-4326-91A6-CD2C11D8A06F}" srcOrd="1" destOrd="0" presId="urn:microsoft.com/office/officeart/2005/8/layout/hierarchy2"/>
    <dgm:cxn modelId="{3692CF9C-0CE7-4BA4-9356-F210A76A9F06}" type="presParOf" srcId="{64167AA0-7563-4326-91A6-CD2C11D8A06F}" destId="{222D2530-B665-40DB-9BB3-02900C494895}" srcOrd="0" destOrd="0" presId="urn:microsoft.com/office/officeart/2005/8/layout/hierarchy2"/>
    <dgm:cxn modelId="{AA07B5AF-A72C-47D8-A3F0-A1DF76719B79}" type="presParOf" srcId="{222D2530-B665-40DB-9BB3-02900C494895}" destId="{A05FB9DB-8755-4ADD-899D-EC2C202507CC}" srcOrd="0" destOrd="0" presId="urn:microsoft.com/office/officeart/2005/8/layout/hierarchy2"/>
    <dgm:cxn modelId="{FC788DF5-F243-4A06-A390-222E6FC14A61}" type="presParOf" srcId="{64167AA0-7563-4326-91A6-CD2C11D8A06F}" destId="{CF008CA8-7648-4B52-8E33-5FF0C804B9D2}" srcOrd="1" destOrd="0" presId="urn:microsoft.com/office/officeart/2005/8/layout/hierarchy2"/>
    <dgm:cxn modelId="{712E53B6-132D-4AF2-9FA9-6071DAC6E4F4}" type="presParOf" srcId="{CF008CA8-7648-4B52-8E33-5FF0C804B9D2}" destId="{D1000099-80EF-41CE-8A76-0B63EE9981B4}" srcOrd="0" destOrd="0" presId="urn:microsoft.com/office/officeart/2005/8/layout/hierarchy2"/>
    <dgm:cxn modelId="{F8ABD0BE-A2EE-473D-8F0B-08C53C312859}" type="presParOf" srcId="{CF008CA8-7648-4B52-8E33-5FF0C804B9D2}" destId="{7BAF3D12-07DB-434E-972F-D216C050757B}" srcOrd="1" destOrd="0" presId="urn:microsoft.com/office/officeart/2005/8/layout/hierarchy2"/>
    <dgm:cxn modelId="{57148162-6247-4A45-888A-B8169E1B6A0B}" type="presParOf" srcId="{7BAF3D12-07DB-434E-972F-D216C050757B}" destId="{04450041-B7D3-48FF-9632-EE0BEC8E3FF0}" srcOrd="0" destOrd="0" presId="urn:microsoft.com/office/officeart/2005/8/layout/hierarchy2"/>
    <dgm:cxn modelId="{001880CA-2D6B-4549-A98E-2FAAF53DC545}" type="presParOf" srcId="{04450041-B7D3-48FF-9632-EE0BEC8E3FF0}" destId="{B524C45B-F0A8-48BC-8FFD-AAEA2E66D573}" srcOrd="0" destOrd="0" presId="urn:microsoft.com/office/officeart/2005/8/layout/hierarchy2"/>
    <dgm:cxn modelId="{5FB1CBD4-2B87-4F7F-B43B-3572F752A096}" type="presParOf" srcId="{7BAF3D12-07DB-434E-972F-D216C050757B}" destId="{47511E49-0D6B-42F0-B0D2-9F01C210A603}" srcOrd="1" destOrd="0" presId="urn:microsoft.com/office/officeart/2005/8/layout/hierarchy2"/>
    <dgm:cxn modelId="{4685F351-7B01-4874-8792-09CFB04035E9}" type="presParOf" srcId="{47511E49-0D6B-42F0-B0D2-9F01C210A603}" destId="{A7BC0936-1B88-4FA1-A457-B06B9E58522A}" srcOrd="0" destOrd="0" presId="urn:microsoft.com/office/officeart/2005/8/layout/hierarchy2"/>
    <dgm:cxn modelId="{3E32D7BB-9C0E-4CB8-8EF2-ACC4F6511A14}" type="presParOf" srcId="{47511E49-0D6B-42F0-B0D2-9F01C210A603}" destId="{1D429EC9-1044-46A6-A339-3E0E28F07577}" srcOrd="1" destOrd="0" presId="urn:microsoft.com/office/officeart/2005/8/layout/hierarchy2"/>
    <dgm:cxn modelId="{37856B37-2782-414E-8940-0D211CBB01C9}" type="presParOf" srcId="{1D429EC9-1044-46A6-A339-3E0E28F07577}" destId="{B1EF910B-379E-413C-A5B5-C36FA0AC6E5F}" srcOrd="0" destOrd="0" presId="urn:microsoft.com/office/officeart/2005/8/layout/hierarchy2"/>
    <dgm:cxn modelId="{E9688B2A-9F31-48A2-A208-6B5E6D4A042A}" type="presParOf" srcId="{B1EF910B-379E-413C-A5B5-C36FA0AC6E5F}" destId="{24720630-9229-40B1-B484-FEB3FD5DC432}" srcOrd="0" destOrd="0" presId="urn:microsoft.com/office/officeart/2005/8/layout/hierarchy2"/>
    <dgm:cxn modelId="{016EC8C0-A320-4BB2-9323-BD421B637E44}" type="presParOf" srcId="{1D429EC9-1044-46A6-A339-3E0E28F07577}" destId="{C551218B-E8B1-48C2-B2E5-386917C94DB5}" srcOrd="1" destOrd="0" presId="urn:microsoft.com/office/officeart/2005/8/layout/hierarchy2"/>
    <dgm:cxn modelId="{97721A6F-4EA2-45B6-A892-B72CD7F494BA}" type="presParOf" srcId="{C551218B-E8B1-48C2-B2E5-386917C94DB5}" destId="{07B373DA-1686-422F-AF96-E349FDC1C631}" srcOrd="0" destOrd="0" presId="urn:microsoft.com/office/officeart/2005/8/layout/hierarchy2"/>
    <dgm:cxn modelId="{DBEDDAE8-E6A4-4792-87AD-44937EC8ADD6}" type="presParOf" srcId="{C551218B-E8B1-48C2-B2E5-386917C94DB5}" destId="{FC9739AE-D4BC-4AEF-86B5-B1DD7C0AD8EB}" srcOrd="1" destOrd="0" presId="urn:microsoft.com/office/officeart/2005/8/layout/hierarchy2"/>
    <dgm:cxn modelId="{5C5DC85C-1CF2-4446-9FE7-8336555278DC}" type="presParOf" srcId="{FC9739AE-D4BC-4AEF-86B5-B1DD7C0AD8EB}" destId="{07B7FC34-2DC2-40E7-AD2E-86E8B2D68445}" srcOrd="0" destOrd="0" presId="urn:microsoft.com/office/officeart/2005/8/layout/hierarchy2"/>
    <dgm:cxn modelId="{FF3786AC-D919-4030-90D6-E98FCD278915}" type="presParOf" srcId="{07B7FC34-2DC2-40E7-AD2E-86E8B2D68445}" destId="{A235126A-BAC7-405F-8409-7A22F268C839}" srcOrd="0" destOrd="0" presId="urn:microsoft.com/office/officeart/2005/8/layout/hierarchy2"/>
    <dgm:cxn modelId="{FC905180-4B8D-423E-AD67-BB27E26592D7}" type="presParOf" srcId="{FC9739AE-D4BC-4AEF-86B5-B1DD7C0AD8EB}" destId="{F6ABCA3D-CD8B-4C89-ACD8-5EC7BE2CBE9D}" srcOrd="1" destOrd="0" presId="urn:microsoft.com/office/officeart/2005/8/layout/hierarchy2"/>
    <dgm:cxn modelId="{8EB5A76F-6832-4E1C-8968-8E9CEDB2A43A}" type="presParOf" srcId="{F6ABCA3D-CD8B-4C89-ACD8-5EC7BE2CBE9D}" destId="{B9E98BAA-0410-4F22-A434-79790E13E95F}" srcOrd="0" destOrd="0" presId="urn:microsoft.com/office/officeart/2005/8/layout/hierarchy2"/>
    <dgm:cxn modelId="{9A555352-C5C8-4242-B7E1-6C59C7587053}" type="presParOf" srcId="{F6ABCA3D-CD8B-4C89-ACD8-5EC7BE2CBE9D}" destId="{04C59592-67AD-4127-ABFE-9A871F910B07}" srcOrd="1" destOrd="0" presId="urn:microsoft.com/office/officeart/2005/8/layout/hierarchy2"/>
    <dgm:cxn modelId="{51208E3A-78C4-4909-8F42-63B1625D3A92}" type="presParOf" srcId="{64167AA0-7563-4326-91A6-CD2C11D8A06F}" destId="{4A67A7D1-0BA6-4E0A-95D7-B8362CE3886C}" srcOrd="2" destOrd="0" presId="urn:microsoft.com/office/officeart/2005/8/layout/hierarchy2"/>
    <dgm:cxn modelId="{68F771E7-D32E-49D3-B3AE-F6F5E8A5BAD8}" type="presParOf" srcId="{4A67A7D1-0BA6-4E0A-95D7-B8362CE3886C}" destId="{51277F31-4C38-4DA7-B66D-F6CE89F0EB16}" srcOrd="0" destOrd="0" presId="urn:microsoft.com/office/officeart/2005/8/layout/hierarchy2"/>
    <dgm:cxn modelId="{BA92F085-90C0-4313-B1F4-EDE01AF55200}" type="presParOf" srcId="{64167AA0-7563-4326-91A6-CD2C11D8A06F}" destId="{9C9E2FFB-5E7F-48C0-8B46-4A6DB6F70A0F}" srcOrd="3" destOrd="0" presId="urn:microsoft.com/office/officeart/2005/8/layout/hierarchy2"/>
    <dgm:cxn modelId="{C1A88F1A-9F95-4132-8260-9C29A5CE6BAA}" type="presParOf" srcId="{9C9E2FFB-5E7F-48C0-8B46-4A6DB6F70A0F}" destId="{C588A49C-4EF0-4976-97DD-E4785518A04A}" srcOrd="0" destOrd="0" presId="urn:microsoft.com/office/officeart/2005/8/layout/hierarchy2"/>
    <dgm:cxn modelId="{2DF07481-077D-4AA0-AEF7-62CDEEB7F3BD}" type="presParOf" srcId="{9C9E2FFB-5E7F-48C0-8B46-4A6DB6F70A0F}" destId="{437D2A78-E131-4BAD-9FFB-18CD0D2AC8BF}" srcOrd="1" destOrd="0" presId="urn:microsoft.com/office/officeart/2005/8/layout/hierarchy2"/>
    <dgm:cxn modelId="{2C6994EF-B0AE-48EB-ACD9-5F210025F0B0}" type="presParOf" srcId="{437D2A78-E131-4BAD-9FFB-18CD0D2AC8BF}" destId="{0E4DFCC1-509D-431B-BC08-D474B401DD0D}" srcOrd="0" destOrd="0" presId="urn:microsoft.com/office/officeart/2005/8/layout/hierarchy2"/>
    <dgm:cxn modelId="{69E164A7-719C-4E2B-825B-0E4D8F286628}" type="presParOf" srcId="{0E4DFCC1-509D-431B-BC08-D474B401DD0D}" destId="{9F5C7D54-7DE4-4C1E-8D56-B88BA596B449}" srcOrd="0" destOrd="0" presId="urn:microsoft.com/office/officeart/2005/8/layout/hierarchy2"/>
    <dgm:cxn modelId="{532D6461-A11F-441B-9471-98BFAF42089F}" type="presParOf" srcId="{437D2A78-E131-4BAD-9FFB-18CD0D2AC8BF}" destId="{6D6A5D83-E362-476C-A405-9143625448A7}" srcOrd="1" destOrd="0" presId="urn:microsoft.com/office/officeart/2005/8/layout/hierarchy2"/>
    <dgm:cxn modelId="{26ED87D6-0C73-4AA4-9AAA-D837F26A79F5}" type="presParOf" srcId="{6D6A5D83-E362-476C-A405-9143625448A7}" destId="{913AAEF0-3D05-4BEE-B8A3-6B0402B2B440}" srcOrd="0" destOrd="0" presId="urn:microsoft.com/office/officeart/2005/8/layout/hierarchy2"/>
    <dgm:cxn modelId="{0961B15D-8130-43F7-90A3-269AE135BC43}" type="presParOf" srcId="{6D6A5D83-E362-476C-A405-9143625448A7}" destId="{A53EBA98-A1E6-4AE6-8B3C-513383E0AA02}" srcOrd="1" destOrd="0" presId="urn:microsoft.com/office/officeart/2005/8/layout/hierarchy2"/>
    <dgm:cxn modelId="{3135382D-CB92-4783-8042-C3F88369F8F4}" type="presParOf" srcId="{A53EBA98-A1E6-4AE6-8B3C-513383E0AA02}" destId="{FD85B2EB-CA5C-49B5-A4F5-A79570E236A0}" srcOrd="0" destOrd="0" presId="urn:microsoft.com/office/officeart/2005/8/layout/hierarchy2"/>
    <dgm:cxn modelId="{502DBCF8-8349-41F9-9EFB-877CA5E3D5F4}" type="presParOf" srcId="{FD85B2EB-CA5C-49B5-A4F5-A79570E236A0}" destId="{E5EC65E0-B24A-4EDE-AAF7-60F7658B80A0}" srcOrd="0" destOrd="0" presId="urn:microsoft.com/office/officeart/2005/8/layout/hierarchy2"/>
    <dgm:cxn modelId="{26116939-1E6E-4200-8615-3257CA7CC6C5}" type="presParOf" srcId="{A53EBA98-A1E6-4AE6-8B3C-513383E0AA02}" destId="{6033CFD5-7D77-4354-900F-80B84CA3FFD5}" srcOrd="1" destOrd="0" presId="urn:microsoft.com/office/officeart/2005/8/layout/hierarchy2"/>
    <dgm:cxn modelId="{3B57B2F5-D782-4A1E-8ED0-0C1F0762F19D}" type="presParOf" srcId="{6033CFD5-7D77-4354-900F-80B84CA3FFD5}" destId="{9936F59D-9A3A-4241-BC4D-66D3C8E1B271}" srcOrd="0" destOrd="0" presId="urn:microsoft.com/office/officeart/2005/8/layout/hierarchy2"/>
    <dgm:cxn modelId="{5A5FB3BE-2267-48B5-92DB-C143EF89A43E}" type="presParOf" srcId="{6033CFD5-7D77-4354-900F-80B84CA3FFD5}" destId="{009199CB-F01E-427F-9CC6-9079BF5CD1D4}" srcOrd="1" destOrd="0" presId="urn:microsoft.com/office/officeart/2005/8/layout/hierarchy2"/>
    <dgm:cxn modelId="{1E1C3F75-A6A8-4402-89A9-7559452881AC}" type="presParOf" srcId="{64167AA0-7563-4326-91A6-CD2C11D8A06F}" destId="{32076BE0-816C-41CC-97CA-0AF3444842D2}" srcOrd="4" destOrd="0" presId="urn:microsoft.com/office/officeart/2005/8/layout/hierarchy2"/>
    <dgm:cxn modelId="{63AF4718-17C0-41EF-9204-6F0CE02FA747}" type="presParOf" srcId="{32076BE0-816C-41CC-97CA-0AF3444842D2}" destId="{5A479284-8E8E-4D11-BA08-AEC20A487A0A}" srcOrd="0" destOrd="0" presId="urn:microsoft.com/office/officeart/2005/8/layout/hierarchy2"/>
    <dgm:cxn modelId="{A3E5170A-D5C8-4F00-BE7B-AA3A8D71375E}" type="presParOf" srcId="{64167AA0-7563-4326-91A6-CD2C11D8A06F}" destId="{336D9AE2-8C52-4C13-A9FC-F41876378AF3}" srcOrd="5" destOrd="0" presId="urn:microsoft.com/office/officeart/2005/8/layout/hierarchy2"/>
    <dgm:cxn modelId="{2A269DBD-94A5-4F16-B7AA-931EF232DBE1}" type="presParOf" srcId="{336D9AE2-8C52-4C13-A9FC-F41876378AF3}" destId="{9F56D6E5-D9CF-4398-ABAB-95120F1C16B5}" srcOrd="0" destOrd="0" presId="urn:microsoft.com/office/officeart/2005/8/layout/hierarchy2"/>
    <dgm:cxn modelId="{3F798B1B-ABFC-4B39-8388-61DD8F028AAD}" type="presParOf" srcId="{336D9AE2-8C52-4C13-A9FC-F41876378AF3}" destId="{89D9FB85-F528-4F3E-8319-347B980C39B2}" srcOrd="1" destOrd="0" presId="urn:microsoft.com/office/officeart/2005/8/layout/hierarchy2"/>
    <dgm:cxn modelId="{2F12BA53-53C9-4073-A24E-494EE3144162}" type="presParOf" srcId="{89D9FB85-F528-4F3E-8319-347B980C39B2}" destId="{29B12E1C-40C3-457B-8A52-CF99C4A75B19}" srcOrd="0" destOrd="0" presId="urn:microsoft.com/office/officeart/2005/8/layout/hierarchy2"/>
    <dgm:cxn modelId="{1CC5EA4B-081E-404D-AC0F-E40772A7D45D}" type="presParOf" srcId="{29B12E1C-40C3-457B-8A52-CF99C4A75B19}" destId="{0D02F4E0-BCF7-464C-AEFD-0DF355DE45D6}" srcOrd="0" destOrd="0" presId="urn:microsoft.com/office/officeart/2005/8/layout/hierarchy2"/>
    <dgm:cxn modelId="{04D418D8-F6FD-411D-89FD-21E3898A2406}" type="presParOf" srcId="{89D9FB85-F528-4F3E-8319-347B980C39B2}" destId="{A9BA6DFD-D4C5-4CD1-A5E6-BD420D8B1A6C}" srcOrd="1" destOrd="0" presId="urn:microsoft.com/office/officeart/2005/8/layout/hierarchy2"/>
    <dgm:cxn modelId="{DBBFD5FA-0E91-411E-A85C-DB64143EB8DA}" type="presParOf" srcId="{A9BA6DFD-D4C5-4CD1-A5E6-BD420D8B1A6C}" destId="{3256BFE9-2416-4D94-827A-864C484A1894}" srcOrd="0" destOrd="0" presId="urn:microsoft.com/office/officeart/2005/8/layout/hierarchy2"/>
    <dgm:cxn modelId="{6D9BCF9E-6685-40BE-8500-F5874DAF3E12}" type="presParOf" srcId="{A9BA6DFD-D4C5-4CD1-A5E6-BD420D8B1A6C}" destId="{AF319530-5E97-4D26-88C5-E4927F6C2A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58740" custLinFactNeighborX="213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14676" custLinFactNeighborX="213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3/2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1/2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23150" custLinFactNeighborX="-3461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72045" custLinFactNeighborX="69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3/2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1/2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23150" custLinFactNeighborX="-3461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72045" custLinFactNeighborX="69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58740" custLinFactNeighborX="213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14676" custLinFactNeighborX="213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3/2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1/2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23150" custLinFactNeighborX="-3461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72045" custLinFactNeighborX="69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58740" custLinFactNeighborX="213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14676" custLinFactNeighborX="213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2p</a:t>
          </a:r>
          <a:r>
            <a:rPr lang="nl-NL" baseline="30000" dirty="0"/>
            <a:t>5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3/2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P</a:t>
          </a:r>
          <a:r>
            <a:rPr lang="nl-NL" baseline="-25000" dirty="0"/>
            <a:t>1/2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23150" custLinFactNeighborX="-3461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72045" custLinFactNeighborX="69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1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13B4B945-2571-42A4-B29E-580B2F6D03AB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D05DE39D-B67F-4503-847D-0DC1876BC0DC}" type="parTrans" cxnId="{9B6FC4BC-2924-48EE-AEB4-B4DF042D0B1D}">
      <dgm:prSet/>
      <dgm:spPr/>
      <dgm:t>
        <a:bodyPr/>
        <a:lstStyle/>
        <a:p>
          <a:endParaRPr lang="en-US"/>
        </a:p>
      </dgm:t>
    </dgm:pt>
    <dgm:pt modelId="{3FDCA657-D369-4E46-8BE9-A7E37E92FEFA}" type="sibTrans" cxnId="{9B6FC4BC-2924-48EE-AEB4-B4DF042D0B1D}">
      <dgm:prSet/>
      <dgm:spPr/>
      <dgm:t>
        <a:bodyPr/>
        <a:lstStyle/>
        <a:p>
          <a:endParaRPr lang="en-US"/>
        </a:p>
      </dgm:t>
    </dgm:pt>
    <dgm:pt modelId="{FA959EE2-1142-42F1-A99B-BCEF0DA99B79}">
      <dgm:prSet/>
      <dgm:spPr>
        <a:solidFill>
          <a:srgbClr val="00B0F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E</a:t>
          </a:r>
          <a:r>
            <a:rPr lang="nl-NL" baseline="-25000" dirty="0"/>
            <a:t>g</a:t>
          </a:r>
          <a:endParaRPr lang="en-US" baseline="-25000" dirty="0"/>
        </a:p>
      </dgm:t>
    </dgm:pt>
    <dgm:pt modelId="{89BF19C2-4546-44EA-85B6-0E712F3610D7}" type="parTrans" cxnId="{A87ACF60-B6A0-433A-84D0-2DAC4D07D7A1}">
      <dgm:prSet/>
      <dgm:spPr/>
      <dgm:t>
        <a:bodyPr/>
        <a:lstStyle/>
        <a:p>
          <a:endParaRPr lang="en-US"/>
        </a:p>
      </dgm:t>
    </dgm:pt>
    <dgm:pt modelId="{0A1F9517-C0FA-4DF2-B1EA-5CEBDB60F8AD}" type="sibTrans" cxnId="{A87ACF60-B6A0-433A-84D0-2DAC4D07D7A1}">
      <dgm:prSet/>
      <dgm:spPr/>
      <dgm:t>
        <a:bodyPr/>
        <a:lstStyle/>
        <a:p>
          <a:endParaRPr lang="en-US"/>
        </a:p>
      </dgm:t>
    </dgm:pt>
    <dgm:pt modelId="{FAD291CE-2418-4918-843A-E16A077230D6}">
      <dgm:prSet/>
      <dgm:spPr>
        <a:solidFill>
          <a:srgbClr val="00B0F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T</a:t>
          </a:r>
          <a:r>
            <a:rPr lang="nl-NL" baseline="-25000" dirty="0"/>
            <a:t>2g</a:t>
          </a:r>
          <a:endParaRPr lang="en-US" baseline="-25000" dirty="0"/>
        </a:p>
      </dgm:t>
    </dgm:pt>
    <dgm:pt modelId="{2D60CAA9-34BA-4E7E-97B9-5CAF2A03ABF7}" type="parTrans" cxnId="{D237B9D3-978D-46A7-A708-A0B328F3466E}">
      <dgm:prSet/>
      <dgm:spPr/>
      <dgm:t>
        <a:bodyPr/>
        <a:lstStyle/>
        <a:p>
          <a:endParaRPr lang="en-US"/>
        </a:p>
      </dgm:t>
    </dgm:pt>
    <dgm:pt modelId="{8F88312D-07A8-4E13-9555-502E89753113}" type="sibTrans" cxnId="{D237B9D3-978D-46A7-A708-A0B328F3466E}">
      <dgm:prSet/>
      <dgm:spPr/>
      <dgm:t>
        <a:bodyPr/>
        <a:lstStyle/>
        <a:p>
          <a:endParaRPr lang="en-US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A3D464E-289D-4B82-8828-1DA7E4C84B31}" type="pres">
      <dgm:prSet presAssocID="{D05DE39D-B67F-4503-847D-0DC1876BC0DC}" presName="conn2-1" presStyleLbl="parChTrans1D2" presStyleIdx="0" presStyleCnt="1"/>
      <dgm:spPr/>
    </dgm:pt>
    <dgm:pt modelId="{676F2599-EF12-4491-94DC-7009410FBF3E}" type="pres">
      <dgm:prSet presAssocID="{D05DE39D-B67F-4503-847D-0DC1876BC0DC}" presName="connTx" presStyleLbl="parChTrans1D2" presStyleIdx="0" presStyleCnt="1"/>
      <dgm:spPr/>
    </dgm:pt>
    <dgm:pt modelId="{E93DE060-0509-4226-BE2A-6A4CC9291AF6}" type="pres">
      <dgm:prSet presAssocID="{13B4B945-2571-42A4-B29E-580B2F6D03AB}" presName="root2" presStyleCnt="0"/>
      <dgm:spPr/>
    </dgm:pt>
    <dgm:pt modelId="{A2B6591A-5E5D-4EBF-91EB-0733474097EC}" type="pres">
      <dgm:prSet presAssocID="{13B4B945-2571-42A4-B29E-580B2F6D03AB}" presName="LevelTwoTextNode" presStyleLbl="node2" presStyleIdx="0" presStyleCnt="1">
        <dgm:presLayoutVars>
          <dgm:chPref val="3"/>
        </dgm:presLayoutVars>
      </dgm:prSet>
      <dgm:spPr/>
    </dgm:pt>
    <dgm:pt modelId="{4409E818-1853-4A8B-9DA7-FC26013CB47A}" type="pres">
      <dgm:prSet presAssocID="{13B4B945-2571-42A4-B29E-580B2F6D03AB}" presName="level3hierChild" presStyleCnt="0"/>
      <dgm:spPr/>
    </dgm:pt>
    <dgm:pt modelId="{B9C4D3AE-B7A1-4BB8-BF5C-3BC98C3DCA8C}" type="pres">
      <dgm:prSet presAssocID="{2D60CAA9-34BA-4E7E-97B9-5CAF2A03ABF7}" presName="conn2-1" presStyleLbl="parChTrans1D3" presStyleIdx="0" presStyleCnt="2"/>
      <dgm:spPr/>
    </dgm:pt>
    <dgm:pt modelId="{1C5286A2-C790-4B73-8883-F98C2E56373D}" type="pres">
      <dgm:prSet presAssocID="{2D60CAA9-34BA-4E7E-97B9-5CAF2A03ABF7}" presName="connTx" presStyleLbl="parChTrans1D3" presStyleIdx="0" presStyleCnt="2"/>
      <dgm:spPr/>
    </dgm:pt>
    <dgm:pt modelId="{25018335-0A99-4310-B654-80FA6AAB7470}" type="pres">
      <dgm:prSet presAssocID="{FAD291CE-2418-4918-843A-E16A077230D6}" presName="root2" presStyleCnt="0"/>
      <dgm:spPr/>
    </dgm:pt>
    <dgm:pt modelId="{B6BF4F40-C297-4578-AD57-C182A6260406}" type="pres">
      <dgm:prSet presAssocID="{FAD291CE-2418-4918-843A-E16A077230D6}" presName="LevelTwoTextNode" presStyleLbl="node3" presStyleIdx="0" presStyleCnt="2" custLinFactNeighborX="-2590" custLinFactNeighborY="-952">
        <dgm:presLayoutVars>
          <dgm:chPref val="3"/>
        </dgm:presLayoutVars>
      </dgm:prSet>
      <dgm:spPr/>
    </dgm:pt>
    <dgm:pt modelId="{2215C8AB-70DD-4C77-AE45-8AC3C13DE235}" type="pres">
      <dgm:prSet presAssocID="{FAD291CE-2418-4918-843A-E16A077230D6}" presName="level3hierChild" presStyleCnt="0"/>
      <dgm:spPr/>
    </dgm:pt>
    <dgm:pt modelId="{E5BC9441-1802-42F5-AB29-2028D0034922}" type="pres">
      <dgm:prSet presAssocID="{89BF19C2-4546-44EA-85B6-0E712F3610D7}" presName="conn2-1" presStyleLbl="parChTrans1D3" presStyleIdx="1" presStyleCnt="2"/>
      <dgm:spPr/>
    </dgm:pt>
    <dgm:pt modelId="{B2701B3B-F1C5-499B-A8E4-9316C0D34AE8}" type="pres">
      <dgm:prSet presAssocID="{89BF19C2-4546-44EA-85B6-0E712F3610D7}" presName="connTx" presStyleLbl="parChTrans1D3" presStyleIdx="1" presStyleCnt="2"/>
      <dgm:spPr/>
    </dgm:pt>
    <dgm:pt modelId="{AD735F8E-AB31-47CA-9B87-7478BC5C1149}" type="pres">
      <dgm:prSet presAssocID="{FA959EE2-1142-42F1-A99B-BCEF0DA99B79}" presName="root2" presStyleCnt="0"/>
      <dgm:spPr/>
    </dgm:pt>
    <dgm:pt modelId="{70763F6B-E0FB-4E85-B5D7-D8BA6B85E2FB}" type="pres">
      <dgm:prSet presAssocID="{FA959EE2-1142-42F1-A99B-BCEF0DA99B79}" presName="LevelTwoTextNode" presStyleLbl="node3" presStyleIdx="1" presStyleCnt="2" custLinFactNeighborX="-2590" custLinFactNeighborY="-952">
        <dgm:presLayoutVars>
          <dgm:chPref val="3"/>
        </dgm:presLayoutVars>
      </dgm:prSet>
      <dgm:spPr/>
    </dgm:pt>
    <dgm:pt modelId="{5E2D3378-96D4-41DC-A3C6-85B63D524833}" type="pres">
      <dgm:prSet presAssocID="{FA959EE2-1142-42F1-A99B-BCEF0DA99B79}" presName="level3hierChild" presStyleCnt="0"/>
      <dgm:spPr/>
    </dgm:pt>
  </dgm:ptLst>
  <dgm:cxnLst>
    <dgm:cxn modelId="{F0311110-00C2-4D98-A3EA-553B4B9C3729}" type="presOf" srcId="{FAD291CE-2418-4918-843A-E16A077230D6}" destId="{B6BF4F40-C297-4578-AD57-C182A6260406}" srcOrd="0" destOrd="0" presId="urn:microsoft.com/office/officeart/2005/8/layout/hierarchy2"/>
    <dgm:cxn modelId="{4FC40E1B-D533-41D2-8B16-14711A8904E0}" type="presOf" srcId="{13B4B945-2571-42A4-B29E-580B2F6D03AB}" destId="{A2B6591A-5E5D-4EBF-91EB-0733474097EC}" srcOrd="0" destOrd="0" presId="urn:microsoft.com/office/officeart/2005/8/layout/hierarchy2"/>
    <dgm:cxn modelId="{A87ACF60-B6A0-433A-84D0-2DAC4D07D7A1}" srcId="{13B4B945-2571-42A4-B29E-580B2F6D03AB}" destId="{FA959EE2-1142-42F1-A99B-BCEF0DA99B79}" srcOrd="1" destOrd="0" parTransId="{89BF19C2-4546-44EA-85B6-0E712F3610D7}" sibTransId="{0A1F9517-C0FA-4DF2-B1EA-5CEBDB60F8AD}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A4635A66-5297-4C05-ADEA-72640B8261B1}" type="presOf" srcId="{FA959EE2-1142-42F1-A99B-BCEF0DA99B79}" destId="{70763F6B-E0FB-4E85-B5D7-D8BA6B85E2FB}" srcOrd="0" destOrd="0" presId="urn:microsoft.com/office/officeart/2005/8/layout/hierarchy2"/>
    <dgm:cxn modelId="{B8E38751-4F2F-4763-8E9A-191F3EB7C122}" type="presOf" srcId="{D05DE39D-B67F-4503-847D-0DC1876BC0DC}" destId="{676F2599-EF12-4491-94DC-7009410FBF3E}" srcOrd="1" destOrd="0" presId="urn:microsoft.com/office/officeart/2005/8/layout/hierarchy2"/>
    <dgm:cxn modelId="{17FFAF71-F571-4136-8781-CCDD9BACFB32}" type="presOf" srcId="{89BF19C2-4546-44EA-85B6-0E712F3610D7}" destId="{E5BC9441-1802-42F5-AB29-2028D0034922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37D4BF96-F24A-4533-A072-262103C0EA0E}" type="presOf" srcId="{89BF19C2-4546-44EA-85B6-0E712F3610D7}" destId="{B2701B3B-F1C5-499B-A8E4-9316C0D34AE8}" srcOrd="1" destOrd="0" presId="urn:microsoft.com/office/officeart/2005/8/layout/hierarchy2"/>
    <dgm:cxn modelId="{DD76899F-5861-4409-A280-DF32D5E3AF5C}" type="presOf" srcId="{2D60CAA9-34BA-4E7E-97B9-5CAF2A03ABF7}" destId="{1C5286A2-C790-4B73-8883-F98C2E56373D}" srcOrd="1" destOrd="0" presId="urn:microsoft.com/office/officeart/2005/8/layout/hierarchy2"/>
    <dgm:cxn modelId="{37EEAFAC-F2F8-4066-8A08-78ED3A6702F3}" type="presOf" srcId="{2D60CAA9-34BA-4E7E-97B9-5CAF2A03ABF7}" destId="{B9C4D3AE-B7A1-4BB8-BF5C-3BC98C3DCA8C}" srcOrd="0" destOrd="0" presId="urn:microsoft.com/office/officeart/2005/8/layout/hierarchy2"/>
    <dgm:cxn modelId="{9B6FC4BC-2924-48EE-AEB4-B4DF042D0B1D}" srcId="{EDAD35CA-5191-4BD4-AF45-C92036793665}" destId="{13B4B945-2571-42A4-B29E-580B2F6D03AB}" srcOrd="0" destOrd="0" parTransId="{D05DE39D-B67F-4503-847D-0DC1876BC0DC}" sibTransId="{3FDCA657-D369-4E46-8BE9-A7E37E92FEFA}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8B00ACC7-8988-412F-85A0-AAF55033D7E4}" type="presOf" srcId="{D05DE39D-B67F-4503-847D-0DC1876BC0DC}" destId="{BA3D464E-289D-4B82-8828-1DA7E4C84B31}" srcOrd="0" destOrd="0" presId="urn:microsoft.com/office/officeart/2005/8/layout/hierarchy2"/>
    <dgm:cxn modelId="{D237B9D3-978D-46A7-A708-A0B328F3466E}" srcId="{13B4B945-2571-42A4-B29E-580B2F6D03AB}" destId="{FAD291CE-2418-4918-843A-E16A077230D6}" srcOrd="0" destOrd="0" parTransId="{2D60CAA9-34BA-4E7E-97B9-5CAF2A03ABF7}" sibTransId="{8F88312D-07A8-4E13-9555-502E89753113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DEAB0F97-361D-4EEA-BF12-CB619E03D29A}" type="presParOf" srcId="{A7DA32AE-5EB1-4173-B6E0-0C04957FC842}" destId="{BA3D464E-289D-4B82-8828-1DA7E4C84B31}" srcOrd="0" destOrd="0" presId="urn:microsoft.com/office/officeart/2005/8/layout/hierarchy2"/>
    <dgm:cxn modelId="{F632B349-8131-4FC5-A1BA-AD8E28E977BF}" type="presParOf" srcId="{BA3D464E-289D-4B82-8828-1DA7E4C84B31}" destId="{676F2599-EF12-4491-94DC-7009410FBF3E}" srcOrd="0" destOrd="0" presId="urn:microsoft.com/office/officeart/2005/8/layout/hierarchy2"/>
    <dgm:cxn modelId="{01230509-A663-4492-A7F2-6D5492BB5BC5}" type="presParOf" srcId="{A7DA32AE-5EB1-4173-B6E0-0C04957FC842}" destId="{E93DE060-0509-4226-BE2A-6A4CC9291AF6}" srcOrd="1" destOrd="0" presId="urn:microsoft.com/office/officeart/2005/8/layout/hierarchy2"/>
    <dgm:cxn modelId="{942FFAFC-AF01-4C5E-B48C-0EB14907C082}" type="presParOf" srcId="{E93DE060-0509-4226-BE2A-6A4CC9291AF6}" destId="{A2B6591A-5E5D-4EBF-91EB-0733474097EC}" srcOrd="0" destOrd="0" presId="urn:microsoft.com/office/officeart/2005/8/layout/hierarchy2"/>
    <dgm:cxn modelId="{727D4CD1-52EC-4AE2-AF94-C766EFC93440}" type="presParOf" srcId="{E93DE060-0509-4226-BE2A-6A4CC9291AF6}" destId="{4409E818-1853-4A8B-9DA7-FC26013CB47A}" srcOrd="1" destOrd="0" presId="urn:microsoft.com/office/officeart/2005/8/layout/hierarchy2"/>
    <dgm:cxn modelId="{29DD20F4-1ACF-4390-9B82-DBB8048C5E52}" type="presParOf" srcId="{4409E818-1853-4A8B-9DA7-FC26013CB47A}" destId="{B9C4D3AE-B7A1-4BB8-BF5C-3BC98C3DCA8C}" srcOrd="0" destOrd="0" presId="urn:microsoft.com/office/officeart/2005/8/layout/hierarchy2"/>
    <dgm:cxn modelId="{43C350B2-0238-4DA9-81D7-9915CFB57982}" type="presParOf" srcId="{B9C4D3AE-B7A1-4BB8-BF5C-3BC98C3DCA8C}" destId="{1C5286A2-C790-4B73-8883-F98C2E56373D}" srcOrd="0" destOrd="0" presId="urn:microsoft.com/office/officeart/2005/8/layout/hierarchy2"/>
    <dgm:cxn modelId="{C6182665-9F7C-4EAA-9A7F-ABD009665E9F}" type="presParOf" srcId="{4409E818-1853-4A8B-9DA7-FC26013CB47A}" destId="{25018335-0A99-4310-B654-80FA6AAB7470}" srcOrd="1" destOrd="0" presId="urn:microsoft.com/office/officeart/2005/8/layout/hierarchy2"/>
    <dgm:cxn modelId="{D2B4A975-0263-40C0-989C-A068A4FB83B2}" type="presParOf" srcId="{25018335-0A99-4310-B654-80FA6AAB7470}" destId="{B6BF4F40-C297-4578-AD57-C182A6260406}" srcOrd="0" destOrd="0" presId="urn:microsoft.com/office/officeart/2005/8/layout/hierarchy2"/>
    <dgm:cxn modelId="{58704D5E-1C48-42DC-8143-7F8A456273BD}" type="presParOf" srcId="{25018335-0A99-4310-B654-80FA6AAB7470}" destId="{2215C8AB-70DD-4C77-AE45-8AC3C13DE235}" srcOrd="1" destOrd="0" presId="urn:microsoft.com/office/officeart/2005/8/layout/hierarchy2"/>
    <dgm:cxn modelId="{A5E4BBF3-372A-439C-ADF8-71372BB77515}" type="presParOf" srcId="{4409E818-1853-4A8B-9DA7-FC26013CB47A}" destId="{E5BC9441-1802-42F5-AB29-2028D0034922}" srcOrd="2" destOrd="0" presId="urn:microsoft.com/office/officeart/2005/8/layout/hierarchy2"/>
    <dgm:cxn modelId="{BD1A9360-B1A7-498B-AC2B-5440E283D756}" type="presParOf" srcId="{E5BC9441-1802-42F5-AB29-2028D0034922}" destId="{B2701B3B-F1C5-499B-A8E4-9316C0D34AE8}" srcOrd="0" destOrd="0" presId="urn:microsoft.com/office/officeart/2005/8/layout/hierarchy2"/>
    <dgm:cxn modelId="{197DD5EC-C8E2-43E9-9C8F-55638ED5A87A}" type="presParOf" srcId="{4409E818-1853-4A8B-9DA7-FC26013CB47A}" destId="{AD735F8E-AB31-47CA-9B87-7478BC5C1149}" srcOrd="3" destOrd="0" presId="urn:microsoft.com/office/officeart/2005/8/layout/hierarchy2"/>
    <dgm:cxn modelId="{67684DDE-C06E-4E75-A178-5ACCCABE557B}" type="presParOf" srcId="{AD735F8E-AB31-47CA-9B87-7478BC5C1149}" destId="{70763F6B-E0FB-4E85-B5D7-D8BA6B85E2FB}" srcOrd="0" destOrd="0" presId="urn:microsoft.com/office/officeart/2005/8/layout/hierarchy2"/>
    <dgm:cxn modelId="{43960850-0593-48C7-88E0-ADEA67122966}" type="presParOf" srcId="{AD735F8E-AB31-47CA-9B87-7478BC5C1149}" destId="{5E2D3378-96D4-41DC-A3C6-85B63D5248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837FBB-5916-443A-AF4F-C17EE01C31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D35CA-5191-4BD4-AF45-C92036793665}">
      <dgm:prSet phldrT="[Tekst]"/>
      <dgm:spPr>
        <a:solidFill>
          <a:srgbClr val="0000FF"/>
        </a:solidFill>
      </dgm:spPr>
      <dgm:t>
        <a:bodyPr/>
        <a:lstStyle/>
        <a:p>
          <a:r>
            <a:rPr lang="nl-NL" dirty="0"/>
            <a:t>3d</a:t>
          </a:r>
          <a:r>
            <a:rPr lang="nl-NL" baseline="30000" dirty="0"/>
            <a:t>9</a:t>
          </a:r>
          <a:endParaRPr lang="en-US" baseline="30000" dirty="0"/>
        </a:p>
      </dgm:t>
    </dgm:pt>
    <dgm:pt modelId="{1F94282E-78CB-4C29-BEBC-0BC5F5AF22E3}" type="parTrans" cxnId="{6870CB61-7F27-4397-BA20-3DE2017C55E0}">
      <dgm:prSet/>
      <dgm:spPr/>
      <dgm:t>
        <a:bodyPr/>
        <a:lstStyle/>
        <a:p>
          <a:endParaRPr lang="en-US"/>
        </a:p>
      </dgm:t>
    </dgm:pt>
    <dgm:pt modelId="{AB44FB16-989A-42AF-8BFC-315FD9A044C5}" type="sibTrans" cxnId="{6870CB61-7F27-4397-BA20-3DE2017C55E0}">
      <dgm:prSet/>
      <dgm:spPr/>
      <dgm:t>
        <a:bodyPr/>
        <a:lstStyle/>
        <a:p>
          <a:endParaRPr lang="en-US"/>
        </a:p>
      </dgm:t>
    </dgm:pt>
    <dgm:pt modelId="{CC7350FD-2B51-4A56-8543-ACFBBC3C4F26}">
      <dgm:prSet phldrT="[Tekst]"/>
      <dgm:spPr>
        <a:solidFill>
          <a:srgbClr val="FF9900"/>
        </a:solidFill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endParaRPr lang="en-US" dirty="0"/>
        </a:p>
      </dgm:t>
    </dgm:pt>
    <dgm:pt modelId="{604B3515-858C-4F26-85CF-BEE3D8AE4F54}" type="parTrans" cxnId="{EA6D0B32-77EB-4C6E-B9B7-0B05FC975E7E}">
      <dgm:prSet/>
      <dgm:spPr/>
      <dgm:t>
        <a:bodyPr/>
        <a:lstStyle/>
        <a:p>
          <a:endParaRPr lang="en-US"/>
        </a:p>
      </dgm:t>
    </dgm:pt>
    <dgm:pt modelId="{7485556A-EFD7-4959-8AAB-B04203E96A54}" type="sibTrans" cxnId="{EA6D0B32-77EB-4C6E-B9B7-0B05FC975E7E}">
      <dgm:prSet/>
      <dgm:spPr/>
      <dgm:t>
        <a:bodyPr/>
        <a:lstStyle/>
        <a:p>
          <a:endParaRPr lang="en-US"/>
        </a:p>
      </dgm:t>
    </dgm:pt>
    <dgm:pt modelId="{CAA65C5B-48C7-473B-8849-B8E0DB4E1547}">
      <dgm:prSet phldrT="[Tekst]"/>
      <dgm:spPr>
        <a:solidFill>
          <a:srgbClr val="00B050"/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5/2</a:t>
          </a:r>
          <a:endParaRPr lang="en-US" baseline="-25000" dirty="0"/>
        </a:p>
      </dgm:t>
    </dgm:pt>
    <dgm:pt modelId="{AA2449C1-BDD9-44F3-A114-C522198FC25C}" type="parTrans" cxnId="{9C0F9FB5-9248-4E18-A157-E0BC0EF85C12}">
      <dgm:prSet/>
      <dgm:spPr/>
      <dgm:t>
        <a:bodyPr/>
        <a:lstStyle/>
        <a:p>
          <a:endParaRPr lang="en-US"/>
        </a:p>
      </dgm:t>
    </dgm:pt>
    <dgm:pt modelId="{17989BF9-668C-4284-A883-2CBC6B4EA5F7}" type="sibTrans" cxnId="{9C0F9FB5-9248-4E18-A157-E0BC0EF85C12}">
      <dgm:prSet/>
      <dgm:spPr/>
      <dgm:t>
        <a:bodyPr/>
        <a:lstStyle/>
        <a:p>
          <a:endParaRPr lang="en-US"/>
        </a:p>
      </dgm:t>
    </dgm:pt>
    <dgm:pt modelId="{B40BCCEE-472F-4A53-B6DA-B4A0F335EA46}">
      <dgm:prSet phldrT="[Teks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nl-NL" baseline="30000" dirty="0"/>
            <a:t>2</a:t>
          </a:r>
          <a:r>
            <a:rPr lang="nl-NL" dirty="0"/>
            <a:t>D</a:t>
          </a:r>
          <a:r>
            <a:rPr lang="nl-NL" baseline="-25000" dirty="0"/>
            <a:t>3/2</a:t>
          </a:r>
          <a:endParaRPr lang="en-US" baseline="-25000" dirty="0"/>
        </a:p>
      </dgm:t>
    </dgm:pt>
    <dgm:pt modelId="{4950EE0A-3FC1-4F9A-B80E-4C75288D882F}" type="parTrans" cxnId="{F33609F6-AB0B-496C-9EB2-5349F26EFA4A}">
      <dgm:prSet/>
      <dgm:spPr/>
      <dgm:t>
        <a:bodyPr/>
        <a:lstStyle/>
        <a:p>
          <a:endParaRPr lang="nl-NL"/>
        </a:p>
      </dgm:t>
    </dgm:pt>
    <dgm:pt modelId="{7E96ABD6-04E2-4A02-BA5E-9F3C86D2EB95}" type="sibTrans" cxnId="{F33609F6-AB0B-496C-9EB2-5349F26EFA4A}">
      <dgm:prSet/>
      <dgm:spPr/>
      <dgm:t>
        <a:bodyPr/>
        <a:lstStyle/>
        <a:p>
          <a:endParaRPr lang="nl-NL"/>
        </a:p>
      </dgm:t>
    </dgm:pt>
    <dgm:pt modelId="{956CBAA4-A098-4860-A9D0-05E4EB3CA805}" type="pres">
      <dgm:prSet presAssocID="{DA837FBB-5916-443A-AF4F-C17EE01C3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28BF016-3685-4FA6-8F30-6A5AF134B004}" type="pres">
      <dgm:prSet presAssocID="{EDAD35CA-5191-4BD4-AF45-C92036793665}" presName="root1" presStyleCnt="0"/>
      <dgm:spPr/>
    </dgm:pt>
    <dgm:pt modelId="{D9327B7C-4563-4DA0-86FC-7F366CCD4F72}" type="pres">
      <dgm:prSet presAssocID="{EDAD35CA-5191-4BD4-AF45-C92036793665}" presName="LevelOneTextNode" presStyleLbl="node0" presStyleIdx="0" presStyleCnt="1">
        <dgm:presLayoutVars>
          <dgm:chPref val="3"/>
        </dgm:presLayoutVars>
      </dgm:prSet>
      <dgm:spPr/>
    </dgm:pt>
    <dgm:pt modelId="{A7DA32AE-5EB1-4173-B6E0-0C04957FC842}" type="pres">
      <dgm:prSet presAssocID="{EDAD35CA-5191-4BD4-AF45-C92036793665}" presName="level2hierChild" presStyleCnt="0"/>
      <dgm:spPr/>
    </dgm:pt>
    <dgm:pt modelId="{BE4B0C8F-4B48-4E95-AD34-85D6C5A1510A}" type="pres">
      <dgm:prSet presAssocID="{604B3515-858C-4F26-85CF-BEE3D8AE4F54}" presName="conn2-1" presStyleLbl="parChTrans1D2" presStyleIdx="0" presStyleCnt="1"/>
      <dgm:spPr/>
    </dgm:pt>
    <dgm:pt modelId="{DA7691F1-E60E-4589-BB9C-1E7E1FAB263F}" type="pres">
      <dgm:prSet presAssocID="{604B3515-858C-4F26-85CF-BEE3D8AE4F54}" presName="connTx" presStyleLbl="parChTrans1D2" presStyleIdx="0" presStyleCnt="1"/>
      <dgm:spPr/>
    </dgm:pt>
    <dgm:pt modelId="{633F4AE9-509B-467A-A4C2-4F2C135BE3DB}" type="pres">
      <dgm:prSet presAssocID="{CC7350FD-2B51-4A56-8543-ACFBBC3C4F26}" presName="root2" presStyleCnt="0"/>
      <dgm:spPr/>
    </dgm:pt>
    <dgm:pt modelId="{A525055E-80E3-4E77-BB12-E6F773C2CD22}" type="pres">
      <dgm:prSet presAssocID="{CC7350FD-2B51-4A56-8543-ACFBBC3C4F26}" presName="LevelTwoTextNode" presStyleLbl="node2" presStyleIdx="0" presStyleCnt="1" custLinFactNeighborX="0" custLinFactNeighborY="1066">
        <dgm:presLayoutVars>
          <dgm:chPref val="3"/>
        </dgm:presLayoutVars>
      </dgm:prSet>
      <dgm:spPr/>
    </dgm:pt>
    <dgm:pt modelId="{F6B04FD2-6490-4A1A-9C49-74053CCCADE3}" type="pres">
      <dgm:prSet presAssocID="{CC7350FD-2B51-4A56-8543-ACFBBC3C4F26}" presName="level3hierChild" presStyleCnt="0"/>
      <dgm:spPr/>
    </dgm:pt>
    <dgm:pt modelId="{B22878A4-E944-4AA5-AC47-7C227623FFD1}" type="pres">
      <dgm:prSet presAssocID="{AA2449C1-BDD9-44F3-A114-C522198FC25C}" presName="conn2-1" presStyleLbl="parChTrans1D3" presStyleIdx="0" presStyleCnt="2"/>
      <dgm:spPr/>
    </dgm:pt>
    <dgm:pt modelId="{D5D1FD17-72C6-43BE-A348-721B4695F8E8}" type="pres">
      <dgm:prSet presAssocID="{AA2449C1-BDD9-44F3-A114-C522198FC25C}" presName="connTx" presStyleLbl="parChTrans1D3" presStyleIdx="0" presStyleCnt="2"/>
      <dgm:spPr/>
    </dgm:pt>
    <dgm:pt modelId="{87B97DC4-21AF-4C26-88C8-8335AD45EFFC}" type="pres">
      <dgm:prSet presAssocID="{CAA65C5B-48C7-473B-8849-B8E0DB4E1547}" presName="root2" presStyleCnt="0"/>
      <dgm:spPr/>
    </dgm:pt>
    <dgm:pt modelId="{174E5DBA-421C-43CE-8007-51C8F2B1A439}" type="pres">
      <dgm:prSet presAssocID="{CAA65C5B-48C7-473B-8849-B8E0DB4E1547}" presName="LevelTwoTextNode" presStyleLbl="node3" presStyleIdx="0" presStyleCnt="2" custLinFactY="58740" custLinFactNeighborX="213" custLinFactNeighborY="100000">
        <dgm:presLayoutVars>
          <dgm:chPref val="3"/>
        </dgm:presLayoutVars>
      </dgm:prSet>
      <dgm:spPr/>
    </dgm:pt>
    <dgm:pt modelId="{977C92BF-A0B1-4CE0-8DB5-6C6A825F4771}" type="pres">
      <dgm:prSet presAssocID="{CAA65C5B-48C7-473B-8849-B8E0DB4E1547}" presName="level3hierChild" presStyleCnt="0"/>
      <dgm:spPr/>
    </dgm:pt>
    <dgm:pt modelId="{B8300AC9-7076-4528-B9E1-0EB0DDB838CB}" type="pres">
      <dgm:prSet presAssocID="{4950EE0A-3FC1-4F9A-B80E-4C75288D882F}" presName="conn2-1" presStyleLbl="parChTrans1D3" presStyleIdx="1" presStyleCnt="2"/>
      <dgm:spPr/>
    </dgm:pt>
    <dgm:pt modelId="{86E8EBCB-ED5D-4031-BABB-6E9EF875A26A}" type="pres">
      <dgm:prSet presAssocID="{4950EE0A-3FC1-4F9A-B80E-4C75288D882F}" presName="connTx" presStyleLbl="parChTrans1D3" presStyleIdx="1" presStyleCnt="2"/>
      <dgm:spPr/>
    </dgm:pt>
    <dgm:pt modelId="{CE90D9B0-9C02-4135-A630-F8A5D427265E}" type="pres">
      <dgm:prSet presAssocID="{B40BCCEE-472F-4A53-B6DA-B4A0F335EA46}" presName="root2" presStyleCnt="0"/>
      <dgm:spPr/>
    </dgm:pt>
    <dgm:pt modelId="{9DCF3546-AF0D-473A-901F-BC5AAF1E884B}" type="pres">
      <dgm:prSet presAssocID="{B40BCCEE-472F-4A53-B6DA-B4A0F335EA46}" presName="LevelTwoTextNode" presStyleLbl="node3" presStyleIdx="1" presStyleCnt="2" custLinFactY="-14676" custLinFactNeighborX="213" custLinFactNeighborY="-100000">
        <dgm:presLayoutVars>
          <dgm:chPref val="3"/>
        </dgm:presLayoutVars>
      </dgm:prSet>
      <dgm:spPr/>
    </dgm:pt>
    <dgm:pt modelId="{7C9CCEB3-0D5A-4D79-A761-804BD51C3113}" type="pres">
      <dgm:prSet presAssocID="{B40BCCEE-472F-4A53-B6DA-B4A0F335EA46}" presName="level3hierChild" presStyleCnt="0"/>
      <dgm:spPr/>
    </dgm:pt>
  </dgm:ptLst>
  <dgm:cxnLst>
    <dgm:cxn modelId="{EA6D0B32-77EB-4C6E-B9B7-0B05FC975E7E}" srcId="{EDAD35CA-5191-4BD4-AF45-C92036793665}" destId="{CC7350FD-2B51-4A56-8543-ACFBBC3C4F26}" srcOrd="0" destOrd="0" parTransId="{604B3515-858C-4F26-85CF-BEE3D8AE4F54}" sibTransId="{7485556A-EFD7-4959-8AAB-B04203E96A54}"/>
    <dgm:cxn modelId="{DBB72232-E5B3-4ACE-9D38-1D5F4DEEA9D7}" type="presOf" srcId="{604B3515-858C-4F26-85CF-BEE3D8AE4F54}" destId="{BE4B0C8F-4B48-4E95-AD34-85D6C5A1510A}" srcOrd="0" destOrd="0" presId="urn:microsoft.com/office/officeart/2005/8/layout/hierarchy2"/>
    <dgm:cxn modelId="{6870CB61-7F27-4397-BA20-3DE2017C55E0}" srcId="{DA837FBB-5916-443A-AF4F-C17EE01C31A6}" destId="{EDAD35CA-5191-4BD4-AF45-C92036793665}" srcOrd="0" destOrd="0" parTransId="{1F94282E-78CB-4C29-BEBC-0BC5F5AF22E3}" sibTransId="{AB44FB16-989A-42AF-8BFC-315FD9A044C5}"/>
    <dgm:cxn modelId="{D5B3CD43-10CF-4CE3-960E-5B86538F4560}" type="presOf" srcId="{4950EE0A-3FC1-4F9A-B80E-4C75288D882F}" destId="{B8300AC9-7076-4528-B9E1-0EB0DDB838CB}" srcOrd="0" destOrd="0" presId="urn:microsoft.com/office/officeart/2005/8/layout/hierarchy2"/>
    <dgm:cxn modelId="{EB9E5076-8CD6-43CE-B611-392AB9BDECC9}" type="presOf" srcId="{604B3515-858C-4F26-85CF-BEE3D8AE4F54}" destId="{DA7691F1-E60E-4589-BB9C-1E7E1FAB263F}" srcOrd="1" destOrd="0" presId="urn:microsoft.com/office/officeart/2005/8/layout/hierarchy2"/>
    <dgm:cxn modelId="{979F0E79-9B18-4257-A77D-C02607FDB8A9}" type="presOf" srcId="{4950EE0A-3FC1-4F9A-B80E-4C75288D882F}" destId="{86E8EBCB-ED5D-4031-BABB-6E9EF875A26A}" srcOrd="1" destOrd="0" presId="urn:microsoft.com/office/officeart/2005/8/layout/hierarchy2"/>
    <dgm:cxn modelId="{EFDB6782-3E6A-4F69-8B6D-006E7CA2F9AE}" type="presOf" srcId="{AA2449C1-BDD9-44F3-A114-C522198FC25C}" destId="{B22878A4-E944-4AA5-AC47-7C227623FFD1}" srcOrd="0" destOrd="0" presId="urn:microsoft.com/office/officeart/2005/8/layout/hierarchy2"/>
    <dgm:cxn modelId="{7E050A8B-F081-4F1B-829E-246CB6C9DBAF}" type="presOf" srcId="{DA837FBB-5916-443A-AF4F-C17EE01C31A6}" destId="{956CBAA4-A098-4860-A9D0-05E4EB3CA805}" srcOrd="0" destOrd="0" presId="urn:microsoft.com/office/officeart/2005/8/layout/hierarchy2"/>
    <dgm:cxn modelId="{D3A159A8-4AF9-481C-BCFF-4C8E2E6220DD}" type="presOf" srcId="{B40BCCEE-472F-4A53-B6DA-B4A0F335EA46}" destId="{9DCF3546-AF0D-473A-901F-BC5AAF1E884B}" srcOrd="0" destOrd="0" presId="urn:microsoft.com/office/officeart/2005/8/layout/hierarchy2"/>
    <dgm:cxn modelId="{63D37EAD-FB11-440F-BD47-6C46CF1650DD}" type="presOf" srcId="{CAA65C5B-48C7-473B-8849-B8E0DB4E1547}" destId="{174E5DBA-421C-43CE-8007-51C8F2B1A439}" srcOrd="0" destOrd="0" presId="urn:microsoft.com/office/officeart/2005/8/layout/hierarchy2"/>
    <dgm:cxn modelId="{9C0F9FB5-9248-4E18-A157-E0BC0EF85C12}" srcId="{CC7350FD-2B51-4A56-8543-ACFBBC3C4F26}" destId="{CAA65C5B-48C7-473B-8849-B8E0DB4E1547}" srcOrd="0" destOrd="0" parTransId="{AA2449C1-BDD9-44F3-A114-C522198FC25C}" sibTransId="{17989BF9-668C-4284-A883-2CBC6B4EA5F7}"/>
    <dgm:cxn modelId="{31B63ABF-BFD4-47CA-9855-164B5AFD6D80}" type="presOf" srcId="{CC7350FD-2B51-4A56-8543-ACFBBC3C4F26}" destId="{A525055E-80E3-4E77-BB12-E6F773C2CD22}" srcOrd="0" destOrd="0" presId="urn:microsoft.com/office/officeart/2005/8/layout/hierarchy2"/>
    <dgm:cxn modelId="{28BF18C4-2303-4220-877F-4F00A4743235}" type="presOf" srcId="{EDAD35CA-5191-4BD4-AF45-C92036793665}" destId="{D9327B7C-4563-4DA0-86FC-7F366CCD4F72}" srcOrd="0" destOrd="0" presId="urn:microsoft.com/office/officeart/2005/8/layout/hierarchy2"/>
    <dgm:cxn modelId="{A5A066DC-8EF0-459C-B228-929D2BCE128B}" type="presOf" srcId="{AA2449C1-BDD9-44F3-A114-C522198FC25C}" destId="{D5D1FD17-72C6-43BE-A348-721B4695F8E8}" srcOrd="1" destOrd="0" presId="urn:microsoft.com/office/officeart/2005/8/layout/hierarchy2"/>
    <dgm:cxn modelId="{F33609F6-AB0B-496C-9EB2-5349F26EFA4A}" srcId="{CC7350FD-2B51-4A56-8543-ACFBBC3C4F26}" destId="{B40BCCEE-472F-4A53-B6DA-B4A0F335EA46}" srcOrd="1" destOrd="0" parTransId="{4950EE0A-3FC1-4F9A-B80E-4C75288D882F}" sibTransId="{7E96ABD6-04E2-4A02-BA5E-9F3C86D2EB95}"/>
    <dgm:cxn modelId="{60B139B3-B7E1-4887-B151-198721FDF6AA}" type="presParOf" srcId="{956CBAA4-A098-4860-A9D0-05E4EB3CA805}" destId="{C28BF016-3685-4FA6-8F30-6A5AF134B004}" srcOrd="0" destOrd="0" presId="urn:microsoft.com/office/officeart/2005/8/layout/hierarchy2"/>
    <dgm:cxn modelId="{600EC7A1-E14D-4CDB-A2CB-F9F4EBDE68EF}" type="presParOf" srcId="{C28BF016-3685-4FA6-8F30-6A5AF134B004}" destId="{D9327B7C-4563-4DA0-86FC-7F366CCD4F72}" srcOrd="0" destOrd="0" presId="urn:microsoft.com/office/officeart/2005/8/layout/hierarchy2"/>
    <dgm:cxn modelId="{98CF2B38-8270-4E0A-ACF0-D4D721818C82}" type="presParOf" srcId="{C28BF016-3685-4FA6-8F30-6A5AF134B004}" destId="{A7DA32AE-5EB1-4173-B6E0-0C04957FC842}" srcOrd="1" destOrd="0" presId="urn:microsoft.com/office/officeart/2005/8/layout/hierarchy2"/>
    <dgm:cxn modelId="{3BDA7022-52C3-4A74-B215-99660F4A91BE}" type="presParOf" srcId="{A7DA32AE-5EB1-4173-B6E0-0C04957FC842}" destId="{BE4B0C8F-4B48-4E95-AD34-85D6C5A1510A}" srcOrd="0" destOrd="0" presId="urn:microsoft.com/office/officeart/2005/8/layout/hierarchy2"/>
    <dgm:cxn modelId="{FA919E0D-B003-4E0B-98DA-C97D656D3D94}" type="presParOf" srcId="{BE4B0C8F-4B48-4E95-AD34-85D6C5A1510A}" destId="{DA7691F1-E60E-4589-BB9C-1E7E1FAB263F}" srcOrd="0" destOrd="0" presId="urn:microsoft.com/office/officeart/2005/8/layout/hierarchy2"/>
    <dgm:cxn modelId="{FA601088-8E00-478F-8479-706D022679DA}" type="presParOf" srcId="{A7DA32AE-5EB1-4173-B6E0-0C04957FC842}" destId="{633F4AE9-509B-467A-A4C2-4F2C135BE3DB}" srcOrd="1" destOrd="0" presId="urn:microsoft.com/office/officeart/2005/8/layout/hierarchy2"/>
    <dgm:cxn modelId="{6D53DEDF-84C4-4304-BDF2-25E13B9ECE98}" type="presParOf" srcId="{633F4AE9-509B-467A-A4C2-4F2C135BE3DB}" destId="{A525055E-80E3-4E77-BB12-E6F773C2CD22}" srcOrd="0" destOrd="0" presId="urn:microsoft.com/office/officeart/2005/8/layout/hierarchy2"/>
    <dgm:cxn modelId="{A9EBB596-7260-40B1-96DE-47F2AF39CF4B}" type="presParOf" srcId="{633F4AE9-509B-467A-A4C2-4F2C135BE3DB}" destId="{F6B04FD2-6490-4A1A-9C49-74053CCCADE3}" srcOrd="1" destOrd="0" presId="urn:microsoft.com/office/officeart/2005/8/layout/hierarchy2"/>
    <dgm:cxn modelId="{150348C7-0F65-4201-BC40-8D57FDB6D15A}" type="presParOf" srcId="{F6B04FD2-6490-4A1A-9C49-74053CCCADE3}" destId="{B22878A4-E944-4AA5-AC47-7C227623FFD1}" srcOrd="0" destOrd="0" presId="urn:microsoft.com/office/officeart/2005/8/layout/hierarchy2"/>
    <dgm:cxn modelId="{31CFED9B-6F77-47F2-8925-7D570458E7E2}" type="presParOf" srcId="{B22878A4-E944-4AA5-AC47-7C227623FFD1}" destId="{D5D1FD17-72C6-43BE-A348-721B4695F8E8}" srcOrd="0" destOrd="0" presId="urn:microsoft.com/office/officeart/2005/8/layout/hierarchy2"/>
    <dgm:cxn modelId="{67C62C8F-28E3-4E1A-BE85-D075AF8A597F}" type="presParOf" srcId="{F6B04FD2-6490-4A1A-9C49-74053CCCADE3}" destId="{87B97DC4-21AF-4C26-88C8-8335AD45EFFC}" srcOrd="1" destOrd="0" presId="urn:microsoft.com/office/officeart/2005/8/layout/hierarchy2"/>
    <dgm:cxn modelId="{C154461D-5A9D-45A9-891C-017EA7775E2B}" type="presParOf" srcId="{87B97DC4-21AF-4C26-88C8-8335AD45EFFC}" destId="{174E5DBA-421C-43CE-8007-51C8F2B1A439}" srcOrd="0" destOrd="0" presId="urn:microsoft.com/office/officeart/2005/8/layout/hierarchy2"/>
    <dgm:cxn modelId="{204CB575-6D2F-4CB6-8A52-271F8234CEF7}" type="presParOf" srcId="{87B97DC4-21AF-4C26-88C8-8335AD45EFFC}" destId="{977C92BF-A0B1-4CE0-8DB5-6C6A825F4771}" srcOrd="1" destOrd="0" presId="urn:microsoft.com/office/officeart/2005/8/layout/hierarchy2"/>
    <dgm:cxn modelId="{E99E0DA4-6EC6-4212-8F8C-091A2750F789}" type="presParOf" srcId="{F6B04FD2-6490-4A1A-9C49-74053CCCADE3}" destId="{B8300AC9-7076-4528-B9E1-0EB0DDB838CB}" srcOrd="2" destOrd="0" presId="urn:microsoft.com/office/officeart/2005/8/layout/hierarchy2"/>
    <dgm:cxn modelId="{031E49B9-48FC-42A5-8ED2-42E2F799EC60}" type="presParOf" srcId="{B8300AC9-7076-4528-B9E1-0EB0DDB838CB}" destId="{86E8EBCB-ED5D-4031-BABB-6E9EF875A26A}" srcOrd="0" destOrd="0" presId="urn:microsoft.com/office/officeart/2005/8/layout/hierarchy2"/>
    <dgm:cxn modelId="{2414D789-EF3C-4DBE-A83B-947CED2F7E45}" type="presParOf" srcId="{F6B04FD2-6490-4A1A-9C49-74053CCCADE3}" destId="{CE90D9B0-9C02-4135-A630-F8A5D427265E}" srcOrd="3" destOrd="0" presId="urn:microsoft.com/office/officeart/2005/8/layout/hierarchy2"/>
    <dgm:cxn modelId="{08750A3A-6757-4E9D-9C57-24C78F395DA3}" type="presParOf" srcId="{CE90D9B0-9C02-4135-A630-F8A5D427265E}" destId="{9DCF3546-AF0D-473A-901F-BC5AAF1E884B}" srcOrd="0" destOrd="0" presId="urn:microsoft.com/office/officeart/2005/8/layout/hierarchy2"/>
    <dgm:cxn modelId="{D475D58E-0A48-45A9-9FDC-C548C5059BF5}" type="presParOf" srcId="{CE90D9B0-9C02-4135-A630-F8A5D427265E}" destId="{7C9CCEB3-0D5A-4D79-A761-804BD51C31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394" y="1130662"/>
          <a:ext cx="949957" cy="47497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3d</a:t>
          </a:r>
          <a:r>
            <a:rPr lang="nl-NL" sz="2900" kern="1200" baseline="30000" dirty="0"/>
            <a:t>9</a:t>
          </a:r>
          <a:endParaRPr lang="en-US" sz="2900" kern="1200" baseline="30000" dirty="0"/>
        </a:p>
      </dsp:txBody>
      <dsp:txXfrm>
        <a:off x="16306" y="1144574"/>
        <a:ext cx="922133" cy="447154"/>
      </dsp:txXfrm>
    </dsp:sp>
    <dsp:sp modelId="{BE4B0C8F-4B48-4E95-AD34-85D6C5A1510A}">
      <dsp:nvSpPr>
        <dsp:cNvPr id="0" name=""/>
        <dsp:cNvSpPr/>
      </dsp:nvSpPr>
      <dsp:spPr>
        <a:xfrm rot="45805">
          <a:off x="952334" y="1355061"/>
          <a:ext cx="380016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80016" y="15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2842" y="1361183"/>
        <a:ext cx="19000" cy="19000"/>
      </dsp:txXfrm>
    </dsp:sp>
    <dsp:sp modelId="{A525055E-80E3-4E77-BB12-E6F773C2CD22}">
      <dsp:nvSpPr>
        <dsp:cNvPr id="0" name=""/>
        <dsp:cNvSpPr/>
      </dsp:nvSpPr>
      <dsp:spPr>
        <a:xfrm>
          <a:off x="1332334" y="1135725"/>
          <a:ext cx="949957" cy="47497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endParaRPr lang="en-US" sz="2900" kern="1200" dirty="0"/>
        </a:p>
      </dsp:txBody>
      <dsp:txXfrm>
        <a:off x="1346246" y="1149637"/>
        <a:ext cx="922133" cy="447154"/>
      </dsp:txXfrm>
    </dsp:sp>
    <dsp:sp modelId="{B22878A4-E944-4AA5-AC47-7C227623FFD1}">
      <dsp:nvSpPr>
        <dsp:cNvPr id="0" name=""/>
        <dsp:cNvSpPr/>
      </dsp:nvSpPr>
      <dsp:spPr>
        <a:xfrm rot="3074418">
          <a:off x="2168204" y="1595495"/>
          <a:ext cx="610179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610179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8040" y="1595863"/>
        <a:ext cx="30508" cy="30508"/>
      </dsp:txXfrm>
    </dsp:sp>
    <dsp:sp modelId="{174E5DBA-421C-43CE-8007-51C8F2B1A439}">
      <dsp:nvSpPr>
        <dsp:cNvPr id="0" name=""/>
        <dsp:cNvSpPr/>
      </dsp:nvSpPr>
      <dsp:spPr>
        <a:xfrm>
          <a:off x="2664297" y="1611531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5/2</a:t>
          </a:r>
          <a:endParaRPr lang="en-US" sz="2900" kern="1200" baseline="-25000" dirty="0"/>
        </a:p>
      </dsp:txBody>
      <dsp:txXfrm>
        <a:off x="2678209" y="1625443"/>
        <a:ext cx="922133" cy="447154"/>
      </dsp:txXfrm>
    </dsp:sp>
    <dsp:sp modelId="{B8300AC9-7076-4528-B9E1-0EB0DDB838CB}">
      <dsp:nvSpPr>
        <dsp:cNvPr id="0" name=""/>
        <dsp:cNvSpPr/>
      </dsp:nvSpPr>
      <dsp:spPr>
        <a:xfrm rot="19445347">
          <a:off x="2237468" y="1219274"/>
          <a:ext cx="471653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471653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461503" y="1223105"/>
        <a:ext cx="23582" cy="23582"/>
      </dsp:txXfrm>
    </dsp:sp>
    <dsp:sp modelId="{9DCF3546-AF0D-473A-901F-BC5AAF1E884B}">
      <dsp:nvSpPr>
        <dsp:cNvPr id="0" name=""/>
        <dsp:cNvSpPr/>
      </dsp:nvSpPr>
      <dsp:spPr>
        <a:xfrm>
          <a:off x="2664297" y="859088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3/2</a:t>
          </a:r>
          <a:endParaRPr lang="en-US" sz="2900" kern="1200" baseline="-25000" dirty="0"/>
        </a:p>
      </dsp:txBody>
      <dsp:txXfrm>
        <a:off x="2678209" y="873000"/>
        <a:ext cx="922133" cy="4471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92" y="937799"/>
          <a:ext cx="1001325" cy="50066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2p</a:t>
          </a:r>
          <a:r>
            <a:rPr lang="nl-NL" sz="3100" kern="1200" baseline="30000" dirty="0"/>
            <a:t>5</a:t>
          </a:r>
          <a:endParaRPr lang="en-US" sz="3100" kern="1200" baseline="30000" dirty="0"/>
        </a:p>
      </dsp:txBody>
      <dsp:txXfrm>
        <a:off x="15356" y="952463"/>
        <a:ext cx="971997" cy="471334"/>
      </dsp:txXfrm>
    </dsp:sp>
    <dsp:sp modelId="{BE4B0C8F-4B48-4E95-AD34-85D6C5A1510A}">
      <dsp:nvSpPr>
        <dsp:cNvPr id="0" name=""/>
        <dsp:cNvSpPr/>
      </dsp:nvSpPr>
      <dsp:spPr>
        <a:xfrm rot="45805">
          <a:off x="1001999" y="1171837"/>
          <a:ext cx="400565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00565" y="1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2268" y="1180785"/>
        <a:ext cx="20028" cy="20028"/>
      </dsp:txXfrm>
    </dsp:sp>
    <dsp:sp modelId="{A525055E-80E3-4E77-BB12-E6F773C2CD22}">
      <dsp:nvSpPr>
        <dsp:cNvPr id="0" name=""/>
        <dsp:cNvSpPr/>
      </dsp:nvSpPr>
      <dsp:spPr>
        <a:xfrm>
          <a:off x="1402547" y="943136"/>
          <a:ext cx="1001325" cy="50066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1417211" y="957800"/>
        <a:ext cx="971997" cy="471334"/>
      </dsp:txXfrm>
    </dsp:sp>
    <dsp:sp modelId="{B22878A4-E944-4AA5-AC47-7C227623FFD1}">
      <dsp:nvSpPr>
        <dsp:cNvPr id="0" name=""/>
        <dsp:cNvSpPr/>
      </dsp:nvSpPr>
      <dsp:spPr>
        <a:xfrm rot="2488153">
          <a:off x="2342669" y="1336179"/>
          <a:ext cx="488280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88280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603" y="1342935"/>
        <a:ext cx="24414" cy="24414"/>
      </dsp:txXfrm>
    </dsp:sp>
    <dsp:sp modelId="{174E5DBA-421C-43CE-8007-51C8F2B1A439}">
      <dsp:nvSpPr>
        <dsp:cNvPr id="0" name=""/>
        <dsp:cNvSpPr/>
      </dsp:nvSpPr>
      <dsp:spPr>
        <a:xfrm>
          <a:off x="2769747" y="1266484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3/2</a:t>
          </a:r>
          <a:endParaRPr lang="en-US" sz="3100" kern="1200" baseline="-25000" dirty="0"/>
        </a:p>
      </dsp:txBody>
      <dsp:txXfrm>
        <a:off x="2784411" y="1281148"/>
        <a:ext cx="971997" cy="471334"/>
      </dsp:txXfrm>
    </dsp:sp>
    <dsp:sp modelId="{B8300AC9-7076-4528-B9E1-0EB0DDB838CB}">
      <dsp:nvSpPr>
        <dsp:cNvPr id="0" name=""/>
        <dsp:cNvSpPr/>
      </dsp:nvSpPr>
      <dsp:spPr>
        <a:xfrm rot="18283711">
          <a:off x="2252342" y="885095"/>
          <a:ext cx="704281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704281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86876" y="886450"/>
        <a:ext cx="35214" cy="35214"/>
      </dsp:txXfrm>
    </dsp:sp>
    <dsp:sp modelId="{9DCF3546-AF0D-473A-901F-BC5AAF1E884B}">
      <dsp:nvSpPr>
        <dsp:cNvPr id="0" name=""/>
        <dsp:cNvSpPr/>
      </dsp:nvSpPr>
      <dsp:spPr>
        <a:xfrm>
          <a:off x="2805094" y="364315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1/2</a:t>
          </a:r>
          <a:endParaRPr lang="en-US" sz="3100" kern="1200" baseline="-25000" dirty="0"/>
        </a:p>
      </dsp:txBody>
      <dsp:txXfrm>
        <a:off x="2819758" y="378979"/>
        <a:ext cx="971997" cy="4713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84" y="639686"/>
          <a:ext cx="518360" cy="259180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3d</a:t>
          </a:r>
          <a:r>
            <a:rPr lang="nl-NL" sz="1600" kern="1200" baseline="30000" dirty="0"/>
            <a:t>9</a:t>
          </a:r>
          <a:endParaRPr lang="en-US" sz="1600" kern="1200" baseline="30000" dirty="0"/>
        </a:p>
      </dsp:txBody>
      <dsp:txXfrm>
        <a:off x="7675" y="647277"/>
        <a:ext cx="503178" cy="243998"/>
      </dsp:txXfrm>
    </dsp:sp>
    <dsp:sp modelId="{BE4B0C8F-4B48-4E95-AD34-85D6C5A1510A}">
      <dsp:nvSpPr>
        <dsp:cNvPr id="0" name=""/>
        <dsp:cNvSpPr/>
      </dsp:nvSpPr>
      <dsp:spPr>
        <a:xfrm rot="45805">
          <a:off x="518435" y="755496"/>
          <a:ext cx="207362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07362" y="15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6932" y="765473"/>
        <a:ext cx="10368" cy="10368"/>
      </dsp:txXfrm>
    </dsp:sp>
    <dsp:sp modelId="{A525055E-80E3-4E77-BB12-E6F773C2CD22}">
      <dsp:nvSpPr>
        <dsp:cNvPr id="0" name=""/>
        <dsp:cNvSpPr/>
      </dsp:nvSpPr>
      <dsp:spPr>
        <a:xfrm>
          <a:off x="725788" y="642449"/>
          <a:ext cx="518360" cy="259180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2</a:t>
          </a:r>
          <a:r>
            <a:rPr lang="nl-NL" sz="1600" kern="1200" dirty="0"/>
            <a:t>D</a:t>
          </a:r>
          <a:endParaRPr lang="en-US" sz="1600" kern="1200" dirty="0"/>
        </a:p>
      </dsp:txBody>
      <dsp:txXfrm>
        <a:off x="733379" y="650040"/>
        <a:ext cx="503178" cy="243998"/>
      </dsp:txXfrm>
    </dsp:sp>
    <dsp:sp modelId="{B22878A4-E944-4AA5-AC47-7C227623FFD1}">
      <dsp:nvSpPr>
        <dsp:cNvPr id="0" name=""/>
        <dsp:cNvSpPr/>
      </dsp:nvSpPr>
      <dsp:spPr>
        <a:xfrm rot="3082641">
          <a:off x="1181704" y="886693"/>
          <a:ext cx="332317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332317" y="15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39555" y="893546"/>
        <a:ext cx="16615" cy="16615"/>
      </dsp:txXfrm>
    </dsp:sp>
    <dsp:sp modelId="{174E5DBA-421C-43CE-8007-51C8F2B1A439}">
      <dsp:nvSpPr>
        <dsp:cNvPr id="0" name=""/>
        <dsp:cNvSpPr/>
      </dsp:nvSpPr>
      <dsp:spPr>
        <a:xfrm>
          <a:off x="1451577" y="902080"/>
          <a:ext cx="518360" cy="259180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2</a:t>
          </a:r>
          <a:r>
            <a:rPr lang="nl-NL" sz="1600" kern="1200" dirty="0"/>
            <a:t>D</a:t>
          </a:r>
          <a:r>
            <a:rPr lang="nl-NL" sz="1600" kern="1200" baseline="-25000" dirty="0"/>
            <a:t>5/2</a:t>
          </a:r>
          <a:endParaRPr lang="en-US" sz="1600" kern="1200" baseline="-25000" dirty="0"/>
        </a:p>
      </dsp:txBody>
      <dsp:txXfrm>
        <a:off x="1459168" y="909671"/>
        <a:ext cx="503178" cy="243998"/>
      </dsp:txXfrm>
    </dsp:sp>
    <dsp:sp modelId="{B8300AC9-7076-4528-B9E1-0EB0DDB838CB}">
      <dsp:nvSpPr>
        <dsp:cNvPr id="0" name=""/>
        <dsp:cNvSpPr/>
      </dsp:nvSpPr>
      <dsp:spPr>
        <a:xfrm rot="19437335">
          <a:off x="1219593" y="681402"/>
          <a:ext cx="256540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56540" y="15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341449" y="690150"/>
        <a:ext cx="12827" cy="12827"/>
      </dsp:txXfrm>
    </dsp:sp>
    <dsp:sp modelId="{9DCF3546-AF0D-473A-901F-BC5AAF1E884B}">
      <dsp:nvSpPr>
        <dsp:cNvPr id="0" name=""/>
        <dsp:cNvSpPr/>
      </dsp:nvSpPr>
      <dsp:spPr>
        <a:xfrm>
          <a:off x="1451577" y="491497"/>
          <a:ext cx="518360" cy="2591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2</a:t>
          </a:r>
          <a:r>
            <a:rPr lang="nl-NL" sz="1600" kern="1200" dirty="0"/>
            <a:t>D</a:t>
          </a:r>
          <a:r>
            <a:rPr lang="nl-NL" sz="1600" kern="1200" baseline="-25000" dirty="0"/>
            <a:t>3/2</a:t>
          </a:r>
          <a:endParaRPr lang="en-US" sz="1600" kern="1200" baseline="-25000" dirty="0"/>
        </a:p>
      </dsp:txBody>
      <dsp:txXfrm>
        <a:off x="1459168" y="499088"/>
        <a:ext cx="503178" cy="2439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92" y="937799"/>
          <a:ext cx="1001325" cy="50066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2p</a:t>
          </a:r>
          <a:r>
            <a:rPr lang="nl-NL" sz="3100" kern="1200" baseline="30000" dirty="0"/>
            <a:t>5</a:t>
          </a:r>
          <a:endParaRPr lang="en-US" sz="3100" kern="1200" baseline="30000" dirty="0"/>
        </a:p>
      </dsp:txBody>
      <dsp:txXfrm>
        <a:off x="15356" y="952463"/>
        <a:ext cx="971997" cy="471334"/>
      </dsp:txXfrm>
    </dsp:sp>
    <dsp:sp modelId="{BE4B0C8F-4B48-4E95-AD34-85D6C5A1510A}">
      <dsp:nvSpPr>
        <dsp:cNvPr id="0" name=""/>
        <dsp:cNvSpPr/>
      </dsp:nvSpPr>
      <dsp:spPr>
        <a:xfrm rot="45805">
          <a:off x="1001999" y="1171837"/>
          <a:ext cx="400565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00565" y="1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2268" y="1180785"/>
        <a:ext cx="20028" cy="20028"/>
      </dsp:txXfrm>
    </dsp:sp>
    <dsp:sp modelId="{A525055E-80E3-4E77-BB12-E6F773C2CD22}">
      <dsp:nvSpPr>
        <dsp:cNvPr id="0" name=""/>
        <dsp:cNvSpPr/>
      </dsp:nvSpPr>
      <dsp:spPr>
        <a:xfrm>
          <a:off x="1402547" y="943136"/>
          <a:ext cx="1001325" cy="50066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1417211" y="957800"/>
        <a:ext cx="971997" cy="471334"/>
      </dsp:txXfrm>
    </dsp:sp>
    <dsp:sp modelId="{B22878A4-E944-4AA5-AC47-7C227623FFD1}">
      <dsp:nvSpPr>
        <dsp:cNvPr id="0" name=""/>
        <dsp:cNvSpPr/>
      </dsp:nvSpPr>
      <dsp:spPr>
        <a:xfrm rot="2488153">
          <a:off x="2342669" y="1336179"/>
          <a:ext cx="488280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88280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603" y="1342935"/>
        <a:ext cx="24414" cy="24414"/>
      </dsp:txXfrm>
    </dsp:sp>
    <dsp:sp modelId="{174E5DBA-421C-43CE-8007-51C8F2B1A439}">
      <dsp:nvSpPr>
        <dsp:cNvPr id="0" name=""/>
        <dsp:cNvSpPr/>
      </dsp:nvSpPr>
      <dsp:spPr>
        <a:xfrm>
          <a:off x="2769747" y="1266484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3/2</a:t>
          </a:r>
          <a:endParaRPr lang="en-US" sz="3100" kern="1200" baseline="-25000" dirty="0"/>
        </a:p>
      </dsp:txBody>
      <dsp:txXfrm>
        <a:off x="2784411" y="1281148"/>
        <a:ext cx="971997" cy="471334"/>
      </dsp:txXfrm>
    </dsp:sp>
    <dsp:sp modelId="{B8300AC9-7076-4528-B9E1-0EB0DDB838CB}">
      <dsp:nvSpPr>
        <dsp:cNvPr id="0" name=""/>
        <dsp:cNvSpPr/>
      </dsp:nvSpPr>
      <dsp:spPr>
        <a:xfrm rot="18283711">
          <a:off x="2252342" y="885095"/>
          <a:ext cx="704281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704281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86876" y="886450"/>
        <a:ext cx="35214" cy="35214"/>
      </dsp:txXfrm>
    </dsp:sp>
    <dsp:sp modelId="{9DCF3546-AF0D-473A-901F-BC5AAF1E884B}">
      <dsp:nvSpPr>
        <dsp:cNvPr id="0" name=""/>
        <dsp:cNvSpPr/>
      </dsp:nvSpPr>
      <dsp:spPr>
        <a:xfrm>
          <a:off x="2805094" y="364315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1/2</a:t>
          </a:r>
          <a:endParaRPr lang="en-US" sz="3100" kern="1200" baseline="-25000" dirty="0"/>
        </a:p>
      </dsp:txBody>
      <dsp:txXfrm>
        <a:off x="2819758" y="378979"/>
        <a:ext cx="971997" cy="4713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84" y="639686"/>
          <a:ext cx="518360" cy="259180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3d</a:t>
          </a:r>
          <a:r>
            <a:rPr lang="nl-NL" sz="1600" kern="1200" baseline="30000" dirty="0"/>
            <a:t>9</a:t>
          </a:r>
          <a:endParaRPr lang="en-US" sz="1600" kern="1200" baseline="30000" dirty="0"/>
        </a:p>
      </dsp:txBody>
      <dsp:txXfrm>
        <a:off x="7675" y="647277"/>
        <a:ext cx="503178" cy="243998"/>
      </dsp:txXfrm>
    </dsp:sp>
    <dsp:sp modelId="{BE4B0C8F-4B48-4E95-AD34-85D6C5A1510A}">
      <dsp:nvSpPr>
        <dsp:cNvPr id="0" name=""/>
        <dsp:cNvSpPr/>
      </dsp:nvSpPr>
      <dsp:spPr>
        <a:xfrm rot="45805">
          <a:off x="518435" y="755496"/>
          <a:ext cx="207362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07362" y="15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6932" y="765473"/>
        <a:ext cx="10368" cy="10368"/>
      </dsp:txXfrm>
    </dsp:sp>
    <dsp:sp modelId="{A525055E-80E3-4E77-BB12-E6F773C2CD22}">
      <dsp:nvSpPr>
        <dsp:cNvPr id="0" name=""/>
        <dsp:cNvSpPr/>
      </dsp:nvSpPr>
      <dsp:spPr>
        <a:xfrm>
          <a:off x="725788" y="642449"/>
          <a:ext cx="518360" cy="259180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2</a:t>
          </a:r>
          <a:r>
            <a:rPr lang="nl-NL" sz="1600" kern="1200" dirty="0"/>
            <a:t>D</a:t>
          </a:r>
          <a:endParaRPr lang="en-US" sz="1600" kern="1200" dirty="0"/>
        </a:p>
      </dsp:txBody>
      <dsp:txXfrm>
        <a:off x="733379" y="650040"/>
        <a:ext cx="503178" cy="243998"/>
      </dsp:txXfrm>
    </dsp:sp>
    <dsp:sp modelId="{B22878A4-E944-4AA5-AC47-7C227623FFD1}">
      <dsp:nvSpPr>
        <dsp:cNvPr id="0" name=""/>
        <dsp:cNvSpPr/>
      </dsp:nvSpPr>
      <dsp:spPr>
        <a:xfrm rot="3082641">
          <a:off x="1181704" y="886693"/>
          <a:ext cx="332317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332317" y="15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39555" y="893546"/>
        <a:ext cx="16615" cy="16615"/>
      </dsp:txXfrm>
    </dsp:sp>
    <dsp:sp modelId="{174E5DBA-421C-43CE-8007-51C8F2B1A439}">
      <dsp:nvSpPr>
        <dsp:cNvPr id="0" name=""/>
        <dsp:cNvSpPr/>
      </dsp:nvSpPr>
      <dsp:spPr>
        <a:xfrm>
          <a:off x="1451577" y="902080"/>
          <a:ext cx="518360" cy="259180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2</a:t>
          </a:r>
          <a:r>
            <a:rPr lang="nl-NL" sz="1600" kern="1200" dirty="0"/>
            <a:t>D</a:t>
          </a:r>
          <a:r>
            <a:rPr lang="nl-NL" sz="1600" kern="1200" baseline="-25000" dirty="0"/>
            <a:t>5/2</a:t>
          </a:r>
          <a:endParaRPr lang="en-US" sz="1600" kern="1200" baseline="-25000" dirty="0"/>
        </a:p>
      </dsp:txBody>
      <dsp:txXfrm>
        <a:off x="1459168" y="909671"/>
        <a:ext cx="503178" cy="243998"/>
      </dsp:txXfrm>
    </dsp:sp>
    <dsp:sp modelId="{B8300AC9-7076-4528-B9E1-0EB0DDB838CB}">
      <dsp:nvSpPr>
        <dsp:cNvPr id="0" name=""/>
        <dsp:cNvSpPr/>
      </dsp:nvSpPr>
      <dsp:spPr>
        <a:xfrm rot="19437335">
          <a:off x="1219593" y="681402"/>
          <a:ext cx="256540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56540" y="15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341449" y="690150"/>
        <a:ext cx="12827" cy="12827"/>
      </dsp:txXfrm>
    </dsp:sp>
    <dsp:sp modelId="{9DCF3546-AF0D-473A-901F-BC5AAF1E884B}">
      <dsp:nvSpPr>
        <dsp:cNvPr id="0" name=""/>
        <dsp:cNvSpPr/>
      </dsp:nvSpPr>
      <dsp:spPr>
        <a:xfrm>
          <a:off x="1451577" y="491497"/>
          <a:ext cx="518360" cy="2591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2</a:t>
          </a:r>
          <a:r>
            <a:rPr lang="nl-NL" sz="1600" kern="1200" dirty="0"/>
            <a:t>D</a:t>
          </a:r>
          <a:r>
            <a:rPr lang="nl-NL" sz="1600" kern="1200" baseline="-25000" dirty="0"/>
            <a:t>3/2</a:t>
          </a:r>
          <a:endParaRPr lang="en-US" sz="1600" kern="1200" baseline="-25000" dirty="0"/>
        </a:p>
      </dsp:txBody>
      <dsp:txXfrm>
        <a:off x="1459168" y="499088"/>
        <a:ext cx="503178" cy="243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92" y="937799"/>
          <a:ext cx="1001325" cy="50066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2p</a:t>
          </a:r>
          <a:r>
            <a:rPr lang="nl-NL" sz="3100" kern="1200" baseline="30000" dirty="0"/>
            <a:t>5</a:t>
          </a:r>
          <a:endParaRPr lang="en-US" sz="3100" kern="1200" baseline="30000" dirty="0"/>
        </a:p>
      </dsp:txBody>
      <dsp:txXfrm>
        <a:off x="15356" y="952463"/>
        <a:ext cx="971997" cy="471334"/>
      </dsp:txXfrm>
    </dsp:sp>
    <dsp:sp modelId="{BE4B0C8F-4B48-4E95-AD34-85D6C5A1510A}">
      <dsp:nvSpPr>
        <dsp:cNvPr id="0" name=""/>
        <dsp:cNvSpPr/>
      </dsp:nvSpPr>
      <dsp:spPr>
        <a:xfrm rot="45805">
          <a:off x="1001999" y="1171837"/>
          <a:ext cx="400565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00565" y="1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2268" y="1180785"/>
        <a:ext cx="20028" cy="20028"/>
      </dsp:txXfrm>
    </dsp:sp>
    <dsp:sp modelId="{A525055E-80E3-4E77-BB12-E6F773C2CD22}">
      <dsp:nvSpPr>
        <dsp:cNvPr id="0" name=""/>
        <dsp:cNvSpPr/>
      </dsp:nvSpPr>
      <dsp:spPr>
        <a:xfrm>
          <a:off x="1402547" y="943136"/>
          <a:ext cx="1001325" cy="50066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1417211" y="957800"/>
        <a:ext cx="971997" cy="471334"/>
      </dsp:txXfrm>
    </dsp:sp>
    <dsp:sp modelId="{B22878A4-E944-4AA5-AC47-7C227623FFD1}">
      <dsp:nvSpPr>
        <dsp:cNvPr id="0" name=""/>
        <dsp:cNvSpPr/>
      </dsp:nvSpPr>
      <dsp:spPr>
        <a:xfrm rot="2488153">
          <a:off x="2342669" y="1336179"/>
          <a:ext cx="488280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88280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603" y="1342935"/>
        <a:ext cx="24414" cy="24414"/>
      </dsp:txXfrm>
    </dsp:sp>
    <dsp:sp modelId="{174E5DBA-421C-43CE-8007-51C8F2B1A439}">
      <dsp:nvSpPr>
        <dsp:cNvPr id="0" name=""/>
        <dsp:cNvSpPr/>
      </dsp:nvSpPr>
      <dsp:spPr>
        <a:xfrm>
          <a:off x="2769747" y="1266484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3/2</a:t>
          </a:r>
          <a:endParaRPr lang="en-US" sz="3100" kern="1200" baseline="-25000" dirty="0"/>
        </a:p>
      </dsp:txBody>
      <dsp:txXfrm>
        <a:off x="2784411" y="1281148"/>
        <a:ext cx="971997" cy="471334"/>
      </dsp:txXfrm>
    </dsp:sp>
    <dsp:sp modelId="{B8300AC9-7076-4528-B9E1-0EB0DDB838CB}">
      <dsp:nvSpPr>
        <dsp:cNvPr id="0" name=""/>
        <dsp:cNvSpPr/>
      </dsp:nvSpPr>
      <dsp:spPr>
        <a:xfrm rot="18283711">
          <a:off x="2252342" y="885095"/>
          <a:ext cx="704281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704281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86876" y="886450"/>
        <a:ext cx="35214" cy="35214"/>
      </dsp:txXfrm>
    </dsp:sp>
    <dsp:sp modelId="{9DCF3546-AF0D-473A-901F-BC5AAF1E884B}">
      <dsp:nvSpPr>
        <dsp:cNvPr id="0" name=""/>
        <dsp:cNvSpPr/>
      </dsp:nvSpPr>
      <dsp:spPr>
        <a:xfrm>
          <a:off x="2805094" y="364315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1/2</a:t>
          </a:r>
          <a:endParaRPr lang="en-US" sz="3100" kern="1200" baseline="-25000" dirty="0"/>
        </a:p>
      </dsp:txBody>
      <dsp:txXfrm>
        <a:off x="2819758" y="378979"/>
        <a:ext cx="971997" cy="4713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84" y="639686"/>
          <a:ext cx="518360" cy="259180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3d</a:t>
          </a:r>
          <a:r>
            <a:rPr lang="nl-NL" sz="1600" kern="1200" baseline="30000" dirty="0"/>
            <a:t>9</a:t>
          </a:r>
          <a:endParaRPr lang="en-US" sz="1600" kern="1200" baseline="30000" dirty="0"/>
        </a:p>
      </dsp:txBody>
      <dsp:txXfrm>
        <a:off x="7675" y="647277"/>
        <a:ext cx="503178" cy="243998"/>
      </dsp:txXfrm>
    </dsp:sp>
    <dsp:sp modelId="{BE4B0C8F-4B48-4E95-AD34-85D6C5A1510A}">
      <dsp:nvSpPr>
        <dsp:cNvPr id="0" name=""/>
        <dsp:cNvSpPr/>
      </dsp:nvSpPr>
      <dsp:spPr>
        <a:xfrm rot="45805">
          <a:off x="518435" y="755496"/>
          <a:ext cx="207362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07362" y="15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6932" y="765473"/>
        <a:ext cx="10368" cy="10368"/>
      </dsp:txXfrm>
    </dsp:sp>
    <dsp:sp modelId="{A525055E-80E3-4E77-BB12-E6F773C2CD22}">
      <dsp:nvSpPr>
        <dsp:cNvPr id="0" name=""/>
        <dsp:cNvSpPr/>
      </dsp:nvSpPr>
      <dsp:spPr>
        <a:xfrm>
          <a:off x="725788" y="642449"/>
          <a:ext cx="518360" cy="259180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2</a:t>
          </a:r>
          <a:r>
            <a:rPr lang="nl-NL" sz="1600" kern="1200" dirty="0"/>
            <a:t>D</a:t>
          </a:r>
          <a:endParaRPr lang="en-US" sz="1600" kern="1200" dirty="0"/>
        </a:p>
      </dsp:txBody>
      <dsp:txXfrm>
        <a:off x="733379" y="650040"/>
        <a:ext cx="503178" cy="243998"/>
      </dsp:txXfrm>
    </dsp:sp>
    <dsp:sp modelId="{B22878A4-E944-4AA5-AC47-7C227623FFD1}">
      <dsp:nvSpPr>
        <dsp:cNvPr id="0" name=""/>
        <dsp:cNvSpPr/>
      </dsp:nvSpPr>
      <dsp:spPr>
        <a:xfrm rot="3082641">
          <a:off x="1181704" y="886693"/>
          <a:ext cx="332317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332317" y="15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39555" y="893546"/>
        <a:ext cx="16615" cy="16615"/>
      </dsp:txXfrm>
    </dsp:sp>
    <dsp:sp modelId="{174E5DBA-421C-43CE-8007-51C8F2B1A439}">
      <dsp:nvSpPr>
        <dsp:cNvPr id="0" name=""/>
        <dsp:cNvSpPr/>
      </dsp:nvSpPr>
      <dsp:spPr>
        <a:xfrm>
          <a:off x="1451577" y="902080"/>
          <a:ext cx="518360" cy="259180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2</a:t>
          </a:r>
          <a:r>
            <a:rPr lang="nl-NL" sz="1600" kern="1200" dirty="0"/>
            <a:t>D</a:t>
          </a:r>
          <a:r>
            <a:rPr lang="nl-NL" sz="1600" kern="1200" baseline="-25000" dirty="0"/>
            <a:t>5/2</a:t>
          </a:r>
          <a:endParaRPr lang="en-US" sz="1600" kern="1200" baseline="-25000" dirty="0"/>
        </a:p>
      </dsp:txBody>
      <dsp:txXfrm>
        <a:off x="1459168" y="909671"/>
        <a:ext cx="503178" cy="243998"/>
      </dsp:txXfrm>
    </dsp:sp>
    <dsp:sp modelId="{B8300AC9-7076-4528-B9E1-0EB0DDB838CB}">
      <dsp:nvSpPr>
        <dsp:cNvPr id="0" name=""/>
        <dsp:cNvSpPr/>
      </dsp:nvSpPr>
      <dsp:spPr>
        <a:xfrm rot="19437335">
          <a:off x="1219593" y="681402"/>
          <a:ext cx="256540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56540" y="15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341449" y="690150"/>
        <a:ext cx="12827" cy="12827"/>
      </dsp:txXfrm>
    </dsp:sp>
    <dsp:sp modelId="{9DCF3546-AF0D-473A-901F-BC5AAF1E884B}">
      <dsp:nvSpPr>
        <dsp:cNvPr id="0" name=""/>
        <dsp:cNvSpPr/>
      </dsp:nvSpPr>
      <dsp:spPr>
        <a:xfrm>
          <a:off x="1451577" y="491497"/>
          <a:ext cx="518360" cy="25918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2</a:t>
          </a:r>
          <a:r>
            <a:rPr lang="nl-NL" sz="1600" kern="1200" dirty="0"/>
            <a:t>D</a:t>
          </a:r>
          <a:r>
            <a:rPr lang="nl-NL" sz="1600" kern="1200" baseline="-25000" dirty="0"/>
            <a:t>3/2</a:t>
          </a:r>
          <a:endParaRPr lang="en-US" sz="1600" kern="1200" baseline="-25000" dirty="0"/>
        </a:p>
      </dsp:txBody>
      <dsp:txXfrm>
        <a:off x="1459168" y="499088"/>
        <a:ext cx="503178" cy="24399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64403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1</a:t>
          </a:r>
          <a:endParaRPr lang="en-US" sz="1800" kern="1200" baseline="30000" dirty="0"/>
        </a:p>
      </dsp:txBody>
      <dsp:txXfrm>
        <a:off x="2076519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1856447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3222719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>
          <a:off x="4050088" y="200939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99257"/>
        <a:ext cx="16547" cy="16547"/>
      </dsp:txXfrm>
    </dsp:sp>
    <dsp:sp modelId="{174E5DBA-421C-43CE-8007-51C8F2B1A439}">
      <dsp:nvSpPr>
        <dsp:cNvPr id="0" name=""/>
        <dsp:cNvSpPr/>
      </dsp:nvSpPr>
      <dsp:spPr>
        <a:xfrm>
          <a:off x="4381035" y="689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2805"/>
        <a:ext cx="803136" cy="389452"/>
      </dsp:txXfrm>
    </dsp:sp>
    <dsp:sp modelId="{6E920E4F-CDA2-4486-B606-4EB43E565F68}">
      <dsp:nvSpPr>
        <dsp:cNvPr id="0" name=""/>
        <dsp:cNvSpPr/>
      </dsp:nvSpPr>
      <dsp:spPr>
        <a:xfrm rot="16791948">
          <a:off x="2091490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008958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3222719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>
          <a:off x="4050088" y="676676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674994"/>
        <a:ext cx="16547" cy="16547"/>
      </dsp:txXfrm>
    </dsp:sp>
    <dsp:sp modelId="{52D0533B-D696-4819-86F4-11CE1590F981}">
      <dsp:nvSpPr>
        <dsp:cNvPr id="0" name=""/>
        <dsp:cNvSpPr/>
      </dsp:nvSpPr>
      <dsp:spPr>
        <a:xfrm>
          <a:off x="4381035" y="476426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488542"/>
        <a:ext cx="803136" cy="389452"/>
      </dsp:txXfrm>
    </dsp:sp>
    <dsp:sp modelId="{28D3D173-9C1C-4CD0-9F5A-66116336EF5C}">
      <dsp:nvSpPr>
        <dsp:cNvPr id="0" name=""/>
        <dsp:cNvSpPr/>
      </dsp:nvSpPr>
      <dsp:spPr>
        <a:xfrm rot="16983315">
          <a:off x="2324706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20619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3222719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>
          <a:off x="4050088" y="1152413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1150731"/>
        <a:ext cx="16547" cy="16547"/>
      </dsp:txXfrm>
    </dsp:sp>
    <dsp:sp modelId="{BC1690DF-C3EC-4E83-9466-C968988466AA}">
      <dsp:nvSpPr>
        <dsp:cNvPr id="0" name=""/>
        <dsp:cNvSpPr/>
      </dsp:nvSpPr>
      <dsp:spPr>
        <a:xfrm>
          <a:off x="4381035" y="952163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964279"/>
        <a:ext cx="803136" cy="389452"/>
      </dsp:txXfrm>
    </dsp:sp>
    <dsp:sp modelId="{9A633CD4-F8EB-47D3-8A19-0346A283C95E}">
      <dsp:nvSpPr>
        <dsp:cNvPr id="0" name=""/>
        <dsp:cNvSpPr/>
      </dsp:nvSpPr>
      <dsp:spPr>
        <a:xfrm rot="18289469">
          <a:off x="2767482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2757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3222719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3234835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8322543">
          <a:off x="3925369" y="1862374"/>
          <a:ext cx="59239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9239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6758" y="1854156"/>
        <a:ext cx="29619" cy="29619"/>
      </dsp:txXfrm>
    </dsp:sp>
    <dsp:sp modelId="{F4FB4A4A-70D0-4CC2-B013-752F1F77DC96}">
      <dsp:nvSpPr>
        <dsp:cNvPr id="0" name=""/>
        <dsp:cNvSpPr/>
      </dsp:nvSpPr>
      <dsp:spPr>
        <a:xfrm>
          <a:off x="4393049" y="1420611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05165" y="1432727"/>
        <a:ext cx="803136" cy="389452"/>
      </dsp:txXfrm>
    </dsp:sp>
    <dsp:sp modelId="{E5854EE2-7F23-41A1-8D19-B44CF92141D9}">
      <dsp:nvSpPr>
        <dsp:cNvPr id="0" name=""/>
        <dsp:cNvSpPr/>
      </dsp:nvSpPr>
      <dsp:spPr>
        <a:xfrm>
          <a:off x="4050088" y="2103887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2102205"/>
        <a:ext cx="16547" cy="16547"/>
      </dsp:txXfrm>
    </dsp:sp>
    <dsp:sp modelId="{92B162B8-D83F-46F0-AC04-A697EE50FBD0}">
      <dsp:nvSpPr>
        <dsp:cNvPr id="0" name=""/>
        <dsp:cNvSpPr/>
      </dsp:nvSpPr>
      <dsp:spPr>
        <a:xfrm>
          <a:off x="4381035" y="190363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1915753"/>
        <a:ext cx="803136" cy="389452"/>
      </dsp:txXfrm>
    </dsp:sp>
    <dsp:sp modelId="{7B937CF4-DAD6-4BFE-9A15-D270823C74DD}">
      <dsp:nvSpPr>
        <dsp:cNvPr id="0" name=""/>
        <dsp:cNvSpPr/>
      </dsp:nvSpPr>
      <dsp:spPr>
        <a:xfrm rot="3404012">
          <a:off x="3922714" y="2339786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2332271"/>
        <a:ext cx="28213" cy="28213"/>
      </dsp:txXfrm>
    </dsp:sp>
    <dsp:sp modelId="{E2ECA88E-6364-4474-BDA7-2FA0511F9EEF}">
      <dsp:nvSpPr>
        <dsp:cNvPr id="0" name=""/>
        <dsp:cNvSpPr/>
      </dsp:nvSpPr>
      <dsp:spPr>
        <a:xfrm>
          <a:off x="4359606" y="237543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4371722" y="2387551"/>
        <a:ext cx="803136" cy="389452"/>
      </dsp:txXfrm>
    </dsp:sp>
    <dsp:sp modelId="{97D99FD1-8842-4C9A-851C-20A1A9EACCCA}">
      <dsp:nvSpPr>
        <dsp:cNvPr id="0" name=""/>
        <dsp:cNvSpPr/>
      </dsp:nvSpPr>
      <dsp:spPr>
        <a:xfrm rot="4249260">
          <a:off x="2553552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32061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3222719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3234835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8289469">
          <a:off x="3925798" y="3293229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285333"/>
        <a:ext cx="28976" cy="28976"/>
      </dsp:txXfrm>
    </dsp:sp>
    <dsp:sp modelId="{D1000099-80EF-41CE-8A76-0B63EE9981B4}">
      <dsp:nvSpPr>
        <dsp:cNvPr id="0" name=""/>
        <dsp:cNvSpPr/>
      </dsp:nvSpPr>
      <dsp:spPr>
        <a:xfrm>
          <a:off x="4381035" y="285511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93151" y="2867226"/>
        <a:ext cx="803136" cy="389452"/>
      </dsp:txXfrm>
    </dsp:sp>
    <dsp:sp modelId="{4A67A7D1-0BA6-4E0A-95D7-B8362CE3886C}">
      <dsp:nvSpPr>
        <dsp:cNvPr id="0" name=""/>
        <dsp:cNvSpPr/>
      </dsp:nvSpPr>
      <dsp:spPr>
        <a:xfrm>
          <a:off x="4050088" y="3531098"/>
          <a:ext cx="3309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09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7288" y="3529416"/>
        <a:ext cx="16547" cy="16547"/>
      </dsp:txXfrm>
    </dsp:sp>
    <dsp:sp modelId="{C588A49C-4EF0-4976-97DD-E4785518A04A}">
      <dsp:nvSpPr>
        <dsp:cNvPr id="0" name=""/>
        <dsp:cNvSpPr/>
      </dsp:nvSpPr>
      <dsp:spPr>
        <a:xfrm>
          <a:off x="4381035" y="333084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93151" y="3342963"/>
        <a:ext cx="803136" cy="389452"/>
      </dsp:txXfrm>
    </dsp:sp>
    <dsp:sp modelId="{32076BE0-816C-41CC-97CA-0AF3444842D2}">
      <dsp:nvSpPr>
        <dsp:cNvPr id="0" name=""/>
        <dsp:cNvSpPr/>
      </dsp:nvSpPr>
      <dsp:spPr>
        <a:xfrm rot="3310531">
          <a:off x="3925798" y="3768966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01073" y="3761070"/>
        <a:ext cx="28976" cy="28976"/>
      </dsp:txXfrm>
    </dsp:sp>
    <dsp:sp modelId="{9F56D6E5-D9CF-4398-ABAB-95120F1C16B5}">
      <dsp:nvSpPr>
        <dsp:cNvPr id="0" name=""/>
        <dsp:cNvSpPr/>
      </dsp:nvSpPr>
      <dsp:spPr>
        <a:xfrm>
          <a:off x="4381035" y="38065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393151" y="3818700"/>
        <a:ext cx="803136" cy="389452"/>
      </dsp:txXfrm>
    </dsp:sp>
    <dsp:sp modelId="{BA3D464E-289D-4B82-8828-1DA7E4C84B31}">
      <dsp:nvSpPr>
        <dsp:cNvPr id="0" name=""/>
        <dsp:cNvSpPr/>
      </dsp:nvSpPr>
      <dsp:spPr>
        <a:xfrm rot="4924756">
          <a:off x="1856447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7206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3222719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3234835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8169969">
          <a:off x="3919413" y="4718471"/>
          <a:ext cx="5708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086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575" y="4710791"/>
        <a:ext cx="28543" cy="28543"/>
      </dsp:txXfrm>
    </dsp:sp>
    <dsp:sp modelId="{8D49E0EA-8314-4428-AA3A-4CCB1ED6ED3C}">
      <dsp:nvSpPr>
        <dsp:cNvPr id="0" name=""/>
        <dsp:cNvSpPr/>
      </dsp:nvSpPr>
      <dsp:spPr>
        <a:xfrm>
          <a:off x="4359606" y="4278383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4371722" y="4290499"/>
        <a:ext cx="803136" cy="389452"/>
      </dsp:txXfrm>
    </dsp:sp>
    <dsp:sp modelId="{B9C4D3AE-B7A1-4BB8-BF5C-3BC98C3DCA8C}">
      <dsp:nvSpPr>
        <dsp:cNvPr id="0" name=""/>
        <dsp:cNvSpPr/>
      </dsp:nvSpPr>
      <dsp:spPr>
        <a:xfrm rot="21556261">
          <a:off x="4050075" y="4956339"/>
          <a:ext cx="3095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095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108" y="4955192"/>
        <a:ext cx="15477" cy="15477"/>
      </dsp:txXfrm>
    </dsp:sp>
    <dsp:sp modelId="{B6BF4F40-C297-4578-AD57-C182A6260406}">
      <dsp:nvSpPr>
        <dsp:cNvPr id="0" name=""/>
        <dsp:cNvSpPr/>
      </dsp:nvSpPr>
      <dsp:spPr>
        <a:xfrm>
          <a:off x="4359606" y="475412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4371722" y="4766236"/>
        <a:ext cx="803136" cy="389452"/>
      </dsp:txXfrm>
    </dsp:sp>
    <dsp:sp modelId="{E5BC9441-1802-42F5-AB29-2028D0034922}">
      <dsp:nvSpPr>
        <dsp:cNvPr id="0" name=""/>
        <dsp:cNvSpPr/>
      </dsp:nvSpPr>
      <dsp:spPr>
        <a:xfrm rot="3404012">
          <a:off x="3922714" y="5194208"/>
          <a:ext cx="564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0740" y="5186693"/>
        <a:ext cx="28213" cy="28213"/>
      </dsp:txXfrm>
    </dsp:sp>
    <dsp:sp modelId="{70763F6B-E0FB-4E85-B5D7-D8BA6B85E2FB}">
      <dsp:nvSpPr>
        <dsp:cNvPr id="0" name=""/>
        <dsp:cNvSpPr/>
      </dsp:nvSpPr>
      <dsp:spPr>
        <a:xfrm>
          <a:off x="4359606" y="5229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371722" y="5241972"/>
        <a:ext cx="803136" cy="3894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1367" y="819445"/>
          <a:ext cx="738309" cy="36915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3d</a:t>
          </a:r>
          <a:r>
            <a:rPr lang="nl-NL" sz="2200" kern="1200" baseline="30000" dirty="0"/>
            <a:t>0</a:t>
          </a:r>
          <a:endParaRPr lang="en-US" sz="2200" kern="1200" baseline="30000" dirty="0"/>
        </a:p>
      </dsp:txBody>
      <dsp:txXfrm>
        <a:off x="12179" y="830257"/>
        <a:ext cx="716685" cy="347530"/>
      </dsp:txXfrm>
    </dsp:sp>
    <dsp:sp modelId="{BE4B0C8F-4B48-4E95-AD34-85D6C5A1510A}">
      <dsp:nvSpPr>
        <dsp:cNvPr id="0" name=""/>
        <dsp:cNvSpPr/>
      </dsp:nvSpPr>
      <dsp:spPr>
        <a:xfrm>
          <a:off x="739677" y="987477"/>
          <a:ext cx="295323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295323" y="16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9956" y="996639"/>
        <a:ext cx="14766" cy="14766"/>
      </dsp:txXfrm>
    </dsp:sp>
    <dsp:sp modelId="{A525055E-80E3-4E77-BB12-E6F773C2CD22}">
      <dsp:nvSpPr>
        <dsp:cNvPr id="0" name=""/>
        <dsp:cNvSpPr/>
      </dsp:nvSpPr>
      <dsp:spPr>
        <a:xfrm>
          <a:off x="1035001" y="819445"/>
          <a:ext cx="738309" cy="36915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baseline="30000" dirty="0"/>
            <a:t>1</a:t>
          </a:r>
          <a:r>
            <a:rPr lang="nl-NL" sz="2200" kern="1200" dirty="0"/>
            <a:t>S</a:t>
          </a:r>
          <a:endParaRPr lang="en-US" sz="2200" kern="1200" dirty="0"/>
        </a:p>
      </dsp:txBody>
      <dsp:txXfrm>
        <a:off x="1045813" y="830257"/>
        <a:ext cx="716685" cy="347530"/>
      </dsp:txXfrm>
    </dsp:sp>
    <dsp:sp modelId="{B22878A4-E944-4AA5-AC47-7C227623FFD1}">
      <dsp:nvSpPr>
        <dsp:cNvPr id="0" name=""/>
        <dsp:cNvSpPr/>
      </dsp:nvSpPr>
      <dsp:spPr>
        <a:xfrm>
          <a:off x="1773310" y="987477"/>
          <a:ext cx="295323" cy="33090"/>
        </a:xfrm>
        <a:custGeom>
          <a:avLst/>
          <a:gdLst/>
          <a:ahLst/>
          <a:cxnLst/>
          <a:rect l="0" t="0" r="0" b="0"/>
          <a:pathLst>
            <a:path>
              <a:moveTo>
                <a:pt x="0" y="16545"/>
              </a:moveTo>
              <a:lnTo>
                <a:pt x="295323" y="165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13589" y="996639"/>
        <a:ext cx="14766" cy="14766"/>
      </dsp:txXfrm>
    </dsp:sp>
    <dsp:sp modelId="{174E5DBA-421C-43CE-8007-51C8F2B1A439}">
      <dsp:nvSpPr>
        <dsp:cNvPr id="0" name=""/>
        <dsp:cNvSpPr/>
      </dsp:nvSpPr>
      <dsp:spPr>
        <a:xfrm>
          <a:off x="2068634" y="819445"/>
          <a:ext cx="738309" cy="36915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baseline="30000" dirty="0"/>
            <a:t>1</a:t>
          </a:r>
          <a:r>
            <a:rPr lang="nl-NL" sz="2200" kern="1200" dirty="0"/>
            <a:t>S</a:t>
          </a:r>
          <a:r>
            <a:rPr lang="nl-NL" sz="2200" kern="1200" baseline="-25000" dirty="0"/>
            <a:t>0</a:t>
          </a:r>
          <a:endParaRPr lang="en-US" sz="2200" kern="1200" baseline="-25000" dirty="0"/>
        </a:p>
      </dsp:txBody>
      <dsp:txXfrm>
        <a:off x="2079446" y="830257"/>
        <a:ext cx="716685" cy="3475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719549" y="2379373"/>
          <a:ext cx="827368" cy="41368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2p</a:t>
          </a:r>
          <a:r>
            <a:rPr lang="nl-NL" sz="1800" kern="1200" baseline="30000" dirty="0"/>
            <a:t>5</a:t>
          </a:r>
          <a:r>
            <a:rPr lang="nl-NL" sz="1800" kern="1200" dirty="0"/>
            <a:t>3d</a:t>
          </a:r>
          <a:r>
            <a:rPr lang="nl-NL" sz="1800" kern="1200" baseline="30000" dirty="0"/>
            <a:t>1</a:t>
          </a:r>
          <a:endParaRPr lang="en-US" sz="1800" kern="1200" baseline="30000" dirty="0"/>
        </a:p>
      </dsp:txBody>
      <dsp:txXfrm>
        <a:off x="731665" y="2391489"/>
        <a:ext cx="803136" cy="389452"/>
      </dsp:txXfrm>
    </dsp:sp>
    <dsp:sp modelId="{BE4B0C8F-4B48-4E95-AD34-85D6C5A1510A}">
      <dsp:nvSpPr>
        <dsp:cNvPr id="0" name=""/>
        <dsp:cNvSpPr/>
      </dsp:nvSpPr>
      <dsp:spPr>
        <a:xfrm rot="16675244">
          <a:off x="511593" y="1390282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1336833"/>
        <a:ext cx="120079" cy="120079"/>
      </dsp:txXfrm>
    </dsp:sp>
    <dsp:sp modelId="{A525055E-80E3-4E77-BB12-E6F773C2CD22}">
      <dsp:nvSpPr>
        <dsp:cNvPr id="0" name=""/>
        <dsp:cNvSpPr/>
      </dsp:nvSpPr>
      <dsp:spPr>
        <a:xfrm>
          <a:off x="1877865" y="689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2805"/>
        <a:ext cx="803136" cy="389452"/>
      </dsp:txXfrm>
    </dsp:sp>
    <dsp:sp modelId="{B22878A4-E944-4AA5-AC47-7C227623FFD1}">
      <dsp:nvSpPr>
        <dsp:cNvPr id="0" name=""/>
        <dsp:cNvSpPr/>
      </dsp:nvSpPr>
      <dsp:spPr>
        <a:xfrm rot="321274">
          <a:off x="2704878" y="208549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064"/>
        <a:ext cx="8154" cy="8154"/>
      </dsp:txXfrm>
    </dsp:sp>
    <dsp:sp modelId="{174E5DBA-421C-43CE-8007-51C8F2B1A439}">
      <dsp:nvSpPr>
        <dsp:cNvPr id="0" name=""/>
        <dsp:cNvSpPr/>
      </dsp:nvSpPr>
      <dsp:spPr>
        <a:xfrm>
          <a:off x="2867613" y="15908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28024"/>
        <a:ext cx="803136" cy="389452"/>
      </dsp:txXfrm>
    </dsp:sp>
    <dsp:sp modelId="{49A3C2A6-B817-4F56-94AA-4E158689E3AD}">
      <dsp:nvSpPr>
        <dsp:cNvPr id="0" name=""/>
        <dsp:cNvSpPr/>
      </dsp:nvSpPr>
      <dsp:spPr>
        <a:xfrm rot="46671">
          <a:off x="3694927" y="224068"/>
          <a:ext cx="116526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26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29" y="201529"/>
        <a:ext cx="58263" cy="58263"/>
      </dsp:txXfrm>
    </dsp:sp>
    <dsp:sp modelId="{28D8A5F9-F8E6-4816-BF11-10DBF157B233}">
      <dsp:nvSpPr>
        <dsp:cNvPr id="0" name=""/>
        <dsp:cNvSpPr/>
      </dsp:nvSpPr>
      <dsp:spPr>
        <a:xfrm>
          <a:off x="4860139" y="31728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41730"/>
        <a:ext cx="321475" cy="393680"/>
      </dsp:txXfrm>
    </dsp:sp>
    <dsp:sp modelId="{6E920E4F-CDA2-4486-B606-4EB43E565F68}">
      <dsp:nvSpPr>
        <dsp:cNvPr id="0" name=""/>
        <dsp:cNvSpPr/>
      </dsp:nvSpPr>
      <dsp:spPr>
        <a:xfrm rot="16791948">
          <a:off x="746636" y="1628150"/>
          <a:ext cx="193151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931511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64103" y="1586454"/>
        <a:ext cx="96575" cy="96575"/>
      </dsp:txXfrm>
    </dsp:sp>
    <dsp:sp modelId="{10A9CC70-7E08-47D7-9DF8-3F77C1EB5032}">
      <dsp:nvSpPr>
        <dsp:cNvPr id="0" name=""/>
        <dsp:cNvSpPr/>
      </dsp:nvSpPr>
      <dsp:spPr>
        <a:xfrm>
          <a:off x="1877865" y="476426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488542"/>
        <a:ext cx="803136" cy="389452"/>
      </dsp:txXfrm>
    </dsp:sp>
    <dsp:sp modelId="{B38BFFE3-546E-4995-B6FF-14FEBA1D14A7}">
      <dsp:nvSpPr>
        <dsp:cNvPr id="0" name=""/>
        <dsp:cNvSpPr/>
      </dsp:nvSpPr>
      <dsp:spPr>
        <a:xfrm rot="321274">
          <a:off x="2704878" y="684286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686800"/>
        <a:ext cx="8154" cy="8154"/>
      </dsp:txXfrm>
    </dsp:sp>
    <dsp:sp modelId="{52D0533B-D696-4819-86F4-11CE1590F981}">
      <dsp:nvSpPr>
        <dsp:cNvPr id="0" name=""/>
        <dsp:cNvSpPr/>
      </dsp:nvSpPr>
      <dsp:spPr>
        <a:xfrm>
          <a:off x="2867613" y="491645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503761"/>
        <a:ext cx="803136" cy="389452"/>
      </dsp:txXfrm>
    </dsp:sp>
    <dsp:sp modelId="{11013F97-1576-4464-8C32-E4D5DC855403}">
      <dsp:nvSpPr>
        <dsp:cNvPr id="0" name=""/>
        <dsp:cNvSpPr/>
      </dsp:nvSpPr>
      <dsp:spPr>
        <a:xfrm rot="35582">
          <a:off x="3694938" y="700285"/>
          <a:ext cx="162111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2111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4968" y="666349"/>
        <a:ext cx="81055" cy="81055"/>
      </dsp:txXfrm>
    </dsp:sp>
    <dsp:sp modelId="{86FD77AB-1E35-4D6B-9ED2-790500119FF6}">
      <dsp:nvSpPr>
        <dsp:cNvPr id="0" name=""/>
        <dsp:cNvSpPr/>
      </dsp:nvSpPr>
      <dsp:spPr>
        <a:xfrm>
          <a:off x="5316011" y="50842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518426"/>
        <a:ext cx="321475" cy="393680"/>
      </dsp:txXfrm>
    </dsp:sp>
    <dsp:sp modelId="{18E24EDF-9538-4BAE-9847-1610BDAC2757}">
      <dsp:nvSpPr>
        <dsp:cNvPr id="0" name=""/>
        <dsp:cNvSpPr/>
      </dsp:nvSpPr>
      <dsp:spPr>
        <a:xfrm rot="655455">
          <a:off x="5656875" y="715116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720008"/>
        <a:ext cx="3398" cy="3398"/>
      </dsp:txXfrm>
    </dsp:sp>
    <dsp:sp modelId="{23704760-A969-45FB-9ED5-10D8EF1A5321}">
      <dsp:nvSpPr>
        <dsp:cNvPr id="0" name=""/>
        <dsp:cNvSpPr/>
      </dsp:nvSpPr>
      <dsp:spPr>
        <a:xfrm>
          <a:off x="5724235" y="5213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531308"/>
        <a:ext cx="321475" cy="393680"/>
      </dsp:txXfrm>
    </dsp:sp>
    <dsp:sp modelId="{28D3D173-9C1C-4CD0-9F5A-66116336EF5C}">
      <dsp:nvSpPr>
        <dsp:cNvPr id="0" name=""/>
        <dsp:cNvSpPr/>
      </dsp:nvSpPr>
      <dsp:spPr>
        <a:xfrm rot="16983315">
          <a:off x="979852" y="1866018"/>
          <a:ext cx="146507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65079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5764" y="1835983"/>
        <a:ext cx="73253" cy="73253"/>
      </dsp:txXfrm>
    </dsp:sp>
    <dsp:sp modelId="{574987DB-E2D3-4AC0-968E-070B2EE60C62}">
      <dsp:nvSpPr>
        <dsp:cNvPr id="0" name=""/>
        <dsp:cNvSpPr/>
      </dsp:nvSpPr>
      <dsp:spPr>
        <a:xfrm>
          <a:off x="1877865" y="952163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964279"/>
        <a:ext cx="803136" cy="389452"/>
      </dsp:txXfrm>
    </dsp:sp>
    <dsp:sp modelId="{6D46E4D6-224D-463B-B7C2-CEB80F090A6D}">
      <dsp:nvSpPr>
        <dsp:cNvPr id="0" name=""/>
        <dsp:cNvSpPr/>
      </dsp:nvSpPr>
      <dsp:spPr>
        <a:xfrm rot="321274">
          <a:off x="2704878" y="1160023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1162537"/>
        <a:ext cx="8154" cy="8154"/>
      </dsp:txXfrm>
    </dsp:sp>
    <dsp:sp modelId="{BC1690DF-C3EC-4E83-9466-C968988466AA}">
      <dsp:nvSpPr>
        <dsp:cNvPr id="0" name=""/>
        <dsp:cNvSpPr/>
      </dsp:nvSpPr>
      <dsp:spPr>
        <a:xfrm>
          <a:off x="2867613" y="967382"/>
          <a:ext cx="827368" cy="41368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1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979498"/>
        <a:ext cx="803136" cy="389452"/>
      </dsp:txXfrm>
    </dsp:sp>
    <dsp:sp modelId="{0B591C63-88E8-4D50-B354-145D4512BE43}">
      <dsp:nvSpPr>
        <dsp:cNvPr id="0" name=""/>
        <dsp:cNvSpPr/>
      </dsp:nvSpPr>
      <dsp:spPr>
        <a:xfrm rot="123117">
          <a:off x="3694731" y="1181619"/>
          <a:ext cx="781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81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5827" y="1168680"/>
        <a:ext cx="39062" cy="39062"/>
      </dsp:txXfrm>
    </dsp:sp>
    <dsp:sp modelId="{F809AA6D-0CD2-4A9E-BE01-5FD2741077FC}">
      <dsp:nvSpPr>
        <dsp:cNvPr id="0" name=""/>
        <dsp:cNvSpPr/>
      </dsp:nvSpPr>
      <dsp:spPr>
        <a:xfrm>
          <a:off x="4475736" y="99535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85738" y="1005358"/>
        <a:ext cx="321475" cy="393680"/>
      </dsp:txXfrm>
    </dsp:sp>
    <dsp:sp modelId="{FDB035AF-EF02-46FC-ACF6-FDA22F996CF1}">
      <dsp:nvSpPr>
        <dsp:cNvPr id="0" name=""/>
        <dsp:cNvSpPr/>
      </dsp:nvSpPr>
      <dsp:spPr>
        <a:xfrm rot="972939">
          <a:off x="4816327" y="120184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556" y="1207321"/>
        <a:ext cx="2234" cy="2234"/>
      </dsp:txXfrm>
    </dsp:sp>
    <dsp:sp modelId="{AF855EAC-399E-4ABC-9AA3-E94BE39F0826}">
      <dsp:nvSpPr>
        <dsp:cNvPr id="0" name=""/>
        <dsp:cNvSpPr/>
      </dsp:nvSpPr>
      <dsp:spPr>
        <a:xfrm>
          <a:off x="4860131" y="100783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1017838"/>
        <a:ext cx="321475" cy="393680"/>
      </dsp:txXfrm>
    </dsp:sp>
    <dsp:sp modelId="{996918DF-FC70-4157-A568-56FFE69AEB33}">
      <dsp:nvSpPr>
        <dsp:cNvPr id="0" name=""/>
        <dsp:cNvSpPr/>
      </dsp:nvSpPr>
      <dsp:spPr>
        <a:xfrm rot="67509">
          <a:off x="5201602" y="120897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1213303"/>
        <a:ext cx="4529" cy="4529"/>
      </dsp:txXfrm>
    </dsp:sp>
    <dsp:sp modelId="{07552DB2-1FFD-496E-85CD-F1AE7616364F}">
      <dsp:nvSpPr>
        <dsp:cNvPr id="0" name=""/>
        <dsp:cNvSpPr/>
      </dsp:nvSpPr>
      <dsp:spPr>
        <a:xfrm>
          <a:off x="5292183" y="100961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1019617"/>
        <a:ext cx="321475" cy="393680"/>
      </dsp:txXfrm>
    </dsp:sp>
    <dsp:sp modelId="{9A633CD4-F8EB-47D3-8A19-0346A283C95E}">
      <dsp:nvSpPr>
        <dsp:cNvPr id="0" name=""/>
        <dsp:cNvSpPr/>
      </dsp:nvSpPr>
      <dsp:spPr>
        <a:xfrm rot="18289469">
          <a:off x="1422628" y="2341755"/>
          <a:ext cx="5795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79527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97903" y="2333859"/>
        <a:ext cx="28976" cy="28976"/>
      </dsp:txXfrm>
    </dsp:sp>
    <dsp:sp modelId="{D9A95E16-EFFB-4C5D-9186-A33EBEF1B645}">
      <dsp:nvSpPr>
        <dsp:cNvPr id="0" name=""/>
        <dsp:cNvSpPr/>
      </dsp:nvSpPr>
      <dsp:spPr>
        <a:xfrm>
          <a:off x="1877865" y="190363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endParaRPr lang="en-US" sz="1800" kern="1200" dirty="0"/>
        </a:p>
      </dsp:txBody>
      <dsp:txXfrm>
        <a:off x="1889981" y="1915753"/>
        <a:ext cx="803136" cy="389452"/>
      </dsp:txXfrm>
    </dsp:sp>
    <dsp:sp modelId="{1C75592D-0442-4FB6-8C0A-AB674BA0A542}">
      <dsp:nvSpPr>
        <dsp:cNvPr id="0" name=""/>
        <dsp:cNvSpPr/>
      </dsp:nvSpPr>
      <dsp:spPr>
        <a:xfrm rot="17426691">
          <a:off x="2542802" y="1869984"/>
          <a:ext cx="4992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92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9948" y="1864094"/>
        <a:ext cx="24962" cy="24962"/>
      </dsp:txXfrm>
    </dsp:sp>
    <dsp:sp modelId="{F4FB4A4A-70D0-4CC2-B013-752F1F77DC96}">
      <dsp:nvSpPr>
        <dsp:cNvPr id="0" name=""/>
        <dsp:cNvSpPr/>
      </dsp:nvSpPr>
      <dsp:spPr>
        <a:xfrm>
          <a:off x="2879626" y="14358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91742" y="1447946"/>
        <a:ext cx="803136" cy="389452"/>
      </dsp:txXfrm>
    </dsp:sp>
    <dsp:sp modelId="{3CC7D2F2-8F2F-4096-8B2C-08A1AEF50DCD}">
      <dsp:nvSpPr>
        <dsp:cNvPr id="0" name=""/>
        <dsp:cNvSpPr/>
      </dsp:nvSpPr>
      <dsp:spPr>
        <a:xfrm rot="138717">
          <a:off x="3706339" y="1668561"/>
          <a:ext cx="161032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1032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71245" y="1634894"/>
        <a:ext cx="80516" cy="80516"/>
      </dsp:txXfrm>
    </dsp:sp>
    <dsp:sp modelId="{69B9C8B2-D244-49DA-87E6-7512E24533B3}">
      <dsp:nvSpPr>
        <dsp:cNvPr id="0" name=""/>
        <dsp:cNvSpPr/>
      </dsp:nvSpPr>
      <dsp:spPr>
        <a:xfrm>
          <a:off x="5316011" y="1500791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1510793"/>
        <a:ext cx="321475" cy="393680"/>
      </dsp:txXfrm>
    </dsp:sp>
    <dsp:sp modelId="{15044945-9CB2-4F0C-93E6-A4A2D864587E}">
      <dsp:nvSpPr>
        <dsp:cNvPr id="0" name=""/>
        <dsp:cNvSpPr/>
      </dsp:nvSpPr>
      <dsp:spPr>
        <a:xfrm rot="655455">
          <a:off x="5656875" y="1707482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1712375"/>
        <a:ext cx="3398" cy="3398"/>
      </dsp:txXfrm>
    </dsp:sp>
    <dsp:sp modelId="{8C559F55-6A4D-4687-85DD-662AA2B9ECA4}">
      <dsp:nvSpPr>
        <dsp:cNvPr id="0" name=""/>
        <dsp:cNvSpPr/>
      </dsp:nvSpPr>
      <dsp:spPr>
        <a:xfrm>
          <a:off x="5724235" y="151367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1523675"/>
        <a:ext cx="321475" cy="393680"/>
      </dsp:txXfrm>
    </dsp:sp>
    <dsp:sp modelId="{E5854EE2-7F23-41A1-8D19-B44CF92141D9}">
      <dsp:nvSpPr>
        <dsp:cNvPr id="0" name=""/>
        <dsp:cNvSpPr/>
      </dsp:nvSpPr>
      <dsp:spPr>
        <a:xfrm rot="321274">
          <a:off x="2704878" y="211149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2114011"/>
        <a:ext cx="8154" cy="8154"/>
      </dsp:txXfrm>
    </dsp:sp>
    <dsp:sp modelId="{92B162B8-D83F-46F0-AC04-A697EE50FBD0}">
      <dsp:nvSpPr>
        <dsp:cNvPr id="0" name=""/>
        <dsp:cNvSpPr/>
      </dsp:nvSpPr>
      <dsp:spPr>
        <a:xfrm>
          <a:off x="2867613" y="1918856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1930972"/>
        <a:ext cx="803136" cy="389452"/>
      </dsp:txXfrm>
    </dsp:sp>
    <dsp:sp modelId="{AE96A882-DF13-4857-90E2-7435CC5379ED}">
      <dsp:nvSpPr>
        <dsp:cNvPr id="0" name=""/>
        <dsp:cNvSpPr/>
      </dsp:nvSpPr>
      <dsp:spPr>
        <a:xfrm rot="112044">
          <a:off x="3694672" y="2138101"/>
          <a:ext cx="116577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77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16" y="2115548"/>
        <a:ext cx="58288" cy="58288"/>
      </dsp:txXfrm>
    </dsp:sp>
    <dsp:sp modelId="{75C3ECB2-D843-400D-942E-D1EE7EDAAE1F}">
      <dsp:nvSpPr>
        <dsp:cNvPr id="0" name=""/>
        <dsp:cNvSpPr/>
      </dsp:nvSpPr>
      <dsp:spPr>
        <a:xfrm>
          <a:off x="4860139" y="195684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1966847"/>
        <a:ext cx="321475" cy="393680"/>
      </dsp:txXfrm>
    </dsp:sp>
    <dsp:sp modelId="{7B937CF4-DAD6-4BFE-9A15-D270823C74DD}">
      <dsp:nvSpPr>
        <dsp:cNvPr id="0" name=""/>
        <dsp:cNvSpPr/>
      </dsp:nvSpPr>
      <dsp:spPr>
        <a:xfrm rot="4431525">
          <a:off x="2522206" y="2347396"/>
          <a:ext cx="50700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0700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033" y="2341313"/>
        <a:ext cx="25350" cy="25350"/>
      </dsp:txXfrm>
    </dsp:sp>
    <dsp:sp modelId="{E2ECA88E-6364-4474-BDA7-2FA0511F9EEF}">
      <dsp:nvSpPr>
        <dsp:cNvPr id="0" name=""/>
        <dsp:cNvSpPr/>
      </dsp:nvSpPr>
      <dsp:spPr>
        <a:xfrm>
          <a:off x="2846184" y="2390655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P</a:t>
          </a:r>
          <a:r>
            <a:rPr lang="nl-NL" sz="1800" kern="1200" baseline="-25000" dirty="0"/>
            <a:t>0</a:t>
          </a:r>
          <a:endParaRPr lang="en-US" sz="1800" kern="1200" baseline="-25000" dirty="0"/>
        </a:p>
      </dsp:txBody>
      <dsp:txXfrm>
        <a:off x="2858300" y="2402771"/>
        <a:ext cx="803136" cy="389452"/>
      </dsp:txXfrm>
    </dsp:sp>
    <dsp:sp modelId="{85803838-EBF8-4CDA-9D12-B8DFEBEB76E5}">
      <dsp:nvSpPr>
        <dsp:cNvPr id="0" name=""/>
        <dsp:cNvSpPr/>
      </dsp:nvSpPr>
      <dsp:spPr>
        <a:xfrm rot="174935">
          <a:off x="3673320" y="2600031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2597652"/>
        <a:ext cx="17941" cy="17941"/>
      </dsp:txXfrm>
    </dsp:sp>
    <dsp:sp modelId="{1B2E47E2-3018-4CCF-AEF5-0CF748DE9FFE}">
      <dsp:nvSpPr>
        <dsp:cNvPr id="0" name=""/>
        <dsp:cNvSpPr/>
      </dsp:nvSpPr>
      <dsp:spPr>
        <a:xfrm>
          <a:off x="4031919" y="240890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2418908"/>
        <a:ext cx="321475" cy="393680"/>
      </dsp:txXfrm>
    </dsp:sp>
    <dsp:sp modelId="{97D99FD1-8842-4C9A-851C-20A1A9EACCCA}">
      <dsp:nvSpPr>
        <dsp:cNvPr id="0" name=""/>
        <dsp:cNvSpPr/>
      </dsp:nvSpPr>
      <dsp:spPr>
        <a:xfrm rot="4249260">
          <a:off x="1208698" y="3055361"/>
          <a:ext cx="100738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0738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87206" y="3036768"/>
        <a:ext cx="50369" cy="50369"/>
      </dsp:txXfrm>
    </dsp:sp>
    <dsp:sp modelId="{C75D79B8-67BF-4904-8914-E0A23181BFAE}">
      <dsp:nvSpPr>
        <dsp:cNvPr id="0" name=""/>
        <dsp:cNvSpPr/>
      </dsp:nvSpPr>
      <dsp:spPr>
        <a:xfrm>
          <a:off x="1877865" y="3330847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endParaRPr lang="en-US" sz="1800" kern="1200" dirty="0"/>
        </a:p>
      </dsp:txBody>
      <dsp:txXfrm>
        <a:off x="1889981" y="3342963"/>
        <a:ext cx="803136" cy="389452"/>
      </dsp:txXfrm>
    </dsp:sp>
    <dsp:sp modelId="{222D2530-B665-40DB-9BB3-02900C494895}">
      <dsp:nvSpPr>
        <dsp:cNvPr id="0" name=""/>
        <dsp:cNvSpPr/>
      </dsp:nvSpPr>
      <dsp:spPr>
        <a:xfrm rot="17365365">
          <a:off x="2542270" y="3300839"/>
          <a:ext cx="48830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830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4215" y="3295223"/>
        <a:ext cx="24415" cy="24415"/>
      </dsp:txXfrm>
    </dsp:sp>
    <dsp:sp modelId="{D1000099-80EF-41CE-8A76-0B63EE9981B4}">
      <dsp:nvSpPr>
        <dsp:cNvPr id="0" name=""/>
        <dsp:cNvSpPr/>
      </dsp:nvSpPr>
      <dsp:spPr>
        <a:xfrm>
          <a:off x="2867613" y="2870330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79729" y="2882446"/>
        <a:ext cx="803136" cy="389452"/>
      </dsp:txXfrm>
    </dsp:sp>
    <dsp:sp modelId="{04450041-B7D3-48FF-9632-EE0BEC8E3FF0}">
      <dsp:nvSpPr>
        <dsp:cNvPr id="0" name=""/>
        <dsp:cNvSpPr/>
      </dsp:nvSpPr>
      <dsp:spPr>
        <a:xfrm rot="21564227">
          <a:off x="3694960" y="3066518"/>
          <a:ext cx="7807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8079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5839" y="3053590"/>
        <a:ext cx="39039" cy="39039"/>
      </dsp:txXfrm>
    </dsp:sp>
    <dsp:sp modelId="{A7BC0936-1B88-4FA1-A457-B06B9E58522A}">
      <dsp:nvSpPr>
        <dsp:cNvPr id="0" name=""/>
        <dsp:cNvSpPr/>
      </dsp:nvSpPr>
      <dsp:spPr>
        <a:xfrm>
          <a:off x="4475736" y="286220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85738" y="2872207"/>
        <a:ext cx="321475" cy="393680"/>
      </dsp:txXfrm>
    </dsp:sp>
    <dsp:sp modelId="{B1EF910B-379E-413C-A5B5-C36FA0AC6E5F}">
      <dsp:nvSpPr>
        <dsp:cNvPr id="0" name=""/>
        <dsp:cNvSpPr/>
      </dsp:nvSpPr>
      <dsp:spPr>
        <a:xfrm rot="972939">
          <a:off x="4816327" y="3068696"/>
          <a:ext cx="4469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469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37556" y="3074170"/>
        <a:ext cx="2234" cy="2234"/>
      </dsp:txXfrm>
    </dsp:sp>
    <dsp:sp modelId="{07B373DA-1686-422F-AF96-E349FDC1C631}">
      <dsp:nvSpPr>
        <dsp:cNvPr id="0" name=""/>
        <dsp:cNvSpPr/>
      </dsp:nvSpPr>
      <dsp:spPr>
        <a:xfrm>
          <a:off x="4860131" y="287468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2884688"/>
        <a:ext cx="321475" cy="393680"/>
      </dsp:txXfrm>
    </dsp:sp>
    <dsp:sp modelId="{07B7FC34-2DC2-40E7-AD2E-86E8B2D68445}">
      <dsp:nvSpPr>
        <dsp:cNvPr id="0" name=""/>
        <dsp:cNvSpPr/>
      </dsp:nvSpPr>
      <dsp:spPr>
        <a:xfrm rot="67509">
          <a:off x="5201602" y="3075826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3080153"/>
        <a:ext cx="4529" cy="4529"/>
      </dsp:txXfrm>
    </dsp:sp>
    <dsp:sp modelId="{B9E98BAA-0410-4F22-A434-79790E13E95F}">
      <dsp:nvSpPr>
        <dsp:cNvPr id="0" name=""/>
        <dsp:cNvSpPr/>
      </dsp:nvSpPr>
      <dsp:spPr>
        <a:xfrm>
          <a:off x="5292183" y="287646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2886467"/>
        <a:ext cx="321475" cy="393680"/>
      </dsp:txXfrm>
    </dsp:sp>
    <dsp:sp modelId="{4A67A7D1-0BA6-4E0A-95D7-B8362CE3886C}">
      <dsp:nvSpPr>
        <dsp:cNvPr id="0" name=""/>
        <dsp:cNvSpPr/>
      </dsp:nvSpPr>
      <dsp:spPr>
        <a:xfrm rot="321274">
          <a:off x="2704878" y="3538707"/>
          <a:ext cx="16309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309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82346" y="3541222"/>
        <a:ext cx="8154" cy="8154"/>
      </dsp:txXfrm>
    </dsp:sp>
    <dsp:sp modelId="{C588A49C-4EF0-4976-97DD-E4785518A04A}">
      <dsp:nvSpPr>
        <dsp:cNvPr id="0" name=""/>
        <dsp:cNvSpPr/>
      </dsp:nvSpPr>
      <dsp:spPr>
        <a:xfrm>
          <a:off x="2867613" y="3346067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79729" y="3358183"/>
        <a:ext cx="803136" cy="389452"/>
      </dsp:txXfrm>
    </dsp:sp>
    <dsp:sp modelId="{0E4DFCC1-509D-431B-BC08-D474B401DD0D}">
      <dsp:nvSpPr>
        <dsp:cNvPr id="0" name=""/>
        <dsp:cNvSpPr/>
      </dsp:nvSpPr>
      <dsp:spPr>
        <a:xfrm rot="59239">
          <a:off x="3694861" y="3560285"/>
          <a:ext cx="162127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2127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4964" y="3526345"/>
        <a:ext cx="81063" cy="81063"/>
      </dsp:txXfrm>
    </dsp:sp>
    <dsp:sp modelId="{913AAEF0-3D05-4BEE-B8A3-6B0402B2B440}">
      <dsp:nvSpPr>
        <dsp:cNvPr id="0" name=""/>
        <dsp:cNvSpPr/>
      </dsp:nvSpPr>
      <dsp:spPr>
        <a:xfrm>
          <a:off x="5316011" y="3374003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3384005"/>
        <a:ext cx="321475" cy="393680"/>
      </dsp:txXfrm>
    </dsp:sp>
    <dsp:sp modelId="{FD85B2EB-CA5C-49B5-A4F5-A79570E236A0}">
      <dsp:nvSpPr>
        <dsp:cNvPr id="0" name=""/>
        <dsp:cNvSpPr/>
      </dsp:nvSpPr>
      <dsp:spPr>
        <a:xfrm rot="655455">
          <a:off x="5656875" y="3580694"/>
          <a:ext cx="6797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97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64" y="3585587"/>
        <a:ext cx="3398" cy="3398"/>
      </dsp:txXfrm>
    </dsp:sp>
    <dsp:sp modelId="{9936F59D-9A3A-4241-BC4D-66D3C8E1B271}">
      <dsp:nvSpPr>
        <dsp:cNvPr id="0" name=""/>
        <dsp:cNvSpPr/>
      </dsp:nvSpPr>
      <dsp:spPr>
        <a:xfrm>
          <a:off x="5724235" y="338688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3396887"/>
        <a:ext cx="321475" cy="393680"/>
      </dsp:txXfrm>
    </dsp:sp>
    <dsp:sp modelId="{32076BE0-816C-41CC-97CA-0AF3444842D2}">
      <dsp:nvSpPr>
        <dsp:cNvPr id="0" name=""/>
        <dsp:cNvSpPr/>
      </dsp:nvSpPr>
      <dsp:spPr>
        <a:xfrm rot="4301930">
          <a:off x="2527867" y="3776576"/>
          <a:ext cx="51711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711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3495" y="3770240"/>
        <a:ext cx="25855" cy="25855"/>
      </dsp:txXfrm>
    </dsp:sp>
    <dsp:sp modelId="{9F56D6E5-D9CF-4398-ABAB-95120F1C16B5}">
      <dsp:nvSpPr>
        <dsp:cNvPr id="0" name=""/>
        <dsp:cNvSpPr/>
      </dsp:nvSpPr>
      <dsp:spPr>
        <a:xfrm>
          <a:off x="2867613" y="382180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D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2879729" y="3833920"/>
        <a:ext cx="803136" cy="389452"/>
      </dsp:txXfrm>
    </dsp:sp>
    <dsp:sp modelId="{29B12E1C-40C3-457B-8A52-CF99C4A75B19}">
      <dsp:nvSpPr>
        <dsp:cNvPr id="0" name=""/>
        <dsp:cNvSpPr/>
      </dsp:nvSpPr>
      <dsp:spPr>
        <a:xfrm rot="21588563">
          <a:off x="3694978" y="4020116"/>
          <a:ext cx="11651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516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8431" y="3997578"/>
        <a:ext cx="58258" cy="58258"/>
      </dsp:txXfrm>
    </dsp:sp>
    <dsp:sp modelId="{3256BFE9-2416-4D94-827A-864C484A1894}">
      <dsp:nvSpPr>
        <dsp:cNvPr id="0" name=""/>
        <dsp:cNvSpPr/>
      </dsp:nvSpPr>
      <dsp:spPr>
        <a:xfrm>
          <a:off x="4860139" y="381792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41" y="3827929"/>
        <a:ext cx="321475" cy="393680"/>
      </dsp:txXfrm>
    </dsp:sp>
    <dsp:sp modelId="{BA3D464E-289D-4B82-8828-1DA7E4C84B31}">
      <dsp:nvSpPr>
        <dsp:cNvPr id="0" name=""/>
        <dsp:cNvSpPr/>
      </dsp:nvSpPr>
      <dsp:spPr>
        <a:xfrm rot="4924756">
          <a:off x="511593" y="3768966"/>
          <a:ext cx="240159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401596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52351" y="3715518"/>
        <a:ext cx="120079" cy="120079"/>
      </dsp:txXfrm>
    </dsp:sp>
    <dsp:sp modelId="{A2B6591A-5E5D-4EBF-91EB-0733474097EC}">
      <dsp:nvSpPr>
        <dsp:cNvPr id="0" name=""/>
        <dsp:cNvSpPr/>
      </dsp:nvSpPr>
      <dsp:spPr>
        <a:xfrm>
          <a:off x="1877865" y="4758058"/>
          <a:ext cx="827368" cy="41368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endParaRPr lang="en-US" sz="1800" kern="1200" dirty="0"/>
        </a:p>
      </dsp:txBody>
      <dsp:txXfrm>
        <a:off x="1889981" y="4770174"/>
        <a:ext cx="803136" cy="389452"/>
      </dsp:txXfrm>
    </dsp:sp>
    <dsp:sp modelId="{64C84B2F-2927-4C00-9823-42019BAD511B}">
      <dsp:nvSpPr>
        <dsp:cNvPr id="0" name=""/>
        <dsp:cNvSpPr/>
      </dsp:nvSpPr>
      <dsp:spPr>
        <a:xfrm rot="17212903">
          <a:off x="2533022" y="4726080"/>
          <a:ext cx="48537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537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574" y="4720538"/>
        <a:ext cx="24268" cy="24268"/>
      </dsp:txXfrm>
    </dsp:sp>
    <dsp:sp modelId="{8D49E0EA-8314-4428-AA3A-4CCB1ED6ED3C}">
      <dsp:nvSpPr>
        <dsp:cNvPr id="0" name=""/>
        <dsp:cNvSpPr/>
      </dsp:nvSpPr>
      <dsp:spPr>
        <a:xfrm>
          <a:off x="2846184" y="4293602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4</a:t>
          </a:r>
          <a:endParaRPr lang="en-US" sz="1800" kern="1200" baseline="-25000" dirty="0"/>
        </a:p>
      </dsp:txBody>
      <dsp:txXfrm>
        <a:off x="2858300" y="4305718"/>
        <a:ext cx="803136" cy="389452"/>
      </dsp:txXfrm>
    </dsp:sp>
    <dsp:sp modelId="{121E8C89-C8B1-4EC0-A5F6-A12D9F8CE11A}">
      <dsp:nvSpPr>
        <dsp:cNvPr id="0" name=""/>
        <dsp:cNvSpPr/>
      </dsp:nvSpPr>
      <dsp:spPr>
        <a:xfrm rot="174935">
          <a:off x="3673320" y="4502978"/>
          <a:ext cx="358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3765" y="4500599"/>
        <a:ext cx="17941" cy="17941"/>
      </dsp:txXfrm>
    </dsp:sp>
    <dsp:sp modelId="{A8A89C30-B007-4C88-AFB7-6A8BFD16B2E2}">
      <dsp:nvSpPr>
        <dsp:cNvPr id="0" name=""/>
        <dsp:cNvSpPr/>
      </dsp:nvSpPr>
      <dsp:spPr>
        <a:xfrm>
          <a:off x="4031919" y="431185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041921" y="4321856"/>
        <a:ext cx="321475" cy="393680"/>
      </dsp:txXfrm>
    </dsp:sp>
    <dsp:sp modelId="{6947EAEF-FA10-46B2-BDDB-2A4DB80AF9E5}">
      <dsp:nvSpPr>
        <dsp:cNvPr id="0" name=""/>
        <dsp:cNvSpPr/>
      </dsp:nvSpPr>
      <dsp:spPr>
        <a:xfrm rot="110069">
          <a:off x="4373268" y="4520281"/>
          <a:ext cx="5108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108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15912" y="4514102"/>
        <a:ext cx="25541" cy="25541"/>
      </dsp:txXfrm>
    </dsp:sp>
    <dsp:sp modelId="{84B8FAB6-4591-4EDA-9884-4AFC9C368A02}">
      <dsp:nvSpPr>
        <dsp:cNvPr id="0" name=""/>
        <dsp:cNvSpPr/>
      </dsp:nvSpPr>
      <dsp:spPr>
        <a:xfrm>
          <a:off x="4883968" y="4328207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93970" y="4338209"/>
        <a:ext cx="321475" cy="393680"/>
      </dsp:txXfrm>
    </dsp:sp>
    <dsp:sp modelId="{E141F8B9-088F-4915-9836-C61B826C42B7}">
      <dsp:nvSpPr>
        <dsp:cNvPr id="0" name=""/>
        <dsp:cNvSpPr/>
      </dsp:nvSpPr>
      <dsp:spPr>
        <a:xfrm rot="67509">
          <a:off x="5225439" y="4529347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68469" y="4533674"/>
        <a:ext cx="4529" cy="4529"/>
      </dsp:txXfrm>
    </dsp:sp>
    <dsp:sp modelId="{5CB9443D-2F21-499F-BC12-83916015CBFE}">
      <dsp:nvSpPr>
        <dsp:cNvPr id="0" name=""/>
        <dsp:cNvSpPr/>
      </dsp:nvSpPr>
      <dsp:spPr>
        <a:xfrm>
          <a:off x="5316019" y="4329986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21" y="4339988"/>
        <a:ext cx="321475" cy="393680"/>
      </dsp:txXfrm>
    </dsp:sp>
    <dsp:sp modelId="{1992A773-71AC-48DE-9E61-334660E08185}">
      <dsp:nvSpPr>
        <dsp:cNvPr id="0" name=""/>
        <dsp:cNvSpPr/>
      </dsp:nvSpPr>
      <dsp:spPr>
        <a:xfrm rot="21189820">
          <a:off x="5657260" y="4526236"/>
          <a:ext cx="6721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721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87" y="4531147"/>
        <a:ext cx="3360" cy="3360"/>
      </dsp:txXfrm>
    </dsp:sp>
    <dsp:sp modelId="{134CBBD7-B608-43A7-B87A-AFBB4CFA5CB4}">
      <dsp:nvSpPr>
        <dsp:cNvPr id="0" name=""/>
        <dsp:cNvSpPr/>
      </dsp:nvSpPr>
      <dsp:spPr>
        <a:xfrm>
          <a:off x="5724235" y="4321985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4331987"/>
        <a:ext cx="321475" cy="393680"/>
      </dsp:txXfrm>
    </dsp:sp>
    <dsp:sp modelId="{B9C4D3AE-B7A1-4BB8-BF5C-3BC98C3DCA8C}">
      <dsp:nvSpPr>
        <dsp:cNvPr id="0" name=""/>
        <dsp:cNvSpPr/>
      </dsp:nvSpPr>
      <dsp:spPr>
        <a:xfrm rot="274560">
          <a:off x="2705008" y="4963949"/>
          <a:ext cx="14140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4140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72174" y="4967006"/>
        <a:ext cx="7070" cy="7070"/>
      </dsp:txXfrm>
    </dsp:sp>
    <dsp:sp modelId="{B6BF4F40-C297-4578-AD57-C182A6260406}">
      <dsp:nvSpPr>
        <dsp:cNvPr id="0" name=""/>
        <dsp:cNvSpPr/>
      </dsp:nvSpPr>
      <dsp:spPr>
        <a:xfrm>
          <a:off x="2846184" y="4769339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3</a:t>
          </a:r>
          <a:endParaRPr lang="en-US" sz="1800" kern="1200" baseline="-25000" dirty="0"/>
        </a:p>
      </dsp:txBody>
      <dsp:txXfrm>
        <a:off x="2858300" y="4781455"/>
        <a:ext cx="803136" cy="389452"/>
      </dsp:txXfrm>
    </dsp:sp>
    <dsp:sp modelId="{1844A11C-B933-44F4-9FB7-DE42E220EA55}">
      <dsp:nvSpPr>
        <dsp:cNvPr id="0" name=""/>
        <dsp:cNvSpPr/>
      </dsp:nvSpPr>
      <dsp:spPr>
        <a:xfrm rot="218717">
          <a:off x="3672788" y="4993624"/>
          <a:ext cx="7560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5606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1918" y="4981315"/>
        <a:ext cx="37803" cy="37803"/>
      </dsp:txXfrm>
    </dsp:sp>
    <dsp:sp modelId="{4B5C0914-7339-47CF-8C89-40F57AFC20E9}">
      <dsp:nvSpPr>
        <dsp:cNvPr id="0" name=""/>
        <dsp:cNvSpPr/>
      </dsp:nvSpPr>
      <dsp:spPr>
        <a:xfrm>
          <a:off x="4428088" y="481740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A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4438090" y="4827411"/>
        <a:ext cx="321475" cy="393680"/>
      </dsp:txXfrm>
    </dsp:sp>
    <dsp:sp modelId="{B3E7FF59-FE3A-4AEB-87F0-848C59E0FDFC}">
      <dsp:nvSpPr>
        <dsp:cNvPr id="0" name=""/>
        <dsp:cNvSpPr/>
      </dsp:nvSpPr>
      <dsp:spPr>
        <a:xfrm rot="21532485">
          <a:off x="4769559" y="5016770"/>
          <a:ext cx="9058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12585" y="5021097"/>
        <a:ext cx="4529" cy="4529"/>
      </dsp:txXfrm>
    </dsp:sp>
    <dsp:sp modelId="{D99BB133-3444-41DE-8640-AB8B71587ED5}">
      <dsp:nvSpPr>
        <dsp:cNvPr id="0" name=""/>
        <dsp:cNvSpPr/>
      </dsp:nvSpPr>
      <dsp:spPr>
        <a:xfrm>
          <a:off x="4860131" y="4815630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1</a:t>
          </a:r>
          <a:endParaRPr lang="en-US" sz="1800" kern="1200" baseline="-25000" dirty="0"/>
        </a:p>
      </dsp:txBody>
      <dsp:txXfrm>
        <a:off x="4870133" y="4825632"/>
        <a:ext cx="321475" cy="393680"/>
      </dsp:txXfrm>
    </dsp:sp>
    <dsp:sp modelId="{7021A581-D176-4DF3-883C-77EFB747223A}">
      <dsp:nvSpPr>
        <dsp:cNvPr id="0" name=""/>
        <dsp:cNvSpPr/>
      </dsp:nvSpPr>
      <dsp:spPr>
        <a:xfrm rot="67509">
          <a:off x="5201602" y="5016770"/>
          <a:ext cx="9058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9058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32" y="5021097"/>
        <a:ext cx="4529" cy="4529"/>
      </dsp:txXfrm>
    </dsp:sp>
    <dsp:sp modelId="{6AEC2C79-6330-4A1E-B4B5-8133F07520A2}">
      <dsp:nvSpPr>
        <dsp:cNvPr id="0" name=""/>
        <dsp:cNvSpPr/>
      </dsp:nvSpPr>
      <dsp:spPr>
        <a:xfrm>
          <a:off x="5292183" y="4817409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02185" y="4827411"/>
        <a:ext cx="321475" cy="393680"/>
      </dsp:txXfrm>
    </dsp:sp>
    <dsp:sp modelId="{E5BC9441-1802-42F5-AB29-2028D0034922}">
      <dsp:nvSpPr>
        <dsp:cNvPr id="0" name=""/>
        <dsp:cNvSpPr/>
      </dsp:nvSpPr>
      <dsp:spPr>
        <a:xfrm rot="4411151">
          <a:off x="2527289" y="5196521"/>
          <a:ext cx="49683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683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63288" y="5190692"/>
        <a:ext cx="24841" cy="24841"/>
      </dsp:txXfrm>
    </dsp:sp>
    <dsp:sp modelId="{70763F6B-E0FB-4E85-B5D7-D8BA6B85E2FB}">
      <dsp:nvSpPr>
        <dsp:cNvPr id="0" name=""/>
        <dsp:cNvSpPr/>
      </dsp:nvSpPr>
      <dsp:spPr>
        <a:xfrm>
          <a:off x="2846184" y="5234484"/>
          <a:ext cx="827368" cy="41368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baseline="30000" dirty="0"/>
            <a:t>3</a:t>
          </a:r>
          <a:r>
            <a:rPr lang="nl-NL" sz="1800" kern="1200" dirty="0"/>
            <a:t>F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2858300" y="5246600"/>
        <a:ext cx="803136" cy="389452"/>
      </dsp:txXfrm>
    </dsp:sp>
    <dsp:sp modelId="{30868059-5D14-4C4D-967B-68FAF518815D}">
      <dsp:nvSpPr>
        <dsp:cNvPr id="0" name=""/>
        <dsp:cNvSpPr/>
      </dsp:nvSpPr>
      <dsp:spPr>
        <a:xfrm>
          <a:off x="3673552" y="5434735"/>
          <a:ext cx="16424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64245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53720" y="5400265"/>
        <a:ext cx="82122" cy="82122"/>
      </dsp:txXfrm>
    </dsp:sp>
    <dsp:sp modelId="{F048A148-7001-4500-9DDF-C2D7AD1D55F8}">
      <dsp:nvSpPr>
        <dsp:cNvPr id="0" name=""/>
        <dsp:cNvSpPr/>
      </dsp:nvSpPr>
      <dsp:spPr>
        <a:xfrm>
          <a:off x="5316011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T</a:t>
          </a:r>
          <a:r>
            <a:rPr lang="nl-NL" sz="1800" kern="1200" baseline="-25000" dirty="0"/>
            <a:t>2</a:t>
          </a:r>
          <a:endParaRPr lang="en-US" sz="1800" kern="1200" baseline="-25000" dirty="0"/>
        </a:p>
      </dsp:txBody>
      <dsp:txXfrm>
        <a:off x="5326013" y="5244486"/>
        <a:ext cx="321475" cy="393680"/>
      </dsp:txXfrm>
    </dsp:sp>
    <dsp:sp modelId="{DF33562B-7614-4343-A02B-D0BEC667704F}">
      <dsp:nvSpPr>
        <dsp:cNvPr id="0" name=""/>
        <dsp:cNvSpPr/>
      </dsp:nvSpPr>
      <dsp:spPr>
        <a:xfrm>
          <a:off x="5657491" y="5434735"/>
          <a:ext cx="6674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674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89194" y="5439658"/>
        <a:ext cx="3337" cy="3337"/>
      </dsp:txXfrm>
    </dsp:sp>
    <dsp:sp modelId="{D44F4AB0-7D2A-413E-92D0-717D408E0869}">
      <dsp:nvSpPr>
        <dsp:cNvPr id="0" name=""/>
        <dsp:cNvSpPr/>
      </dsp:nvSpPr>
      <dsp:spPr>
        <a:xfrm>
          <a:off x="5724235" y="5234484"/>
          <a:ext cx="341479" cy="41368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</a:t>
          </a:r>
          <a:endParaRPr lang="en-US" sz="1800" kern="1200" baseline="-25000" dirty="0"/>
        </a:p>
      </dsp:txBody>
      <dsp:txXfrm>
        <a:off x="5734237" y="5244486"/>
        <a:ext cx="321475" cy="39368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054" y="869205"/>
          <a:ext cx="539269" cy="269634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3d</a:t>
          </a:r>
          <a:r>
            <a:rPr lang="nl-NL" sz="1600" kern="1200" baseline="30000" dirty="0"/>
            <a:t>0</a:t>
          </a:r>
          <a:endParaRPr lang="en-US" sz="1600" kern="1200" baseline="30000" dirty="0"/>
        </a:p>
      </dsp:txBody>
      <dsp:txXfrm>
        <a:off x="9951" y="877102"/>
        <a:ext cx="523475" cy="253840"/>
      </dsp:txXfrm>
    </dsp:sp>
    <dsp:sp modelId="{BE4B0C8F-4B48-4E95-AD34-85D6C5A1510A}">
      <dsp:nvSpPr>
        <dsp:cNvPr id="0" name=""/>
        <dsp:cNvSpPr/>
      </dsp:nvSpPr>
      <dsp:spPr>
        <a:xfrm>
          <a:off x="541324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3785" y="998629"/>
        <a:ext cx="10785" cy="10785"/>
      </dsp:txXfrm>
    </dsp:sp>
    <dsp:sp modelId="{A525055E-80E3-4E77-BB12-E6F773C2CD22}">
      <dsp:nvSpPr>
        <dsp:cNvPr id="0" name=""/>
        <dsp:cNvSpPr/>
      </dsp:nvSpPr>
      <dsp:spPr>
        <a:xfrm>
          <a:off x="757032" y="869205"/>
          <a:ext cx="539269" cy="269634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endParaRPr lang="en-US" sz="1600" kern="1200" dirty="0"/>
        </a:p>
      </dsp:txBody>
      <dsp:txXfrm>
        <a:off x="764929" y="877102"/>
        <a:ext cx="523475" cy="253840"/>
      </dsp:txXfrm>
    </dsp:sp>
    <dsp:sp modelId="{B22878A4-E944-4AA5-AC47-7C227623FFD1}">
      <dsp:nvSpPr>
        <dsp:cNvPr id="0" name=""/>
        <dsp:cNvSpPr/>
      </dsp:nvSpPr>
      <dsp:spPr>
        <a:xfrm>
          <a:off x="1296302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398763" y="998629"/>
        <a:ext cx="10785" cy="10785"/>
      </dsp:txXfrm>
    </dsp:sp>
    <dsp:sp modelId="{174E5DBA-421C-43CE-8007-51C8F2B1A439}">
      <dsp:nvSpPr>
        <dsp:cNvPr id="0" name=""/>
        <dsp:cNvSpPr/>
      </dsp:nvSpPr>
      <dsp:spPr>
        <a:xfrm>
          <a:off x="1512009" y="869205"/>
          <a:ext cx="539269" cy="26963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baseline="30000" dirty="0"/>
            <a:t>1</a:t>
          </a:r>
          <a:r>
            <a:rPr lang="nl-NL" sz="1600" kern="1200" dirty="0"/>
            <a:t>S</a:t>
          </a:r>
          <a:r>
            <a:rPr lang="nl-NL" sz="1600" kern="1200" baseline="-25000" dirty="0"/>
            <a:t>0</a:t>
          </a:r>
          <a:endParaRPr lang="en-US" sz="1600" kern="1200" baseline="-25000" dirty="0"/>
        </a:p>
      </dsp:txBody>
      <dsp:txXfrm>
        <a:off x="1519906" y="877102"/>
        <a:ext cx="523475" cy="253840"/>
      </dsp:txXfrm>
    </dsp:sp>
    <dsp:sp modelId="{D77F5C8D-44AD-4E92-AF23-B51DDEC39B88}">
      <dsp:nvSpPr>
        <dsp:cNvPr id="0" name=""/>
        <dsp:cNvSpPr/>
      </dsp:nvSpPr>
      <dsp:spPr>
        <a:xfrm>
          <a:off x="2051279" y="991937"/>
          <a:ext cx="215707" cy="24169"/>
        </a:xfrm>
        <a:custGeom>
          <a:avLst/>
          <a:gdLst/>
          <a:ahLst/>
          <a:cxnLst/>
          <a:rect l="0" t="0" r="0" b="0"/>
          <a:pathLst>
            <a:path>
              <a:moveTo>
                <a:pt x="0" y="12084"/>
              </a:moveTo>
              <a:lnTo>
                <a:pt x="215707" y="12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3741" y="998629"/>
        <a:ext cx="10785" cy="10785"/>
      </dsp:txXfrm>
    </dsp:sp>
    <dsp:sp modelId="{466FB5A8-4224-4CF5-B73F-0F4E05AC7832}">
      <dsp:nvSpPr>
        <dsp:cNvPr id="0" name=""/>
        <dsp:cNvSpPr/>
      </dsp:nvSpPr>
      <dsp:spPr>
        <a:xfrm>
          <a:off x="2266987" y="869205"/>
          <a:ext cx="539269" cy="269634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A</a:t>
          </a:r>
          <a:r>
            <a:rPr lang="nl-NL" sz="1600" kern="1200" baseline="-25000" dirty="0"/>
            <a:t>1</a:t>
          </a:r>
          <a:endParaRPr lang="en-US" sz="1600" kern="1200" baseline="-25000" dirty="0"/>
        </a:p>
      </dsp:txBody>
      <dsp:txXfrm>
        <a:off x="2274884" y="877102"/>
        <a:ext cx="523475" cy="253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394" y="1130662"/>
          <a:ext cx="949957" cy="47497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3d</a:t>
          </a:r>
          <a:r>
            <a:rPr lang="nl-NL" sz="2900" kern="1200" baseline="30000" dirty="0"/>
            <a:t>9</a:t>
          </a:r>
          <a:endParaRPr lang="en-US" sz="2900" kern="1200" baseline="30000" dirty="0"/>
        </a:p>
      </dsp:txBody>
      <dsp:txXfrm>
        <a:off x="16306" y="1144574"/>
        <a:ext cx="922133" cy="447154"/>
      </dsp:txXfrm>
    </dsp:sp>
    <dsp:sp modelId="{BE4B0C8F-4B48-4E95-AD34-85D6C5A1510A}">
      <dsp:nvSpPr>
        <dsp:cNvPr id="0" name=""/>
        <dsp:cNvSpPr/>
      </dsp:nvSpPr>
      <dsp:spPr>
        <a:xfrm rot="45805">
          <a:off x="952334" y="1355061"/>
          <a:ext cx="380016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80016" y="15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2842" y="1361183"/>
        <a:ext cx="19000" cy="19000"/>
      </dsp:txXfrm>
    </dsp:sp>
    <dsp:sp modelId="{A525055E-80E3-4E77-BB12-E6F773C2CD22}">
      <dsp:nvSpPr>
        <dsp:cNvPr id="0" name=""/>
        <dsp:cNvSpPr/>
      </dsp:nvSpPr>
      <dsp:spPr>
        <a:xfrm>
          <a:off x="1332334" y="1135725"/>
          <a:ext cx="949957" cy="47497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endParaRPr lang="en-US" sz="2900" kern="1200" dirty="0"/>
        </a:p>
      </dsp:txBody>
      <dsp:txXfrm>
        <a:off x="1346246" y="1149637"/>
        <a:ext cx="922133" cy="447154"/>
      </dsp:txXfrm>
    </dsp:sp>
    <dsp:sp modelId="{B22878A4-E944-4AA5-AC47-7C227623FFD1}">
      <dsp:nvSpPr>
        <dsp:cNvPr id="0" name=""/>
        <dsp:cNvSpPr/>
      </dsp:nvSpPr>
      <dsp:spPr>
        <a:xfrm rot="3074418">
          <a:off x="2168204" y="1595495"/>
          <a:ext cx="610179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610179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8040" y="1595863"/>
        <a:ext cx="30508" cy="30508"/>
      </dsp:txXfrm>
    </dsp:sp>
    <dsp:sp modelId="{174E5DBA-421C-43CE-8007-51C8F2B1A439}">
      <dsp:nvSpPr>
        <dsp:cNvPr id="0" name=""/>
        <dsp:cNvSpPr/>
      </dsp:nvSpPr>
      <dsp:spPr>
        <a:xfrm>
          <a:off x="2664297" y="1611531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5/2</a:t>
          </a:r>
          <a:endParaRPr lang="en-US" sz="2900" kern="1200" baseline="-25000" dirty="0"/>
        </a:p>
      </dsp:txBody>
      <dsp:txXfrm>
        <a:off x="2678209" y="1625443"/>
        <a:ext cx="922133" cy="447154"/>
      </dsp:txXfrm>
    </dsp:sp>
    <dsp:sp modelId="{B8300AC9-7076-4528-B9E1-0EB0DDB838CB}">
      <dsp:nvSpPr>
        <dsp:cNvPr id="0" name=""/>
        <dsp:cNvSpPr/>
      </dsp:nvSpPr>
      <dsp:spPr>
        <a:xfrm rot="19445347">
          <a:off x="2237468" y="1219274"/>
          <a:ext cx="471653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471653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461503" y="1223105"/>
        <a:ext cx="23582" cy="23582"/>
      </dsp:txXfrm>
    </dsp:sp>
    <dsp:sp modelId="{9DCF3546-AF0D-473A-901F-BC5AAF1E884B}">
      <dsp:nvSpPr>
        <dsp:cNvPr id="0" name=""/>
        <dsp:cNvSpPr/>
      </dsp:nvSpPr>
      <dsp:spPr>
        <a:xfrm>
          <a:off x="2664297" y="859088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3/2</a:t>
          </a:r>
          <a:endParaRPr lang="en-US" sz="2900" kern="1200" baseline="-25000" dirty="0"/>
        </a:p>
      </dsp:txBody>
      <dsp:txXfrm>
        <a:off x="2678209" y="873000"/>
        <a:ext cx="922133" cy="4471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753054" y="1720387"/>
          <a:ext cx="598222" cy="299111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2p</a:t>
          </a:r>
          <a:r>
            <a:rPr lang="nl-NL" sz="1300" kern="1200" baseline="30000" dirty="0"/>
            <a:t>5</a:t>
          </a:r>
          <a:r>
            <a:rPr lang="nl-NL" sz="1300" kern="1200" dirty="0"/>
            <a:t>3d</a:t>
          </a:r>
          <a:r>
            <a:rPr lang="nl-NL" sz="1300" kern="1200" baseline="30000" dirty="0"/>
            <a:t>1</a:t>
          </a:r>
          <a:endParaRPr lang="en-US" sz="1300" kern="1200" baseline="30000" dirty="0"/>
        </a:p>
      </dsp:txBody>
      <dsp:txXfrm>
        <a:off x="761815" y="1729148"/>
        <a:ext cx="580700" cy="281589"/>
      </dsp:txXfrm>
    </dsp:sp>
    <dsp:sp modelId="{BE4B0C8F-4B48-4E95-AD34-85D6C5A1510A}">
      <dsp:nvSpPr>
        <dsp:cNvPr id="0" name=""/>
        <dsp:cNvSpPr/>
      </dsp:nvSpPr>
      <dsp:spPr>
        <a:xfrm rot="16675244">
          <a:off x="602693" y="1003407"/>
          <a:ext cx="17364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736455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427510" y="966587"/>
        <a:ext cx="86822" cy="86822"/>
      </dsp:txXfrm>
    </dsp:sp>
    <dsp:sp modelId="{A525055E-80E3-4E77-BB12-E6F773C2CD22}">
      <dsp:nvSpPr>
        <dsp:cNvPr id="0" name=""/>
        <dsp:cNvSpPr/>
      </dsp:nvSpPr>
      <dsp:spPr>
        <a:xfrm>
          <a:off x="1590566" y="498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P</a:t>
          </a:r>
          <a:endParaRPr lang="en-US" sz="1300" kern="1200" dirty="0"/>
        </a:p>
      </dsp:txBody>
      <dsp:txXfrm>
        <a:off x="1599327" y="9259"/>
        <a:ext cx="580700" cy="281589"/>
      </dsp:txXfrm>
    </dsp:sp>
    <dsp:sp modelId="{B22878A4-E944-4AA5-AC47-7C227623FFD1}">
      <dsp:nvSpPr>
        <dsp:cNvPr id="0" name=""/>
        <dsp:cNvSpPr/>
      </dsp:nvSpPr>
      <dsp:spPr>
        <a:xfrm rot="321274">
          <a:off x="2188531" y="148964"/>
          <a:ext cx="11792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92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4544" y="152608"/>
        <a:ext cx="5896" cy="5896"/>
      </dsp:txXfrm>
    </dsp:sp>
    <dsp:sp modelId="{174E5DBA-421C-43CE-8007-51C8F2B1A439}">
      <dsp:nvSpPr>
        <dsp:cNvPr id="0" name=""/>
        <dsp:cNvSpPr/>
      </dsp:nvSpPr>
      <dsp:spPr>
        <a:xfrm>
          <a:off x="2306195" y="11502"/>
          <a:ext cx="598222" cy="299111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P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2314956" y="20263"/>
        <a:ext cx="580700" cy="281589"/>
      </dsp:txXfrm>
    </dsp:sp>
    <dsp:sp modelId="{49A3C2A6-B817-4F56-94AA-4E158689E3AD}">
      <dsp:nvSpPr>
        <dsp:cNvPr id="0" name=""/>
        <dsp:cNvSpPr/>
      </dsp:nvSpPr>
      <dsp:spPr>
        <a:xfrm rot="20113">
          <a:off x="2904411" y="156887"/>
          <a:ext cx="82770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82770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7572" y="142787"/>
        <a:ext cx="41385" cy="41385"/>
      </dsp:txXfrm>
    </dsp:sp>
    <dsp:sp modelId="{28D8A5F9-F8E6-4816-BF11-10DBF157B233}">
      <dsp:nvSpPr>
        <dsp:cNvPr id="0" name=""/>
        <dsp:cNvSpPr/>
      </dsp:nvSpPr>
      <dsp:spPr>
        <a:xfrm>
          <a:off x="3732112" y="16345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39344" y="23577"/>
        <a:ext cx="232440" cy="284647"/>
      </dsp:txXfrm>
    </dsp:sp>
    <dsp:sp modelId="{6E920E4F-CDA2-4486-B606-4EB43E565F68}">
      <dsp:nvSpPr>
        <dsp:cNvPr id="0" name=""/>
        <dsp:cNvSpPr/>
      </dsp:nvSpPr>
      <dsp:spPr>
        <a:xfrm rot="16791948">
          <a:off x="772639" y="1175395"/>
          <a:ext cx="13965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396564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36007" y="1147073"/>
        <a:ext cx="69828" cy="69828"/>
      </dsp:txXfrm>
    </dsp:sp>
    <dsp:sp modelId="{10A9CC70-7E08-47D7-9DF8-3F77C1EB5032}">
      <dsp:nvSpPr>
        <dsp:cNvPr id="0" name=""/>
        <dsp:cNvSpPr/>
      </dsp:nvSpPr>
      <dsp:spPr>
        <a:xfrm>
          <a:off x="1590566" y="344476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D</a:t>
          </a:r>
          <a:endParaRPr lang="en-US" sz="1300" kern="1200" dirty="0"/>
        </a:p>
      </dsp:txBody>
      <dsp:txXfrm>
        <a:off x="1599327" y="353237"/>
        <a:ext cx="580700" cy="281589"/>
      </dsp:txXfrm>
    </dsp:sp>
    <dsp:sp modelId="{B38BFFE3-546E-4995-B6FF-14FEBA1D14A7}">
      <dsp:nvSpPr>
        <dsp:cNvPr id="0" name=""/>
        <dsp:cNvSpPr/>
      </dsp:nvSpPr>
      <dsp:spPr>
        <a:xfrm rot="321274">
          <a:off x="2188531" y="492942"/>
          <a:ext cx="11792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92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4544" y="496586"/>
        <a:ext cx="5896" cy="5896"/>
      </dsp:txXfrm>
    </dsp:sp>
    <dsp:sp modelId="{52D0533B-D696-4819-86F4-11CE1590F981}">
      <dsp:nvSpPr>
        <dsp:cNvPr id="0" name=""/>
        <dsp:cNvSpPr/>
      </dsp:nvSpPr>
      <dsp:spPr>
        <a:xfrm>
          <a:off x="2306195" y="355480"/>
          <a:ext cx="598222" cy="29911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D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2314956" y="364241"/>
        <a:ext cx="580700" cy="281589"/>
      </dsp:txXfrm>
    </dsp:sp>
    <dsp:sp modelId="{11013F97-1576-4464-8C32-E4D5DC855403}">
      <dsp:nvSpPr>
        <dsp:cNvPr id="0" name=""/>
        <dsp:cNvSpPr/>
      </dsp:nvSpPr>
      <dsp:spPr>
        <a:xfrm rot="35582">
          <a:off x="2904386" y="504510"/>
          <a:ext cx="117213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213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1151" y="481798"/>
        <a:ext cx="58606" cy="58606"/>
      </dsp:txXfrm>
    </dsp:sp>
    <dsp:sp modelId="{86FD77AB-1E35-4D6B-9ED2-790500119FF6}">
      <dsp:nvSpPr>
        <dsp:cNvPr id="0" name=""/>
        <dsp:cNvSpPr/>
      </dsp:nvSpPr>
      <dsp:spPr>
        <a:xfrm>
          <a:off x="4076491" y="367612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83723" y="374844"/>
        <a:ext cx="232440" cy="284647"/>
      </dsp:txXfrm>
    </dsp:sp>
    <dsp:sp modelId="{18E24EDF-9538-4BAE-9847-1610BDAC2757}">
      <dsp:nvSpPr>
        <dsp:cNvPr id="0" name=""/>
        <dsp:cNvSpPr/>
      </dsp:nvSpPr>
      <dsp:spPr>
        <a:xfrm rot="655455">
          <a:off x="4322950" y="515233"/>
          <a:ext cx="4914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14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6296" y="520596"/>
        <a:ext cx="2457" cy="2457"/>
      </dsp:txXfrm>
    </dsp:sp>
    <dsp:sp modelId="{23704760-A969-45FB-9ED5-10D8EF1A5321}">
      <dsp:nvSpPr>
        <dsp:cNvPr id="0" name=""/>
        <dsp:cNvSpPr/>
      </dsp:nvSpPr>
      <dsp:spPr>
        <a:xfrm>
          <a:off x="4371654" y="376926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E</a:t>
          </a:r>
          <a:endParaRPr lang="en-US" sz="1300" kern="1200" baseline="-25000" dirty="0"/>
        </a:p>
      </dsp:txBody>
      <dsp:txXfrm>
        <a:off x="4378886" y="384158"/>
        <a:ext cx="232440" cy="284647"/>
      </dsp:txXfrm>
    </dsp:sp>
    <dsp:sp modelId="{28D3D173-9C1C-4CD0-9F5A-66116336EF5C}">
      <dsp:nvSpPr>
        <dsp:cNvPr id="0" name=""/>
        <dsp:cNvSpPr/>
      </dsp:nvSpPr>
      <dsp:spPr>
        <a:xfrm rot="16983315">
          <a:off x="941264" y="1347384"/>
          <a:ext cx="105931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59314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4438" y="1327493"/>
        <a:ext cx="52965" cy="52965"/>
      </dsp:txXfrm>
    </dsp:sp>
    <dsp:sp modelId="{574987DB-E2D3-4AC0-968E-070B2EE60C62}">
      <dsp:nvSpPr>
        <dsp:cNvPr id="0" name=""/>
        <dsp:cNvSpPr/>
      </dsp:nvSpPr>
      <dsp:spPr>
        <a:xfrm>
          <a:off x="1590566" y="688454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F</a:t>
          </a:r>
          <a:endParaRPr lang="en-US" sz="1300" kern="1200" dirty="0"/>
        </a:p>
      </dsp:txBody>
      <dsp:txXfrm>
        <a:off x="1599327" y="697215"/>
        <a:ext cx="580700" cy="281589"/>
      </dsp:txXfrm>
    </dsp:sp>
    <dsp:sp modelId="{6D46E4D6-224D-463B-B7C2-CEB80F090A6D}">
      <dsp:nvSpPr>
        <dsp:cNvPr id="0" name=""/>
        <dsp:cNvSpPr/>
      </dsp:nvSpPr>
      <dsp:spPr>
        <a:xfrm rot="321274">
          <a:off x="2188531" y="836920"/>
          <a:ext cx="11792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92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4544" y="840564"/>
        <a:ext cx="5896" cy="5896"/>
      </dsp:txXfrm>
    </dsp:sp>
    <dsp:sp modelId="{BC1690DF-C3EC-4E83-9466-C968988466AA}">
      <dsp:nvSpPr>
        <dsp:cNvPr id="0" name=""/>
        <dsp:cNvSpPr/>
      </dsp:nvSpPr>
      <dsp:spPr>
        <a:xfrm>
          <a:off x="2306195" y="699458"/>
          <a:ext cx="598222" cy="29911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F</a:t>
          </a:r>
          <a:r>
            <a:rPr lang="nl-NL" sz="1300" kern="1200" baseline="-25000" dirty="0"/>
            <a:t>3</a:t>
          </a:r>
          <a:endParaRPr lang="en-US" sz="1300" kern="1200" baseline="-25000" dirty="0"/>
        </a:p>
      </dsp:txBody>
      <dsp:txXfrm>
        <a:off x="2314956" y="708219"/>
        <a:ext cx="580700" cy="281589"/>
      </dsp:txXfrm>
    </dsp:sp>
    <dsp:sp modelId="{0B591C63-88E8-4D50-B354-145D4512BE43}">
      <dsp:nvSpPr>
        <dsp:cNvPr id="0" name=""/>
        <dsp:cNvSpPr/>
      </dsp:nvSpPr>
      <dsp:spPr>
        <a:xfrm rot="132060">
          <a:off x="2904220" y="852732"/>
          <a:ext cx="53692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3692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9258" y="845901"/>
        <a:ext cx="26846" cy="26846"/>
      </dsp:txXfrm>
    </dsp:sp>
    <dsp:sp modelId="{F809AA6D-0CD2-4A9E-BE01-5FD2741077FC}">
      <dsp:nvSpPr>
        <dsp:cNvPr id="0" name=""/>
        <dsp:cNvSpPr/>
      </dsp:nvSpPr>
      <dsp:spPr>
        <a:xfrm>
          <a:off x="3440945" y="720079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3448177" y="727311"/>
        <a:ext cx="232440" cy="284647"/>
      </dsp:txXfrm>
    </dsp:sp>
    <dsp:sp modelId="{FDB035AF-EF02-46FC-ACF6-FDA22F996CF1}">
      <dsp:nvSpPr>
        <dsp:cNvPr id="0" name=""/>
        <dsp:cNvSpPr/>
      </dsp:nvSpPr>
      <dsp:spPr>
        <a:xfrm rot="946181">
          <a:off x="3687045" y="868850"/>
          <a:ext cx="4273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273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07345" y="874373"/>
        <a:ext cx="2136" cy="2136"/>
      </dsp:txXfrm>
    </dsp:sp>
    <dsp:sp modelId="{AF855EAC-399E-4ABC-9AA3-E94BE39F0826}">
      <dsp:nvSpPr>
        <dsp:cNvPr id="0" name=""/>
        <dsp:cNvSpPr/>
      </dsp:nvSpPr>
      <dsp:spPr>
        <a:xfrm>
          <a:off x="3728978" y="731693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36210" y="738925"/>
        <a:ext cx="232440" cy="284647"/>
      </dsp:txXfrm>
    </dsp:sp>
    <dsp:sp modelId="{996918DF-FC70-4157-A568-56FFE69AEB33}">
      <dsp:nvSpPr>
        <dsp:cNvPr id="0" name=""/>
        <dsp:cNvSpPr/>
      </dsp:nvSpPr>
      <dsp:spPr>
        <a:xfrm rot="21248314">
          <a:off x="3975585" y="868850"/>
          <a:ext cx="11373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373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9606" y="872598"/>
        <a:ext cx="5686" cy="5686"/>
      </dsp:txXfrm>
    </dsp:sp>
    <dsp:sp modelId="{07552DB2-1FFD-496E-85CD-F1AE7616364F}">
      <dsp:nvSpPr>
        <dsp:cNvPr id="0" name=""/>
        <dsp:cNvSpPr/>
      </dsp:nvSpPr>
      <dsp:spPr>
        <a:xfrm>
          <a:off x="4089018" y="720079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96250" y="727311"/>
        <a:ext cx="232440" cy="284647"/>
      </dsp:txXfrm>
    </dsp:sp>
    <dsp:sp modelId="{9A633CD4-F8EB-47D3-8A19-0346A283C95E}">
      <dsp:nvSpPr>
        <dsp:cNvPr id="0" name=""/>
        <dsp:cNvSpPr/>
      </dsp:nvSpPr>
      <dsp:spPr>
        <a:xfrm rot="18289469">
          <a:off x="1261410" y="1691362"/>
          <a:ext cx="41902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19022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0446" y="1687479"/>
        <a:ext cx="20951" cy="20951"/>
      </dsp:txXfrm>
    </dsp:sp>
    <dsp:sp modelId="{D9A95E16-EFFB-4C5D-9186-A33EBEF1B645}">
      <dsp:nvSpPr>
        <dsp:cNvPr id="0" name=""/>
        <dsp:cNvSpPr/>
      </dsp:nvSpPr>
      <dsp:spPr>
        <a:xfrm>
          <a:off x="1590566" y="1376410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P</a:t>
          </a:r>
          <a:endParaRPr lang="en-US" sz="1300" kern="1200" dirty="0"/>
        </a:p>
      </dsp:txBody>
      <dsp:txXfrm>
        <a:off x="1599327" y="1385171"/>
        <a:ext cx="580700" cy="281589"/>
      </dsp:txXfrm>
    </dsp:sp>
    <dsp:sp modelId="{1C75592D-0442-4FB6-8C0A-AB674BA0A542}">
      <dsp:nvSpPr>
        <dsp:cNvPr id="0" name=""/>
        <dsp:cNvSpPr/>
      </dsp:nvSpPr>
      <dsp:spPr>
        <a:xfrm rot="17426691">
          <a:off x="2071343" y="1350251"/>
          <a:ext cx="36098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6098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2810" y="1347819"/>
        <a:ext cx="18049" cy="18049"/>
      </dsp:txXfrm>
    </dsp:sp>
    <dsp:sp modelId="{F4FB4A4A-70D0-4CC2-B013-752F1F77DC96}">
      <dsp:nvSpPr>
        <dsp:cNvPr id="0" name=""/>
        <dsp:cNvSpPr/>
      </dsp:nvSpPr>
      <dsp:spPr>
        <a:xfrm>
          <a:off x="2314881" y="1038166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P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2323642" y="1046927"/>
        <a:ext cx="580700" cy="281589"/>
      </dsp:txXfrm>
    </dsp:sp>
    <dsp:sp modelId="{3CC7D2F2-8F2F-4096-8B2C-08A1AEF50DCD}">
      <dsp:nvSpPr>
        <dsp:cNvPr id="0" name=""/>
        <dsp:cNvSpPr/>
      </dsp:nvSpPr>
      <dsp:spPr>
        <a:xfrm rot="122597">
          <a:off x="2912730" y="1202106"/>
          <a:ext cx="117666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666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71644" y="1179281"/>
        <a:ext cx="58833" cy="58833"/>
      </dsp:txXfrm>
    </dsp:sp>
    <dsp:sp modelId="{69B9C8B2-D244-49DA-87E6-7512E24533B3}">
      <dsp:nvSpPr>
        <dsp:cNvPr id="0" name=""/>
        <dsp:cNvSpPr/>
      </dsp:nvSpPr>
      <dsp:spPr>
        <a:xfrm>
          <a:off x="4089018" y="1080119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96250" y="1087351"/>
        <a:ext cx="232440" cy="284647"/>
      </dsp:txXfrm>
    </dsp:sp>
    <dsp:sp modelId="{15044945-9CB2-4F0C-93E6-A4A2D864587E}">
      <dsp:nvSpPr>
        <dsp:cNvPr id="0" name=""/>
        <dsp:cNvSpPr/>
      </dsp:nvSpPr>
      <dsp:spPr>
        <a:xfrm rot="1311209">
          <a:off x="4334539" y="1230248"/>
          <a:ext cx="3849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849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2825" y="1235877"/>
        <a:ext cx="1924" cy="1924"/>
      </dsp:txXfrm>
    </dsp:sp>
    <dsp:sp modelId="{8C559F55-6A4D-4687-85DD-662AA2B9ECA4}">
      <dsp:nvSpPr>
        <dsp:cNvPr id="0" name=""/>
        <dsp:cNvSpPr/>
      </dsp:nvSpPr>
      <dsp:spPr>
        <a:xfrm>
          <a:off x="4371654" y="1094449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E</a:t>
          </a:r>
          <a:endParaRPr lang="en-US" sz="1300" kern="1200" baseline="-25000" dirty="0"/>
        </a:p>
      </dsp:txBody>
      <dsp:txXfrm>
        <a:off x="4378886" y="1101681"/>
        <a:ext cx="232440" cy="284647"/>
      </dsp:txXfrm>
    </dsp:sp>
    <dsp:sp modelId="{E5854EE2-7F23-41A1-8D19-B44CF92141D9}">
      <dsp:nvSpPr>
        <dsp:cNvPr id="0" name=""/>
        <dsp:cNvSpPr/>
      </dsp:nvSpPr>
      <dsp:spPr>
        <a:xfrm rot="321274">
          <a:off x="2188531" y="1524876"/>
          <a:ext cx="11792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92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4544" y="1528519"/>
        <a:ext cx="5896" cy="5896"/>
      </dsp:txXfrm>
    </dsp:sp>
    <dsp:sp modelId="{92B162B8-D83F-46F0-AC04-A697EE50FBD0}">
      <dsp:nvSpPr>
        <dsp:cNvPr id="0" name=""/>
        <dsp:cNvSpPr/>
      </dsp:nvSpPr>
      <dsp:spPr>
        <a:xfrm>
          <a:off x="2306195" y="1387414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P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2314956" y="1396175"/>
        <a:ext cx="580700" cy="281589"/>
      </dsp:txXfrm>
    </dsp:sp>
    <dsp:sp modelId="{AE96A882-DF13-4857-90E2-7435CC5379ED}">
      <dsp:nvSpPr>
        <dsp:cNvPr id="0" name=""/>
        <dsp:cNvSpPr/>
      </dsp:nvSpPr>
      <dsp:spPr>
        <a:xfrm rot="218887">
          <a:off x="2903578" y="1556750"/>
          <a:ext cx="8289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82895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7332" y="1542618"/>
        <a:ext cx="41447" cy="41447"/>
      </dsp:txXfrm>
    </dsp:sp>
    <dsp:sp modelId="{75C3ECB2-D843-400D-942E-D1EE7EDAAE1F}">
      <dsp:nvSpPr>
        <dsp:cNvPr id="0" name=""/>
        <dsp:cNvSpPr/>
      </dsp:nvSpPr>
      <dsp:spPr>
        <a:xfrm>
          <a:off x="3731693" y="1440159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38925" y="1447391"/>
        <a:ext cx="232440" cy="284647"/>
      </dsp:txXfrm>
    </dsp:sp>
    <dsp:sp modelId="{7B937CF4-DAD6-4BFE-9A15-D270823C74DD}">
      <dsp:nvSpPr>
        <dsp:cNvPr id="0" name=""/>
        <dsp:cNvSpPr/>
      </dsp:nvSpPr>
      <dsp:spPr>
        <a:xfrm rot="4431525">
          <a:off x="2056452" y="1695441"/>
          <a:ext cx="36658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6658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0580" y="1692868"/>
        <a:ext cx="18329" cy="18329"/>
      </dsp:txXfrm>
    </dsp:sp>
    <dsp:sp modelId="{E2ECA88E-6364-4474-BDA7-2FA0511F9EEF}">
      <dsp:nvSpPr>
        <dsp:cNvPr id="0" name=""/>
        <dsp:cNvSpPr/>
      </dsp:nvSpPr>
      <dsp:spPr>
        <a:xfrm>
          <a:off x="2290701" y="1728544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P</a:t>
          </a:r>
          <a:r>
            <a:rPr lang="nl-NL" sz="1300" kern="1200" baseline="-25000" dirty="0"/>
            <a:t>0</a:t>
          </a:r>
          <a:endParaRPr lang="en-US" sz="1300" kern="1200" baseline="-25000" dirty="0"/>
        </a:p>
      </dsp:txBody>
      <dsp:txXfrm>
        <a:off x="2299462" y="1737305"/>
        <a:ext cx="580700" cy="281589"/>
      </dsp:txXfrm>
    </dsp:sp>
    <dsp:sp modelId="{85803838-EBF8-4CDA-9D12-B8DFEBEB76E5}">
      <dsp:nvSpPr>
        <dsp:cNvPr id="0" name=""/>
        <dsp:cNvSpPr/>
      </dsp:nvSpPr>
      <dsp:spPr>
        <a:xfrm rot="174935">
          <a:off x="2888756" y="1878106"/>
          <a:ext cx="25944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5944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1994" y="1878212"/>
        <a:ext cx="12972" cy="12972"/>
      </dsp:txXfrm>
    </dsp:sp>
    <dsp:sp modelId="{1B2E47E2-3018-4CCF-AEF5-0CF748DE9FFE}">
      <dsp:nvSpPr>
        <dsp:cNvPr id="0" name=""/>
        <dsp:cNvSpPr/>
      </dsp:nvSpPr>
      <dsp:spPr>
        <a:xfrm>
          <a:off x="3148038" y="1741741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155270" y="1748973"/>
        <a:ext cx="232440" cy="284647"/>
      </dsp:txXfrm>
    </dsp:sp>
    <dsp:sp modelId="{97D99FD1-8842-4C9A-851C-20A1A9EACCCA}">
      <dsp:nvSpPr>
        <dsp:cNvPr id="0" name=""/>
        <dsp:cNvSpPr/>
      </dsp:nvSpPr>
      <dsp:spPr>
        <a:xfrm rot="4249260">
          <a:off x="1106730" y="2207329"/>
          <a:ext cx="72838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28383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52712" y="2195711"/>
        <a:ext cx="36419" cy="36419"/>
      </dsp:txXfrm>
    </dsp:sp>
    <dsp:sp modelId="{C75D79B8-67BF-4904-8914-E0A23181BFAE}">
      <dsp:nvSpPr>
        <dsp:cNvPr id="0" name=""/>
        <dsp:cNvSpPr/>
      </dsp:nvSpPr>
      <dsp:spPr>
        <a:xfrm>
          <a:off x="1590566" y="2408343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D</a:t>
          </a:r>
          <a:endParaRPr lang="en-US" sz="1300" kern="1200" dirty="0"/>
        </a:p>
      </dsp:txBody>
      <dsp:txXfrm>
        <a:off x="1599327" y="2417104"/>
        <a:ext cx="580700" cy="281589"/>
      </dsp:txXfrm>
    </dsp:sp>
    <dsp:sp modelId="{222D2530-B665-40DB-9BB3-02900C494895}">
      <dsp:nvSpPr>
        <dsp:cNvPr id="0" name=""/>
        <dsp:cNvSpPr/>
      </dsp:nvSpPr>
      <dsp:spPr>
        <a:xfrm rot="17365365">
          <a:off x="2070958" y="2384820"/>
          <a:ext cx="35306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306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8665" y="2382585"/>
        <a:ext cx="17653" cy="17653"/>
      </dsp:txXfrm>
    </dsp:sp>
    <dsp:sp modelId="{D1000099-80EF-41CE-8A76-0B63EE9981B4}">
      <dsp:nvSpPr>
        <dsp:cNvPr id="0" name=""/>
        <dsp:cNvSpPr/>
      </dsp:nvSpPr>
      <dsp:spPr>
        <a:xfrm>
          <a:off x="2306195" y="2075370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D</a:t>
          </a:r>
          <a:r>
            <a:rPr lang="nl-NL" sz="1300" kern="1200" baseline="-25000" dirty="0"/>
            <a:t>3</a:t>
          </a:r>
          <a:endParaRPr lang="en-US" sz="1300" kern="1200" baseline="-25000" dirty="0"/>
        </a:p>
      </dsp:txBody>
      <dsp:txXfrm>
        <a:off x="2314956" y="2084131"/>
        <a:ext cx="580700" cy="281589"/>
      </dsp:txXfrm>
    </dsp:sp>
    <dsp:sp modelId="{04450041-B7D3-48FF-9632-EE0BEC8E3FF0}">
      <dsp:nvSpPr>
        <dsp:cNvPr id="0" name=""/>
        <dsp:cNvSpPr/>
      </dsp:nvSpPr>
      <dsp:spPr>
        <a:xfrm rot="21581027">
          <a:off x="2904414" y="2216853"/>
          <a:ext cx="53653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3653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9268" y="2210031"/>
        <a:ext cx="26826" cy="26826"/>
      </dsp:txXfrm>
    </dsp:sp>
    <dsp:sp modelId="{A7BC0936-1B88-4FA1-A457-B06B9E58522A}">
      <dsp:nvSpPr>
        <dsp:cNvPr id="0" name=""/>
        <dsp:cNvSpPr/>
      </dsp:nvSpPr>
      <dsp:spPr>
        <a:xfrm>
          <a:off x="3440945" y="2072408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3448177" y="2079640"/>
        <a:ext cx="232440" cy="284647"/>
      </dsp:txXfrm>
    </dsp:sp>
    <dsp:sp modelId="{B1EF910B-379E-413C-A5B5-C36FA0AC6E5F}">
      <dsp:nvSpPr>
        <dsp:cNvPr id="0" name=""/>
        <dsp:cNvSpPr/>
      </dsp:nvSpPr>
      <dsp:spPr>
        <a:xfrm>
          <a:off x="3687850" y="2215372"/>
          <a:ext cx="4972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72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1469" y="2220721"/>
        <a:ext cx="2486" cy="2486"/>
      </dsp:txXfrm>
    </dsp:sp>
    <dsp:sp modelId="{07B373DA-1686-422F-AF96-E349FDC1C631}">
      <dsp:nvSpPr>
        <dsp:cNvPr id="0" name=""/>
        <dsp:cNvSpPr/>
      </dsp:nvSpPr>
      <dsp:spPr>
        <a:xfrm>
          <a:off x="3737574" y="2072408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44806" y="2079640"/>
        <a:ext cx="232440" cy="284647"/>
      </dsp:txXfrm>
    </dsp:sp>
    <dsp:sp modelId="{07B7FC34-2DC2-40E7-AD2E-86E8B2D68445}">
      <dsp:nvSpPr>
        <dsp:cNvPr id="0" name=""/>
        <dsp:cNvSpPr/>
      </dsp:nvSpPr>
      <dsp:spPr>
        <a:xfrm>
          <a:off x="3984478" y="2215372"/>
          <a:ext cx="10270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270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3265" y="2219396"/>
        <a:ext cx="5135" cy="5135"/>
      </dsp:txXfrm>
    </dsp:sp>
    <dsp:sp modelId="{B9E98BAA-0410-4F22-A434-79790E13E95F}">
      <dsp:nvSpPr>
        <dsp:cNvPr id="0" name=""/>
        <dsp:cNvSpPr/>
      </dsp:nvSpPr>
      <dsp:spPr>
        <a:xfrm>
          <a:off x="4087187" y="2072408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94419" y="2079640"/>
        <a:ext cx="232440" cy="284647"/>
      </dsp:txXfrm>
    </dsp:sp>
    <dsp:sp modelId="{4A67A7D1-0BA6-4E0A-95D7-B8362CE3886C}">
      <dsp:nvSpPr>
        <dsp:cNvPr id="0" name=""/>
        <dsp:cNvSpPr/>
      </dsp:nvSpPr>
      <dsp:spPr>
        <a:xfrm rot="321274">
          <a:off x="2188531" y="2556809"/>
          <a:ext cx="11792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92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4544" y="2560453"/>
        <a:ext cx="5896" cy="5896"/>
      </dsp:txXfrm>
    </dsp:sp>
    <dsp:sp modelId="{C588A49C-4EF0-4976-97DD-E4785518A04A}">
      <dsp:nvSpPr>
        <dsp:cNvPr id="0" name=""/>
        <dsp:cNvSpPr/>
      </dsp:nvSpPr>
      <dsp:spPr>
        <a:xfrm>
          <a:off x="2306195" y="2419348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D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2314956" y="2428109"/>
        <a:ext cx="580700" cy="281589"/>
      </dsp:txXfrm>
    </dsp:sp>
    <dsp:sp modelId="{0E4DFCC1-509D-431B-BC08-D474B401DD0D}">
      <dsp:nvSpPr>
        <dsp:cNvPr id="0" name=""/>
        <dsp:cNvSpPr/>
      </dsp:nvSpPr>
      <dsp:spPr>
        <a:xfrm rot="83948">
          <a:off x="2904241" y="2576773"/>
          <a:ext cx="118458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8458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6920" y="2553750"/>
        <a:ext cx="59229" cy="59229"/>
      </dsp:txXfrm>
    </dsp:sp>
    <dsp:sp modelId="{913AAEF0-3D05-4BEE-B8A3-6B0402B2B440}">
      <dsp:nvSpPr>
        <dsp:cNvPr id="0" name=""/>
        <dsp:cNvSpPr/>
      </dsp:nvSpPr>
      <dsp:spPr>
        <a:xfrm>
          <a:off x="4088653" y="2448272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95885" y="2455504"/>
        <a:ext cx="232440" cy="284647"/>
      </dsp:txXfrm>
    </dsp:sp>
    <dsp:sp modelId="{FD85B2EB-CA5C-49B5-A4F5-A79570E236A0}">
      <dsp:nvSpPr>
        <dsp:cNvPr id="0" name=""/>
        <dsp:cNvSpPr/>
      </dsp:nvSpPr>
      <dsp:spPr>
        <a:xfrm rot="56113">
          <a:off x="4335555" y="2591530"/>
          <a:ext cx="3610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610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2703" y="2597219"/>
        <a:ext cx="1805" cy="1805"/>
      </dsp:txXfrm>
    </dsp:sp>
    <dsp:sp modelId="{9936F59D-9A3A-4241-BC4D-66D3C8E1B271}">
      <dsp:nvSpPr>
        <dsp:cNvPr id="0" name=""/>
        <dsp:cNvSpPr/>
      </dsp:nvSpPr>
      <dsp:spPr>
        <a:xfrm>
          <a:off x="4371654" y="2448861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E</a:t>
          </a:r>
          <a:endParaRPr lang="en-US" sz="1300" kern="1200" baseline="-25000" dirty="0"/>
        </a:p>
      </dsp:txBody>
      <dsp:txXfrm>
        <a:off x="4378886" y="2456093"/>
        <a:ext cx="232440" cy="284647"/>
      </dsp:txXfrm>
    </dsp:sp>
    <dsp:sp modelId="{32076BE0-816C-41CC-97CA-0AF3444842D2}">
      <dsp:nvSpPr>
        <dsp:cNvPr id="0" name=""/>
        <dsp:cNvSpPr/>
      </dsp:nvSpPr>
      <dsp:spPr>
        <a:xfrm rot="4301930">
          <a:off x="2060545" y="2728798"/>
          <a:ext cx="37389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7389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8144" y="2726043"/>
        <a:ext cx="18694" cy="18694"/>
      </dsp:txXfrm>
    </dsp:sp>
    <dsp:sp modelId="{9F56D6E5-D9CF-4398-ABAB-95120F1C16B5}">
      <dsp:nvSpPr>
        <dsp:cNvPr id="0" name=""/>
        <dsp:cNvSpPr/>
      </dsp:nvSpPr>
      <dsp:spPr>
        <a:xfrm>
          <a:off x="2306195" y="2763325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D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2314956" y="2772086"/>
        <a:ext cx="580700" cy="281589"/>
      </dsp:txXfrm>
    </dsp:sp>
    <dsp:sp modelId="{29B12E1C-40C3-457B-8A52-CF99C4A75B19}">
      <dsp:nvSpPr>
        <dsp:cNvPr id="0" name=""/>
        <dsp:cNvSpPr/>
      </dsp:nvSpPr>
      <dsp:spPr>
        <a:xfrm rot="44405">
          <a:off x="2904383" y="2911615"/>
          <a:ext cx="82462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82462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96082" y="2897591"/>
        <a:ext cx="41231" cy="41231"/>
      </dsp:txXfrm>
    </dsp:sp>
    <dsp:sp modelId="{3256BFE9-2416-4D94-827A-864C484A1894}">
      <dsp:nvSpPr>
        <dsp:cNvPr id="0" name=""/>
        <dsp:cNvSpPr/>
      </dsp:nvSpPr>
      <dsp:spPr>
        <a:xfrm>
          <a:off x="3728978" y="2773977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36210" y="2781209"/>
        <a:ext cx="232440" cy="284647"/>
      </dsp:txXfrm>
    </dsp:sp>
    <dsp:sp modelId="{BA3D464E-289D-4B82-8828-1DA7E4C84B31}">
      <dsp:nvSpPr>
        <dsp:cNvPr id="0" name=""/>
        <dsp:cNvSpPr/>
      </dsp:nvSpPr>
      <dsp:spPr>
        <a:xfrm rot="4924756">
          <a:off x="602693" y="2723296"/>
          <a:ext cx="17364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736455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427510" y="2686476"/>
        <a:ext cx="86822" cy="86822"/>
      </dsp:txXfrm>
    </dsp:sp>
    <dsp:sp modelId="{A2B6591A-5E5D-4EBF-91EB-0733474097EC}">
      <dsp:nvSpPr>
        <dsp:cNvPr id="0" name=""/>
        <dsp:cNvSpPr/>
      </dsp:nvSpPr>
      <dsp:spPr>
        <a:xfrm>
          <a:off x="1590566" y="3440277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F</a:t>
          </a:r>
          <a:endParaRPr lang="en-US" sz="1300" kern="1200" dirty="0"/>
        </a:p>
      </dsp:txBody>
      <dsp:txXfrm>
        <a:off x="1599327" y="3449038"/>
        <a:ext cx="580700" cy="281589"/>
      </dsp:txXfrm>
    </dsp:sp>
    <dsp:sp modelId="{64C84B2F-2927-4C00-9823-42019BAD511B}">
      <dsp:nvSpPr>
        <dsp:cNvPr id="0" name=""/>
        <dsp:cNvSpPr/>
      </dsp:nvSpPr>
      <dsp:spPr>
        <a:xfrm rot="17212903">
          <a:off x="2064272" y="3415330"/>
          <a:ext cx="35094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094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0971" y="3413148"/>
        <a:ext cx="17547" cy="17547"/>
      </dsp:txXfrm>
    </dsp:sp>
    <dsp:sp modelId="{8D49E0EA-8314-4428-AA3A-4CCB1ED6ED3C}">
      <dsp:nvSpPr>
        <dsp:cNvPr id="0" name=""/>
        <dsp:cNvSpPr/>
      </dsp:nvSpPr>
      <dsp:spPr>
        <a:xfrm>
          <a:off x="2290701" y="3104456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F</a:t>
          </a:r>
          <a:r>
            <a:rPr lang="nl-NL" sz="1300" kern="1200" baseline="-25000" dirty="0"/>
            <a:t>4</a:t>
          </a:r>
          <a:endParaRPr lang="en-US" sz="1300" kern="1200" baseline="-25000" dirty="0"/>
        </a:p>
      </dsp:txBody>
      <dsp:txXfrm>
        <a:off x="2299462" y="3113217"/>
        <a:ext cx="580700" cy="281589"/>
      </dsp:txXfrm>
    </dsp:sp>
    <dsp:sp modelId="{121E8C89-C8B1-4EC0-A5F6-A12D9F8CE11A}">
      <dsp:nvSpPr>
        <dsp:cNvPr id="0" name=""/>
        <dsp:cNvSpPr/>
      </dsp:nvSpPr>
      <dsp:spPr>
        <a:xfrm rot="174935">
          <a:off x="2888756" y="3254018"/>
          <a:ext cx="25944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5944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1994" y="3254124"/>
        <a:ext cx="12972" cy="12972"/>
      </dsp:txXfrm>
    </dsp:sp>
    <dsp:sp modelId="{A8A89C30-B007-4C88-AFB7-6A8BFD16B2E2}">
      <dsp:nvSpPr>
        <dsp:cNvPr id="0" name=""/>
        <dsp:cNvSpPr/>
      </dsp:nvSpPr>
      <dsp:spPr>
        <a:xfrm>
          <a:off x="3148038" y="3117653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155270" y="3124885"/>
        <a:ext cx="232440" cy="284647"/>
      </dsp:txXfrm>
    </dsp:sp>
    <dsp:sp modelId="{6947EAEF-FA10-46B2-BDDB-2A4DB80AF9E5}">
      <dsp:nvSpPr>
        <dsp:cNvPr id="0" name=""/>
        <dsp:cNvSpPr/>
      </dsp:nvSpPr>
      <dsp:spPr>
        <a:xfrm rot="21380997">
          <a:off x="3394603" y="3249962"/>
          <a:ext cx="33471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3471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53592" y="3248186"/>
        <a:ext cx="16735" cy="16735"/>
      </dsp:txXfrm>
    </dsp:sp>
    <dsp:sp modelId="{84B8FAB6-4591-4EDA-9884-4AFC9C368A02}">
      <dsp:nvSpPr>
        <dsp:cNvPr id="0" name=""/>
        <dsp:cNvSpPr/>
      </dsp:nvSpPr>
      <dsp:spPr>
        <a:xfrm>
          <a:off x="3728978" y="3096344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36210" y="3103576"/>
        <a:ext cx="232440" cy="284647"/>
      </dsp:txXfrm>
    </dsp:sp>
    <dsp:sp modelId="{E141F8B9-088F-4915-9836-C61B826C42B7}">
      <dsp:nvSpPr>
        <dsp:cNvPr id="0" name=""/>
        <dsp:cNvSpPr/>
      </dsp:nvSpPr>
      <dsp:spPr>
        <a:xfrm rot="768052">
          <a:off x="3974440" y="3252160"/>
          <a:ext cx="11601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01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9549" y="3255852"/>
        <a:ext cx="5800" cy="5800"/>
      </dsp:txXfrm>
    </dsp:sp>
    <dsp:sp modelId="{5CB9443D-2F21-499F-BC12-83916015CBFE}">
      <dsp:nvSpPr>
        <dsp:cNvPr id="0" name=""/>
        <dsp:cNvSpPr/>
      </dsp:nvSpPr>
      <dsp:spPr>
        <a:xfrm>
          <a:off x="4089018" y="3122049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96250" y="3129281"/>
        <a:ext cx="232440" cy="284647"/>
      </dsp:txXfrm>
    </dsp:sp>
    <dsp:sp modelId="{1992A773-71AC-48DE-9E61-334660E08185}">
      <dsp:nvSpPr>
        <dsp:cNvPr id="0" name=""/>
        <dsp:cNvSpPr/>
      </dsp:nvSpPr>
      <dsp:spPr>
        <a:xfrm rot="281102">
          <a:off x="4335862" y="3266477"/>
          <a:ext cx="3585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85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52892" y="3272173"/>
        <a:ext cx="1792" cy="1792"/>
      </dsp:txXfrm>
    </dsp:sp>
    <dsp:sp modelId="{134CBBD7-B608-43A7-B87A-AFBB4CFA5CB4}">
      <dsp:nvSpPr>
        <dsp:cNvPr id="0" name=""/>
        <dsp:cNvSpPr/>
      </dsp:nvSpPr>
      <dsp:spPr>
        <a:xfrm>
          <a:off x="4371654" y="3124978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E</a:t>
          </a:r>
          <a:endParaRPr lang="en-US" sz="1300" kern="1200" baseline="-25000" dirty="0"/>
        </a:p>
      </dsp:txBody>
      <dsp:txXfrm>
        <a:off x="4378886" y="3132210"/>
        <a:ext cx="232440" cy="284647"/>
      </dsp:txXfrm>
    </dsp:sp>
    <dsp:sp modelId="{B9C4D3AE-B7A1-4BB8-BF5C-3BC98C3DCA8C}">
      <dsp:nvSpPr>
        <dsp:cNvPr id="0" name=""/>
        <dsp:cNvSpPr/>
      </dsp:nvSpPr>
      <dsp:spPr>
        <a:xfrm rot="274560">
          <a:off x="2188625" y="3587319"/>
          <a:ext cx="10223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223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7189" y="3591355"/>
        <a:ext cx="5111" cy="5111"/>
      </dsp:txXfrm>
    </dsp:sp>
    <dsp:sp modelId="{B6BF4F40-C297-4578-AD57-C182A6260406}">
      <dsp:nvSpPr>
        <dsp:cNvPr id="0" name=""/>
        <dsp:cNvSpPr/>
      </dsp:nvSpPr>
      <dsp:spPr>
        <a:xfrm>
          <a:off x="2290701" y="3448434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F</a:t>
          </a:r>
          <a:r>
            <a:rPr lang="nl-NL" sz="1300" kern="1200" baseline="-25000" dirty="0"/>
            <a:t>3</a:t>
          </a:r>
          <a:endParaRPr lang="en-US" sz="1300" kern="1200" baseline="-25000" dirty="0"/>
        </a:p>
      </dsp:txBody>
      <dsp:txXfrm>
        <a:off x="2299462" y="3457195"/>
        <a:ext cx="580700" cy="281589"/>
      </dsp:txXfrm>
    </dsp:sp>
    <dsp:sp modelId="{1844A11C-B933-44F4-9FB7-DE42E220EA55}">
      <dsp:nvSpPr>
        <dsp:cNvPr id="0" name=""/>
        <dsp:cNvSpPr/>
      </dsp:nvSpPr>
      <dsp:spPr>
        <a:xfrm rot="218717">
          <a:off x="2888371" y="3608776"/>
          <a:ext cx="54666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4666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48037" y="3601701"/>
        <a:ext cx="27333" cy="27333"/>
      </dsp:txXfrm>
    </dsp:sp>
    <dsp:sp modelId="{4B5C0914-7339-47CF-8C89-40F57AFC20E9}">
      <dsp:nvSpPr>
        <dsp:cNvPr id="0" name=""/>
        <dsp:cNvSpPr/>
      </dsp:nvSpPr>
      <dsp:spPr>
        <a:xfrm>
          <a:off x="3434485" y="3483190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3441717" y="3490422"/>
        <a:ext cx="232440" cy="284647"/>
      </dsp:txXfrm>
    </dsp:sp>
    <dsp:sp modelId="{B3E7FF59-FE3A-4AEB-87F0-848C59E0FDFC}">
      <dsp:nvSpPr>
        <dsp:cNvPr id="0" name=""/>
        <dsp:cNvSpPr/>
      </dsp:nvSpPr>
      <dsp:spPr>
        <a:xfrm rot="19996531">
          <a:off x="3678205" y="3612751"/>
          <a:ext cx="5960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960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06520" y="3617853"/>
        <a:ext cx="2980" cy="2980"/>
      </dsp:txXfrm>
    </dsp:sp>
    <dsp:sp modelId="{D99BB133-3444-41DE-8640-AB8B71587ED5}">
      <dsp:nvSpPr>
        <dsp:cNvPr id="0" name=""/>
        <dsp:cNvSpPr/>
      </dsp:nvSpPr>
      <dsp:spPr>
        <a:xfrm>
          <a:off x="3734631" y="3456384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41863" y="3463616"/>
        <a:ext cx="232440" cy="284647"/>
      </dsp:txXfrm>
    </dsp:sp>
    <dsp:sp modelId="{7021A581-D176-4DF3-883C-77EFB747223A}">
      <dsp:nvSpPr>
        <dsp:cNvPr id="0" name=""/>
        <dsp:cNvSpPr/>
      </dsp:nvSpPr>
      <dsp:spPr>
        <a:xfrm>
          <a:off x="3981535" y="3599348"/>
          <a:ext cx="10748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748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32589" y="3603253"/>
        <a:ext cx="5374" cy="5374"/>
      </dsp:txXfrm>
    </dsp:sp>
    <dsp:sp modelId="{6AEC2C79-6330-4A1E-B4B5-8133F07520A2}">
      <dsp:nvSpPr>
        <dsp:cNvPr id="0" name=""/>
        <dsp:cNvSpPr/>
      </dsp:nvSpPr>
      <dsp:spPr>
        <a:xfrm>
          <a:off x="4089018" y="3456384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96250" y="3463616"/>
        <a:ext cx="232440" cy="284647"/>
      </dsp:txXfrm>
    </dsp:sp>
    <dsp:sp modelId="{E5BC9441-1802-42F5-AB29-2028D0034922}">
      <dsp:nvSpPr>
        <dsp:cNvPr id="0" name=""/>
        <dsp:cNvSpPr/>
      </dsp:nvSpPr>
      <dsp:spPr>
        <a:xfrm rot="4411151">
          <a:off x="2060127" y="3755479"/>
          <a:ext cx="35923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923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0764" y="3753090"/>
        <a:ext cx="17961" cy="17961"/>
      </dsp:txXfrm>
    </dsp:sp>
    <dsp:sp modelId="{70763F6B-E0FB-4E85-B5D7-D8BA6B85E2FB}">
      <dsp:nvSpPr>
        <dsp:cNvPr id="0" name=""/>
        <dsp:cNvSpPr/>
      </dsp:nvSpPr>
      <dsp:spPr>
        <a:xfrm>
          <a:off x="2290701" y="3784753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F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2299462" y="3793514"/>
        <a:ext cx="580700" cy="281589"/>
      </dsp:txXfrm>
    </dsp:sp>
    <dsp:sp modelId="{30868059-5D14-4C4D-967B-68FAF518815D}">
      <dsp:nvSpPr>
        <dsp:cNvPr id="0" name=""/>
        <dsp:cNvSpPr/>
      </dsp:nvSpPr>
      <dsp:spPr>
        <a:xfrm>
          <a:off x="2888924" y="3927717"/>
          <a:ext cx="11875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8756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53018" y="3904620"/>
        <a:ext cx="59378" cy="59378"/>
      </dsp:txXfrm>
    </dsp:sp>
    <dsp:sp modelId="{F048A148-7001-4500-9DDF-C2D7AD1D55F8}">
      <dsp:nvSpPr>
        <dsp:cNvPr id="0" name=""/>
        <dsp:cNvSpPr/>
      </dsp:nvSpPr>
      <dsp:spPr>
        <a:xfrm>
          <a:off x="4076491" y="3784753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83723" y="3791985"/>
        <a:ext cx="232440" cy="284647"/>
      </dsp:txXfrm>
    </dsp:sp>
    <dsp:sp modelId="{DF33562B-7614-4343-A02B-D0BEC667704F}">
      <dsp:nvSpPr>
        <dsp:cNvPr id="0" name=""/>
        <dsp:cNvSpPr/>
      </dsp:nvSpPr>
      <dsp:spPr>
        <a:xfrm>
          <a:off x="4323395" y="3927717"/>
          <a:ext cx="482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25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6318" y="3933102"/>
        <a:ext cx="2412" cy="2412"/>
      </dsp:txXfrm>
    </dsp:sp>
    <dsp:sp modelId="{D44F4AB0-7D2A-413E-92D0-717D408E0869}">
      <dsp:nvSpPr>
        <dsp:cNvPr id="0" name=""/>
        <dsp:cNvSpPr/>
      </dsp:nvSpPr>
      <dsp:spPr>
        <a:xfrm>
          <a:off x="4371654" y="3784753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E</a:t>
          </a:r>
          <a:endParaRPr lang="en-US" sz="1300" kern="1200" baseline="-25000" dirty="0"/>
        </a:p>
      </dsp:txBody>
      <dsp:txXfrm>
        <a:off x="4378886" y="3791985"/>
        <a:ext cx="232440" cy="28464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6" y="1669918"/>
          <a:ext cx="748819" cy="374409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3s</a:t>
          </a:r>
          <a:r>
            <a:rPr lang="nl-NL" sz="1700" kern="1200" baseline="30000" dirty="0"/>
            <a:t>1</a:t>
          </a:r>
          <a:r>
            <a:rPr lang="nl-NL" sz="1700" kern="1200" dirty="0"/>
            <a:t>3d</a:t>
          </a:r>
          <a:r>
            <a:rPr lang="nl-NL" sz="1700" kern="1200" baseline="30000" dirty="0"/>
            <a:t>1</a:t>
          </a:r>
          <a:endParaRPr lang="en-US" sz="1700" kern="1200" baseline="30000" dirty="0"/>
        </a:p>
      </dsp:txBody>
      <dsp:txXfrm>
        <a:off x="11032" y="1680884"/>
        <a:ext cx="726887" cy="352477"/>
      </dsp:txXfrm>
    </dsp:sp>
    <dsp:sp modelId="{6E920E4F-CDA2-4486-B606-4EB43E565F68}">
      <dsp:nvSpPr>
        <dsp:cNvPr id="0" name=""/>
        <dsp:cNvSpPr/>
      </dsp:nvSpPr>
      <dsp:spPr>
        <a:xfrm rot="17032098">
          <a:off x="418650" y="1427310"/>
          <a:ext cx="868688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868688" y="81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1277" y="1413722"/>
        <a:ext cx="43434" cy="43434"/>
      </dsp:txXfrm>
    </dsp:sp>
    <dsp:sp modelId="{10A9CC70-7E08-47D7-9DF8-3F77C1EB5032}">
      <dsp:nvSpPr>
        <dsp:cNvPr id="0" name=""/>
        <dsp:cNvSpPr/>
      </dsp:nvSpPr>
      <dsp:spPr>
        <a:xfrm>
          <a:off x="957102" y="826552"/>
          <a:ext cx="748819" cy="374409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1</a:t>
          </a:r>
          <a:r>
            <a:rPr lang="nl-NL" sz="1700" kern="1200" dirty="0"/>
            <a:t>D</a:t>
          </a:r>
          <a:endParaRPr lang="en-US" sz="1700" kern="1200" dirty="0"/>
        </a:p>
      </dsp:txBody>
      <dsp:txXfrm>
        <a:off x="968068" y="837518"/>
        <a:ext cx="726887" cy="352477"/>
      </dsp:txXfrm>
    </dsp:sp>
    <dsp:sp modelId="{B38BFFE3-546E-4995-B6FF-14FEBA1D14A7}">
      <dsp:nvSpPr>
        <dsp:cNvPr id="0" name=""/>
        <dsp:cNvSpPr/>
      </dsp:nvSpPr>
      <dsp:spPr>
        <a:xfrm rot="274039">
          <a:off x="1705587" y="1014023"/>
          <a:ext cx="210878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210878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05754" y="1016881"/>
        <a:ext cx="10543" cy="10543"/>
      </dsp:txXfrm>
    </dsp:sp>
    <dsp:sp modelId="{52D0533B-D696-4819-86F4-11CE1590F981}">
      <dsp:nvSpPr>
        <dsp:cNvPr id="0" name=""/>
        <dsp:cNvSpPr/>
      </dsp:nvSpPr>
      <dsp:spPr>
        <a:xfrm>
          <a:off x="1916130" y="843344"/>
          <a:ext cx="748819" cy="37440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1</a:t>
          </a:r>
          <a:r>
            <a:rPr lang="nl-NL" sz="1700" kern="1200" dirty="0"/>
            <a:t>D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1927096" y="854310"/>
        <a:ext cx="726887" cy="352477"/>
      </dsp:txXfrm>
    </dsp:sp>
    <dsp:sp modelId="{11013F97-1576-4464-8C32-E4D5DC855403}">
      <dsp:nvSpPr>
        <dsp:cNvPr id="0" name=""/>
        <dsp:cNvSpPr/>
      </dsp:nvSpPr>
      <dsp:spPr>
        <a:xfrm rot="21280440">
          <a:off x="2662502" y="969794"/>
          <a:ext cx="1133890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1133890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1100" y="949577"/>
        <a:ext cx="56694" cy="56694"/>
      </dsp:txXfrm>
    </dsp:sp>
    <dsp:sp modelId="{86FD77AB-1E35-4D6B-9ED2-790500119FF6}">
      <dsp:nvSpPr>
        <dsp:cNvPr id="0" name=""/>
        <dsp:cNvSpPr/>
      </dsp:nvSpPr>
      <dsp:spPr>
        <a:xfrm>
          <a:off x="3793945" y="738094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T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3802997" y="747146"/>
        <a:ext cx="290956" cy="356305"/>
      </dsp:txXfrm>
    </dsp:sp>
    <dsp:sp modelId="{18E24EDF-9538-4BAE-9847-1610BDAC2757}">
      <dsp:nvSpPr>
        <dsp:cNvPr id="0" name=""/>
        <dsp:cNvSpPr/>
      </dsp:nvSpPr>
      <dsp:spPr>
        <a:xfrm rot="334635">
          <a:off x="4102388" y="929832"/>
          <a:ext cx="260578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260578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6163" y="931447"/>
        <a:ext cx="13028" cy="13028"/>
      </dsp:txXfrm>
    </dsp:sp>
    <dsp:sp modelId="{23704760-A969-45FB-9ED5-10D8EF1A5321}">
      <dsp:nvSpPr>
        <dsp:cNvPr id="0" name=""/>
        <dsp:cNvSpPr/>
      </dsp:nvSpPr>
      <dsp:spPr>
        <a:xfrm>
          <a:off x="4362350" y="763419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E</a:t>
          </a:r>
          <a:endParaRPr lang="en-US" sz="1700" kern="1200" baseline="-25000" dirty="0"/>
        </a:p>
      </dsp:txBody>
      <dsp:txXfrm>
        <a:off x="4371402" y="772471"/>
        <a:ext cx="290956" cy="356305"/>
      </dsp:txXfrm>
    </dsp:sp>
    <dsp:sp modelId="{97D99FD1-8842-4C9A-851C-20A1A9EACCCA}">
      <dsp:nvSpPr>
        <dsp:cNvPr id="0" name=""/>
        <dsp:cNvSpPr/>
      </dsp:nvSpPr>
      <dsp:spPr>
        <a:xfrm rot="3364228">
          <a:off x="650963" y="2032886"/>
          <a:ext cx="443263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443263" y="81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1513" y="2029934"/>
        <a:ext cx="22163" cy="22163"/>
      </dsp:txXfrm>
    </dsp:sp>
    <dsp:sp modelId="{C75D79B8-67BF-4904-8914-E0A23181BFAE}">
      <dsp:nvSpPr>
        <dsp:cNvPr id="0" name=""/>
        <dsp:cNvSpPr/>
      </dsp:nvSpPr>
      <dsp:spPr>
        <a:xfrm>
          <a:off x="996303" y="2037704"/>
          <a:ext cx="748819" cy="374409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3</a:t>
          </a:r>
          <a:r>
            <a:rPr lang="nl-NL" sz="1700" kern="1200" dirty="0"/>
            <a:t>D</a:t>
          </a:r>
          <a:endParaRPr lang="en-US" sz="1700" kern="1200" dirty="0"/>
        </a:p>
      </dsp:txBody>
      <dsp:txXfrm>
        <a:off x="1007269" y="2048670"/>
        <a:ext cx="726887" cy="352477"/>
      </dsp:txXfrm>
    </dsp:sp>
    <dsp:sp modelId="{222D2530-B665-40DB-9BB3-02900C494895}">
      <dsp:nvSpPr>
        <dsp:cNvPr id="0" name=""/>
        <dsp:cNvSpPr/>
      </dsp:nvSpPr>
      <dsp:spPr>
        <a:xfrm rot="17737504">
          <a:off x="1593590" y="1976033"/>
          <a:ext cx="534014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534014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7247" y="1970813"/>
        <a:ext cx="26700" cy="26700"/>
      </dsp:txXfrm>
    </dsp:sp>
    <dsp:sp modelId="{D1000099-80EF-41CE-8A76-0B63EE9981B4}">
      <dsp:nvSpPr>
        <dsp:cNvPr id="0" name=""/>
        <dsp:cNvSpPr/>
      </dsp:nvSpPr>
      <dsp:spPr>
        <a:xfrm>
          <a:off x="1976073" y="1556213"/>
          <a:ext cx="748819" cy="37440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3</a:t>
          </a:r>
          <a:r>
            <a:rPr lang="nl-NL" sz="1700" kern="1200" dirty="0"/>
            <a:t>D</a:t>
          </a:r>
          <a:r>
            <a:rPr lang="nl-NL" sz="1700" kern="1200" baseline="-25000" dirty="0"/>
            <a:t>3</a:t>
          </a:r>
          <a:endParaRPr lang="en-US" sz="1700" kern="1200" baseline="-25000" dirty="0"/>
        </a:p>
      </dsp:txBody>
      <dsp:txXfrm>
        <a:off x="1987039" y="1567179"/>
        <a:ext cx="726887" cy="352477"/>
      </dsp:txXfrm>
    </dsp:sp>
    <dsp:sp modelId="{04450041-B7D3-48FF-9632-EE0BEC8E3FF0}">
      <dsp:nvSpPr>
        <dsp:cNvPr id="0" name=""/>
        <dsp:cNvSpPr/>
      </dsp:nvSpPr>
      <dsp:spPr>
        <a:xfrm rot="21330081">
          <a:off x="2724332" y="1721014"/>
          <a:ext cx="363976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363976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7221" y="1720044"/>
        <a:ext cx="18198" cy="18198"/>
      </dsp:txXfrm>
    </dsp:sp>
    <dsp:sp modelId="{A7BC0936-1B88-4FA1-A457-B06B9E58522A}">
      <dsp:nvSpPr>
        <dsp:cNvPr id="0" name=""/>
        <dsp:cNvSpPr/>
      </dsp:nvSpPr>
      <dsp:spPr>
        <a:xfrm>
          <a:off x="3087748" y="1527664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A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3096800" y="1536716"/>
        <a:ext cx="290956" cy="356305"/>
      </dsp:txXfrm>
    </dsp:sp>
    <dsp:sp modelId="{B1EF910B-379E-413C-A5B5-C36FA0AC6E5F}">
      <dsp:nvSpPr>
        <dsp:cNvPr id="0" name=""/>
        <dsp:cNvSpPr/>
      </dsp:nvSpPr>
      <dsp:spPr>
        <a:xfrm rot="3095680">
          <a:off x="3384392" y="1732428"/>
          <a:ext cx="65561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65561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5534" y="1738918"/>
        <a:ext cx="3278" cy="3278"/>
      </dsp:txXfrm>
    </dsp:sp>
    <dsp:sp modelId="{07B373DA-1686-422F-AF96-E349FDC1C631}">
      <dsp:nvSpPr>
        <dsp:cNvPr id="0" name=""/>
        <dsp:cNvSpPr/>
      </dsp:nvSpPr>
      <dsp:spPr>
        <a:xfrm>
          <a:off x="3437537" y="1579041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T</a:t>
          </a:r>
          <a:r>
            <a:rPr lang="nl-NL" sz="1700" kern="1200" baseline="-25000" dirty="0"/>
            <a:t>1</a:t>
          </a:r>
          <a:endParaRPr lang="en-US" sz="1700" kern="1200" baseline="-25000" dirty="0"/>
        </a:p>
      </dsp:txBody>
      <dsp:txXfrm>
        <a:off x="3446589" y="1588093"/>
        <a:ext cx="290956" cy="356305"/>
      </dsp:txXfrm>
    </dsp:sp>
    <dsp:sp modelId="{07B7FC34-2DC2-40E7-AD2E-86E8B2D68445}">
      <dsp:nvSpPr>
        <dsp:cNvPr id="0" name=""/>
        <dsp:cNvSpPr/>
      </dsp:nvSpPr>
      <dsp:spPr>
        <a:xfrm rot="21599801">
          <a:off x="3746597" y="1758114"/>
          <a:ext cx="64548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64548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7257" y="1764630"/>
        <a:ext cx="3227" cy="3227"/>
      </dsp:txXfrm>
    </dsp:sp>
    <dsp:sp modelId="{B9E98BAA-0410-4F22-A434-79790E13E95F}">
      <dsp:nvSpPr>
        <dsp:cNvPr id="0" name=""/>
        <dsp:cNvSpPr/>
      </dsp:nvSpPr>
      <dsp:spPr>
        <a:xfrm>
          <a:off x="3811145" y="1579037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T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3820197" y="1588089"/>
        <a:ext cx="290956" cy="356305"/>
      </dsp:txXfrm>
    </dsp:sp>
    <dsp:sp modelId="{4A67A7D1-0BA6-4E0A-95D7-B8362CE3886C}">
      <dsp:nvSpPr>
        <dsp:cNvPr id="0" name=""/>
        <dsp:cNvSpPr/>
      </dsp:nvSpPr>
      <dsp:spPr>
        <a:xfrm rot="1262138">
          <a:off x="1738015" y="2255059"/>
          <a:ext cx="213287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213287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39327" y="2257856"/>
        <a:ext cx="10664" cy="10664"/>
      </dsp:txXfrm>
    </dsp:sp>
    <dsp:sp modelId="{C588A49C-4EF0-4976-97DD-E4785518A04A}">
      <dsp:nvSpPr>
        <dsp:cNvPr id="0" name=""/>
        <dsp:cNvSpPr/>
      </dsp:nvSpPr>
      <dsp:spPr>
        <a:xfrm>
          <a:off x="1944196" y="2114263"/>
          <a:ext cx="748819" cy="37440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3</a:t>
          </a:r>
          <a:r>
            <a:rPr lang="nl-NL" sz="1700" kern="1200" dirty="0"/>
            <a:t>D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1955162" y="2125229"/>
        <a:ext cx="726887" cy="352477"/>
      </dsp:txXfrm>
    </dsp:sp>
    <dsp:sp modelId="{0E4DFCC1-509D-431B-BC08-D474B401DD0D}">
      <dsp:nvSpPr>
        <dsp:cNvPr id="0" name=""/>
        <dsp:cNvSpPr/>
      </dsp:nvSpPr>
      <dsp:spPr>
        <a:xfrm rot="85845">
          <a:off x="2692839" y="2307495"/>
          <a:ext cx="1133931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1133931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1456" y="2287276"/>
        <a:ext cx="56696" cy="56696"/>
      </dsp:txXfrm>
    </dsp:sp>
    <dsp:sp modelId="{913AAEF0-3D05-4BEE-B8A3-6B0402B2B440}">
      <dsp:nvSpPr>
        <dsp:cNvPr id="0" name=""/>
        <dsp:cNvSpPr/>
      </dsp:nvSpPr>
      <dsp:spPr>
        <a:xfrm>
          <a:off x="3826593" y="2142576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T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3835645" y="2151628"/>
        <a:ext cx="290956" cy="356305"/>
      </dsp:txXfrm>
    </dsp:sp>
    <dsp:sp modelId="{FD85B2EB-CA5C-49B5-A4F5-A79570E236A0}">
      <dsp:nvSpPr>
        <dsp:cNvPr id="0" name=""/>
        <dsp:cNvSpPr/>
      </dsp:nvSpPr>
      <dsp:spPr>
        <a:xfrm rot="130809">
          <a:off x="4135572" y="2325966"/>
          <a:ext cx="226860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226860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3330" y="2328425"/>
        <a:ext cx="11343" cy="11343"/>
      </dsp:txXfrm>
    </dsp:sp>
    <dsp:sp modelId="{9936F59D-9A3A-4241-BC4D-66D3C8E1B271}">
      <dsp:nvSpPr>
        <dsp:cNvPr id="0" name=""/>
        <dsp:cNvSpPr/>
      </dsp:nvSpPr>
      <dsp:spPr>
        <a:xfrm>
          <a:off x="4362350" y="2151206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E</a:t>
          </a:r>
          <a:endParaRPr lang="en-US" sz="1700" kern="1200" baseline="-25000" dirty="0"/>
        </a:p>
      </dsp:txBody>
      <dsp:txXfrm>
        <a:off x="4371402" y="2160258"/>
        <a:ext cx="290956" cy="356305"/>
      </dsp:txXfrm>
    </dsp:sp>
    <dsp:sp modelId="{32076BE0-816C-41CC-97CA-0AF3444842D2}">
      <dsp:nvSpPr>
        <dsp:cNvPr id="0" name=""/>
        <dsp:cNvSpPr/>
      </dsp:nvSpPr>
      <dsp:spPr>
        <a:xfrm rot="4114053">
          <a:off x="1572257" y="2470344"/>
          <a:ext cx="544804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544804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31039" y="2464854"/>
        <a:ext cx="27240" cy="27240"/>
      </dsp:txXfrm>
    </dsp:sp>
    <dsp:sp modelId="{9F56D6E5-D9CF-4398-ABAB-95120F1C16B5}">
      <dsp:nvSpPr>
        <dsp:cNvPr id="0" name=""/>
        <dsp:cNvSpPr/>
      </dsp:nvSpPr>
      <dsp:spPr>
        <a:xfrm>
          <a:off x="1944196" y="2544834"/>
          <a:ext cx="748819" cy="374409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3</a:t>
          </a:r>
          <a:r>
            <a:rPr lang="nl-NL" sz="1700" kern="1200" dirty="0"/>
            <a:t>D</a:t>
          </a:r>
          <a:r>
            <a:rPr lang="nl-NL" sz="1700" kern="1200" baseline="-25000" dirty="0"/>
            <a:t>1</a:t>
          </a:r>
          <a:endParaRPr lang="en-US" sz="1700" kern="1200" baseline="-25000" dirty="0"/>
        </a:p>
      </dsp:txBody>
      <dsp:txXfrm>
        <a:off x="1955162" y="2555800"/>
        <a:ext cx="726887" cy="352477"/>
      </dsp:txXfrm>
    </dsp:sp>
    <dsp:sp modelId="{29B12E1C-40C3-457B-8A52-CF99C4A75B19}">
      <dsp:nvSpPr>
        <dsp:cNvPr id="0" name=""/>
        <dsp:cNvSpPr/>
      </dsp:nvSpPr>
      <dsp:spPr>
        <a:xfrm rot="21475719">
          <a:off x="2692772" y="2710446"/>
          <a:ext cx="745008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745008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6651" y="2699950"/>
        <a:ext cx="37250" cy="37250"/>
      </dsp:txXfrm>
    </dsp:sp>
    <dsp:sp modelId="{3256BFE9-2416-4D94-827A-864C484A1894}">
      <dsp:nvSpPr>
        <dsp:cNvPr id="0" name=""/>
        <dsp:cNvSpPr/>
      </dsp:nvSpPr>
      <dsp:spPr>
        <a:xfrm>
          <a:off x="3437537" y="2517907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T</a:t>
          </a:r>
          <a:r>
            <a:rPr lang="nl-NL" sz="1700" kern="1200" baseline="-25000" dirty="0"/>
            <a:t>1</a:t>
          </a:r>
          <a:endParaRPr lang="en-US" sz="1700" kern="1200" baseline="-25000" dirty="0"/>
        </a:p>
      </dsp:txBody>
      <dsp:txXfrm>
        <a:off x="3446589" y="2526959"/>
        <a:ext cx="290956" cy="35630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753054" y="1720387"/>
          <a:ext cx="598222" cy="299111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2p</a:t>
          </a:r>
          <a:r>
            <a:rPr lang="nl-NL" sz="1300" kern="1200" baseline="30000" dirty="0"/>
            <a:t>5</a:t>
          </a:r>
          <a:r>
            <a:rPr lang="nl-NL" sz="1300" kern="1200" dirty="0"/>
            <a:t>3d</a:t>
          </a:r>
          <a:r>
            <a:rPr lang="nl-NL" sz="1300" kern="1200" baseline="30000" dirty="0"/>
            <a:t>1</a:t>
          </a:r>
          <a:endParaRPr lang="en-US" sz="1300" kern="1200" baseline="30000" dirty="0"/>
        </a:p>
      </dsp:txBody>
      <dsp:txXfrm>
        <a:off x="761815" y="1729148"/>
        <a:ext cx="580700" cy="281589"/>
      </dsp:txXfrm>
    </dsp:sp>
    <dsp:sp modelId="{BE4B0C8F-4B48-4E95-AD34-85D6C5A1510A}">
      <dsp:nvSpPr>
        <dsp:cNvPr id="0" name=""/>
        <dsp:cNvSpPr/>
      </dsp:nvSpPr>
      <dsp:spPr>
        <a:xfrm rot="16675244">
          <a:off x="602693" y="1003407"/>
          <a:ext cx="17364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736455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427510" y="966587"/>
        <a:ext cx="86822" cy="86822"/>
      </dsp:txXfrm>
    </dsp:sp>
    <dsp:sp modelId="{A525055E-80E3-4E77-BB12-E6F773C2CD22}">
      <dsp:nvSpPr>
        <dsp:cNvPr id="0" name=""/>
        <dsp:cNvSpPr/>
      </dsp:nvSpPr>
      <dsp:spPr>
        <a:xfrm>
          <a:off x="1590566" y="498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P</a:t>
          </a:r>
          <a:endParaRPr lang="en-US" sz="1300" kern="1200" dirty="0"/>
        </a:p>
      </dsp:txBody>
      <dsp:txXfrm>
        <a:off x="1599327" y="9259"/>
        <a:ext cx="580700" cy="281589"/>
      </dsp:txXfrm>
    </dsp:sp>
    <dsp:sp modelId="{B22878A4-E944-4AA5-AC47-7C227623FFD1}">
      <dsp:nvSpPr>
        <dsp:cNvPr id="0" name=""/>
        <dsp:cNvSpPr/>
      </dsp:nvSpPr>
      <dsp:spPr>
        <a:xfrm rot="1236992">
          <a:off x="2184838" y="165182"/>
          <a:ext cx="12336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2336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3438" y="168689"/>
        <a:ext cx="6168" cy="6168"/>
      </dsp:txXfrm>
    </dsp:sp>
    <dsp:sp modelId="{174E5DBA-421C-43CE-8007-51C8F2B1A439}">
      <dsp:nvSpPr>
        <dsp:cNvPr id="0" name=""/>
        <dsp:cNvSpPr/>
      </dsp:nvSpPr>
      <dsp:spPr>
        <a:xfrm>
          <a:off x="2304257" y="43938"/>
          <a:ext cx="598222" cy="299111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P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2313018" y="52699"/>
        <a:ext cx="580700" cy="281589"/>
      </dsp:txXfrm>
    </dsp:sp>
    <dsp:sp modelId="{49A3C2A6-B817-4F56-94AA-4E158689E3AD}">
      <dsp:nvSpPr>
        <dsp:cNvPr id="0" name=""/>
        <dsp:cNvSpPr/>
      </dsp:nvSpPr>
      <dsp:spPr>
        <a:xfrm rot="21514531">
          <a:off x="2902349" y="176403"/>
          <a:ext cx="84465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84465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3561" y="161878"/>
        <a:ext cx="42232" cy="42232"/>
      </dsp:txXfrm>
    </dsp:sp>
    <dsp:sp modelId="{28D8A5F9-F8E6-4816-BF11-10DBF157B233}">
      <dsp:nvSpPr>
        <dsp:cNvPr id="0" name=""/>
        <dsp:cNvSpPr/>
      </dsp:nvSpPr>
      <dsp:spPr>
        <a:xfrm>
          <a:off x="3746876" y="22940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54108" y="30172"/>
        <a:ext cx="232440" cy="284647"/>
      </dsp:txXfrm>
    </dsp:sp>
    <dsp:sp modelId="{6E920E4F-CDA2-4486-B606-4EB43E565F68}">
      <dsp:nvSpPr>
        <dsp:cNvPr id="0" name=""/>
        <dsp:cNvSpPr/>
      </dsp:nvSpPr>
      <dsp:spPr>
        <a:xfrm rot="16791948">
          <a:off x="772639" y="1175395"/>
          <a:ext cx="139656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396564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36007" y="1147073"/>
        <a:ext cx="69828" cy="69828"/>
      </dsp:txXfrm>
    </dsp:sp>
    <dsp:sp modelId="{10A9CC70-7E08-47D7-9DF8-3F77C1EB5032}">
      <dsp:nvSpPr>
        <dsp:cNvPr id="0" name=""/>
        <dsp:cNvSpPr/>
      </dsp:nvSpPr>
      <dsp:spPr>
        <a:xfrm>
          <a:off x="1590566" y="344476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D</a:t>
          </a:r>
          <a:endParaRPr lang="en-US" sz="1300" kern="1200" dirty="0"/>
        </a:p>
      </dsp:txBody>
      <dsp:txXfrm>
        <a:off x="1599327" y="353237"/>
        <a:ext cx="580700" cy="281589"/>
      </dsp:txXfrm>
    </dsp:sp>
    <dsp:sp modelId="{B38BFFE3-546E-4995-B6FF-14FEBA1D14A7}">
      <dsp:nvSpPr>
        <dsp:cNvPr id="0" name=""/>
        <dsp:cNvSpPr/>
      </dsp:nvSpPr>
      <dsp:spPr>
        <a:xfrm rot="321274">
          <a:off x="2188531" y="492942"/>
          <a:ext cx="11792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92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4544" y="496586"/>
        <a:ext cx="5896" cy="5896"/>
      </dsp:txXfrm>
    </dsp:sp>
    <dsp:sp modelId="{52D0533B-D696-4819-86F4-11CE1590F981}">
      <dsp:nvSpPr>
        <dsp:cNvPr id="0" name=""/>
        <dsp:cNvSpPr/>
      </dsp:nvSpPr>
      <dsp:spPr>
        <a:xfrm>
          <a:off x="2306195" y="355480"/>
          <a:ext cx="598222" cy="29911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D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2314956" y="364241"/>
        <a:ext cx="580700" cy="281589"/>
      </dsp:txXfrm>
    </dsp:sp>
    <dsp:sp modelId="{11013F97-1576-4464-8C32-E4D5DC855403}">
      <dsp:nvSpPr>
        <dsp:cNvPr id="0" name=""/>
        <dsp:cNvSpPr/>
      </dsp:nvSpPr>
      <dsp:spPr>
        <a:xfrm rot="35582">
          <a:off x="2904386" y="504510"/>
          <a:ext cx="117213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213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1151" y="481798"/>
        <a:ext cx="58606" cy="58606"/>
      </dsp:txXfrm>
    </dsp:sp>
    <dsp:sp modelId="{86FD77AB-1E35-4D6B-9ED2-790500119FF6}">
      <dsp:nvSpPr>
        <dsp:cNvPr id="0" name=""/>
        <dsp:cNvSpPr/>
      </dsp:nvSpPr>
      <dsp:spPr>
        <a:xfrm>
          <a:off x="4076491" y="367612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83723" y="374844"/>
        <a:ext cx="232440" cy="284647"/>
      </dsp:txXfrm>
    </dsp:sp>
    <dsp:sp modelId="{18E24EDF-9538-4BAE-9847-1610BDAC2757}">
      <dsp:nvSpPr>
        <dsp:cNvPr id="0" name=""/>
        <dsp:cNvSpPr/>
      </dsp:nvSpPr>
      <dsp:spPr>
        <a:xfrm rot="655455">
          <a:off x="4322950" y="515233"/>
          <a:ext cx="4914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14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6296" y="520596"/>
        <a:ext cx="2457" cy="2457"/>
      </dsp:txXfrm>
    </dsp:sp>
    <dsp:sp modelId="{23704760-A969-45FB-9ED5-10D8EF1A5321}">
      <dsp:nvSpPr>
        <dsp:cNvPr id="0" name=""/>
        <dsp:cNvSpPr/>
      </dsp:nvSpPr>
      <dsp:spPr>
        <a:xfrm>
          <a:off x="4371654" y="376926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E</a:t>
          </a:r>
          <a:endParaRPr lang="en-US" sz="1300" kern="1200" baseline="-25000" dirty="0"/>
        </a:p>
      </dsp:txBody>
      <dsp:txXfrm>
        <a:off x="4378886" y="384158"/>
        <a:ext cx="232440" cy="284647"/>
      </dsp:txXfrm>
    </dsp:sp>
    <dsp:sp modelId="{28D3D173-9C1C-4CD0-9F5A-66116336EF5C}">
      <dsp:nvSpPr>
        <dsp:cNvPr id="0" name=""/>
        <dsp:cNvSpPr/>
      </dsp:nvSpPr>
      <dsp:spPr>
        <a:xfrm rot="16983315">
          <a:off x="941264" y="1347384"/>
          <a:ext cx="105931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59314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4438" y="1327493"/>
        <a:ext cx="52965" cy="52965"/>
      </dsp:txXfrm>
    </dsp:sp>
    <dsp:sp modelId="{574987DB-E2D3-4AC0-968E-070B2EE60C62}">
      <dsp:nvSpPr>
        <dsp:cNvPr id="0" name=""/>
        <dsp:cNvSpPr/>
      </dsp:nvSpPr>
      <dsp:spPr>
        <a:xfrm>
          <a:off x="1590566" y="688454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F</a:t>
          </a:r>
          <a:endParaRPr lang="en-US" sz="1300" kern="1200" dirty="0"/>
        </a:p>
      </dsp:txBody>
      <dsp:txXfrm>
        <a:off x="1599327" y="697215"/>
        <a:ext cx="580700" cy="281589"/>
      </dsp:txXfrm>
    </dsp:sp>
    <dsp:sp modelId="{6D46E4D6-224D-463B-B7C2-CEB80F090A6D}">
      <dsp:nvSpPr>
        <dsp:cNvPr id="0" name=""/>
        <dsp:cNvSpPr/>
      </dsp:nvSpPr>
      <dsp:spPr>
        <a:xfrm rot="321274">
          <a:off x="2188531" y="836920"/>
          <a:ext cx="11792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92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4544" y="840564"/>
        <a:ext cx="5896" cy="5896"/>
      </dsp:txXfrm>
    </dsp:sp>
    <dsp:sp modelId="{BC1690DF-C3EC-4E83-9466-C968988466AA}">
      <dsp:nvSpPr>
        <dsp:cNvPr id="0" name=""/>
        <dsp:cNvSpPr/>
      </dsp:nvSpPr>
      <dsp:spPr>
        <a:xfrm>
          <a:off x="2306195" y="699458"/>
          <a:ext cx="598222" cy="29911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1</a:t>
          </a:r>
          <a:r>
            <a:rPr lang="nl-NL" sz="1300" kern="1200" dirty="0"/>
            <a:t>F</a:t>
          </a:r>
          <a:r>
            <a:rPr lang="nl-NL" sz="1300" kern="1200" baseline="-25000" dirty="0"/>
            <a:t>3</a:t>
          </a:r>
          <a:endParaRPr lang="en-US" sz="1300" kern="1200" baseline="-25000" dirty="0"/>
        </a:p>
      </dsp:txBody>
      <dsp:txXfrm>
        <a:off x="2314956" y="708219"/>
        <a:ext cx="580700" cy="281589"/>
      </dsp:txXfrm>
    </dsp:sp>
    <dsp:sp modelId="{0B591C63-88E8-4D50-B354-145D4512BE43}">
      <dsp:nvSpPr>
        <dsp:cNvPr id="0" name=""/>
        <dsp:cNvSpPr/>
      </dsp:nvSpPr>
      <dsp:spPr>
        <a:xfrm rot="123117">
          <a:off x="2904237" y="852535"/>
          <a:ext cx="56488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88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2555" y="845005"/>
        <a:ext cx="28244" cy="28244"/>
      </dsp:txXfrm>
    </dsp:sp>
    <dsp:sp modelId="{F809AA6D-0CD2-4A9E-BE01-5FD2741077FC}">
      <dsp:nvSpPr>
        <dsp:cNvPr id="0" name=""/>
        <dsp:cNvSpPr/>
      </dsp:nvSpPr>
      <dsp:spPr>
        <a:xfrm>
          <a:off x="3468936" y="719684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3476168" y="726916"/>
        <a:ext cx="232440" cy="284647"/>
      </dsp:txXfrm>
    </dsp:sp>
    <dsp:sp modelId="{FDB035AF-EF02-46FC-ACF6-FDA22F996CF1}">
      <dsp:nvSpPr>
        <dsp:cNvPr id="0" name=""/>
        <dsp:cNvSpPr/>
      </dsp:nvSpPr>
      <dsp:spPr>
        <a:xfrm rot="972939">
          <a:off x="3715198" y="867160"/>
          <a:ext cx="3231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231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30548" y="872944"/>
        <a:ext cx="1615" cy="1615"/>
      </dsp:txXfrm>
    </dsp:sp>
    <dsp:sp modelId="{AF855EAC-399E-4ABC-9AA3-E94BE39F0826}">
      <dsp:nvSpPr>
        <dsp:cNvPr id="0" name=""/>
        <dsp:cNvSpPr/>
      </dsp:nvSpPr>
      <dsp:spPr>
        <a:xfrm>
          <a:off x="3746870" y="728708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54102" y="735940"/>
        <a:ext cx="232440" cy="284647"/>
      </dsp:txXfrm>
    </dsp:sp>
    <dsp:sp modelId="{996918DF-FC70-4157-A568-56FFE69AEB33}">
      <dsp:nvSpPr>
        <dsp:cNvPr id="0" name=""/>
        <dsp:cNvSpPr/>
      </dsp:nvSpPr>
      <dsp:spPr>
        <a:xfrm rot="67509">
          <a:off x="3993768" y="872315"/>
          <a:ext cx="6550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550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4881" y="877269"/>
        <a:ext cx="3275" cy="3275"/>
      </dsp:txXfrm>
    </dsp:sp>
    <dsp:sp modelId="{07552DB2-1FFD-496E-85CD-F1AE7616364F}">
      <dsp:nvSpPr>
        <dsp:cNvPr id="0" name=""/>
        <dsp:cNvSpPr/>
      </dsp:nvSpPr>
      <dsp:spPr>
        <a:xfrm>
          <a:off x="4059262" y="729994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66494" y="737226"/>
        <a:ext cx="232440" cy="284647"/>
      </dsp:txXfrm>
    </dsp:sp>
    <dsp:sp modelId="{9A633CD4-F8EB-47D3-8A19-0346A283C95E}">
      <dsp:nvSpPr>
        <dsp:cNvPr id="0" name=""/>
        <dsp:cNvSpPr/>
      </dsp:nvSpPr>
      <dsp:spPr>
        <a:xfrm rot="18289469">
          <a:off x="1261410" y="1691362"/>
          <a:ext cx="41902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19022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60446" y="1687479"/>
        <a:ext cx="20951" cy="20951"/>
      </dsp:txXfrm>
    </dsp:sp>
    <dsp:sp modelId="{D9A95E16-EFFB-4C5D-9186-A33EBEF1B645}">
      <dsp:nvSpPr>
        <dsp:cNvPr id="0" name=""/>
        <dsp:cNvSpPr/>
      </dsp:nvSpPr>
      <dsp:spPr>
        <a:xfrm>
          <a:off x="1590566" y="1376410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P</a:t>
          </a:r>
          <a:endParaRPr lang="en-US" sz="1300" kern="1200" dirty="0"/>
        </a:p>
      </dsp:txBody>
      <dsp:txXfrm>
        <a:off x="1599327" y="1385171"/>
        <a:ext cx="580700" cy="281589"/>
      </dsp:txXfrm>
    </dsp:sp>
    <dsp:sp modelId="{1C75592D-0442-4FB6-8C0A-AB674BA0A542}">
      <dsp:nvSpPr>
        <dsp:cNvPr id="0" name=""/>
        <dsp:cNvSpPr/>
      </dsp:nvSpPr>
      <dsp:spPr>
        <a:xfrm rot="17426691">
          <a:off x="2071343" y="1350251"/>
          <a:ext cx="36098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6098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2810" y="1347819"/>
        <a:ext cx="18049" cy="18049"/>
      </dsp:txXfrm>
    </dsp:sp>
    <dsp:sp modelId="{F4FB4A4A-70D0-4CC2-B013-752F1F77DC96}">
      <dsp:nvSpPr>
        <dsp:cNvPr id="0" name=""/>
        <dsp:cNvSpPr/>
      </dsp:nvSpPr>
      <dsp:spPr>
        <a:xfrm>
          <a:off x="2314881" y="1038166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P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2323642" y="1046927"/>
        <a:ext cx="580700" cy="281589"/>
      </dsp:txXfrm>
    </dsp:sp>
    <dsp:sp modelId="{3CC7D2F2-8F2F-4096-8B2C-08A1AEF50DCD}">
      <dsp:nvSpPr>
        <dsp:cNvPr id="0" name=""/>
        <dsp:cNvSpPr/>
      </dsp:nvSpPr>
      <dsp:spPr>
        <a:xfrm rot="138717">
          <a:off x="2912630" y="1204614"/>
          <a:ext cx="116433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6433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5689" y="1182098"/>
        <a:ext cx="58216" cy="58216"/>
      </dsp:txXfrm>
    </dsp:sp>
    <dsp:sp modelId="{69B9C8B2-D244-49DA-87E6-7512E24533B3}">
      <dsp:nvSpPr>
        <dsp:cNvPr id="0" name=""/>
        <dsp:cNvSpPr/>
      </dsp:nvSpPr>
      <dsp:spPr>
        <a:xfrm>
          <a:off x="4076491" y="1085135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83723" y="1092367"/>
        <a:ext cx="232440" cy="284647"/>
      </dsp:txXfrm>
    </dsp:sp>
    <dsp:sp modelId="{15044945-9CB2-4F0C-93E6-A4A2D864587E}">
      <dsp:nvSpPr>
        <dsp:cNvPr id="0" name=""/>
        <dsp:cNvSpPr/>
      </dsp:nvSpPr>
      <dsp:spPr>
        <a:xfrm rot="655455">
          <a:off x="4322950" y="1232756"/>
          <a:ext cx="4914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14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6296" y="1238119"/>
        <a:ext cx="2457" cy="2457"/>
      </dsp:txXfrm>
    </dsp:sp>
    <dsp:sp modelId="{8C559F55-6A4D-4687-85DD-662AA2B9ECA4}">
      <dsp:nvSpPr>
        <dsp:cNvPr id="0" name=""/>
        <dsp:cNvSpPr/>
      </dsp:nvSpPr>
      <dsp:spPr>
        <a:xfrm>
          <a:off x="4371654" y="1094449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E</a:t>
          </a:r>
          <a:endParaRPr lang="en-US" sz="1300" kern="1200" baseline="-25000" dirty="0"/>
        </a:p>
      </dsp:txBody>
      <dsp:txXfrm>
        <a:off x="4378886" y="1101681"/>
        <a:ext cx="232440" cy="284647"/>
      </dsp:txXfrm>
    </dsp:sp>
    <dsp:sp modelId="{E5854EE2-7F23-41A1-8D19-B44CF92141D9}">
      <dsp:nvSpPr>
        <dsp:cNvPr id="0" name=""/>
        <dsp:cNvSpPr/>
      </dsp:nvSpPr>
      <dsp:spPr>
        <a:xfrm rot="321274">
          <a:off x="2188531" y="1524876"/>
          <a:ext cx="11792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92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4544" y="1528519"/>
        <a:ext cx="5896" cy="5896"/>
      </dsp:txXfrm>
    </dsp:sp>
    <dsp:sp modelId="{92B162B8-D83F-46F0-AC04-A697EE50FBD0}">
      <dsp:nvSpPr>
        <dsp:cNvPr id="0" name=""/>
        <dsp:cNvSpPr/>
      </dsp:nvSpPr>
      <dsp:spPr>
        <a:xfrm>
          <a:off x="2306195" y="1387414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P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2314956" y="1396175"/>
        <a:ext cx="580700" cy="281589"/>
      </dsp:txXfrm>
    </dsp:sp>
    <dsp:sp modelId="{AE96A882-DF13-4857-90E2-7435CC5379ED}">
      <dsp:nvSpPr>
        <dsp:cNvPr id="0" name=""/>
        <dsp:cNvSpPr/>
      </dsp:nvSpPr>
      <dsp:spPr>
        <a:xfrm rot="112044">
          <a:off x="2904194" y="1544111"/>
          <a:ext cx="84290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84290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4574" y="1529631"/>
        <a:ext cx="42145" cy="42145"/>
      </dsp:txXfrm>
    </dsp:sp>
    <dsp:sp modelId="{75C3ECB2-D843-400D-942E-D1EE7EDAAE1F}">
      <dsp:nvSpPr>
        <dsp:cNvPr id="0" name=""/>
        <dsp:cNvSpPr/>
      </dsp:nvSpPr>
      <dsp:spPr>
        <a:xfrm>
          <a:off x="3746876" y="1414881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54108" y="1422113"/>
        <a:ext cx="232440" cy="284647"/>
      </dsp:txXfrm>
    </dsp:sp>
    <dsp:sp modelId="{7B937CF4-DAD6-4BFE-9A15-D270823C74DD}">
      <dsp:nvSpPr>
        <dsp:cNvPr id="0" name=""/>
        <dsp:cNvSpPr/>
      </dsp:nvSpPr>
      <dsp:spPr>
        <a:xfrm rot="4431525">
          <a:off x="2056452" y="1695441"/>
          <a:ext cx="36658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6658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0580" y="1692868"/>
        <a:ext cx="18329" cy="18329"/>
      </dsp:txXfrm>
    </dsp:sp>
    <dsp:sp modelId="{E2ECA88E-6364-4474-BDA7-2FA0511F9EEF}">
      <dsp:nvSpPr>
        <dsp:cNvPr id="0" name=""/>
        <dsp:cNvSpPr/>
      </dsp:nvSpPr>
      <dsp:spPr>
        <a:xfrm>
          <a:off x="2290701" y="1728544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P</a:t>
          </a:r>
          <a:r>
            <a:rPr lang="nl-NL" sz="1300" kern="1200" baseline="-25000" dirty="0"/>
            <a:t>0</a:t>
          </a:r>
          <a:endParaRPr lang="en-US" sz="1300" kern="1200" baseline="-25000" dirty="0"/>
        </a:p>
      </dsp:txBody>
      <dsp:txXfrm>
        <a:off x="2299462" y="1737305"/>
        <a:ext cx="580700" cy="281589"/>
      </dsp:txXfrm>
    </dsp:sp>
    <dsp:sp modelId="{85803838-EBF8-4CDA-9D12-B8DFEBEB76E5}">
      <dsp:nvSpPr>
        <dsp:cNvPr id="0" name=""/>
        <dsp:cNvSpPr/>
      </dsp:nvSpPr>
      <dsp:spPr>
        <a:xfrm rot="174935">
          <a:off x="2888756" y="1878106"/>
          <a:ext cx="25944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5944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1994" y="1878212"/>
        <a:ext cx="12972" cy="12972"/>
      </dsp:txXfrm>
    </dsp:sp>
    <dsp:sp modelId="{1B2E47E2-3018-4CCF-AEF5-0CF748DE9FFE}">
      <dsp:nvSpPr>
        <dsp:cNvPr id="0" name=""/>
        <dsp:cNvSpPr/>
      </dsp:nvSpPr>
      <dsp:spPr>
        <a:xfrm>
          <a:off x="3148038" y="1741741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155270" y="1748973"/>
        <a:ext cx="232440" cy="284647"/>
      </dsp:txXfrm>
    </dsp:sp>
    <dsp:sp modelId="{97D99FD1-8842-4C9A-851C-20A1A9EACCCA}">
      <dsp:nvSpPr>
        <dsp:cNvPr id="0" name=""/>
        <dsp:cNvSpPr/>
      </dsp:nvSpPr>
      <dsp:spPr>
        <a:xfrm rot="4249260">
          <a:off x="1106730" y="2207329"/>
          <a:ext cx="72838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728383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52712" y="2195711"/>
        <a:ext cx="36419" cy="36419"/>
      </dsp:txXfrm>
    </dsp:sp>
    <dsp:sp modelId="{C75D79B8-67BF-4904-8914-E0A23181BFAE}">
      <dsp:nvSpPr>
        <dsp:cNvPr id="0" name=""/>
        <dsp:cNvSpPr/>
      </dsp:nvSpPr>
      <dsp:spPr>
        <a:xfrm>
          <a:off x="1590566" y="2408343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D</a:t>
          </a:r>
          <a:endParaRPr lang="en-US" sz="1300" kern="1200" dirty="0"/>
        </a:p>
      </dsp:txBody>
      <dsp:txXfrm>
        <a:off x="1599327" y="2417104"/>
        <a:ext cx="580700" cy="281589"/>
      </dsp:txXfrm>
    </dsp:sp>
    <dsp:sp modelId="{222D2530-B665-40DB-9BB3-02900C494895}">
      <dsp:nvSpPr>
        <dsp:cNvPr id="0" name=""/>
        <dsp:cNvSpPr/>
      </dsp:nvSpPr>
      <dsp:spPr>
        <a:xfrm rot="17365365">
          <a:off x="2070958" y="2384820"/>
          <a:ext cx="35306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306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8665" y="2382585"/>
        <a:ext cx="17653" cy="17653"/>
      </dsp:txXfrm>
    </dsp:sp>
    <dsp:sp modelId="{D1000099-80EF-41CE-8A76-0B63EE9981B4}">
      <dsp:nvSpPr>
        <dsp:cNvPr id="0" name=""/>
        <dsp:cNvSpPr/>
      </dsp:nvSpPr>
      <dsp:spPr>
        <a:xfrm>
          <a:off x="2306195" y="2075370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D</a:t>
          </a:r>
          <a:r>
            <a:rPr lang="nl-NL" sz="1300" kern="1200" baseline="-25000" dirty="0"/>
            <a:t>3</a:t>
          </a:r>
          <a:endParaRPr lang="en-US" sz="1300" kern="1200" baseline="-25000" dirty="0"/>
        </a:p>
      </dsp:txBody>
      <dsp:txXfrm>
        <a:off x="2314956" y="2084131"/>
        <a:ext cx="580700" cy="281589"/>
      </dsp:txXfrm>
    </dsp:sp>
    <dsp:sp modelId="{04450041-B7D3-48FF-9632-EE0BEC8E3FF0}">
      <dsp:nvSpPr>
        <dsp:cNvPr id="0" name=""/>
        <dsp:cNvSpPr/>
      </dsp:nvSpPr>
      <dsp:spPr>
        <a:xfrm rot="21564227">
          <a:off x="2904402" y="2215396"/>
          <a:ext cx="56454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6454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72563" y="2207874"/>
        <a:ext cx="28227" cy="28227"/>
      </dsp:txXfrm>
    </dsp:sp>
    <dsp:sp modelId="{A7BC0936-1B88-4FA1-A457-B06B9E58522A}">
      <dsp:nvSpPr>
        <dsp:cNvPr id="0" name=""/>
        <dsp:cNvSpPr/>
      </dsp:nvSpPr>
      <dsp:spPr>
        <a:xfrm>
          <a:off x="3468936" y="2069495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3476168" y="2076727"/>
        <a:ext cx="232440" cy="284647"/>
      </dsp:txXfrm>
    </dsp:sp>
    <dsp:sp modelId="{B1EF910B-379E-413C-A5B5-C36FA0AC6E5F}">
      <dsp:nvSpPr>
        <dsp:cNvPr id="0" name=""/>
        <dsp:cNvSpPr/>
      </dsp:nvSpPr>
      <dsp:spPr>
        <a:xfrm rot="972939">
          <a:off x="3715198" y="2216971"/>
          <a:ext cx="3231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231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30548" y="2222755"/>
        <a:ext cx="1615" cy="1615"/>
      </dsp:txXfrm>
    </dsp:sp>
    <dsp:sp modelId="{07B373DA-1686-422F-AF96-E349FDC1C631}">
      <dsp:nvSpPr>
        <dsp:cNvPr id="0" name=""/>
        <dsp:cNvSpPr/>
      </dsp:nvSpPr>
      <dsp:spPr>
        <a:xfrm>
          <a:off x="3746870" y="2078519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54102" y="2085751"/>
        <a:ext cx="232440" cy="284647"/>
      </dsp:txXfrm>
    </dsp:sp>
    <dsp:sp modelId="{07B7FC34-2DC2-40E7-AD2E-86E8B2D68445}">
      <dsp:nvSpPr>
        <dsp:cNvPr id="0" name=""/>
        <dsp:cNvSpPr/>
      </dsp:nvSpPr>
      <dsp:spPr>
        <a:xfrm rot="67509">
          <a:off x="3993768" y="2222126"/>
          <a:ext cx="6550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550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4881" y="2227080"/>
        <a:ext cx="3275" cy="3275"/>
      </dsp:txXfrm>
    </dsp:sp>
    <dsp:sp modelId="{B9E98BAA-0410-4F22-A434-79790E13E95F}">
      <dsp:nvSpPr>
        <dsp:cNvPr id="0" name=""/>
        <dsp:cNvSpPr/>
      </dsp:nvSpPr>
      <dsp:spPr>
        <a:xfrm>
          <a:off x="4059262" y="2079805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66494" y="2087037"/>
        <a:ext cx="232440" cy="284647"/>
      </dsp:txXfrm>
    </dsp:sp>
    <dsp:sp modelId="{4A67A7D1-0BA6-4E0A-95D7-B8362CE3886C}">
      <dsp:nvSpPr>
        <dsp:cNvPr id="0" name=""/>
        <dsp:cNvSpPr/>
      </dsp:nvSpPr>
      <dsp:spPr>
        <a:xfrm rot="321274">
          <a:off x="2188531" y="2556809"/>
          <a:ext cx="117921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921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4544" y="2560453"/>
        <a:ext cx="5896" cy="5896"/>
      </dsp:txXfrm>
    </dsp:sp>
    <dsp:sp modelId="{C588A49C-4EF0-4976-97DD-E4785518A04A}">
      <dsp:nvSpPr>
        <dsp:cNvPr id="0" name=""/>
        <dsp:cNvSpPr/>
      </dsp:nvSpPr>
      <dsp:spPr>
        <a:xfrm>
          <a:off x="2306195" y="2419348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D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2314956" y="2428109"/>
        <a:ext cx="580700" cy="281589"/>
      </dsp:txXfrm>
    </dsp:sp>
    <dsp:sp modelId="{0E4DFCC1-509D-431B-BC08-D474B401DD0D}">
      <dsp:nvSpPr>
        <dsp:cNvPr id="0" name=""/>
        <dsp:cNvSpPr/>
      </dsp:nvSpPr>
      <dsp:spPr>
        <a:xfrm rot="59239">
          <a:off x="2904331" y="2572411"/>
          <a:ext cx="117224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7224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1148" y="2549696"/>
        <a:ext cx="58612" cy="58612"/>
      </dsp:txXfrm>
    </dsp:sp>
    <dsp:sp modelId="{913AAEF0-3D05-4BEE-B8A3-6B0402B2B440}">
      <dsp:nvSpPr>
        <dsp:cNvPr id="0" name=""/>
        <dsp:cNvSpPr/>
      </dsp:nvSpPr>
      <dsp:spPr>
        <a:xfrm>
          <a:off x="4076491" y="2439547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83723" y="2446779"/>
        <a:ext cx="232440" cy="284647"/>
      </dsp:txXfrm>
    </dsp:sp>
    <dsp:sp modelId="{FD85B2EB-CA5C-49B5-A4F5-A79570E236A0}">
      <dsp:nvSpPr>
        <dsp:cNvPr id="0" name=""/>
        <dsp:cNvSpPr/>
      </dsp:nvSpPr>
      <dsp:spPr>
        <a:xfrm rot="655455">
          <a:off x="4322950" y="2587167"/>
          <a:ext cx="4914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914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6296" y="2592531"/>
        <a:ext cx="2457" cy="2457"/>
      </dsp:txXfrm>
    </dsp:sp>
    <dsp:sp modelId="{9936F59D-9A3A-4241-BC4D-66D3C8E1B271}">
      <dsp:nvSpPr>
        <dsp:cNvPr id="0" name=""/>
        <dsp:cNvSpPr/>
      </dsp:nvSpPr>
      <dsp:spPr>
        <a:xfrm>
          <a:off x="4371654" y="2448861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E</a:t>
          </a:r>
          <a:endParaRPr lang="en-US" sz="1300" kern="1200" baseline="-25000" dirty="0"/>
        </a:p>
      </dsp:txBody>
      <dsp:txXfrm>
        <a:off x="4378886" y="2456093"/>
        <a:ext cx="232440" cy="284647"/>
      </dsp:txXfrm>
    </dsp:sp>
    <dsp:sp modelId="{32076BE0-816C-41CC-97CA-0AF3444842D2}">
      <dsp:nvSpPr>
        <dsp:cNvPr id="0" name=""/>
        <dsp:cNvSpPr/>
      </dsp:nvSpPr>
      <dsp:spPr>
        <a:xfrm rot="4301930">
          <a:off x="2060545" y="2728798"/>
          <a:ext cx="37389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7389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8144" y="2726043"/>
        <a:ext cx="18694" cy="18694"/>
      </dsp:txXfrm>
    </dsp:sp>
    <dsp:sp modelId="{9F56D6E5-D9CF-4398-ABAB-95120F1C16B5}">
      <dsp:nvSpPr>
        <dsp:cNvPr id="0" name=""/>
        <dsp:cNvSpPr/>
      </dsp:nvSpPr>
      <dsp:spPr>
        <a:xfrm>
          <a:off x="2306195" y="2763325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D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2314956" y="2772086"/>
        <a:ext cx="580700" cy="281589"/>
      </dsp:txXfrm>
    </dsp:sp>
    <dsp:sp modelId="{29B12E1C-40C3-457B-8A52-CF99C4A75B19}">
      <dsp:nvSpPr>
        <dsp:cNvPr id="0" name=""/>
        <dsp:cNvSpPr/>
      </dsp:nvSpPr>
      <dsp:spPr>
        <a:xfrm rot="21588563">
          <a:off x="2904415" y="2904888"/>
          <a:ext cx="842463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842463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4585" y="2890418"/>
        <a:ext cx="42123" cy="42123"/>
      </dsp:txXfrm>
    </dsp:sp>
    <dsp:sp modelId="{3256BFE9-2416-4D94-827A-864C484A1894}">
      <dsp:nvSpPr>
        <dsp:cNvPr id="0" name=""/>
        <dsp:cNvSpPr/>
      </dsp:nvSpPr>
      <dsp:spPr>
        <a:xfrm>
          <a:off x="3746876" y="2760523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54108" y="2767755"/>
        <a:ext cx="232440" cy="284647"/>
      </dsp:txXfrm>
    </dsp:sp>
    <dsp:sp modelId="{BA3D464E-289D-4B82-8828-1DA7E4C84B31}">
      <dsp:nvSpPr>
        <dsp:cNvPr id="0" name=""/>
        <dsp:cNvSpPr/>
      </dsp:nvSpPr>
      <dsp:spPr>
        <a:xfrm rot="4924756">
          <a:off x="602693" y="2723296"/>
          <a:ext cx="173645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736455" y="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427510" y="2686476"/>
        <a:ext cx="86822" cy="86822"/>
      </dsp:txXfrm>
    </dsp:sp>
    <dsp:sp modelId="{A2B6591A-5E5D-4EBF-91EB-0733474097EC}">
      <dsp:nvSpPr>
        <dsp:cNvPr id="0" name=""/>
        <dsp:cNvSpPr/>
      </dsp:nvSpPr>
      <dsp:spPr>
        <a:xfrm>
          <a:off x="1590566" y="3440277"/>
          <a:ext cx="598222" cy="299111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F</a:t>
          </a:r>
          <a:endParaRPr lang="en-US" sz="1300" kern="1200" dirty="0"/>
        </a:p>
      </dsp:txBody>
      <dsp:txXfrm>
        <a:off x="1599327" y="3449038"/>
        <a:ext cx="580700" cy="281589"/>
      </dsp:txXfrm>
    </dsp:sp>
    <dsp:sp modelId="{64C84B2F-2927-4C00-9823-42019BAD511B}">
      <dsp:nvSpPr>
        <dsp:cNvPr id="0" name=""/>
        <dsp:cNvSpPr/>
      </dsp:nvSpPr>
      <dsp:spPr>
        <a:xfrm rot="17212903">
          <a:off x="2064272" y="3415330"/>
          <a:ext cx="35094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094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0971" y="3413148"/>
        <a:ext cx="17547" cy="17547"/>
      </dsp:txXfrm>
    </dsp:sp>
    <dsp:sp modelId="{8D49E0EA-8314-4428-AA3A-4CCB1ED6ED3C}">
      <dsp:nvSpPr>
        <dsp:cNvPr id="0" name=""/>
        <dsp:cNvSpPr/>
      </dsp:nvSpPr>
      <dsp:spPr>
        <a:xfrm>
          <a:off x="2290701" y="3104456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F</a:t>
          </a:r>
          <a:r>
            <a:rPr lang="nl-NL" sz="1300" kern="1200" baseline="-25000" dirty="0"/>
            <a:t>4</a:t>
          </a:r>
          <a:endParaRPr lang="en-US" sz="1300" kern="1200" baseline="-25000" dirty="0"/>
        </a:p>
      </dsp:txBody>
      <dsp:txXfrm>
        <a:off x="2299462" y="3113217"/>
        <a:ext cx="580700" cy="281589"/>
      </dsp:txXfrm>
    </dsp:sp>
    <dsp:sp modelId="{121E8C89-C8B1-4EC0-A5F6-A12D9F8CE11A}">
      <dsp:nvSpPr>
        <dsp:cNvPr id="0" name=""/>
        <dsp:cNvSpPr/>
      </dsp:nvSpPr>
      <dsp:spPr>
        <a:xfrm rot="174935">
          <a:off x="2888756" y="3254018"/>
          <a:ext cx="25944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25944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11994" y="3254124"/>
        <a:ext cx="12972" cy="12972"/>
      </dsp:txXfrm>
    </dsp:sp>
    <dsp:sp modelId="{A8A89C30-B007-4C88-AFB7-6A8BFD16B2E2}">
      <dsp:nvSpPr>
        <dsp:cNvPr id="0" name=""/>
        <dsp:cNvSpPr/>
      </dsp:nvSpPr>
      <dsp:spPr>
        <a:xfrm>
          <a:off x="3148038" y="3117653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155270" y="3124885"/>
        <a:ext cx="232440" cy="284647"/>
      </dsp:txXfrm>
    </dsp:sp>
    <dsp:sp modelId="{6947EAEF-FA10-46B2-BDDB-2A4DB80AF9E5}">
      <dsp:nvSpPr>
        <dsp:cNvPr id="0" name=""/>
        <dsp:cNvSpPr/>
      </dsp:nvSpPr>
      <dsp:spPr>
        <a:xfrm rot="110069">
          <a:off x="3394847" y="3266528"/>
          <a:ext cx="369352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69352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0290" y="3263886"/>
        <a:ext cx="18467" cy="18467"/>
      </dsp:txXfrm>
    </dsp:sp>
    <dsp:sp modelId="{84B8FAB6-4591-4EDA-9884-4AFC9C368A02}">
      <dsp:nvSpPr>
        <dsp:cNvPr id="0" name=""/>
        <dsp:cNvSpPr/>
      </dsp:nvSpPr>
      <dsp:spPr>
        <a:xfrm>
          <a:off x="3764105" y="3129476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71337" y="3136708"/>
        <a:ext cx="232440" cy="284647"/>
      </dsp:txXfrm>
    </dsp:sp>
    <dsp:sp modelId="{E141F8B9-088F-4915-9836-C61B826C42B7}">
      <dsp:nvSpPr>
        <dsp:cNvPr id="0" name=""/>
        <dsp:cNvSpPr/>
      </dsp:nvSpPr>
      <dsp:spPr>
        <a:xfrm rot="67509">
          <a:off x="4011003" y="3273083"/>
          <a:ext cx="6550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550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42116" y="3278038"/>
        <a:ext cx="3275" cy="3275"/>
      </dsp:txXfrm>
    </dsp:sp>
    <dsp:sp modelId="{5CB9443D-2F21-499F-BC12-83916015CBFE}">
      <dsp:nvSpPr>
        <dsp:cNvPr id="0" name=""/>
        <dsp:cNvSpPr/>
      </dsp:nvSpPr>
      <dsp:spPr>
        <a:xfrm>
          <a:off x="4076497" y="3130763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83729" y="3137995"/>
        <a:ext cx="232440" cy="284647"/>
      </dsp:txXfrm>
    </dsp:sp>
    <dsp:sp modelId="{1992A773-71AC-48DE-9E61-334660E08185}">
      <dsp:nvSpPr>
        <dsp:cNvPr id="0" name=""/>
        <dsp:cNvSpPr/>
      </dsp:nvSpPr>
      <dsp:spPr>
        <a:xfrm rot="21189820">
          <a:off x="4323228" y="3270834"/>
          <a:ext cx="4859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59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6313" y="3276211"/>
        <a:ext cx="2429" cy="2429"/>
      </dsp:txXfrm>
    </dsp:sp>
    <dsp:sp modelId="{134CBBD7-B608-43A7-B87A-AFBB4CFA5CB4}">
      <dsp:nvSpPr>
        <dsp:cNvPr id="0" name=""/>
        <dsp:cNvSpPr/>
      </dsp:nvSpPr>
      <dsp:spPr>
        <a:xfrm>
          <a:off x="4371654" y="3124978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E</a:t>
          </a:r>
          <a:endParaRPr lang="en-US" sz="1300" kern="1200" baseline="-25000" dirty="0"/>
        </a:p>
      </dsp:txBody>
      <dsp:txXfrm>
        <a:off x="4378886" y="3132210"/>
        <a:ext cx="232440" cy="284647"/>
      </dsp:txXfrm>
    </dsp:sp>
    <dsp:sp modelId="{B9C4D3AE-B7A1-4BB8-BF5C-3BC98C3DCA8C}">
      <dsp:nvSpPr>
        <dsp:cNvPr id="0" name=""/>
        <dsp:cNvSpPr/>
      </dsp:nvSpPr>
      <dsp:spPr>
        <a:xfrm rot="274560">
          <a:off x="2188625" y="3587319"/>
          <a:ext cx="102239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02239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7189" y="3591355"/>
        <a:ext cx="5111" cy="5111"/>
      </dsp:txXfrm>
    </dsp:sp>
    <dsp:sp modelId="{B6BF4F40-C297-4578-AD57-C182A6260406}">
      <dsp:nvSpPr>
        <dsp:cNvPr id="0" name=""/>
        <dsp:cNvSpPr/>
      </dsp:nvSpPr>
      <dsp:spPr>
        <a:xfrm>
          <a:off x="2290701" y="3448434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F</a:t>
          </a:r>
          <a:r>
            <a:rPr lang="nl-NL" sz="1300" kern="1200" baseline="-25000" dirty="0"/>
            <a:t>3</a:t>
          </a:r>
          <a:endParaRPr lang="en-US" sz="1300" kern="1200" baseline="-25000" dirty="0"/>
        </a:p>
      </dsp:txBody>
      <dsp:txXfrm>
        <a:off x="2299462" y="3457195"/>
        <a:ext cx="580700" cy="281589"/>
      </dsp:txXfrm>
    </dsp:sp>
    <dsp:sp modelId="{1844A11C-B933-44F4-9FB7-DE42E220EA55}">
      <dsp:nvSpPr>
        <dsp:cNvPr id="0" name=""/>
        <dsp:cNvSpPr/>
      </dsp:nvSpPr>
      <dsp:spPr>
        <a:xfrm rot="218717">
          <a:off x="2888371" y="3608776"/>
          <a:ext cx="546666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546666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48037" y="3601701"/>
        <a:ext cx="27333" cy="27333"/>
      </dsp:txXfrm>
    </dsp:sp>
    <dsp:sp modelId="{4B5C0914-7339-47CF-8C89-40F57AFC20E9}">
      <dsp:nvSpPr>
        <dsp:cNvPr id="0" name=""/>
        <dsp:cNvSpPr/>
      </dsp:nvSpPr>
      <dsp:spPr>
        <a:xfrm>
          <a:off x="3434485" y="3483190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A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3441717" y="3490422"/>
        <a:ext cx="232440" cy="284647"/>
      </dsp:txXfrm>
    </dsp:sp>
    <dsp:sp modelId="{B3E7FF59-FE3A-4AEB-87F0-848C59E0FDFC}">
      <dsp:nvSpPr>
        <dsp:cNvPr id="0" name=""/>
        <dsp:cNvSpPr/>
      </dsp:nvSpPr>
      <dsp:spPr>
        <a:xfrm rot="21532485">
          <a:off x="3681383" y="3625511"/>
          <a:ext cx="65494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5494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12492" y="3630466"/>
        <a:ext cx="3274" cy="3274"/>
      </dsp:txXfrm>
    </dsp:sp>
    <dsp:sp modelId="{D99BB133-3444-41DE-8640-AB8B71587ED5}">
      <dsp:nvSpPr>
        <dsp:cNvPr id="0" name=""/>
        <dsp:cNvSpPr/>
      </dsp:nvSpPr>
      <dsp:spPr>
        <a:xfrm>
          <a:off x="3746870" y="3481904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1</a:t>
          </a:r>
          <a:endParaRPr lang="en-US" sz="1300" kern="1200" baseline="-25000" dirty="0"/>
        </a:p>
      </dsp:txBody>
      <dsp:txXfrm>
        <a:off x="3754102" y="3489136"/>
        <a:ext cx="232440" cy="284647"/>
      </dsp:txXfrm>
    </dsp:sp>
    <dsp:sp modelId="{7021A581-D176-4DF3-883C-77EFB747223A}">
      <dsp:nvSpPr>
        <dsp:cNvPr id="0" name=""/>
        <dsp:cNvSpPr/>
      </dsp:nvSpPr>
      <dsp:spPr>
        <a:xfrm rot="67509">
          <a:off x="3993768" y="3625511"/>
          <a:ext cx="65500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65500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24881" y="3630465"/>
        <a:ext cx="3275" cy="3275"/>
      </dsp:txXfrm>
    </dsp:sp>
    <dsp:sp modelId="{6AEC2C79-6330-4A1E-B4B5-8133F07520A2}">
      <dsp:nvSpPr>
        <dsp:cNvPr id="0" name=""/>
        <dsp:cNvSpPr/>
      </dsp:nvSpPr>
      <dsp:spPr>
        <a:xfrm>
          <a:off x="4059262" y="3483190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66494" y="3490422"/>
        <a:ext cx="232440" cy="284647"/>
      </dsp:txXfrm>
    </dsp:sp>
    <dsp:sp modelId="{E5BC9441-1802-42F5-AB29-2028D0034922}">
      <dsp:nvSpPr>
        <dsp:cNvPr id="0" name=""/>
        <dsp:cNvSpPr/>
      </dsp:nvSpPr>
      <dsp:spPr>
        <a:xfrm rot="4411151">
          <a:off x="2060127" y="3755479"/>
          <a:ext cx="359235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359235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30764" y="3753090"/>
        <a:ext cx="17961" cy="17961"/>
      </dsp:txXfrm>
    </dsp:sp>
    <dsp:sp modelId="{70763F6B-E0FB-4E85-B5D7-D8BA6B85E2FB}">
      <dsp:nvSpPr>
        <dsp:cNvPr id="0" name=""/>
        <dsp:cNvSpPr/>
      </dsp:nvSpPr>
      <dsp:spPr>
        <a:xfrm>
          <a:off x="2290701" y="3784753"/>
          <a:ext cx="598222" cy="29911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30000" dirty="0"/>
            <a:t>3</a:t>
          </a:r>
          <a:r>
            <a:rPr lang="nl-NL" sz="1300" kern="1200" dirty="0"/>
            <a:t>F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2299462" y="3793514"/>
        <a:ext cx="580700" cy="281589"/>
      </dsp:txXfrm>
    </dsp:sp>
    <dsp:sp modelId="{30868059-5D14-4C4D-967B-68FAF518815D}">
      <dsp:nvSpPr>
        <dsp:cNvPr id="0" name=""/>
        <dsp:cNvSpPr/>
      </dsp:nvSpPr>
      <dsp:spPr>
        <a:xfrm>
          <a:off x="2888924" y="3927717"/>
          <a:ext cx="1187567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1187567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53018" y="3904620"/>
        <a:ext cx="59378" cy="59378"/>
      </dsp:txXfrm>
    </dsp:sp>
    <dsp:sp modelId="{F048A148-7001-4500-9DDF-C2D7AD1D55F8}">
      <dsp:nvSpPr>
        <dsp:cNvPr id="0" name=""/>
        <dsp:cNvSpPr/>
      </dsp:nvSpPr>
      <dsp:spPr>
        <a:xfrm>
          <a:off x="4076491" y="3784753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T</a:t>
          </a:r>
          <a:r>
            <a:rPr lang="nl-NL" sz="1300" kern="1200" baseline="-25000" dirty="0"/>
            <a:t>2</a:t>
          </a:r>
          <a:endParaRPr lang="en-US" sz="1300" kern="1200" baseline="-25000" dirty="0"/>
        </a:p>
      </dsp:txBody>
      <dsp:txXfrm>
        <a:off x="4083723" y="3791985"/>
        <a:ext cx="232440" cy="284647"/>
      </dsp:txXfrm>
    </dsp:sp>
    <dsp:sp modelId="{DF33562B-7614-4343-A02B-D0BEC667704F}">
      <dsp:nvSpPr>
        <dsp:cNvPr id="0" name=""/>
        <dsp:cNvSpPr/>
      </dsp:nvSpPr>
      <dsp:spPr>
        <a:xfrm>
          <a:off x="4323395" y="3927717"/>
          <a:ext cx="48258" cy="13183"/>
        </a:xfrm>
        <a:custGeom>
          <a:avLst/>
          <a:gdLst/>
          <a:ahLst/>
          <a:cxnLst/>
          <a:rect l="0" t="0" r="0" b="0"/>
          <a:pathLst>
            <a:path>
              <a:moveTo>
                <a:pt x="0" y="6591"/>
              </a:moveTo>
              <a:lnTo>
                <a:pt x="48258" y="6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46318" y="3933102"/>
        <a:ext cx="2412" cy="2412"/>
      </dsp:txXfrm>
    </dsp:sp>
    <dsp:sp modelId="{D44F4AB0-7D2A-413E-92D0-717D408E0869}">
      <dsp:nvSpPr>
        <dsp:cNvPr id="0" name=""/>
        <dsp:cNvSpPr/>
      </dsp:nvSpPr>
      <dsp:spPr>
        <a:xfrm>
          <a:off x="4371654" y="3784753"/>
          <a:ext cx="246904" cy="29911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E</a:t>
          </a:r>
          <a:endParaRPr lang="en-US" sz="1300" kern="1200" baseline="-25000" dirty="0"/>
        </a:p>
      </dsp:txBody>
      <dsp:txXfrm>
        <a:off x="4378886" y="3791985"/>
        <a:ext cx="232440" cy="28464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6" y="1669918"/>
          <a:ext cx="748819" cy="374409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3s</a:t>
          </a:r>
          <a:r>
            <a:rPr lang="nl-NL" sz="1700" kern="1200" baseline="30000" dirty="0"/>
            <a:t>1</a:t>
          </a:r>
          <a:r>
            <a:rPr lang="nl-NL" sz="1700" kern="1200" dirty="0"/>
            <a:t>3d</a:t>
          </a:r>
          <a:r>
            <a:rPr lang="nl-NL" sz="1700" kern="1200" baseline="30000" dirty="0"/>
            <a:t>1</a:t>
          </a:r>
          <a:endParaRPr lang="en-US" sz="1700" kern="1200" baseline="30000" dirty="0"/>
        </a:p>
      </dsp:txBody>
      <dsp:txXfrm>
        <a:off x="11032" y="1680884"/>
        <a:ext cx="726887" cy="352477"/>
      </dsp:txXfrm>
    </dsp:sp>
    <dsp:sp modelId="{6E920E4F-CDA2-4486-B606-4EB43E565F68}">
      <dsp:nvSpPr>
        <dsp:cNvPr id="0" name=""/>
        <dsp:cNvSpPr/>
      </dsp:nvSpPr>
      <dsp:spPr>
        <a:xfrm rot="17032098">
          <a:off x="418650" y="1427310"/>
          <a:ext cx="868688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868688" y="81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31277" y="1413722"/>
        <a:ext cx="43434" cy="43434"/>
      </dsp:txXfrm>
    </dsp:sp>
    <dsp:sp modelId="{10A9CC70-7E08-47D7-9DF8-3F77C1EB5032}">
      <dsp:nvSpPr>
        <dsp:cNvPr id="0" name=""/>
        <dsp:cNvSpPr/>
      </dsp:nvSpPr>
      <dsp:spPr>
        <a:xfrm>
          <a:off x="957102" y="826552"/>
          <a:ext cx="748819" cy="374409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1</a:t>
          </a:r>
          <a:r>
            <a:rPr lang="nl-NL" sz="1700" kern="1200" dirty="0"/>
            <a:t>D</a:t>
          </a:r>
          <a:endParaRPr lang="en-US" sz="1700" kern="1200" dirty="0"/>
        </a:p>
      </dsp:txBody>
      <dsp:txXfrm>
        <a:off x="968068" y="837518"/>
        <a:ext cx="726887" cy="352477"/>
      </dsp:txXfrm>
    </dsp:sp>
    <dsp:sp modelId="{B38BFFE3-546E-4995-B6FF-14FEBA1D14A7}">
      <dsp:nvSpPr>
        <dsp:cNvPr id="0" name=""/>
        <dsp:cNvSpPr/>
      </dsp:nvSpPr>
      <dsp:spPr>
        <a:xfrm rot="274039">
          <a:off x="1705587" y="1014023"/>
          <a:ext cx="210878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210878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05754" y="1016881"/>
        <a:ext cx="10543" cy="10543"/>
      </dsp:txXfrm>
    </dsp:sp>
    <dsp:sp modelId="{52D0533B-D696-4819-86F4-11CE1590F981}">
      <dsp:nvSpPr>
        <dsp:cNvPr id="0" name=""/>
        <dsp:cNvSpPr/>
      </dsp:nvSpPr>
      <dsp:spPr>
        <a:xfrm>
          <a:off x="1916130" y="843344"/>
          <a:ext cx="748819" cy="374409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1</a:t>
          </a:r>
          <a:r>
            <a:rPr lang="nl-NL" sz="1700" kern="1200" dirty="0"/>
            <a:t>D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1927096" y="854310"/>
        <a:ext cx="726887" cy="352477"/>
      </dsp:txXfrm>
    </dsp:sp>
    <dsp:sp modelId="{11013F97-1576-4464-8C32-E4D5DC855403}">
      <dsp:nvSpPr>
        <dsp:cNvPr id="0" name=""/>
        <dsp:cNvSpPr/>
      </dsp:nvSpPr>
      <dsp:spPr>
        <a:xfrm rot="21280440">
          <a:off x="2662502" y="969794"/>
          <a:ext cx="1133890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1133890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01100" y="949577"/>
        <a:ext cx="56694" cy="56694"/>
      </dsp:txXfrm>
    </dsp:sp>
    <dsp:sp modelId="{86FD77AB-1E35-4D6B-9ED2-790500119FF6}">
      <dsp:nvSpPr>
        <dsp:cNvPr id="0" name=""/>
        <dsp:cNvSpPr/>
      </dsp:nvSpPr>
      <dsp:spPr>
        <a:xfrm>
          <a:off x="3793945" y="738094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T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3802997" y="747146"/>
        <a:ext cx="290956" cy="356305"/>
      </dsp:txXfrm>
    </dsp:sp>
    <dsp:sp modelId="{18E24EDF-9538-4BAE-9847-1610BDAC2757}">
      <dsp:nvSpPr>
        <dsp:cNvPr id="0" name=""/>
        <dsp:cNvSpPr/>
      </dsp:nvSpPr>
      <dsp:spPr>
        <a:xfrm rot="334635">
          <a:off x="4102388" y="929832"/>
          <a:ext cx="260578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260578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6163" y="931447"/>
        <a:ext cx="13028" cy="13028"/>
      </dsp:txXfrm>
    </dsp:sp>
    <dsp:sp modelId="{23704760-A969-45FB-9ED5-10D8EF1A5321}">
      <dsp:nvSpPr>
        <dsp:cNvPr id="0" name=""/>
        <dsp:cNvSpPr/>
      </dsp:nvSpPr>
      <dsp:spPr>
        <a:xfrm>
          <a:off x="4362350" y="763419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E</a:t>
          </a:r>
          <a:endParaRPr lang="en-US" sz="1700" kern="1200" baseline="-25000" dirty="0"/>
        </a:p>
      </dsp:txBody>
      <dsp:txXfrm>
        <a:off x="4371402" y="772471"/>
        <a:ext cx="290956" cy="356305"/>
      </dsp:txXfrm>
    </dsp:sp>
    <dsp:sp modelId="{97D99FD1-8842-4C9A-851C-20A1A9EACCCA}">
      <dsp:nvSpPr>
        <dsp:cNvPr id="0" name=""/>
        <dsp:cNvSpPr/>
      </dsp:nvSpPr>
      <dsp:spPr>
        <a:xfrm rot="3364228">
          <a:off x="650963" y="2032886"/>
          <a:ext cx="443263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443263" y="81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61513" y="2029934"/>
        <a:ext cx="22163" cy="22163"/>
      </dsp:txXfrm>
    </dsp:sp>
    <dsp:sp modelId="{C75D79B8-67BF-4904-8914-E0A23181BFAE}">
      <dsp:nvSpPr>
        <dsp:cNvPr id="0" name=""/>
        <dsp:cNvSpPr/>
      </dsp:nvSpPr>
      <dsp:spPr>
        <a:xfrm>
          <a:off x="996303" y="2037704"/>
          <a:ext cx="748819" cy="374409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3</a:t>
          </a:r>
          <a:r>
            <a:rPr lang="nl-NL" sz="1700" kern="1200" dirty="0"/>
            <a:t>D</a:t>
          </a:r>
          <a:endParaRPr lang="en-US" sz="1700" kern="1200" dirty="0"/>
        </a:p>
      </dsp:txBody>
      <dsp:txXfrm>
        <a:off x="1007269" y="2048670"/>
        <a:ext cx="726887" cy="352477"/>
      </dsp:txXfrm>
    </dsp:sp>
    <dsp:sp modelId="{222D2530-B665-40DB-9BB3-02900C494895}">
      <dsp:nvSpPr>
        <dsp:cNvPr id="0" name=""/>
        <dsp:cNvSpPr/>
      </dsp:nvSpPr>
      <dsp:spPr>
        <a:xfrm rot="17737504">
          <a:off x="1593590" y="1976033"/>
          <a:ext cx="534014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534014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47247" y="1970813"/>
        <a:ext cx="26700" cy="26700"/>
      </dsp:txXfrm>
    </dsp:sp>
    <dsp:sp modelId="{D1000099-80EF-41CE-8A76-0B63EE9981B4}">
      <dsp:nvSpPr>
        <dsp:cNvPr id="0" name=""/>
        <dsp:cNvSpPr/>
      </dsp:nvSpPr>
      <dsp:spPr>
        <a:xfrm>
          <a:off x="1976073" y="1556213"/>
          <a:ext cx="748819" cy="37440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3</a:t>
          </a:r>
          <a:r>
            <a:rPr lang="nl-NL" sz="1700" kern="1200" dirty="0"/>
            <a:t>D</a:t>
          </a:r>
          <a:r>
            <a:rPr lang="nl-NL" sz="1700" kern="1200" baseline="-25000" dirty="0"/>
            <a:t>3</a:t>
          </a:r>
          <a:endParaRPr lang="en-US" sz="1700" kern="1200" baseline="-25000" dirty="0"/>
        </a:p>
      </dsp:txBody>
      <dsp:txXfrm>
        <a:off x="1987039" y="1567179"/>
        <a:ext cx="726887" cy="352477"/>
      </dsp:txXfrm>
    </dsp:sp>
    <dsp:sp modelId="{04450041-B7D3-48FF-9632-EE0BEC8E3FF0}">
      <dsp:nvSpPr>
        <dsp:cNvPr id="0" name=""/>
        <dsp:cNvSpPr/>
      </dsp:nvSpPr>
      <dsp:spPr>
        <a:xfrm rot="21330081">
          <a:off x="2724332" y="1721014"/>
          <a:ext cx="363976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363976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97221" y="1720044"/>
        <a:ext cx="18198" cy="18198"/>
      </dsp:txXfrm>
    </dsp:sp>
    <dsp:sp modelId="{A7BC0936-1B88-4FA1-A457-B06B9E58522A}">
      <dsp:nvSpPr>
        <dsp:cNvPr id="0" name=""/>
        <dsp:cNvSpPr/>
      </dsp:nvSpPr>
      <dsp:spPr>
        <a:xfrm>
          <a:off x="3087748" y="1527664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A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3096800" y="1536716"/>
        <a:ext cx="290956" cy="356305"/>
      </dsp:txXfrm>
    </dsp:sp>
    <dsp:sp modelId="{B1EF910B-379E-413C-A5B5-C36FA0AC6E5F}">
      <dsp:nvSpPr>
        <dsp:cNvPr id="0" name=""/>
        <dsp:cNvSpPr/>
      </dsp:nvSpPr>
      <dsp:spPr>
        <a:xfrm rot="3095680">
          <a:off x="3384392" y="1732428"/>
          <a:ext cx="65561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65561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5534" y="1738918"/>
        <a:ext cx="3278" cy="3278"/>
      </dsp:txXfrm>
    </dsp:sp>
    <dsp:sp modelId="{07B373DA-1686-422F-AF96-E349FDC1C631}">
      <dsp:nvSpPr>
        <dsp:cNvPr id="0" name=""/>
        <dsp:cNvSpPr/>
      </dsp:nvSpPr>
      <dsp:spPr>
        <a:xfrm>
          <a:off x="3437537" y="1579041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T</a:t>
          </a:r>
          <a:r>
            <a:rPr lang="nl-NL" sz="1700" kern="1200" baseline="-25000" dirty="0"/>
            <a:t>1</a:t>
          </a:r>
          <a:endParaRPr lang="en-US" sz="1700" kern="1200" baseline="-25000" dirty="0"/>
        </a:p>
      </dsp:txBody>
      <dsp:txXfrm>
        <a:off x="3446589" y="1588093"/>
        <a:ext cx="290956" cy="356305"/>
      </dsp:txXfrm>
    </dsp:sp>
    <dsp:sp modelId="{07B7FC34-2DC2-40E7-AD2E-86E8B2D68445}">
      <dsp:nvSpPr>
        <dsp:cNvPr id="0" name=""/>
        <dsp:cNvSpPr/>
      </dsp:nvSpPr>
      <dsp:spPr>
        <a:xfrm rot="21599801">
          <a:off x="3746597" y="1758114"/>
          <a:ext cx="64548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64548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7257" y="1764630"/>
        <a:ext cx="3227" cy="3227"/>
      </dsp:txXfrm>
    </dsp:sp>
    <dsp:sp modelId="{B9E98BAA-0410-4F22-A434-79790E13E95F}">
      <dsp:nvSpPr>
        <dsp:cNvPr id="0" name=""/>
        <dsp:cNvSpPr/>
      </dsp:nvSpPr>
      <dsp:spPr>
        <a:xfrm>
          <a:off x="3811145" y="1579037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T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3820197" y="1588089"/>
        <a:ext cx="290956" cy="356305"/>
      </dsp:txXfrm>
    </dsp:sp>
    <dsp:sp modelId="{4A67A7D1-0BA6-4E0A-95D7-B8362CE3886C}">
      <dsp:nvSpPr>
        <dsp:cNvPr id="0" name=""/>
        <dsp:cNvSpPr/>
      </dsp:nvSpPr>
      <dsp:spPr>
        <a:xfrm rot="1262138">
          <a:off x="1738015" y="2255059"/>
          <a:ext cx="213287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213287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39327" y="2257856"/>
        <a:ext cx="10664" cy="10664"/>
      </dsp:txXfrm>
    </dsp:sp>
    <dsp:sp modelId="{C588A49C-4EF0-4976-97DD-E4785518A04A}">
      <dsp:nvSpPr>
        <dsp:cNvPr id="0" name=""/>
        <dsp:cNvSpPr/>
      </dsp:nvSpPr>
      <dsp:spPr>
        <a:xfrm>
          <a:off x="1944196" y="2114263"/>
          <a:ext cx="748819" cy="37440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3</a:t>
          </a:r>
          <a:r>
            <a:rPr lang="nl-NL" sz="1700" kern="1200" dirty="0"/>
            <a:t>D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1955162" y="2125229"/>
        <a:ext cx="726887" cy="352477"/>
      </dsp:txXfrm>
    </dsp:sp>
    <dsp:sp modelId="{0E4DFCC1-509D-431B-BC08-D474B401DD0D}">
      <dsp:nvSpPr>
        <dsp:cNvPr id="0" name=""/>
        <dsp:cNvSpPr/>
      </dsp:nvSpPr>
      <dsp:spPr>
        <a:xfrm rot="85845">
          <a:off x="2692839" y="2307495"/>
          <a:ext cx="1133931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1133931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1456" y="2287276"/>
        <a:ext cx="56696" cy="56696"/>
      </dsp:txXfrm>
    </dsp:sp>
    <dsp:sp modelId="{913AAEF0-3D05-4BEE-B8A3-6B0402B2B440}">
      <dsp:nvSpPr>
        <dsp:cNvPr id="0" name=""/>
        <dsp:cNvSpPr/>
      </dsp:nvSpPr>
      <dsp:spPr>
        <a:xfrm>
          <a:off x="3826593" y="2142576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T</a:t>
          </a:r>
          <a:r>
            <a:rPr lang="nl-NL" sz="1700" kern="1200" baseline="-25000" dirty="0"/>
            <a:t>2</a:t>
          </a:r>
          <a:endParaRPr lang="en-US" sz="1700" kern="1200" baseline="-25000" dirty="0"/>
        </a:p>
      </dsp:txBody>
      <dsp:txXfrm>
        <a:off x="3835645" y="2151628"/>
        <a:ext cx="290956" cy="356305"/>
      </dsp:txXfrm>
    </dsp:sp>
    <dsp:sp modelId="{FD85B2EB-CA5C-49B5-A4F5-A79570E236A0}">
      <dsp:nvSpPr>
        <dsp:cNvPr id="0" name=""/>
        <dsp:cNvSpPr/>
      </dsp:nvSpPr>
      <dsp:spPr>
        <a:xfrm rot="130809">
          <a:off x="4135572" y="2325966"/>
          <a:ext cx="226860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226860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43330" y="2328425"/>
        <a:ext cx="11343" cy="11343"/>
      </dsp:txXfrm>
    </dsp:sp>
    <dsp:sp modelId="{9936F59D-9A3A-4241-BC4D-66D3C8E1B271}">
      <dsp:nvSpPr>
        <dsp:cNvPr id="0" name=""/>
        <dsp:cNvSpPr/>
      </dsp:nvSpPr>
      <dsp:spPr>
        <a:xfrm>
          <a:off x="4362350" y="2151206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E</a:t>
          </a:r>
          <a:endParaRPr lang="en-US" sz="1700" kern="1200" baseline="-25000" dirty="0"/>
        </a:p>
      </dsp:txBody>
      <dsp:txXfrm>
        <a:off x="4371402" y="2160258"/>
        <a:ext cx="290956" cy="356305"/>
      </dsp:txXfrm>
    </dsp:sp>
    <dsp:sp modelId="{32076BE0-816C-41CC-97CA-0AF3444842D2}">
      <dsp:nvSpPr>
        <dsp:cNvPr id="0" name=""/>
        <dsp:cNvSpPr/>
      </dsp:nvSpPr>
      <dsp:spPr>
        <a:xfrm rot="4114053">
          <a:off x="1572257" y="2470344"/>
          <a:ext cx="544804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544804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31039" y="2464854"/>
        <a:ext cx="27240" cy="27240"/>
      </dsp:txXfrm>
    </dsp:sp>
    <dsp:sp modelId="{9F56D6E5-D9CF-4398-ABAB-95120F1C16B5}">
      <dsp:nvSpPr>
        <dsp:cNvPr id="0" name=""/>
        <dsp:cNvSpPr/>
      </dsp:nvSpPr>
      <dsp:spPr>
        <a:xfrm>
          <a:off x="1944196" y="2544834"/>
          <a:ext cx="748819" cy="374409"/>
        </a:xfrm>
        <a:prstGeom prst="roundRect">
          <a:avLst>
            <a:gd name="adj" fmla="val 10000"/>
          </a:avLst>
        </a:prstGeom>
        <a:solidFill>
          <a:srgbClr val="92D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baseline="30000" dirty="0"/>
            <a:t>3</a:t>
          </a:r>
          <a:r>
            <a:rPr lang="nl-NL" sz="1700" kern="1200" dirty="0"/>
            <a:t>D</a:t>
          </a:r>
          <a:r>
            <a:rPr lang="nl-NL" sz="1700" kern="1200" baseline="-25000" dirty="0"/>
            <a:t>1</a:t>
          </a:r>
          <a:endParaRPr lang="en-US" sz="1700" kern="1200" baseline="-25000" dirty="0"/>
        </a:p>
      </dsp:txBody>
      <dsp:txXfrm>
        <a:off x="1955162" y="2555800"/>
        <a:ext cx="726887" cy="352477"/>
      </dsp:txXfrm>
    </dsp:sp>
    <dsp:sp modelId="{29B12E1C-40C3-457B-8A52-CF99C4A75B19}">
      <dsp:nvSpPr>
        <dsp:cNvPr id="0" name=""/>
        <dsp:cNvSpPr/>
      </dsp:nvSpPr>
      <dsp:spPr>
        <a:xfrm rot="21475719">
          <a:off x="2692772" y="2710446"/>
          <a:ext cx="745008" cy="16259"/>
        </a:xfrm>
        <a:custGeom>
          <a:avLst/>
          <a:gdLst/>
          <a:ahLst/>
          <a:cxnLst/>
          <a:rect l="0" t="0" r="0" b="0"/>
          <a:pathLst>
            <a:path>
              <a:moveTo>
                <a:pt x="0" y="8129"/>
              </a:moveTo>
              <a:lnTo>
                <a:pt x="745008" y="81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46651" y="2699950"/>
        <a:ext cx="37250" cy="37250"/>
      </dsp:txXfrm>
    </dsp:sp>
    <dsp:sp modelId="{3256BFE9-2416-4D94-827A-864C484A1894}">
      <dsp:nvSpPr>
        <dsp:cNvPr id="0" name=""/>
        <dsp:cNvSpPr/>
      </dsp:nvSpPr>
      <dsp:spPr>
        <a:xfrm>
          <a:off x="3437537" y="2517907"/>
          <a:ext cx="309060" cy="37440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/>
            <a:t>T</a:t>
          </a:r>
          <a:r>
            <a:rPr lang="nl-NL" sz="1700" kern="1200" baseline="-25000" dirty="0"/>
            <a:t>1</a:t>
          </a:r>
          <a:endParaRPr lang="en-US" sz="1700" kern="1200" baseline="-25000" dirty="0"/>
        </a:p>
      </dsp:txBody>
      <dsp:txXfrm>
        <a:off x="3446589" y="2526959"/>
        <a:ext cx="290956" cy="3563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394" y="1130662"/>
          <a:ext cx="949957" cy="47497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3d</a:t>
          </a:r>
          <a:r>
            <a:rPr lang="nl-NL" sz="2900" kern="1200" baseline="30000" dirty="0"/>
            <a:t>9</a:t>
          </a:r>
          <a:endParaRPr lang="en-US" sz="2900" kern="1200" baseline="30000" dirty="0"/>
        </a:p>
      </dsp:txBody>
      <dsp:txXfrm>
        <a:off x="16306" y="1144574"/>
        <a:ext cx="922133" cy="447154"/>
      </dsp:txXfrm>
    </dsp:sp>
    <dsp:sp modelId="{BE4B0C8F-4B48-4E95-AD34-85D6C5A1510A}">
      <dsp:nvSpPr>
        <dsp:cNvPr id="0" name=""/>
        <dsp:cNvSpPr/>
      </dsp:nvSpPr>
      <dsp:spPr>
        <a:xfrm rot="45805">
          <a:off x="952334" y="1355061"/>
          <a:ext cx="380016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80016" y="15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2842" y="1361183"/>
        <a:ext cx="19000" cy="19000"/>
      </dsp:txXfrm>
    </dsp:sp>
    <dsp:sp modelId="{A525055E-80E3-4E77-BB12-E6F773C2CD22}">
      <dsp:nvSpPr>
        <dsp:cNvPr id="0" name=""/>
        <dsp:cNvSpPr/>
      </dsp:nvSpPr>
      <dsp:spPr>
        <a:xfrm>
          <a:off x="1332334" y="1135725"/>
          <a:ext cx="949957" cy="47497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endParaRPr lang="en-US" sz="2900" kern="1200" dirty="0"/>
        </a:p>
      </dsp:txBody>
      <dsp:txXfrm>
        <a:off x="1346246" y="1149637"/>
        <a:ext cx="922133" cy="447154"/>
      </dsp:txXfrm>
    </dsp:sp>
    <dsp:sp modelId="{B22878A4-E944-4AA5-AC47-7C227623FFD1}">
      <dsp:nvSpPr>
        <dsp:cNvPr id="0" name=""/>
        <dsp:cNvSpPr/>
      </dsp:nvSpPr>
      <dsp:spPr>
        <a:xfrm rot="3074418">
          <a:off x="2168204" y="1595495"/>
          <a:ext cx="610179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610179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8040" y="1595863"/>
        <a:ext cx="30508" cy="30508"/>
      </dsp:txXfrm>
    </dsp:sp>
    <dsp:sp modelId="{174E5DBA-421C-43CE-8007-51C8F2B1A439}">
      <dsp:nvSpPr>
        <dsp:cNvPr id="0" name=""/>
        <dsp:cNvSpPr/>
      </dsp:nvSpPr>
      <dsp:spPr>
        <a:xfrm>
          <a:off x="2664297" y="1611531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5/2</a:t>
          </a:r>
          <a:endParaRPr lang="en-US" sz="2900" kern="1200" baseline="-25000" dirty="0"/>
        </a:p>
      </dsp:txBody>
      <dsp:txXfrm>
        <a:off x="2678209" y="1625443"/>
        <a:ext cx="922133" cy="447154"/>
      </dsp:txXfrm>
    </dsp:sp>
    <dsp:sp modelId="{B8300AC9-7076-4528-B9E1-0EB0DDB838CB}">
      <dsp:nvSpPr>
        <dsp:cNvPr id="0" name=""/>
        <dsp:cNvSpPr/>
      </dsp:nvSpPr>
      <dsp:spPr>
        <a:xfrm rot="19445347">
          <a:off x="2237468" y="1219274"/>
          <a:ext cx="471653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471653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461503" y="1223105"/>
        <a:ext cx="23582" cy="23582"/>
      </dsp:txXfrm>
    </dsp:sp>
    <dsp:sp modelId="{9DCF3546-AF0D-473A-901F-BC5AAF1E884B}">
      <dsp:nvSpPr>
        <dsp:cNvPr id="0" name=""/>
        <dsp:cNvSpPr/>
      </dsp:nvSpPr>
      <dsp:spPr>
        <a:xfrm>
          <a:off x="2664297" y="859088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3/2</a:t>
          </a:r>
          <a:endParaRPr lang="en-US" sz="2900" kern="1200" baseline="-25000" dirty="0"/>
        </a:p>
      </dsp:txBody>
      <dsp:txXfrm>
        <a:off x="2678209" y="873000"/>
        <a:ext cx="922133" cy="44715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92" y="937799"/>
          <a:ext cx="1001325" cy="50066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2p</a:t>
          </a:r>
          <a:r>
            <a:rPr lang="nl-NL" sz="3100" kern="1200" baseline="30000" dirty="0"/>
            <a:t>5</a:t>
          </a:r>
          <a:endParaRPr lang="en-US" sz="3100" kern="1200" baseline="30000" dirty="0"/>
        </a:p>
      </dsp:txBody>
      <dsp:txXfrm>
        <a:off x="15356" y="952463"/>
        <a:ext cx="971997" cy="471334"/>
      </dsp:txXfrm>
    </dsp:sp>
    <dsp:sp modelId="{BE4B0C8F-4B48-4E95-AD34-85D6C5A1510A}">
      <dsp:nvSpPr>
        <dsp:cNvPr id="0" name=""/>
        <dsp:cNvSpPr/>
      </dsp:nvSpPr>
      <dsp:spPr>
        <a:xfrm rot="45805">
          <a:off x="1001999" y="1171837"/>
          <a:ext cx="400565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00565" y="1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2268" y="1180785"/>
        <a:ext cx="20028" cy="20028"/>
      </dsp:txXfrm>
    </dsp:sp>
    <dsp:sp modelId="{A525055E-80E3-4E77-BB12-E6F773C2CD22}">
      <dsp:nvSpPr>
        <dsp:cNvPr id="0" name=""/>
        <dsp:cNvSpPr/>
      </dsp:nvSpPr>
      <dsp:spPr>
        <a:xfrm>
          <a:off x="1402547" y="943136"/>
          <a:ext cx="1001325" cy="50066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1417211" y="957800"/>
        <a:ext cx="971997" cy="471334"/>
      </dsp:txXfrm>
    </dsp:sp>
    <dsp:sp modelId="{B22878A4-E944-4AA5-AC47-7C227623FFD1}">
      <dsp:nvSpPr>
        <dsp:cNvPr id="0" name=""/>
        <dsp:cNvSpPr/>
      </dsp:nvSpPr>
      <dsp:spPr>
        <a:xfrm rot="2488153">
          <a:off x="2342669" y="1336179"/>
          <a:ext cx="488280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88280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603" y="1342935"/>
        <a:ext cx="24414" cy="24414"/>
      </dsp:txXfrm>
    </dsp:sp>
    <dsp:sp modelId="{174E5DBA-421C-43CE-8007-51C8F2B1A439}">
      <dsp:nvSpPr>
        <dsp:cNvPr id="0" name=""/>
        <dsp:cNvSpPr/>
      </dsp:nvSpPr>
      <dsp:spPr>
        <a:xfrm>
          <a:off x="2769747" y="1266484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3/2</a:t>
          </a:r>
          <a:endParaRPr lang="en-US" sz="3100" kern="1200" baseline="-25000" dirty="0"/>
        </a:p>
      </dsp:txBody>
      <dsp:txXfrm>
        <a:off x="2784411" y="1281148"/>
        <a:ext cx="971997" cy="471334"/>
      </dsp:txXfrm>
    </dsp:sp>
    <dsp:sp modelId="{B8300AC9-7076-4528-B9E1-0EB0DDB838CB}">
      <dsp:nvSpPr>
        <dsp:cNvPr id="0" name=""/>
        <dsp:cNvSpPr/>
      </dsp:nvSpPr>
      <dsp:spPr>
        <a:xfrm rot="18283711">
          <a:off x="2252342" y="885095"/>
          <a:ext cx="704281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704281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86876" y="886450"/>
        <a:ext cx="35214" cy="35214"/>
      </dsp:txXfrm>
    </dsp:sp>
    <dsp:sp modelId="{9DCF3546-AF0D-473A-901F-BC5AAF1E884B}">
      <dsp:nvSpPr>
        <dsp:cNvPr id="0" name=""/>
        <dsp:cNvSpPr/>
      </dsp:nvSpPr>
      <dsp:spPr>
        <a:xfrm>
          <a:off x="2805094" y="364315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1/2</a:t>
          </a:r>
          <a:endParaRPr lang="en-US" sz="3100" kern="1200" baseline="-25000" dirty="0"/>
        </a:p>
      </dsp:txBody>
      <dsp:txXfrm>
        <a:off x="2819758" y="378979"/>
        <a:ext cx="971997" cy="471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92" y="937799"/>
          <a:ext cx="1001325" cy="50066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2p</a:t>
          </a:r>
          <a:r>
            <a:rPr lang="nl-NL" sz="3100" kern="1200" baseline="30000" dirty="0"/>
            <a:t>5</a:t>
          </a:r>
          <a:endParaRPr lang="en-US" sz="3100" kern="1200" baseline="30000" dirty="0"/>
        </a:p>
      </dsp:txBody>
      <dsp:txXfrm>
        <a:off x="15356" y="952463"/>
        <a:ext cx="971997" cy="471334"/>
      </dsp:txXfrm>
    </dsp:sp>
    <dsp:sp modelId="{BE4B0C8F-4B48-4E95-AD34-85D6C5A1510A}">
      <dsp:nvSpPr>
        <dsp:cNvPr id="0" name=""/>
        <dsp:cNvSpPr/>
      </dsp:nvSpPr>
      <dsp:spPr>
        <a:xfrm rot="45805">
          <a:off x="1001999" y="1171837"/>
          <a:ext cx="400565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00565" y="1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2268" y="1180785"/>
        <a:ext cx="20028" cy="20028"/>
      </dsp:txXfrm>
    </dsp:sp>
    <dsp:sp modelId="{A525055E-80E3-4E77-BB12-E6F773C2CD22}">
      <dsp:nvSpPr>
        <dsp:cNvPr id="0" name=""/>
        <dsp:cNvSpPr/>
      </dsp:nvSpPr>
      <dsp:spPr>
        <a:xfrm>
          <a:off x="1402547" y="943136"/>
          <a:ext cx="1001325" cy="50066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1417211" y="957800"/>
        <a:ext cx="971997" cy="471334"/>
      </dsp:txXfrm>
    </dsp:sp>
    <dsp:sp modelId="{B22878A4-E944-4AA5-AC47-7C227623FFD1}">
      <dsp:nvSpPr>
        <dsp:cNvPr id="0" name=""/>
        <dsp:cNvSpPr/>
      </dsp:nvSpPr>
      <dsp:spPr>
        <a:xfrm rot="2488153">
          <a:off x="2342669" y="1336179"/>
          <a:ext cx="488280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88280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603" y="1342935"/>
        <a:ext cx="24414" cy="24414"/>
      </dsp:txXfrm>
    </dsp:sp>
    <dsp:sp modelId="{174E5DBA-421C-43CE-8007-51C8F2B1A439}">
      <dsp:nvSpPr>
        <dsp:cNvPr id="0" name=""/>
        <dsp:cNvSpPr/>
      </dsp:nvSpPr>
      <dsp:spPr>
        <a:xfrm>
          <a:off x="2769747" y="1266484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3/2</a:t>
          </a:r>
          <a:endParaRPr lang="en-US" sz="3100" kern="1200" baseline="-25000" dirty="0"/>
        </a:p>
      </dsp:txBody>
      <dsp:txXfrm>
        <a:off x="2784411" y="1281148"/>
        <a:ext cx="971997" cy="471334"/>
      </dsp:txXfrm>
    </dsp:sp>
    <dsp:sp modelId="{B8300AC9-7076-4528-B9E1-0EB0DDB838CB}">
      <dsp:nvSpPr>
        <dsp:cNvPr id="0" name=""/>
        <dsp:cNvSpPr/>
      </dsp:nvSpPr>
      <dsp:spPr>
        <a:xfrm rot="18283711">
          <a:off x="2252342" y="885095"/>
          <a:ext cx="704281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704281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86876" y="886450"/>
        <a:ext cx="35214" cy="35214"/>
      </dsp:txXfrm>
    </dsp:sp>
    <dsp:sp modelId="{9DCF3546-AF0D-473A-901F-BC5AAF1E884B}">
      <dsp:nvSpPr>
        <dsp:cNvPr id="0" name=""/>
        <dsp:cNvSpPr/>
      </dsp:nvSpPr>
      <dsp:spPr>
        <a:xfrm>
          <a:off x="2805094" y="364315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1/2</a:t>
          </a:r>
          <a:endParaRPr lang="en-US" sz="3100" kern="1200" baseline="-25000" dirty="0"/>
        </a:p>
      </dsp:txBody>
      <dsp:txXfrm>
        <a:off x="2819758" y="378979"/>
        <a:ext cx="971997" cy="471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394" y="1130662"/>
          <a:ext cx="949957" cy="47497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3d</a:t>
          </a:r>
          <a:r>
            <a:rPr lang="nl-NL" sz="2900" kern="1200" baseline="30000" dirty="0"/>
            <a:t>9</a:t>
          </a:r>
          <a:endParaRPr lang="en-US" sz="2900" kern="1200" baseline="30000" dirty="0"/>
        </a:p>
      </dsp:txBody>
      <dsp:txXfrm>
        <a:off x="16306" y="1144574"/>
        <a:ext cx="922133" cy="447154"/>
      </dsp:txXfrm>
    </dsp:sp>
    <dsp:sp modelId="{BE4B0C8F-4B48-4E95-AD34-85D6C5A1510A}">
      <dsp:nvSpPr>
        <dsp:cNvPr id="0" name=""/>
        <dsp:cNvSpPr/>
      </dsp:nvSpPr>
      <dsp:spPr>
        <a:xfrm rot="45805">
          <a:off x="952334" y="1355061"/>
          <a:ext cx="380016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80016" y="15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2842" y="1361183"/>
        <a:ext cx="19000" cy="19000"/>
      </dsp:txXfrm>
    </dsp:sp>
    <dsp:sp modelId="{A525055E-80E3-4E77-BB12-E6F773C2CD22}">
      <dsp:nvSpPr>
        <dsp:cNvPr id="0" name=""/>
        <dsp:cNvSpPr/>
      </dsp:nvSpPr>
      <dsp:spPr>
        <a:xfrm>
          <a:off x="1332334" y="1135725"/>
          <a:ext cx="949957" cy="47497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endParaRPr lang="en-US" sz="2900" kern="1200" dirty="0"/>
        </a:p>
      </dsp:txBody>
      <dsp:txXfrm>
        <a:off x="1346246" y="1149637"/>
        <a:ext cx="922133" cy="447154"/>
      </dsp:txXfrm>
    </dsp:sp>
    <dsp:sp modelId="{B22878A4-E944-4AA5-AC47-7C227623FFD1}">
      <dsp:nvSpPr>
        <dsp:cNvPr id="0" name=""/>
        <dsp:cNvSpPr/>
      </dsp:nvSpPr>
      <dsp:spPr>
        <a:xfrm rot="3074418">
          <a:off x="2168204" y="1595495"/>
          <a:ext cx="610179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610179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8040" y="1595863"/>
        <a:ext cx="30508" cy="30508"/>
      </dsp:txXfrm>
    </dsp:sp>
    <dsp:sp modelId="{174E5DBA-421C-43CE-8007-51C8F2B1A439}">
      <dsp:nvSpPr>
        <dsp:cNvPr id="0" name=""/>
        <dsp:cNvSpPr/>
      </dsp:nvSpPr>
      <dsp:spPr>
        <a:xfrm>
          <a:off x="2664297" y="1611531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5/2</a:t>
          </a:r>
          <a:endParaRPr lang="en-US" sz="2900" kern="1200" baseline="-25000" dirty="0"/>
        </a:p>
      </dsp:txBody>
      <dsp:txXfrm>
        <a:off x="2678209" y="1625443"/>
        <a:ext cx="922133" cy="447154"/>
      </dsp:txXfrm>
    </dsp:sp>
    <dsp:sp modelId="{B8300AC9-7076-4528-B9E1-0EB0DDB838CB}">
      <dsp:nvSpPr>
        <dsp:cNvPr id="0" name=""/>
        <dsp:cNvSpPr/>
      </dsp:nvSpPr>
      <dsp:spPr>
        <a:xfrm rot="19445347">
          <a:off x="2237468" y="1219274"/>
          <a:ext cx="471653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471653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461503" y="1223105"/>
        <a:ext cx="23582" cy="23582"/>
      </dsp:txXfrm>
    </dsp:sp>
    <dsp:sp modelId="{9DCF3546-AF0D-473A-901F-BC5AAF1E884B}">
      <dsp:nvSpPr>
        <dsp:cNvPr id="0" name=""/>
        <dsp:cNvSpPr/>
      </dsp:nvSpPr>
      <dsp:spPr>
        <a:xfrm>
          <a:off x="2664297" y="859088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3/2</a:t>
          </a:r>
          <a:endParaRPr lang="en-US" sz="2900" kern="1200" baseline="-25000" dirty="0"/>
        </a:p>
      </dsp:txBody>
      <dsp:txXfrm>
        <a:off x="2678209" y="873000"/>
        <a:ext cx="922133" cy="447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92" y="937799"/>
          <a:ext cx="1001325" cy="50066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2p</a:t>
          </a:r>
          <a:r>
            <a:rPr lang="nl-NL" sz="3100" kern="1200" baseline="30000" dirty="0"/>
            <a:t>5</a:t>
          </a:r>
          <a:endParaRPr lang="en-US" sz="3100" kern="1200" baseline="30000" dirty="0"/>
        </a:p>
      </dsp:txBody>
      <dsp:txXfrm>
        <a:off x="15356" y="952463"/>
        <a:ext cx="971997" cy="471334"/>
      </dsp:txXfrm>
    </dsp:sp>
    <dsp:sp modelId="{BE4B0C8F-4B48-4E95-AD34-85D6C5A1510A}">
      <dsp:nvSpPr>
        <dsp:cNvPr id="0" name=""/>
        <dsp:cNvSpPr/>
      </dsp:nvSpPr>
      <dsp:spPr>
        <a:xfrm rot="45805">
          <a:off x="1001999" y="1171837"/>
          <a:ext cx="400565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00565" y="1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2268" y="1180785"/>
        <a:ext cx="20028" cy="20028"/>
      </dsp:txXfrm>
    </dsp:sp>
    <dsp:sp modelId="{A525055E-80E3-4E77-BB12-E6F773C2CD22}">
      <dsp:nvSpPr>
        <dsp:cNvPr id="0" name=""/>
        <dsp:cNvSpPr/>
      </dsp:nvSpPr>
      <dsp:spPr>
        <a:xfrm>
          <a:off x="1402547" y="943136"/>
          <a:ext cx="1001325" cy="50066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1417211" y="957800"/>
        <a:ext cx="971997" cy="471334"/>
      </dsp:txXfrm>
    </dsp:sp>
    <dsp:sp modelId="{B22878A4-E944-4AA5-AC47-7C227623FFD1}">
      <dsp:nvSpPr>
        <dsp:cNvPr id="0" name=""/>
        <dsp:cNvSpPr/>
      </dsp:nvSpPr>
      <dsp:spPr>
        <a:xfrm rot="2488153">
          <a:off x="2342669" y="1336179"/>
          <a:ext cx="488280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88280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603" y="1342935"/>
        <a:ext cx="24414" cy="24414"/>
      </dsp:txXfrm>
    </dsp:sp>
    <dsp:sp modelId="{174E5DBA-421C-43CE-8007-51C8F2B1A439}">
      <dsp:nvSpPr>
        <dsp:cNvPr id="0" name=""/>
        <dsp:cNvSpPr/>
      </dsp:nvSpPr>
      <dsp:spPr>
        <a:xfrm>
          <a:off x="2769747" y="1266484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3/2</a:t>
          </a:r>
          <a:endParaRPr lang="en-US" sz="3100" kern="1200" baseline="-25000" dirty="0"/>
        </a:p>
      </dsp:txBody>
      <dsp:txXfrm>
        <a:off x="2784411" y="1281148"/>
        <a:ext cx="971997" cy="471334"/>
      </dsp:txXfrm>
    </dsp:sp>
    <dsp:sp modelId="{B8300AC9-7076-4528-B9E1-0EB0DDB838CB}">
      <dsp:nvSpPr>
        <dsp:cNvPr id="0" name=""/>
        <dsp:cNvSpPr/>
      </dsp:nvSpPr>
      <dsp:spPr>
        <a:xfrm rot="18283711">
          <a:off x="2252342" y="885095"/>
          <a:ext cx="704281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704281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86876" y="886450"/>
        <a:ext cx="35214" cy="35214"/>
      </dsp:txXfrm>
    </dsp:sp>
    <dsp:sp modelId="{9DCF3546-AF0D-473A-901F-BC5AAF1E884B}">
      <dsp:nvSpPr>
        <dsp:cNvPr id="0" name=""/>
        <dsp:cNvSpPr/>
      </dsp:nvSpPr>
      <dsp:spPr>
        <a:xfrm>
          <a:off x="2805094" y="364315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1/2</a:t>
          </a:r>
          <a:endParaRPr lang="en-US" sz="3100" kern="1200" baseline="-25000" dirty="0"/>
        </a:p>
      </dsp:txBody>
      <dsp:txXfrm>
        <a:off x="2819758" y="378979"/>
        <a:ext cx="971997" cy="471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394" y="1130662"/>
          <a:ext cx="949957" cy="47497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3d</a:t>
          </a:r>
          <a:r>
            <a:rPr lang="nl-NL" sz="2900" kern="1200" baseline="30000" dirty="0"/>
            <a:t>9</a:t>
          </a:r>
          <a:endParaRPr lang="en-US" sz="2900" kern="1200" baseline="30000" dirty="0"/>
        </a:p>
      </dsp:txBody>
      <dsp:txXfrm>
        <a:off x="16306" y="1144574"/>
        <a:ext cx="922133" cy="447154"/>
      </dsp:txXfrm>
    </dsp:sp>
    <dsp:sp modelId="{BE4B0C8F-4B48-4E95-AD34-85D6C5A1510A}">
      <dsp:nvSpPr>
        <dsp:cNvPr id="0" name=""/>
        <dsp:cNvSpPr/>
      </dsp:nvSpPr>
      <dsp:spPr>
        <a:xfrm rot="45805">
          <a:off x="952334" y="1355061"/>
          <a:ext cx="380016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80016" y="15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2842" y="1361183"/>
        <a:ext cx="19000" cy="19000"/>
      </dsp:txXfrm>
    </dsp:sp>
    <dsp:sp modelId="{A525055E-80E3-4E77-BB12-E6F773C2CD22}">
      <dsp:nvSpPr>
        <dsp:cNvPr id="0" name=""/>
        <dsp:cNvSpPr/>
      </dsp:nvSpPr>
      <dsp:spPr>
        <a:xfrm>
          <a:off x="1332334" y="1135725"/>
          <a:ext cx="949957" cy="47497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endParaRPr lang="en-US" sz="2900" kern="1200" dirty="0"/>
        </a:p>
      </dsp:txBody>
      <dsp:txXfrm>
        <a:off x="1346246" y="1149637"/>
        <a:ext cx="922133" cy="447154"/>
      </dsp:txXfrm>
    </dsp:sp>
    <dsp:sp modelId="{B22878A4-E944-4AA5-AC47-7C227623FFD1}">
      <dsp:nvSpPr>
        <dsp:cNvPr id="0" name=""/>
        <dsp:cNvSpPr/>
      </dsp:nvSpPr>
      <dsp:spPr>
        <a:xfrm rot="3074418">
          <a:off x="2168204" y="1595495"/>
          <a:ext cx="610179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610179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8040" y="1595863"/>
        <a:ext cx="30508" cy="30508"/>
      </dsp:txXfrm>
    </dsp:sp>
    <dsp:sp modelId="{174E5DBA-421C-43CE-8007-51C8F2B1A439}">
      <dsp:nvSpPr>
        <dsp:cNvPr id="0" name=""/>
        <dsp:cNvSpPr/>
      </dsp:nvSpPr>
      <dsp:spPr>
        <a:xfrm>
          <a:off x="2664297" y="1611531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5/2</a:t>
          </a:r>
          <a:endParaRPr lang="en-US" sz="2900" kern="1200" baseline="-25000" dirty="0"/>
        </a:p>
      </dsp:txBody>
      <dsp:txXfrm>
        <a:off x="2678209" y="1625443"/>
        <a:ext cx="922133" cy="447154"/>
      </dsp:txXfrm>
    </dsp:sp>
    <dsp:sp modelId="{B8300AC9-7076-4528-B9E1-0EB0DDB838CB}">
      <dsp:nvSpPr>
        <dsp:cNvPr id="0" name=""/>
        <dsp:cNvSpPr/>
      </dsp:nvSpPr>
      <dsp:spPr>
        <a:xfrm rot="19445347">
          <a:off x="2237468" y="1219274"/>
          <a:ext cx="471653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471653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461503" y="1223105"/>
        <a:ext cx="23582" cy="23582"/>
      </dsp:txXfrm>
    </dsp:sp>
    <dsp:sp modelId="{9DCF3546-AF0D-473A-901F-BC5AAF1E884B}">
      <dsp:nvSpPr>
        <dsp:cNvPr id="0" name=""/>
        <dsp:cNvSpPr/>
      </dsp:nvSpPr>
      <dsp:spPr>
        <a:xfrm>
          <a:off x="2664297" y="859088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3/2</a:t>
          </a:r>
          <a:endParaRPr lang="en-US" sz="2900" kern="1200" baseline="-25000" dirty="0"/>
        </a:p>
      </dsp:txBody>
      <dsp:txXfrm>
        <a:off x="2678209" y="873000"/>
        <a:ext cx="922133" cy="447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92" y="937799"/>
          <a:ext cx="1001325" cy="500662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2p</a:t>
          </a:r>
          <a:r>
            <a:rPr lang="nl-NL" sz="3100" kern="1200" baseline="30000" dirty="0"/>
            <a:t>5</a:t>
          </a:r>
          <a:endParaRPr lang="en-US" sz="3100" kern="1200" baseline="30000" dirty="0"/>
        </a:p>
      </dsp:txBody>
      <dsp:txXfrm>
        <a:off x="15356" y="952463"/>
        <a:ext cx="971997" cy="471334"/>
      </dsp:txXfrm>
    </dsp:sp>
    <dsp:sp modelId="{BE4B0C8F-4B48-4E95-AD34-85D6C5A1510A}">
      <dsp:nvSpPr>
        <dsp:cNvPr id="0" name=""/>
        <dsp:cNvSpPr/>
      </dsp:nvSpPr>
      <dsp:spPr>
        <a:xfrm rot="45805">
          <a:off x="1001999" y="1171837"/>
          <a:ext cx="400565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00565" y="18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92268" y="1180785"/>
        <a:ext cx="20028" cy="20028"/>
      </dsp:txXfrm>
    </dsp:sp>
    <dsp:sp modelId="{A525055E-80E3-4E77-BB12-E6F773C2CD22}">
      <dsp:nvSpPr>
        <dsp:cNvPr id="0" name=""/>
        <dsp:cNvSpPr/>
      </dsp:nvSpPr>
      <dsp:spPr>
        <a:xfrm>
          <a:off x="1402547" y="943136"/>
          <a:ext cx="1001325" cy="500662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endParaRPr lang="en-US" sz="3100" kern="1200" dirty="0"/>
        </a:p>
      </dsp:txBody>
      <dsp:txXfrm>
        <a:off x="1417211" y="957800"/>
        <a:ext cx="971997" cy="471334"/>
      </dsp:txXfrm>
    </dsp:sp>
    <dsp:sp modelId="{B22878A4-E944-4AA5-AC47-7C227623FFD1}">
      <dsp:nvSpPr>
        <dsp:cNvPr id="0" name=""/>
        <dsp:cNvSpPr/>
      </dsp:nvSpPr>
      <dsp:spPr>
        <a:xfrm rot="2488153">
          <a:off x="2342669" y="1336179"/>
          <a:ext cx="488280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488280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74603" y="1342935"/>
        <a:ext cx="24414" cy="24414"/>
      </dsp:txXfrm>
    </dsp:sp>
    <dsp:sp modelId="{174E5DBA-421C-43CE-8007-51C8F2B1A439}">
      <dsp:nvSpPr>
        <dsp:cNvPr id="0" name=""/>
        <dsp:cNvSpPr/>
      </dsp:nvSpPr>
      <dsp:spPr>
        <a:xfrm>
          <a:off x="2769747" y="1266484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3/2</a:t>
          </a:r>
          <a:endParaRPr lang="en-US" sz="3100" kern="1200" baseline="-25000" dirty="0"/>
        </a:p>
      </dsp:txBody>
      <dsp:txXfrm>
        <a:off x="2784411" y="1281148"/>
        <a:ext cx="971997" cy="471334"/>
      </dsp:txXfrm>
    </dsp:sp>
    <dsp:sp modelId="{B8300AC9-7076-4528-B9E1-0EB0DDB838CB}">
      <dsp:nvSpPr>
        <dsp:cNvPr id="0" name=""/>
        <dsp:cNvSpPr/>
      </dsp:nvSpPr>
      <dsp:spPr>
        <a:xfrm rot="18283711">
          <a:off x="2252342" y="885095"/>
          <a:ext cx="704281" cy="37924"/>
        </a:xfrm>
        <a:custGeom>
          <a:avLst/>
          <a:gdLst/>
          <a:ahLst/>
          <a:cxnLst/>
          <a:rect l="0" t="0" r="0" b="0"/>
          <a:pathLst>
            <a:path>
              <a:moveTo>
                <a:pt x="0" y="18962"/>
              </a:moveTo>
              <a:lnTo>
                <a:pt x="704281" y="189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586876" y="886450"/>
        <a:ext cx="35214" cy="35214"/>
      </dsp:txXfrm>
    </dsp:sp>
    <dsp:sp modelId="{9DCF3546-AF0D-473A-901F-BC5AAF1E884B}">
      <dsp:nvSpPr>
        <dsp:cNvPr id="0" name=""/>
        <dsp:cNvSpPr/>
      </dsp:nvSpPr>
      <dsp:spPr>
        <a:xfrm>
          <a:off x="2805094" y="364315"/>
          <a:ext cx="1001325" cy="500662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baseline="30000" dirty="0"/>
            <a:t>2</a:t>
          </a:r>
          <a:r>
            <a:rPr lang="nl-NL" sz="3100" kern="1200" dirty="0"/>
            <a:t>P</a:t>
          </a:r>
          <a:r>
            <a:rPr lang="nl-NL" sz="3100" kern="1200" baseline="-25000" dirty="0"/>
            <a:t>1/2</a:t>
          </a:r>
          <a:endParaRPr lang="en-US" sz="3100" kern="1200" baseline="-25000" dirty="0"/>
        </a:p>
      </dsp:txBody>
      <dsp:txXfrm>
        <a:off x="2819758" y="378979"/>
        <a:ext cx="971997" cy="4713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690" y="1144791"/>
          <a:ext cx="1043215" cy="521607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3d</a:t>
          </a:r>
          <a:r>
            <a:rPr lang="nl-NL" sz="3200" kern="1200" baseline="30000" dirty="0"/>
            <a:t>1</a:t>
          </a:r>
          <a:endParaRPr lang="en-US" sz="3200" kern="1200" baseline="30000" dirty="0"/>
        </a:p>
      </dsp:txBody>
      <dsp:txXfrm>
        <a:off x="15967" y="1160068"/>
        <a:ext cx="1012661" cy="491053"/>
      </dsp:txXfrm>
    </dsp:sp>
    <dsp:sp modelId="{BA3D464E-289D-4B82-8828-1DA7E4C84B31}">
      <dsp:nvSpPr>
        <dsp:cNvPr id="0" name=""/>
        <dsp:cNvSpPr/>
      </dsp:nvSpPr>
      <dsp:spPr>
        <a:xfrm>
          <a:off x="1043906" y="1388896"/>
          <a:ext cx="417286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17286" y="166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42117" y="1395163"/>
        <a:ext cx="20864" cy="20864"/>
      </dsp:txXfrm>
    </dsp:sp>
    <dsp:sp modelId="{A2B6591A-5E5D-4EBF-91EB-0733474097EC}">
      <dsp:nvSpPr>
        <dsp:cNvPr id="0" name=""/>
        <dsp:cNvSpPr/>
      </dsp:nvSpPr>
      <dsp:spPr>
        <a:xfrm>
          <a:off x="1461192" y="1144791"/>
          <a:ext cx="1043215" cy="521607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baseline="30000" dirty="0"/>
            <a:t>2</a:t>
          </a:r>
          <a:r>
            <a:rPr lang="nl-NL" sz="3200" kern="1200" dirty="0"/>
            <a:t>D</a:t>
          </a:r>
          <a:endParaRPr lang="en-US" sz="3200" kern="1200" dirty="0"/>
        </a:p>
      </dsp:txBody>
      <dsp:txXfrm>
        <a:off x="1476469" y="1160068"/>
        <a:ext cx="1012661" cy="491053"/>
      </dsp:txXfrm>
    </dsp:sp>
    <dsp:sp modelId="{B9C4D3AE-B7A1-4BB8-BF5C-3BC98C3DCA8C}">
      <dsp:nvSpPr>
        <dsp:cNvPr id="0" name=""/>
        <dsp:cNvSpPr/>
      </dsp:nvSpPr>
      <dsp:spPr>
        <a:xfrm rot="19320108">
          <a:off x="2451919" y="1236451"/>
          <a:ext cx="495243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95243" y="166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7160" y="1240769"/>
        <a:ext cx="24762" cy="24762"/>
      </dsp:txXfrm>
    </dsp:sp>
    <dsp:sp modelId="{B6BF4F40-C297-4578-AD57-C182A6260406}">
      <dsp:nvSpPr>
        <dsp:cNvPr id="0" name=""/>
        <dsp:cNvSpPr/>
      </dsp:nvSpPr>
      <dsp:spPr>
        <a:xfrm>
          <a:off x="2894674" y="839901"/>
          <a:ext cx="1043215" cy="52160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baseline="30000" dirty="0"/>
            <a:t>2</a:t>
          </a:r>
          <a:r>
            <a:rPr lang="nl-NL" sz="3200" kern="1200" dirty="0"/>
            <a:t>T</a:t>
          </a:r>
          <a:r>
            <a:rPr lang="nl-NL" sz="3200" kern="1200" baseline="-25000" dirty="0"/>
            <a:t>2g</a:t>
          </a:r>
          <a:endParaRPr lang="en-US" sz="3200" kern="1200" baseline="-25000" dirty="0"/>
        </a:p>
      </dsp:txBody>
      <dsp:txXfrm>
        <a:off x="2909951" y="855178"/>
        <a:ext cx="1012661" cy="491053"/>
      </dsp:txXfrm>
    </dsp:sp>
    <dsp:sp modelId="{E5BC9441-1802-42F5-AB29-2028D0034922}">
      <dsp:nvSpPr>
        <dsp:cNvPr id="0" name=""/>
        <dsp:cNvSpPr/>
      </dsp:nvSpPr>
      <dsp:spPr>
        <a:xfrm rot="2224891">
          <a:off x="2454945" y="1536375"/>
          <a:ext cx="489192" cy="33398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89192" y="166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87311" y="1540845"/>
        <a:ext cx="24459" cy="24459"/>
      </dsp:txXfrm>
    </dsp:sp>
    <dsp:sp modelId="{70763F6B-E0FB-4E85-B5D7-D8BA6B85E2FB}">
      <dsp:nvSpPr>
        <dsp:cNvPr id="0" name=""/>
        <dsp:cNvSpPr/>
      </dsp:nvSpPr>
      <dsp:spPr>
        <a:xfrm>
          <a:off x="2894674" y="1439750"/>
          <a:ext cx="1043215" cy="52160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baseline="30000" dirty="0"/>
            <a:t>2</a:t>
          </a:r>
          <a:r>
            <a:rPr lang="nl-NL" sz="3200" kern="1200" dirty="0"/>
            <a:t>E</a:t>
          </a:r>
          <a:r>
            <a:rPr lang="nl-NL" sz="3200" kern="1200" baseline="-25000" dirty="0"/>
            <a:t>g</a:t>
          </a:r>
          <a:endParaRPr lang="en-US" sz="3200" kern="1200" baseline="-25000" dirty="0"/>
        </a:p>
      </dsp:txBody>
      <dsp:txXfrm>
        <a:off x="2909951" y="1455027"/>
        <a:ext cx="1012661" cy="4910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7B7C-4563-4DA0-86FC-7F366CCD4F72}">
      <dsp:nvSpPr>
        <dsp:cNvPr id="0" name=""/>
        <dsp:cNvSpPr/>
      </dsp:nvSpPr>
      <dsp:spPr>
        <a:xfrm>
          <a:off x="2394" y="1130662"/>
          <a:ext cx="949957" cy="474978"/>
        </a:xfrm>
        <a:prstGeom prst="roundRect">
          <a:avLst>
            <a:gd name="adj" fmla="val 1000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3d</a:t>
          </a:r>
          <a:r>
            <a:rPr lang="nl-NL" sz="2900" kern="1200" baseline="30000" dirty="0"/>
            <a:t>9</a:t>
          </a:r>
          <a:endParaRPr lang="en-US" sz="2900" kern="1200" baseline="30000" dirty="0"/>
        </a:p>
      </dsp:txBody>
      <dsp:txXfrm>
        <a:off x="16306" y="1144574"/>
        <a:ext cx="922133" cy="447154"/>
      </dsp:txXfrm>
    </dsp:sp>
    <dsp:sp modelId="{BE4B0C8F-4B48-4E95-AD34-85D6C5A1510A}">
      <dsp:nvSpPr>
        <dsp:cNvPr id="0" name=""/>
        <dsp:cNvSpPr/>
      </dsp:nvSpPr>
      <dsp:spPr>
        <a:xfrm rot="45805">
          <a:off x="952334" y="1355061"/>
          <a:ext cx="380016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380016" y="15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132842" y="1361183"/>
        <a:ext cx="19000" cy="19000"/>
      </dsp:txXfrm>
    </dsp:sp>
    <dsp:sp modelId="{A525055E-80E3-4E77-BB12-E6F773C2CD22}">
      <dsp:nvSpPr>
        <dsp:cNvPr id="0" name=""/>
        <dsp:cNvSpPr/>
      </dsp:nvSpPr>
      <dsp:spPr>
        <a:xfrm>
          <a:off x="1332334" y="1135725"/>
          <a:ext cx="949957" cy="474978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endParaRPr lang="en-US" sz="2900" kern="1200" dirty="0"/>
        </a:p>
      </dsp:txBody>
      <dsp:txXfrm>
        <a:off x="1346246" y="1149637"/>
        <a:ext cx="922133" cy="447154"/>
      </dsp:txXfrm>
    </dsp:sp>
    <dsp:sp modelId="{B22878A4-E944-4AA5-AC47-7C227623FFD1}">
      <dsp:nvSpPr>
        <dsp:cNvPr id="0" name=""/>
        <dsp:cNvSpPr/>
      </dsp:nvSpPr>
      <dsp:spPr>
        <a:xfrm rot="3074418">
          <a:off x="2168204" y="1595495"/>
          <a:ext cx="610179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610179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8040" y="1595863"/>
        <a:ext cx="30508" cy="30508"/>
      </dsp:txXfrm>
    </dsp:sp>
    <dsp:sp modelId="{174E5DBA-421C-43CE-8007-51C8F2B1A439}">
      <dsp:nvSpPr>
        <dsp:cNvPr id="0" name=""/>
        <dsp:cNvSpPr/>
      </dsp:nvSpPr>
      <dsp:spPr>
        <a:xfrm>
          <a:off x="2664297" y="1611531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5/2</a:t>
          </a:r>
          <a:endParaRPr lang="en-US" sz="2900" kern="1200" baseline="-25000" dirty="0"/>
        </a:p>
      </dsp:txBody>
      <dsp:txXfrm>
        <a:off x="2678209" y="1625443"/>
        <a:ext cx="922133" cy="447154"/>
      </dsp:txXfrm>
    </dsp:sp>
    <dsp:sp modelId="{B8300AC9-7076-4528-B9E1-0EB0DDB838CB}">
      <dsp:nvSpPr>
        <dsp:cNvPr id="0" name=""/>
        <dsp:cNvSpPr/>
      </dsp:nvSpPr>
      <dsp:spPr>
        <a:xfrm rot="19445347">
          <a:off x="2237468" y="1219274"/>
          <a:ext cx="471653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471653" y="1562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461503" y="1223105"/>
        <a:ext cx="23582" cy="23582"/>
      </dsp:txXfrm>
    </dsp:sp>
    <dsp:sp modelId="{9DCF3546-AF0D-473A-901F-BC5AAF1E884B}">
      <dsp:nvSpPr>
        <dsp:cNvPr id="0" name=""/>
        <dsp:cNvSpPr/>
      </dsp:nvSpPr>
      <dsp:spPr>
        <a:xfrm>
          <a:off x="2664297" y="859088"/>
          <a:ext cx="949957" cy="47497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baseline="30000" dirty="0"/>
            <a:t>2</a:t>
          </a:r>
          <a:r>
            <a:rPr lang="nl-NL" sz="2900" kern="1200" dirty="0"/>
            <a:t>D</a:t>
          </a:r>
          <a:r>
            <a:rPr lang="nl-NL" sz="2900" kern="1200" baseline="-25000" dirty="0"/>
            <a:t>3/2</a:t>
          </a:r>
          <a:endParaRPr lang="en-US" sz="2900" kern="1200" baseline="-25000" dirty="0"/>
        </a:p>
      </dsp:txBody>
      <dsp:txXfrm>
        <a:off x="2678209" y="873000"/>
        <a:ext cx="922133" cy="447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73CFF4E-7869-420E-ACFC-864BDD555665}" type="datetimeFigureOut">
              <a:rPr lang="en-US"/>
              <a:pPr/>
              <a:t>9/26/2024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C4C6914-7C7B-4CE8-932E-4D6D2E809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fld id="{2C2CAC91-D8AD-47F8-8884-83F26A1F55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31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49BD04A-CF28-4674-ABA2-0150FB3E10E2}" type="slidenum">
              <a:rPr kumimoji="0" lang="en-US" altLang="nl-NL" sz="1300">
                <a:solidFill>
                  <a:srgbClr val="33CC33"/>
                </a:solidFill>
              </a:rPr>
              <a:pPr algn="r"/>
              <a:t>19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7881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6DFFA8D-1582-4AC1-957F-2F48905B955D}" type="slidenum">
              <a:rPr kumimoji="0" lang="en-US" altLang="nl-NL" sz="1300">
                <a:solidFill>
                  <a:srgbClr val="33CC33"/>
                </a:solidFill>
              </a:rPr>
              <a:pPr algn="r"/>
              <a:t>20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78721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0726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22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8717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23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48235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E74BC8-B647-4CFA-91DA-57D5BE415BB7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24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48440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73666AC-0974-45BD-976B-674DEE086DE6}" type="slidenum">
              <a:rPr kumimoji="0" lang="en-US" altLang="nl-NL" sz="1300">
                <a:solidFill>
                  <a:srgbClr val="33CC33"/>
                </a:solidFill>
              </a:rPr>
              <a:pPr algn="r"/>
              <a:t>25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07562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E96A6F-0F74-4397-995C-8091CEA121F4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27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68001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92A5AC4-BE34-4B31-9BEB-2C7D3B829221}" type="slidenum">
              <a:rPr kumimoji="0" lang="en-US" altLang="nl-NL" sz="1300">
                <a:solidFill>
                  <a:srgbClr val="33CC33"/>
                </a:solidFill>
              </a:rPr>
              <a:pPr algn="r"/>
              <a:t>28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4680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629B14-1014-49BA-BE51-F06D4FE25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0AF42-CE76-483E-874A-38034ED6F501}" type="slidenum">
              <a:rPr lang="en-US" altLang="nl-NL"/>
              <a:pPr/>
              <a:t>29</a:t>
            </a:fld>
            <a:endParaRPr lang="en-US" altLang="nl-NL"/>
          </a:p>
        </p:txBody>
      </p:sp>
      <p:sp>
        <p:nvSpPr>
          <p:cNvPr id="1042434" name="Rectangle 2">
            <a:extLst>
              <a:ext uri="{FF2B5EF4-FFF2-40B4-BE49-F238E27FC236}">
                <a16:creationId xmlns:a16="http://schemas.microsoft.com/office/drawing/2014/main" id="{B56A97F3-17C5-440F-ADE9-C0F87B843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42435" name="Rectangle 3">
            <a:extLst>
              <a:ext uri="{FF2B5EF4-FFF2-40B4-BE49-F238E27FC236}">
                <a16:creationId xmlns:a16="http://schemas.microsoft.com/office/drawing/2014/main" id="{95578D6D-9813-4113-BB8F-7B2E60D00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88911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22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45912B-C2DF-477C-9ADB-A1A7D45CA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15BF0-B458-4F70-BF4D-073C57E0A1D6}" type="slidenum">
              <a:rPr lang="en-US" altLang="nl-NL"/>
              <a:pPr/>
              <a:t>30</a:t>
            </a:fld>
            <a:endParaRPr lang="en-US" altLang="nl-NL"/>
          </a:p>
        </p:txBody>
      </p:sp>
      <p:sp>
        <p:nvSpPr>
          <p:cNvPr id="1044482" name="Rectangle 2">
            <a:extLst>
              <a:ext uri="{FF2B5EF4-FFF2-40B4-BE49-F238E27FC236}">
                <a16:creationId xmlns:a16="http://schemas.microsoft.com/office/drawing/2014/main" id="{171E49A1-E938-4489-8CB7-F07AB2B6B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044483" name="Rectangle 3">
            <a:extLst>
              <a:ext uri="{FF2B5EF4-FFF2-40B4-BE49-F238E27FC236}">
                <a16:creationId xmlns:a16="http://schemas.microsoft.com/office/drawing/2014/main" id="{D7B0E038-49F0-426A-AA13-E6D976543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244495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53A98-F6D2-4106-92DB-62DE6AB4D7D8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5000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8139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72A9C9-AA9A-4124-B86C-E18C6BBFEBAE}" type="slidenum">
              <a:rPr kumimoji="0" lang="en-US" altLang="nl-NL" sz="13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nl-NL" sz="13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9475"/>
            <a:ext cx="4984750" cy="4445000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2792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88000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6503988" y="8867775"/>
            <a:ext cx="3540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 anchor="b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B82EC-3D89-4D94-B792-C3305860B0F2}" type="slidenum">
              <a:rPr kumimoji="0" lang="en-US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anose="05050102010706020507" pitchFamily="18" charset="2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Symbol" panose="05050102010706020507" pitchFamily="18" charset="2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749054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01476-4FB3-4C4C-B435-2F0764238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132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177D5F-B7F0-41D4-B980-1258400768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18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E0E98-016C-400A-BDF6-47ECEAA6BD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36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1E0E98-016C-400A-BDF6-47ECEAA6BD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 dirty="0">
                <a:latin typeface="Arial" charset="0"/>
              </a:rPr>
              <a:t>Low-loss region of RIXS in NiO.</a:t>
            </a:r>
          </a:p>
          <a:p>
            <a:endParaRPr lang="en-GB" dirty="0">
              <a:latin typeface="Arial" charset="0"/>
            </a:endParaRPr>
          </a:p>
          <a:p>
            <a:r>
              <a:rPr lang="en-GB" dirty="0">
                <a:latin typeface="Arial" charset="0"/>
              </a:rPr>
              <a:t>Ground state: 3A2 </a:t>
            </a:r>
          </a:p>
          <a:p>
            <a:r>
              <a:rPr lang="en-GB" dirty="0">
                <a:latin typeface="Arial" charset="0"/>
              </a:rPr>
              <a:t>Double group: T2, not split without exchange</a:t>
            </a:r>
          </a:p>
          <a:p>
            <a:endParaRPr lang="en-GB" dirty="0">
              <a:latin typeface="Arial" charset="0"/>
            </a:endParaRPr>
          </a:p>
          <a:p>
            <a:r>
              <a:rPr lang="en-GB" dirty="0" err="1">
                <a:latin typeface="Arial" charset="0"/>
              </a:rPr>
              <a:t>Echange</a:t>
            </a:r>
            <a:r>
              <a:rPr lang="en-GB" dirty="0">
                <a:latin typeface="Arial" charset="0"/>
              </a:rPr>
              <a:t> field H splits ground state into three Ms states as H times Ms,</a:t>
            </a:r>
          </a:p>
          <a:p>
            <a:r>
              <a:rPr lang="en-GB" dirty="0">
                <a:latin typeface="Arial" charset="0"/>
              </a:rPr>
              <a:t>So three states at –H, 0, +H. </a:t>
            </a:r>
          </a:p>
          <a:p>
            <a:endParaRPr lang="en-GB" dirty="0">
              <a:latin typeface="Arial" charset="0"/>
            </a:endParaRPr>
          </a:p>
          <a:p>
            <a:r>
              <a:rPr lang="en-GB" dirty="0">
                <a:latin typeface="Arial" charset="0"/>
              </a:rPr>
              <a:t>The spin-flip peak in the figure is at 2H.</a:t>
            </a:r>
          </a:p>
          <a:p>
            <a:endParaRPr lang="en-GB" dirty="0">
              <a:latin typeface="Arial" charset="0"/>
            </a:endParaRPr>
          </a:p>
          <a:p>
            <a:r>
              <a:rPr lang="en-GB" dirty="0">
                <a:latin typeface="Arial" charset="0"/>
              </a:rPr>
              <a:t>H is related to the </a:t>
            </a:r>
            <a:r>
              <a:rPr lang="en-GB" dirty="0" err="1">
                <a:latin typeface="Arial" charset="0"/>
              </a:rPr>
              <a:t>superexchaneg</a:t>
            </a:r>
            <a:r>
              <a:rPr lang="en-GB" dirty="0">
                <a:latin typeface="Arial" charset="0"/>
              </a:rPr>
              <a:t> energy</a:t>
            </a:r>
          </a:p>
          <a:p>
            <a:endParaRPr lang="en-GB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67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805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3551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65226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47626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290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E2440C-118E-46B1-88B0-97ACECB13140}" type="slidenum">
              <a:rPr kumimoji="0" lang="en-US" sz="1200" smtClean="0">
                <a:latin typeface="Times New Roman" pitchFamily="18" charset="0"/>
              </a:rPr>
              <a:pPr/>
              <a:t>49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/>
              <a:t>Cartoon of a spin-flip transition</a:t>
            </a:r>
          </a:p>
        </p:txBody>
      </p:sp>
    </p:spTree>
    <p:extLst>
      <p:ext uri="{BB962C8B-B14F-4D97-AF65-F5344CB8AC3E}">
        <p14:creationId xmlns:p14="http://schemas.microsoft.com/office/powerpoint/2010/main" val="35845616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50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49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51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507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52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09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01476-4FB3-4C4C-B435-2F0764238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63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62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8405305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63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0124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2171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64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199167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66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90001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67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616222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68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804080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69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0886786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70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849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71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321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72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557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73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298636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B6143-0FCF-4A0F-8DDB-84808D43B5DC}" type="slidenum">
              <a:rPr lang="en-US" altLang="nl-NL"/>
              <a:pPr/>
              <a:t>74</a:t>
            </a:fld>
            <a:endParaRPr lang="en-US" altLang="nl-NL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636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31BF2D-A780-4CC4-82FF-744688B81FE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6661" tIns="48331" rIns="96661" bIns="48331"/>
          <a:lstStyle/>
          <a:p>
            <a:pPr algn="just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11944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75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4507804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76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906073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77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07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31BF2D-A780-4CC4-82FF-744688B81FE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 lIns="96661" tIns="48331" rIns="96661" bIns="48331"/>
          <a:lstStyle/>
          <a:p>
            <a:pPr algn="just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75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318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927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E74BC8-B647-4CFA-91DA-57D5BE415BB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850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3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62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180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673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227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843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421183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24384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439988" y="6627813"/>
            <a:ext cx="6704012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6629400"/>
            <a:ext cx="2438400" cy="227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439988" y="6626225"/>
            <a:ext cx="6704012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AutoShape 2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866900" y="6665913"/>
            <a:ext cx="171450" cy="166687"/>
          </a:xfrm>
          <a:prstGeom prst="diamond">
            <a:avLst/>
          </a:prstGeom>
          <a:solidFill>
            <a:schemeClr val="accent2"/>
          </a:solidFill>
          <a:ln w="12700" cap="sq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800225" y="6642100"/>
            <a:ext cx="1524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AutoShape 2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304800" y="6667500"/>
            <a:ext cx="171450" cy="166688"/>
          </a:xfrm>
          <a:prstGeom prst="diamond">
            <a:avLst/>
          </a:prstGeom>
          <a:solidFill>
            <a:schemeClr val="accent2"/>
          </a:solidFill>
          <a:ln w="12700" cap="sq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393700" y="6637338"/>
            <a:ext cx="1524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" name="Rectangle 2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423863" y="6657975"/>
            <a:ext cx="795337" cy="18256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/>
            <a:r>
              <a:rPr kumimoji="0" lang="en-US" sz="1200">
                <a:latin typeface="Times New Roman" pitchFamily="18" charset="0"/>
              </a:rPr>
              <a:t>previous</a:t>
            </a:r>
            <a:endParaRPr kumimoji="0" lang="en-US">
              <a:latin typeface="Times New Roman" pitchFamily="18" charset="0"/>
            </a:endParaRPr>
          </a:p>
        </p:txBody>
      </p:sp>
      <p:sp>
        <p:nvSpPr>
          <p:cNvPr id="11" name="Rectangle 2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262063" y="6659563"/>
            <a:ext cx="669925" cy="1809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0" bIns="0"/>
          <a:lstStyle/>
          <a:p>
            <a:pPr algn="ctr"/>
            <a:r>
              <a:rPr kumimoji="0" lang="en-US" sz="1200">
                <a:latin typeface="Times New Roman" pitchFamily="18" charset="0"/>
              </a:rPr>
              <a:t>next</a:t>
            </a:r>
            <a:endParaRPr kumimoji="0" lang="en-US" sz="2400">
              <a:latin typeface="Times New Roman" pitchFamily="18" charset="0"/>
            </a:endParaRPr>
          </a:p>
        </p:txBody>
      </p:sp>
      <p:sp>
        <p:nvSpPr>
          <p:cNvPr id="12" name="Rectangle 2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0" y="6627813"/>
            <a:ext cx="19050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D0D63E6E-6C44-49D5-819E-E75B3FD0DFAD}" type="datetime3">
              <a:rPr lang="en-US"/>
              <a:pPr>
                <a:defRPr/>
              </a:pPr>
              <a:t>26 September 2024</a:t>
            </a:fld>
            <a:endParaRPr kumimoji="0" lang="en-US">
              <a:latin typeface="Times New Roman" pitchFamily="18" charset="0"/>
            </a:endParaRPr>
          </a:p>
        </p:txBody>
      </p:sp>
      <p:sp>
        <p:nvSpPr>
          <p:cNvPr id="13" name="Rectangle 2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438400" y="6627813"/>
            <a:ext cx="28956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XAFS 2000, Slide </a:t>
            </a:r>
            <a:endParaRPr kumimoji="0" lang="en-US">
              <a:latin typeface="Times New Roman" pitchFamily="18" charset="0"/>
            </a:endParaRPr>
          </a:p>
        </p:txBody>
      </p:sp>
      <p:sp>
        <p:nvSpPr>
          <p:cNvPr id="14" name="Rectangle 2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627813"/>
            <a:ext cx="19050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fld id="{2703637C-8647-4A3D-ADDA-E3AEDFD939F8}" type="slidenum">
              <a:rPr lang="en-US"/>
              <a:pPr>
                <a:defRPr/>
              </a:pPr>
              <a:t>‹#›</a:t>
            </a:fld>
            <a:endParaRPr kumimoji="0"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02584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86266029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8279700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25751130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858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73889446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6484963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155924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37452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61995763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4040331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45055332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95651540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762356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45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96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6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62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0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370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21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  <p:sldLayoutId id="21474837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Test sub </a:t>
            </a:r>
          </a:p>
        </p:txBody>
      </p:sp>
    </p:spTree>
    <p:extLst>
      <p:ext uri="{BB962C8B-B14F-4D97-AF65-F5344CB8AC3E}">
        <p14:creationId xmlns:p14="http://schemas.microsoft.com/office/powerpoint/2010/main" val="340859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</p:sldLayoutIdLst>
  <p:transition>
    <p:sndAc>
      <p:stSnd>
        <p:snd r:embed="rId15" name="TYPE.WAV"/>
      </p:stSnd>
    </p:sndAc>
  </p:transition>
  <p:txStyles>
    <p:titleStyle>
      <a:lvl1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2pPr>
      <a:lvl3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3pPr>
      <a:lvl4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4pPr>
      <a:lvl5pPr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defRPr kumimoji="1" sz="3600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image" Target="../media/image11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image" Target="../media/image11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0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200.png"/><Relationship Id="rId4" Type="http://schemas.openxmlformats.org/officeDocument/2006/relationships/image" Target="../media/image30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6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4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23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Ψ</a:t>
            </a: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2570454" y="74160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level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8613" y="277077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magnon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52D7A86-3AE5-42CE-AC62-7D30AD06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RIXS and excited states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BD31-779E-4043-8989-2F4E67A07673}"/>
              </a:ext>
            </a:extLst>
          </p:cNvPr>
          <p:cNvSpPr txBox="1"/>
          <p:nvPr/>
        </p:nvSpPr>
        <p:spPr>
          <a:xfrm>
            <a:off x="5292080" y="1219200"/>
            <a:ext cx="11079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 meV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92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Cu2+ 2p3d RIXS (from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94533" y="3590205"/>
          <a:ext cx="361462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6775987" y="628686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J=J’≠0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A41958A-00D9-4B4F-BA25-CBDB99E0E0AB}"/>
              </a:ext>
            </a:extLst>
          </p:cNvPr>
          <p:cNvGraphicFramePr/>
          <p:nvPr/>
        </p:nvGraphicFramePr>
        <p:xfrm>
          <a:off x="323528" y="1383337"/>
          <a:ext cx="3806421" cy="23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B7D9-9DEB-460E-AB9A-F6F3E9ACFAF0}"/>
              </a:ext>
            </a:extLst>
          </p:cNvPr>
          <p:cNvCxnSpPr/>
          <p:nvPr/>
        </p:nvCxnSpPr>
        <p:spPr bwMode="auto">
          <a:xfrm>
            <a:off x="4235848" y="54262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002EE2-2CDE-42D2-971B-ADEDF2FAAF6E}"/>
              </a:ext>
            </a:extLst>
          </p:cNvPr>
          <p:cNvCxnSpPr/>
          <p:nvPr/>
        </p:nvCxnSpPr>
        <p:spPr bwMode="auto">
          <a:xfrm>
            <a:off x="4235848" y="470618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5A3BB2-1884-42AB-8C65-892E591A9FFB}"/>
              </a:ext>
            </a:extLst>
          </p:cNvPr>
          <p:cNvCxnSpPr/>
          <p:nvPr/>
        </p:nvCxnSpPr>
        <p:spPr bwMode="auto">
          <a:xfrm>
            <a:off x="4235849" y="2782021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395B7-6EAB-4930-AA4A-3276952B92AA}"/>
              </a:ext>
            </a:extLst>
          </p:cNvPr>
          <p:cNvCxnSpPr/>
          <p:nvPr/>
        </p:nvCxnSpPr>
        <p:spPr bwMode="auto">
          <a:xfrm>
            <a:off x="4235850" y="1969880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F7DCDDC-E2E8-49F0-B80C-ADBD9E52946B}"/>
              </a:ext>
            </a:extLst>
          </p:cNvPr>
          <p:cNvSpPr txBox="1"/>
          <p:nvPr/>
        </p:nvSpPr>
        <p:spPr>
          <a:xfrm>
            <a:off x="185676" y="628686"/>
            <a:ext cx="1963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</a:t>
            </a:r>
            <a:endParaRPr lang="nl-N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03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 XAS (from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94533" y="3590205"/>
          <a:ext cx="361462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6775987" y="628686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J=J’≠0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A41958A-00D9-4B4F-BA25-CBDB99E0E0AB}"/>
              </a:ext>
            </a:extLst>
          </p:cNvPr>
          <p:cNvGraphicFramePr/>
          <p:nvPr/>
        </p:nvGraphicFramePr>
        <p:xfrm>
          <a:off x="323528" y="1383337"/>
          <a:ext cx="3806421" cy="23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B7D9-9DEB-460E-AB9A-F6F3E9ACFAF0}"/>
              </a:ext>
            </a:extLst>
          </p:cNvPr>
          <p:cNvCxnSpPr/>
          <p:nvPr/>
        </p:nvCxnSpPr>
        <p:spPr bwMode="auto">
          <a:xfrm>
            <a:off x="4235848" y="54262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002EE2-2CDE-42D2-971B-ADEDF2FAAF6E}"/>
              </a:ext>
            </a:extLst>
          </p:cNvPr>
          <p:cNvCxnSpPr/>
          <p:nvPr/>
        </p:nvCxnSpPr>
        <p:spPr bwMode="auto">
          <a:xfrm>
            <a:off x="4235848" y="470618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5A3BB2-1884-42AB-8C65-892E591A9FFB}"/>
              </a:ext>
            </a:extLst>
          </p:cNvPr>
          <p:cNvCxnSpPr/>
          <p:nvPr/>
        </p:nvCxnSpPr>
        <p:spPr bwMode="auto">
          <a:xfrm>
            <a:off x="4235849" y="2782021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395B7-6EAB-4930-AA4A-3276952B92AA}"/>
              </a:ext>
            </a:extLst>
          </p:cNvPr>
          <p:cNvCxnSpPr/>
          <p:nvPr/>
        </p:nvCxnSpPr>
        <p:spPr bwMode="auto">
          <a:xfrm>
            <a:off x="4235850" y="1969880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A19784-ACFF-4ED6-B882-19B43D754352}"/>
              </a:ext>
            </a:extLst>
          </p:cNvPr>
          <p:cNvCxnSpPr/>
          <p:nvPr/>
        </p:nvCxnSpPr>
        <p:spPr bwMode="auto">
          <a:xfrm flipV="1">
            <a:off x="5171954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FF4EEB-0AB7-44AE-B0EB-85FF804ED641}"/>
              </a:ext>
            </a:extLst>
          </p:cNvPr>
          <p:cNvSpPr txBox="1"/>
          <p:nvPr/>
        </p:nvSpPr>
        <p:spPr>
          <a:xfrm>
            <a:off x="5940152" y="2640308"/>
            <a:ext cx="45771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Only L</a:t>
            </a:r>
            <a:r>
              <a:rPr lang="en-GB" baseline="-25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edge</a:t>
            </a: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7DCDDC-E2E8-49F0-B80C-ADBD9E52946B}"/>
              </a:ext>
            </a:extLst>
          </p:cNvPr>
          <p:cNvSpPr txBox="1"/>
          <p:nvPr/>
        </p:nvSpPr>
        <p:spPr>
          <a:xfrm>
            <a:off x="185676" y="628686"/>
            <a:ext cx="1963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</a:t>
            </a:r>
            <a:endParaRPr lang="nl-N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760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Cu2+ 2p3d RIXS (from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94533" y="3590205"/>
          <a:ext cx="361462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6775987" y="628686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J=J’≠0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A41958A-00D9-4B4F-BA25-CBDB99E0E0AB}"/>
              </a:ext>
            </a:extLst>
          </p:cNvPr>
          <p:cNvGraphicFramePr/>
          <p:nvPr/>
        </p:nvGraphicFramePr>
        <p:xfrm>
          <a:off x="323528" y="1383337"/>
          <a:ext cx="3806421" cy="23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B7D9-9DEB-460E-AB9A-F6F3E9ACFAF0}"/>
              </a:ext>
            </a:extLst>
          </p:cNvPr>
          <p:cNvCxnSpPr/>
          <p:nvPr/>
        </p:nvCxnSpPr>
        <p:spPr bwMode="auto">
          <a:xfrm>
            <a:off x="4235848" y="54262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002EE2-2CDE-42D2-971B-ADEDF2FAAF6E}"/>
              </a:ext>
            </a:extLst>
          </p:cNvPr>
          <p:cNvCxnSpPr/>
          <p:nvPr/>
        </p:nvCxnSpPr>
        <p:spPr bwMode="auto">
          <a:xfrm>
            <a:off x="4235848" y="470618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5A3BB2-1884-42AB-8C65-892E591A9FFB}"/>
              </a:ext>
            </a:extLst>
          </p:cNvPr>
          <p:cNvCxnSpPr/>
          <p:nvPr/>
        </p:nvCxnSpPr>
        <p:spPr bwMode="auto">
          <a:xfrm>
            <a:off x="4235849" y="2782021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395B7-6EAB-4930-AA4A-3276952B92AA}"/>
              </a:ext>
            </a:extLst>
          </p:cNvPr>
          <p:cNvCxnSpPr/>
          <p:nvPr/>
        </p:nvCxnSpPr>
        <p:spPr bwMode="auto">
          <a:xfrm>
            <a:off x="4235850" y="1969880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A19784-ACFF-4ED6-B882-19B43D754352}"/>
              </a:ext>
            </a:extLst>
          </p:cNvPr>
          <p:cNvCxnSpPr/>
          <p:nvPr/>
        </p:nvCxnSpPr>
        <p:spPr bwMode="auto">
          <a:xfrm flipV="1">
            <a:off x="5171954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8F5436-CECE-445E-A4C1-875316D57FBF}"/>
              </a:ext>
            </a:extLst>
          </p:cNvPr>
          <p:cNvCxnSpPr/>
          <p:nvPr/>
        </p:nvCxnSpPr>
        <p:spPr bwMode="auto">
          <a:xfrm>
            <a:off x="5459986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FDE874-6651-4A6A-862C-7941145376A6}"/>
              </a:ext>
            </a:extLst>
          </p:cNvPr>
          <p:cNvCxnSpPr/>
          <p:nvPr/>
        </p:nvCxnSpPr>
        <p:spPr bwMode="auto">
          <a:xfrm>
            <a:off x="5612386" y="2782021"/>
            <a:ext cx="0" cy="19241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FF4EEB-0AB7-44AE-B0EB-85FF804ED641}"/>
              </a:ext>
            </a:extLst>
          </p:cNvPr>
          <p:cNvSpPr txBox="1"/>
          <p:nvPr/>
        </p:nvSpPr>
        <p:spPr>
          <a:xfrm>
            <a:off x="5940152" y="2640308"/>
            <a:ext cx="45771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Only L</a:t>
            </a:r>
            <a:r>
              <a:rPr lang="en-GB" baseline="-25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edge</a:t>
            </a: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Spin-orbit excitation</a:t>
            </a: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Elastic line in 2p3d RIXS</a:t>
            </a:r>
            <a:endParaRPr lang="nl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7DCDDC-E2E8-49F0-B80C-ADBD9E52946B}"/>
              </a:ext>
            </a:extLst>
          </p:cNvPr>
          <p:cNvSpPr txBox="1"/>
          <p:nvPr/>
        </p:nvSpPr>
        <p:spPr>
          <a:xfrm>
            <a:off x="185676" y="628686"/>
            <a:ext cx="1963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</a:t>
            </a:r>
            <a:endParaRPr lang="nl-N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38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228600" y="104775"/>
            <a:ext cx="5113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Octahedral crystal field splitting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3DC60EBF-17EB-416B-B3EB-77F58E52EF5E}"/>
              </a:ext>
            </a:extLst>
          </p:cNvPr>
          <p:cNvGrpSpPr/>
          <p:nvPr/>
        </p:nvGrpSpPr>
        <p:grpSpPr>
          <a:xfrm>
            <a:off x="614604" y="3212976"/>
            <a:ext cx="8077200" cy="3200400"/>
            <a:chOff x="609600" y="2133600"/>
            <a:chExt cx="8077200" cy="3200400"/>
          </a:xfrm>
        </p:grpSpPr>
        <p:grpSp>
          <p:nvGrpSpPr>
            <p:cNvPr id="44034" name="Group 2"/>
            <p:cNvGrpSpPr>
              <a:grpSpLocks/>
            </p:cNvGrpSpPr>
            <p:nvPr/>
          </p:nvGrpSpPr>
          <p:grpSpPr bwMode="auto">
            <a:xfrm>
              <a:off x="914400" y="4876800"/>
              <a:ext cx="1676400" cy="76200"/>
              <a:chOff x="192" y="3888"/>
              <a:chExt cx="1392" cy="0"/>
            </a:xfrm>
          </p:grpSpPr>
          <p:sp>
            <p:nvSpPr>
              <p:cNvPr id="44066" name="Line 3"/>
              <p:cNvSpPr>
                <a:spLocks noChangeShapeType="1"/>
              </p:cNvSpPr>
              <p:nvPr/>
            </p:nvSpPr>
            <p:spPr bwMode="auto">
              <a:xfrm>
                <a:off x="480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7" name="Line 4"/>
              <p:cNvSpPr>
                <a:spLocks noChangeShapeType="1"/>
              </p:cNvSpPr>
              <p:nvPr/>
            </p:nvSpPr>
            <p:spPr bwMode="auto">
              <a:xfrm>
                <a:off x="192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8" name="Line 5"/>
              <p:cNvSpPr>
                <a:spLocks noChangeShapeType="1"/>
              </p:cNvSpPr>
              <p:nvPr/>
            </p:nvSpPr>
            <p:spPr bwMode="auto">
              <a:xfrm>
                <a:off x="1344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69" name="Line 6"/>
              <p:cNvSpPr>
                <a:spLocks noChangeShapeType="1"/>
              </p:cNvSpPr>
              <p:nvPr/>
            </p:nvSpPr>
            <p:spPr bwMode="auto">
              <a:xfrm>
                <a:off x="1056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070" name="Line 7"/>
              <p:cNvSpPr>
                <a:spLocks noChangeShapeType="1"/>
              </p:cNvSpPr>
              <p:nvPr/>
            </p:nvSpPr>
            <p:spPr bwMode="auto">
              <a:xfrm>
                <a:off x="768" y="3888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036" name="Rectangle 9"/>
            <p:cNvSpPr>
              <a:spLocks noChangeArrowheads="1"/>
            </p:cNvSpPr>
            <p:nvPr/>
          </p:nvSpPr>
          <p:spPr bwMode="auto">
            <a:xfrm>
              <a:off x="609600" y="2133600"/>
              <a:ext cx="8077200" cy="3200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12F5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nl-NL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037" name="Rectangle 10"/>
            <p:cNvSpPr>
              <a:spLocks noChangeArrowheads="1"/>
            </p:cNvSpPr>
            <p:nvPr/>
          </p:nvSpPr>
          <p:spPr bwMode="auto">
            <a:xfrm>
              <a:off x="919163" y="2260600"/>
              <a:ext cx="16367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metal 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 free space</a:t>
              </a:r>
            </a:p>
          </p:txBody>
        </p:sp>
        <p:grpSp>
          <p:nvGrpSpPr>
            <p:cNvPr id="791563" name="Group 11"/>
            <p:cNvGrpSpPr>
              <a:grpSpLocks/>
            </p:cNvGrpSpPr>
            <p:nvPr/>
          </p:nvGrpSpPr>
          <p:grpSpPr bwMode="auto">
            <a:xfrm>
              <a:off x="2590800" y="2260600"/>
              <a:ext cx="2952750" cy="2540000"/>
              <a:chOff x="1632" y="1424"/>
              <a:chExt cx="1860" cy="1600"/>
            </a:xfrm>
          </p:grpSpPr>
          <p:sp>
            <p:nvSpPr>
              <p:cNvPr id="44058" name="Line 12"/>
              <p:cNvSpPr>
                <a:spLocks noChangeShapeType="1"/>
              </p:cNvSpPr>
              <p:nvPr/>
            </p:nvSpPr>
            <p:spPr bwMode="auto">
              <a:xfrm flipV="1">
                <a:off x="1632" y="2304"/>
                <a:ext cx="528" cy="7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44059" name="Group 13"/>
              <p:cNvGrpSpPr>
                <a:grpSpLocks/>
              </p:cNvGrpSpPr>
              <p:nvPr/>
            </p:nvGrpSpPr>
            <p:grpSpPr bwMode="auto">
              <a:xfrm>
                <a:off x="2208" y="2304"/>
                <a:ext cx="1008" cy="48"/>
                <a:chOff x="1920" y="3120"/>
                <a:chExt cx="1392" cy="0"/>
              </a:xfrm>
            </p:grpSpPr>
            <p:sp>
              <p:nvSpPr>
                <p:cNvPr id="44061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2" name="Line 15"/>
                <p:cNvSpPr>
                  <a:spLocks noChangeShapeType="1"/>
                </p:cNvSpPr>
                <p:nvPr/>
              </p:nvSpPr>
              <p:spPr bwMode="auto">
                <a:xfrm>
                  <a:off x="1920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3" name="Line 16"/>
                <p:cNvSpPr>
                  <a:spLocks noChangeShapeType="1"/>
                </p:cNvSpPr>
                <p:nvPr/>
              </p:nvSpPr>
              <p:spPr bwMode="auto">
                <a:xfrm>
                  <a:off x="3072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4" name="Line 17"/>
                <p:cNvSpPr>
                  <a:spLocks noChangeShapeType="1"/>
                </p:cNvSpPr>
                <p:nvPr/>
              </p:nvSpPr>
              <p:spPr bwMode="auto">
                <a:xfrm>
                  <a:off x="2784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65" name="Line 18"/>
                <p:cNvSpPr>
                  <a:spLocks noChangeShapeType="1"/>
                </p:cNvSpPr>
                <p:nvPr/>
              </p:nvSpPr>
              <p:spPr bwMode="auto">
                <a:xfrm>
                  <a:off x="2496" y="3120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060" name="Rectangle 19"/>
              <p:cNvSpPr>
                <a:spLocks noChangeArrowheads="1"/>
              </p:cNvSpPr>
              <p:nvPr/>
            </p:nvSpPr>
            <p:spPr bwMode="auto">
              <a:xfrm>
                <a:off x="2016" y="1424"/>
                <a:ext cx="14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0561A8"/>
                        </a:gs>
                        <a:gs pos="100000">
                          <a:srgbClr val="312F59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in symmetrical field</a:t>
                </a:r>
              </a:p>
            </p:txBody>
          </p:sp>
        </p:grpSp>
        <p:grpSp>
          <p:nvGrpSpPr>
            <p:cNvPr id="791572" name="Group 20"/>
            <p:cNvGrpSpPr>
              <a:grpSpLocks/>
            </p:cNvGrpSpPr>
            <p:nvPr/>
          </p:nvGrpSpPr>
          <p:grpSpPr bwMode="auto">
            <a:xfrm>
              <a:off x="5105400" y="2274888"/>
              <a:ext cx="3457575" cy="2663825"/>
              <a:chOff x="3216" y="1433"/>
              <a:chExt cx="2178" cy="1678"/>
            </a:xfrm>
          </p:grpSpPr>
          <p:grpSp>
            <p:nvGrpSpPr>
              <p:cNvPr id="44042" name="Group 21"/>
              <p:cNvGrpSpPr>
                <a:grpSpLocks/>
              </p:cNvGrpSpPr>
              <p:nvPr/>
            </p:nvGrpSpPr>
            <p:grpSpPr bwMode="auto">
              <a:xfrm>
                <a:off x="3216" y="1920"/>
                <a:ext cx="1895" cy="1191"/>
                <a:chOff x="3216" y="1920"/>
                <a:chExt cx="1895" cy="1191"/>
              </a:xfrm>
            </p:grpSpPr>
            <p:sp>
              <p:nvSpPr>
                <p:cNvPr id="440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3216" y="1920"/>
                  <a:ext cx="864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51" name="Line 23"/>
                <p:cNvSpPr>
                  <a:spLocks noChangeShapeType="1"/>
                </p:cNvSpPr>
                <p:nvPr/>
              </p:nvSpPr>
              <p:spPr bwMode="auto">
                <a:xfrm>
                  <a:off x="3216" y="2304"/>
                  <a:ext cx="720" cy="2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52" name="Group 24"/>
                <p:cNvGrpSpPr>
                  <a:grpSpLocks/>
                </p:cNvGrpSpPr>
                <p:nvPr/>
              </p:nvGrpSpPr>
              <p:grpSpPr bwMode="auto">
                <a:xfrm>
                  <a:off x="3936" y="2592"/>
                  <a:ext cx="816" cy="0"/>
                  <a:chOff x="3648" y="3408"/>
                  <a:chExt cx="816" cy="0"/>
                </a:xfrm>
              </p:grpSpPr>
              <p:sp>
                <p:nvSpPr>
                  <p:cNvPr id="4405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340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5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40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5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40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53" name="Rectangle 28"/>
                <p:cNvSpPr>
                  <a:spLocks noChangeArrowheads="1"/>
                </p:cNvSpPr>
                <p:nvPr/>
              </p:nvSpPr>
              <p:spPr bwMode="auto">
                <a:xfrm>
                  <a:off x="4800" y="2352"/>
                  <a:ext cx="31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t</a:t>
                  </a:r>
                  <a:r>
                    <a:rPr kumimoji="0" lang="en-GB" altLang="en-US" sz="2400" b="0" i="0" u="none" strike="noStrike" kern="1200" cap="none" spc="0" normalizeH="0" baseline="-2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2g</a:t>
                  </a:r>
                  <a:endParaRPr kumimoji="0" lang="en-GB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54" name="Rectangle 29"/>
                <p:cNvSpPr>
                  <a:spLocks noChangeArrowheads="1"/>
                </p:cNvSpPr>
                <p:nvPr/>
              </p:nvSpPr>
              <p:spPr bwMode="auto">
                <a:xfrm>
                  <a:off x="3888" y="2880"/>
                  <a:ext cx="92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/>
                  </a:pP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yz	xz	xy</a:t>
                  </a:r>
                  <a:endParaRPr kumimoji="0" lang="en-GB" altLang="en-US" sz="1800" b="0" i="0" u="none" strike="noStrike" kern="1200" cap="none" spc="0" normalizeH="0" baseline="26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043" name="Group 30"/>
              <p:cNvGrpSpPr>
                <a:grpSpLocks/>
              </p:cNvGrpSpPr>
              <p:nvPr/>
            </p:nvGrpSpPr>
            <p:grpSpPr bwMode="auto">
              <a:xfrm>
                <a:off x="3552" y="1433"/>
                <a:ext cx="1842" cy="862"/>
                <a:chOff x="3552" y="1433"/>
                <a:chExt cx="1842" cy="862"/>
              </a:xfrm>
            </p:grpSpPr>
            <p:sp>
              <p:nvSpPr>
                <p:cNvPr id="44044" name="Rectangle 31"/>
                <p:cNvSpPr>
                  <a:spLocks noChangeArrowheads="1"/>
                </p:cNvSpPr>
                <p:nvPr/>
              </p:nvSpPr>
              <p:spPr bwMode="auto">
                <a:xfrm>
                  <a:off x="4656" y="1632"/>
                  <a:ext cx="29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e</a:t>
                  </a:r>
                  <a:r>
                    <a:rPr kumimoji="0" lang="en-GB" altLang="en-US" sz="2400" b="0" i="0" u="none" strike="noStrike" kern="1200" cap="none" spc="0" normalizeH="0" baseline="-20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g</a:t>
                  </a:r>
                  <a:endParaRPr kumimoji="0" lang="en-GB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45" name="Group 32"/>
                <p:cNvGrpSpPr>
                  <a:grpSpLocks/>
                </p:cNvGrpSpPr>
                <p:nvPr/>
              </p:nvGrpSpPr>
              <p:grpSpPr bwMode="auto">
                <a:xfrm>
                  <a:off x="4080" y="1920"/>
                  <a:ext cx="528" cy="0"/>
                  <a:chOff x="3792" y="2736"/>
                  <a:chExt cx="528" cy="0"/>
                </a:xfrm>
              </p:grpSpPr>
              <p:sp>
                <p:nvSpPr>
                  <p:cNvPr id="44048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4080" y="273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4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273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046" name="Rectangle 35"/>
                <p:cNvSpPr>
                  <a:spLocks noChangeArrowheads="1"/>
                </p:cNvSpPr>
                <p:nvPr/>
              </p:nvSpPr>
              <p:spPr bwMode="auto">
                <a:xfrm>
                  <a:off x="3552" y="1433"/>
                  <a:ext cx="184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rgbClr val="0561A8"/>
                          </a:gs>
                          <a:gs pos="100000">
                            <a:srgbClr val="312F59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in octahedral ligand field</a:t>
                  </a:r>
                </a:p>
              </p:txBody>
            </p:sp>
            <p:sp>
              <p:nvSpPr>
                <p:cNvPr id="44047" name="Rectangle 36"/>
                <p:cNvSpPr>
                  <a:spLocks noChangeArrowheads="1"/>
                </p:cNvSpPr>
                <p:nvPr/>
              </p:nvSpPr>
              <p:spPr bwMode="auto">
                <a:xfrm>
                  <a:off x="4032" y="2064"/>
                  <a:ext cx="60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>
                      <a:tab pos="571500" algn="l"/>
                      <a:tab pos="1054100" algn="l"/>
                      <a:tab pos="1524000" algn="l"/>
                      <a:tab pos="1905000" algn="l"/>
                    </a:tabLst>
                    <a:defRPr/>
                  </a:pP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x</a:t>
                  </a:r>
                  <a:r>
                    <a:rPr kumimoji="0" lang="en-GB" altLang="en-US" sz="1800" b="0" i="0" u="none" strike="noStrike" kern="1200" cap="none" spc="0" normalizeH="0" baseline="26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-y</a:t>
                  </a:r>
                  <a:r>
                    <a:rPr kumimoji="0" lang="en-GB" altLang="en-US" sz="1800" b="0" i="0" u="none" strike="noStrike" kern="1200" cap="none" spc="0" normalizeH="0" baseline="26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	</a:t>
                  </a:r>
                  <a:r>
                    <a:rPr kumimoji="0" lang="en-GB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z</a:t>
                  </a:r>
                  <a:r>
                    <a:rPr kumimoji="0" lang="en-GB" altLang="en-US" sz="1800" b="0" i="0" u="none" strike="noStrike" kern="1200" cap="none" spc="0" normalizeH="0" baseline="26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</p:grpSp>
        </p:grpSp>
        <p:sp>
          <p:nvSpPr>
            <p:cNvPr id="44040" name="Rectangle 37"/>
            <p:cNvSpPr>
              <a:spLocks noChangeArrowheads="1"/>
            </p:cNvSpPr>
            <p:nvPr/>
          </p:nvSpPr>
          <p:spPr bwMode="auto">
            <a:xfrm>
              <a:off x="685800" y="4953000"/>
              <a:ext cx="19859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71500" algn="l"/>
                  <a:tab pos="1054100" algn="l"/>
                  <a:tab pos="1524000" algn="l"/>
                  <a:tab pos="1905000" algn="l"/>
                </a:tabLst>
                <a:defRPr/>
              </a:pP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x</a:t>
              </a:r>
              <a:r>
                <a:rPr kumimoji="0" lang="en-GB" altLang="en-US" sz="1800" b="0" i="0" u="none" strike="noStrike" kern="1200" cap="none" spc="0" normalizeH="0" baseline="26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-y</a:t>
              </a:r>
              <a:r>
                <a:rPr kumimoji="0" lang="en-GB" altLang="en-US" sz="1800" b="0" i="0" u="none" strike="noStrike" kern="1200" cap="none" spc="0" normalizeH="0" baseline="26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yz  z</a:t>
              </a:r>
              <a:r>
                <a:rPr kumimoji="0" lang="en-GB" altLang="en-US" sz="1800" b="0" i="0" u="none" strike="noStrike" kern="1200" cap="none" spc="0" normalizeH="0" baseline="26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r>
                <a:rPr kumimoji="0" lang="en-GB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xz  xy</a:t>
              </a:r>
              <a:endParaRPr kumimoji="0" lang="en-GB" altLang="en-US" sz="1800" b="0" i="0" u="none" strike="noStrike" kern="1200" cap="none" spc="0" normalizeH="0" baseline="26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4041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29" y="942059"/>
            <a:ext cx="15684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5">
            <a:extLst>
              <a:ext uri="{FF2B5EF4-FFF2-40B4-BE49-F238E27FC236}">
                <a16:creationId xmlns:a16="http://schemas.microsoft.com/office/drawing/2014/main" id="{A1498653-AB45-4EB3-BF32-ACBB8D70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CRYSTAL FIELD EFFECT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3087ABF1-8635-44E6-A779-1F99C2E09B53}"/>
              </a:ext>
            </a:extLst>
          </p:cNvPr>
          <p:cNvGraphicFramePr/>
          <p:nvPr/>
        </p:nvGraphicFramePr>
        <p:xfrm>
          <a:off x="1613546" y="656487"/>
          <a:ext cx="3965600" cy="2811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440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228600" y="104775"/>
            <a:ext cx="5113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Octahedral crystal field splitting</a:t>
            </a:r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A1498653-AB45-4EB3-BF32-ACBB8D704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CRYSTAL FIELD EFFECT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2B431-A4D5-4A99-8222-E51A2E3F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1" y="3036129"/>
            <a:ext cx="7707143" cy="3645088"/>
          </a:xfrm>
          <a:prstGeom prst="rect">
            <a:avLst/>
          </a:prstGeom>
        </p:spPr>
      </p:pic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1EC81CF4-0870-4040-88A0-F4F45493C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124408"/>
              </p:ext>
            </p:extLst>
          </p:nvPr>
        </p:nvGraphicFramePr>
        <p:xfrm>
          <a:off x="683568" y="569530"/>
          <a:ext cx="361462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E03DF1B6-14E7-4B18-BB2E-48996B4A5FCE}"/>
              </a:ext>
            </a:extLst>
          </p:cNvPr>
          <p:cNvGrpSpPr/>
          <p:nvPr/>
        </p:nvGrpSpPr>
        <p:grpSpPr>
          <a:xfrm>
            <a:off x="5148064" y="997627"/>
            <a:ext cx="1043215" cy="521607"/>
            <a:chOff x="2894674" y="539977"/>
            <a:chExt cx="1043215" cy="521607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6C95C1A1-42DD-46C3-9251-868C75707CF6}"/>
                </a:ext>
              </a:extLst>
            </p:cNvPr>
            <p:cNvSpPr/>
            <p:nvPr/>
          </p:nvSpPr>
          <p:spPr>
            <a:xfrm>
              <a:off x="2894674" y="539977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7" name="Rectangle: Rounded Corners 4">
              <a:extLst>
                <a:ext uri="{FF2B5EF4-FFF2-40B4-BE49-F238E27FC236}">
                  <a16:creationId xmlns:a16="http://schemas.microsoft.com/office/drawing/2014/main" id="{E1C3E166-CBBD-4EEF-AB6C-A9ACD430A825}"/>
                </a:ext>
              </a:extLst>
            </p:cNvPr>
            <p:cNvSpPr txBox="1"/>
            <p:nvPr/>
          </p:nvSpPr>
          <p:spPr>
            <a:xfrm>
              <a:off x="2909951" y="555254"/>
              <a:ext cx="1012661" cy="491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T</a:t>
              </a:r>
              <a:r>
                <a:rPr lang="nl-NL" sz="2400" kern="1200" baseline="-25000" dirty="0"/>
                <a:t>2g (1)</a:t>
              </a:r>
              <a:endParaRPr lang="en-US" sz="2400" kern="1200" baseline="-250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F5403B-A2E4-405E-949A-05757E78DD3C}"/>
              </a:ext>
            </a:extLst>
          </p:cNvPr>
          <p:cNvGrpSpPr/>
          <p:nvPr/>
        </p:nvGrpSpPr>
        <p:grpSpPr>
          <a:xfrm>
            <a:off x="5163341" y="1673951"/>
            <a:ext cx="1043215" cy="521607"/>
            <a:chOff x="2894674" y="1139825"/>
            <a:chExt cx="1043215" cy="521607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69D9AC7-8602-4F20-973F-8344FBA4200E}"/>
                </a:ext>
              </a:extLst>
            </p:cNvPr>
            <p:cNvSpPr/>
            <p:nvPr/>
          </p:nvSpPr>
          <p:spPr>
            <a:xfrm>
              <a:off x="2894674" y="1139825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0" name="Rectangle: Rounded Corners 4">
              <a:extLst>
                <a:ext uri="{FF2B5EF4-FFF2-40B4-BE49-F238E27FC236}">
                  <a16:creationId xmlns:a16="http://schemas.microsoft.com/office/drawing/2014/main" id="{6C4A8967-9AB4-4497-8E59-8F8225E2A779}"/>
                </a:ext>
              </a:extLst>
            </p:cNvPr>
            <p:cNvSpPr txBox="1"/>
            <p:nvPr/>
          </p:nvSpPr>
          <p:spPr>
            <a:xfrm>
              <a:off x="2909951" y="1155102"/>
              <a:ext cx="1012661" cy="491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T</a:t>
              </a:r>
              <a:r>
                <a:rPr lang="nl-NL" sz="2400" kern="1200" baseline="-25000" dirty="0"/>
                <a:t>2g (2)</a:t>
              </a:r>
              <a:endParaRPr lang="en-US" sz="2400" kern="1200" baseline="-250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3C341D-B487-4570-913B-D77CCC56505D}"/>
              </a:ext>
            </a:extLst>
          </p:cNvPr>
          <p:cNvGrpSpPr/>
          <p:nvPr/>
        </p:nvGrpSpPr>
        <p:grpSpPr>
          <a:xfrm>
            <a:off x="5178618" y="2355040"/>
            <a:ext cx="1043215" cy="521607"/>
            <a:chOff x="2894674" y="1739674"/>
            <a:chExt cx="1043215" cy="521607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4190F784-8380-4F3B-B0CC-C28D2E8CBEE7}"/>
                </a:ext>
              </a:extLst>
            </p:cNvPr>
            <p:cNvSpPr/>
            <p:nvPr/>
          </p:nvSpPr>
          <p:spPr>
            <a:xfrm>
              <a:off x="2894674" y="1739674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53" name="Rectangle: Rounded Corners 4">
              <a:extLst>
                <a:ext uri="{FF2B5EF4-FFF2-40B4-BE49-F238E27FC236}">
                  <a16:creationId xmlns:a16="http://schemas.microsoft.com/office/drawing/2014/main" id="{67773100-7EFE-497A-B81C-235698539114}"/>
                </a:ext>
              </a:extLst>
            </p:cNvPr>
            <p:cNvSpPr txBox="1"/>
            <p:nvPr/>
          </p:nvSpPr>
          <p:spPr>
            <a:xfrm>
              <a:off x="2909951" y="1754951"/>
              <a:ext cx="1012661" cy="49105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E</a:t>
              </a:r>
              <a:r>
                <a:rPr lang="nl-NL" sz="2400" kern="1200" baseline="-25000" dirty="0"/>
                <a:t>g</a:t>
              </a:r>
              <a:endParaRPr lang="en-US" sz="2400" kern="1200" baseline="-2500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81412E-C7A9-4B4E-B3FC-9CDC9AF0F53C}"/>
              </a:ext>
            </a:extLst>
          </p:cNvPr>
          <p:cNvCxnSpPr/>
          <p:nvPr/>
        </p:nvCxnSpPr>
        <p:spPr bwMode="auto">
          <a:xfrm flipV="1">
            <a:off x="4298194" y="1124744"/>
            <a:ext cx="865147" cy="394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F6DB0AC-2276-48CE-8278-50F681CC07CD}"/>
              </a:ext>
            </a:extLst>
          </p:cNvPr>
          <p:cNvCxnSpPr/>
          <p:nvPr/>
        </p:nvCxnSpPr>
        <p:spPr bwMode="auto">
          <a:xfrm flipV="1">
            <a:off x="4282917" y="1919825"/>
            <a:ext cx="865147" cy="394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56C897-C7A7-4A81-8864-A063F45EED30}"/>
              </a:ext>
            </a:extLst>
          </p:cNvPr>
          <p:cNvCxnSpPr>
            <a:endCxn id="53" idx="1"/>
          </p:cNvCxnSpPr>
          <p:nvPr/>
        </p:nvCxnSpPr>
        <p:spPr bwMode="auto">
          <a:xfrm>
            <a:off x="4296617" y="2377526"/>
            <a:ext cx="897278" cy="238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6935880-5348-4EBA-AF58-F1A85AD0B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1688" y="1012904"/>
            <a:ext cx="2696621" cy="14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7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Cu2+ 2p3d RIXS (from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9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6775987" y="628686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J=J’≠0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A41958A-00D9-4B4F-BA25-CBDB99E0E0AB}"/>
              </a:ext>
            </a:extLst>
          </p:cNvPr>
          <p:cNvGraphicFramePr/>
          <p:nvPr/>
        </p:nvGraphicFramePr>
        <p:xfrm>
          <a:off x="323528" y="1383337"/>
          <a:ext cx="3806421" cy="23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B7D9-9DEB-460E-AB9A-F6F3E9ACFAF0}"/>
              </a:ext>
            </a:extLst>
          </p:cNvPr>
          <p:cNvCxnSpPr/>
          <p:nvPr/>
        </p:nvCxnSpPr>
        <p:spPr bwMode="auto">
          <a:xfrm>
            <a:off x="4235848" y="54262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002EE2-2CDE-42D2-971B-ADEDF2FAAF6E}"/>
              </a:ext>
            </a:extLst>
          </p:cNvPr>
          <p:cNvCxnSpPr/>
          <p:nvPr/>
        </p:nvCxnSpPr>
        <p:spPr bwMode="auto">
          <a:xfrm>
            <a:off x="4235848" y="470618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5A3BB2-1884-42AB-8C65-892E591A9FFB}"/>
              </a:ext>
            </a:extLst>
          </p:cNvPr>
          <p:cNvCxnSpPr/>
          <p:nvPr/>
        </p:nvCxnSpPr>
        <p:spPr bwMode="auto">
          <a:xfrm>
            <a:off x="4235849" y="2782021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395B7-6EAB-4930-AA4A-3276952B92AA}"/>
              </a:ext>
            </a:extLst>
          </p:cNvPr>
          <p:cNvCxnSpPr/>
          <p:nvPr/>
        </p:nvCxnSpPr>
        <p:spPr bwMode="auto">
          <a:xfrm>
            <a:off x="4235850" y="1969880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A19784-ACFF-4ED6-B882-19B43D754352}"/>
              </a:ext>
            </a:extLst>
          </p:cNvPr>
          <p:cNvCxnSpPr/>
          <p:nvPr/>
        </p:nvCxnSpPr>
        <p:spPr bwMode="auto">
          <a:xfrm flipV="1">
            <a:off x="5171954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8F5436-CECE-445E-A4C1-875316D57FBF}"/>
              </a:ext>
            </a:extLst>
          </p:cNvPr>
          <p:cNvCxnSpPr/>
          <p:nvPr/>
        </p:nvCxnSpPr>
        <p:spPr bwMode="auto">
          <a:xfrm>
            <a:off x="5459986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FDE874-6651-4A6A-862C-7941145376A6}"/>
              </a:ext>
            </a:extLst>
          </p:cNvPr>
          <p:cNvCxnSpPr/>
          <p:nvPr/>
        </p:nvCxnSpPr>
        <p:spPr bwMode="auto">
          <a:xfrm>
            <a:off x="5612386" y="2782021"/>
            <a:ext cx="0" cy="19241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FF4EEB-0AB7-44AE-B0EB-85FF804ED641}"/>
              </a:ext>
            </a:extLst>
          </p:cNvPr>
          <p:cNvSpPr txBox="1"/>
          <p:nvPr/>
        </p:nvSpPr>
        <p:spPr>
          <a:xfrm>
            <a:off x="5932744" y="1884335"/>
            <a:ext cx="45771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Crystal field excitations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Elastic line in 2p3d RIXS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7DCDDC-E2E8-49F0-B80C-ADBD9E52946B}"/>
              </a:ext>
            </a:extLst>
          </p:cNvPr>
          <p:cNvSpPr txBox="1"/>
          <p:nvPr/>
        </p:nvSpPr>
        <p:spPr>
          <a:xfrm>
            <a:off x="185676" y="628686"/>
            <a:ext cx="338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OCTAHEDRAL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F6C17A4E-2216-4E4D-8A79-D4BEC649C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339312"/>
              </p:ext>
            </p:extLst>
          </p:nvPr>
        </p:nvGraphicFramePr>
        <p:xfrm>
          <a:off x="84863" y="3893246"/>
          <a:ext cx="1969938" cy="153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F3E21C8-81A1-4BEF-AFF2-A3E96940798B}"/>
              </a:ext>
            </a:extLst>
          </p:cNvPr>
          <p:cNvGrpSpPr/>
          <p:nvPr/>
        </p:nvGrpSpPr>
        <p:grpSpPr>
          <a:xfrm>
            <a:off x="3011014" y="3766129"/>
            <a:ext cx="1043215" cy="521607"/>
            <a:chOff x="2894674" y="539977"/>
            <a:chExt cx="1043215" cy="52160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B7338C6-994F-48EC-AF55-41B26BFFDA6D}"/>
                </a:ext>
              </a:extLst>
            </p:cNvPr>
            <p:cNvSpPr/>
            <p:nvPr/>
          </p:nvSpPr>
          <p:spPr>
            <a:xfrm>
              <a:off x="2894674" y="539977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E3C6425E-D7F5-47F8-AD33-635795D727AA}"/>
                </a:ext>
              </a:extLst>
            </p:cNvPr>
            <p:cNvSpPr txBox="1"/>
            <p:nvPr/>
          </p:nvSpPr>
          <p:spPr>
            <a:xfrm>
              <a:off x="2909951" y="555254"/>
              <a:ext cx="1012661" cy="491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T</a:t>
              </a:r>
              <a:r>
                <a:rPr lang="nl-NL" sz="2400" kern="1200" baseline="-25000" dirty="0"/>
                <a:t>2g (1)</a:t>
              </a:r>
              <a:endParaRPr lang="en-US" sz="2400" kern="1200" baseline="-25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C54608-7F1E-4DC5-B960-8D9161B6DF89}"/>
              </a:ext>
            </a:extLst>
          </p:cNvPr>
          <p:cNvGrpSpPr/>
          <p:nvPr/>
        </p:nvGrpSpPr>
        <p:grpSpPr>
          <a:xfrm>
            <a:off x="3026291" y="4442453"/>
            <a:ext cx="1043215" cy="521607"/>
            <a:chOff x="2894674" y="1139825"/>
            <a:chExt cx="1043215" cy="52160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99727D4-DD69-43DF-AB5F-FC3FB5118CC7}"/>
                </a:ext>
              </a:extLst>
            </p:cNvPr>
            <p:cNvSpPr/>
            <p:nvPr/>
          </p:nvSpPr>
          <p:spPr>
            <a:xfrm>
              <a:off x="2894674" y="1139825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2ACF0A04-75AC-46EC-A2E9-24B154DD3EFE}"/>
                </a:ext>
              </a:extLst>
            </p:cNvPr>
            <p:cNvSpPr txBox="1"/>
            <p:nvPr/>
          </p:nvSpPr>
          <p:spPr>
            <a:xfrm>
              <a:off x="2909951" y="1155102"/>
              <a:ext cx="1012661" cy="491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T</a:t>
              </a:r>
              <a:r>
                <a:rPr lang="nl-NL" sz="2400" kern="1200" baseline="-25000" dirty="0"/>
                <a:t>2g (2)</a:t>
              </a:r>
              <a:endParaRPr lang="en-US" sz="2400" kern="1200" baseline="-250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818782-962C-4A77-9895-A5A5657E492A}"/>
              </a:ext>
            </a:extLst>
          </p:cNvPr>
          <p:cNvGrpSpPr/>
          <p:nvPr/>
        </p:nvGrpSpPr>
        <p:grpSpPr>
          <a:xfrm>
            <a:off x="3041568" y="5123542"/>
            <a:ext cx="1043215" cy="521607"/>
            <a:chOff x="2894674" y="1739674"/>
            <a:chExt cx="1043215" cy="52160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E195B76-2FDE-4CC4-BE50-F90E6761CBC2}"/>
                </a:ext>
              </a:extLst>
            </p:cNvPr>
            <p:cNvSpPr/>
            <p:nvPr/>
          </p:nvSpPr>
          <p:spPr>
            <a:xfrm>
              <a:off x="2894674" y="1739674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6D1F0EE6-7493-4BC2-B432-31FA14C4B69D}"/>
                </a:ext>
              </a:extLst>
            </p:cNvPr>
            <p:cNvSpPr txBox="1"/>
            <p:nvPr/>
          </p:nvSpPr>
          <p:spPr>
            <a:xfrm>
              <a:off x="2909951" y="1754951"/>
              <a:ext cx="1012661" cy="49105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E</a:t>
              </a:r>
              <a:r>
                <a:rPr lang="nl-NL" sz="2400" kern="1200" baseline="-25000" dirty="0"/>
                <a:t>g</a:t>
              </a:r>
              <a:endParaRPr lang="en-US" sz="2400" kern="1200" baseline="-25000" dirty="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9432E-A3EF-4B12-B659-3D3AE942A40F}"/>
              </a:ext>
            </a:extLst>
          </p:cNvPr>
          <p:cNvCxnSpPr/>
          <p:nvPr/>
        </p:nvCxnSpPr>
        <p:spPr bwMode="auto">
          <a:xfrm flipV="1">
            <a:off x="2161144" y="3893246"/>
            <a:ext cx="865147" cy="394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467305-44CA-4FC8-891D-0C0AE0C9DFDA}"/>
              </a:ext>
            </a:extLst>
          </p:cNvPr>
          <p:cNvCxnSpPr/>
          <p:nvPr/>
        </p:nvCxnSpPr>
        <p:spPr bwMode="auto">
          <a:xfrm flipV="1">
            <a:off x="2145867" y="4688327"/>
            <a:ext cx="865147" cy="394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A90523-E4FD-4640-90FD-07C2C60EEE37}"/>
              </a:ext>
            </a:extLst>
          </p:cNvPr>
          <p:cNvCxnSpPr>
            <a:endCxn id="31" idx="1"/>
          </p:cNvCxnSpPr>
          <p:nvPr/>
        </p:nvCxnSpPr>
        <p:spPr bwMode="auto">
          <a:xfrm>
            <a:off x="2159567" y="5146028"/>
            <a:ext cx="897278" cy="238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5B4246-18DB-420C-8E9B-89B372570D3F}"/>
              </a:ext>
            </a:extLst>
          </p:cNvPr>
          <p:cNvCxnSpPr/>
          <p:nvPr/>
        </p:nvCxnSpPr>
        <p:spPr bwMode="auto">
          <a:xfrm>
            <a:off x="4253166" y="40050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D738E1-E615-4149-8B1E-CFFAA804FD74}"/>
              </a:ext>
            </a:extLst>
          </p:cNvPr>
          <p:cNvCxnSpPr/>
          <p:nvPr/>
        </p:nvCxnSpPr>
        <p:spPr bwMode="auto">
          <a:xfrm>
            <a:off x="5796136" y="2804047"/>
            <a:ext cx="0" cy="12010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753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Cu2+ 2p3d RIXS (from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9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6775987" y="628686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J=J’≠0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A41958A-00D9-4B4F-BA25-CBDB99E0E0AB}"/>
              </a:ext>
            </a:extLst>
          </p:cNvPr>
          <p:cNvGraphicFramePr/>
          <p:nvPr/>
        </p:nvGraphicFramePr>
        <p:xfrm>
          <a:off x="323528" y="1383337"/>
          <a:ext cx="3806421" cy="23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B7D9-9DEB-460E-AB9A-F6F3E9ACFAF0}"/>
              </a:ext>
            </a:extLst>
          </p:cNvPr>
          <p:cNvCxnSpPr/>
          <p:nvPr/>
        </p:nvCxnSpPr>
        <p:spPr bwMode="auto">
          <a:xfrm>
            <a:off x="4235848" y="54262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002EE2-2CDE-42D2-971B-ADEDF2FAAF6E}"/>
              </a:ext>
            </a:extLst>
          </p:cNvPr>
          <p:cNvCxnSpPr/>
          <p:nvPr/>
        </p:nvCxnSpPr>
        <p:spPr bwMode="auto">
          <a:xfrm>
            <a:off x="4235848" y="470618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5A3BB2-1884-42AB-8C65-892E591A9FFB}"/>
              </a:ext>
            </a:extLst>
          </p:cNvPr>
          <p:cNvCxnSpPr/>
          <p:nvPr/>
        </p:nvCxnSpPr>
        <p:spPr bwMode="auto">
          <a:xfrm>
            <a:off x="4235849" y="2782021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395B7-6EAB-4930-AA4A-3276952B92AA}"/>
              </a:ext>
            </a:extLst>
          </p:cNvPr>
          <p:cNvCxnSpPr/>
          <p:nvPr/>
        </p:nvCxnSpPr>
        <p:spPr bwMode="auto">
          <a:xfrm>
            <a:off x="4235850" y="1969880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A19784-ACFF-4ED6-B882-19B43D754352}"/>
              </a:ext>
            </a:extLst>
          </p:cNvPr>
          <p:cNvCxnSpPr/>
          <p:nvPr/>
        </p:nvCxnSpPr>
        <p:spPr bwMode="auto">
          <a:xfrm flipV="1">
            <a:off x="5171954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8F5436-CECE-445E-A4C1-875316D57FBF}"/>
              </a:ext>
            </a:extLst>
          </p:cNvPr>
          <p:cNvCxnSpPr/>
          <p:nvPr/>
        </p:nvCxnSpPr>
        <p:spPr bwMode="auto">
          <a:xfrm>
            <a:off x="5459986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FDE874-6651-4A6A-862C-7941145376A6}"/>
              </a:ext>
            </a:extLst>
          </p:cNvPr>
          <p:cNvCxnSpPr/>
          <p:nvPr/>
        </p:nvCxnSpPr>
        <p:spPr bwMode="auto">
          <a:xfrm>
            <a:off x="5612386" y="2782021"/>
            <a:ext cx="0" cy="19241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FF4EEB-0AB7-44AE-B0EB-85FF804ED641}"/>
              </a:ext>
            </a:extLst>
          </p:cNvPr>
          <p:cNvSpPr txBox="1"/>
          <p:nvPr/>
        </p:nvSpPr>
        <p:spPr>
          <a:xfrm>
            <a:off x="5932744" y="1884335"/>
            <a:ext cx="457719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Crystal field mixes J states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Both L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and L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 edges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Crystal field excitations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Elastic line in 2p3d RIXS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7DCDDC-E2E8-49F0-B80C-ADBD9E52946B}"/>
              </a:ext>
            </a:extLst>
          </p:cNvPr>
          <p:cNvSpPr txBox="1"/>
          <p:nvPr/>
        </p:nvSpPr>
        <p:spPr>
          <a:xfrm>
            <a:off x="185676" y="628686"/>
            <a:ext cx="338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OCTAHEDRAL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F6C17A4E-2216-4E4D-8A79-D4BEC649CB73}"/>
              </a:ext>
            </a:extLst>
          </p:cNvPr>
          <p:cNvGraphicFramePr/>
          <p:nvPr/>
        </p:nvGraphicFramePr>
        <p:xfrm>
          <a:off x="84863" y="3893246"/>
          <a:ext cx="1969938" cy="153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F3E21C8-81A1-4BEF-AFF2-A3E96940798B}"/>
              </a:ext>
            </a:extLst>
          </p:cNvPr>
          <p:cNvGrpSpPr/>
          <p:nvPr/>
        </p:nvGrpSpPr>
        <p:grpSpPr>
          <a:xfrm>
            <a:off x="3011014" y="3766129"/>
            <a:ext cx="1043215" cy="521607"/>
            <a:chOff x="2894674" y="539977"/>
            <a:chExt cx="1043215" cy="52160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B7338C6-994F-48EC-AF55-41B26BFFDA6D}"/>
                </a:ext>
              </a:extLst>
            </p:cNvPr>
            <p:cNvSpPr/>
            <p:nvPr/>
          </p:nvSpPr>
          <p:spPr>
            <a:xfrm>
              <a:off x="2894674" y="539977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E3C6425E-D7F5-47F8-AD33-635795D727AA}"/>
                </a:ext>
              </a:extLst>
            </p:cNvPr>
            <p:cNvSpPr txBox="1"/>
            <p:nvPr/>
          </p:nvSpPr>
          <p:spPr>
            <a:xfrm>
              <a:off x="2909951" y="555254"/>
              <a:ext cx="1012661" cy="491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T</a:t>
              </a:r>
              <a:r>
                <a:rPr lang="nl-NL" sz="2400" kern="1200" baseline="-25000" dirty="0"/>
                <a:t>2g (1)</a:t>
              </a:r>
              <a:endParaRPr lang="en-US" sz="2400" kern="1200" baseline="-25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C54608-7F1E-4DC5-B960-8D9161B6DF89}"/>
              </a:ext>
            </a:extLst>
          </p:cNvPr>
          <p:cNvGrpSpPr/>
          <p:nvPr/>
        </p:nvGrpSpPr>
        <p:grpSpPr>
          <a:xfrm>
            <a:off x="3026291" y="4442453"/>
            <a:ext cx="1043215" cy="521607"/>
            <a:chOff x="2894674" y="1139825"/>
            <a:chExt cx="1043215" cy="52160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99727D4-DD69-43DF-AB5F-FC3FB5118CC7}"/>
                </a:ext>
              </a:extLst>
            </p:cNvPr>
            <p:cNvSpPr/>
            <p:nvPr/>
          </p:nvSpPr>
          <p:spPr>
            <a:xfrm>
              <a:off x="2894674" y="1139825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2ACF0A04-75AC-46EC-A2E9-24B154DD3EFE}"/>
                </a:ext>
              </a:extLst>
            </p:cNvPr>
            <p:cNvSpPr txBox="1"/>
            <p:nvPr/>
          </p:nvSpPr>
          <p:spPr>
            <a:xfrm>
              <a:off x="2909951" y="1155102"/>
              <a:ext cx="1012661" cy="491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T</a:t>
              </a:r>
              <a:r>
                <a:rPr lang="nl-NL" sz="2400" kern="1200" baseline="-25000" dirty="0"/>
                <a:t>2g (2)</a:t>
              </a:r>
              <a:endParaRPr lang="en-US" sz="2400" kern="1200" baseline="-250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818782-962C-4A77-9895-A5A5657E492A}"/>
              </a:ext>
            </a:extLst>
          </p:cNvPr>
          <p:cNvGrpSpPr/>
          <p:nvPr/>
        </p:nvGrpSpPr>
        <p:grpSpPr>
          <a:xfrm>
            <a:off x="3041568" y="5123542"/>
            <a:ext cx="1043215" cy="521607"/>
            <a:chOff x="2894674" y="1739674"/>
            <a:chExt cx="1043215" cy="52160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E195B76-2FDE-4CC4-BE50-F90E6761CBC2}"/>
                </a:ext>
              </a:extLst>
            </p:cNvPr>
            <p:cNvSpPr/>
            <p:nvPr/>
          </p:nvSpPr>
          <p:spPr>
            <a:xfrm>
              <a:off x="2894674" y="1739674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6D1F0EE6-7493-4BC2-B432-31FA14C4B69D}"/>
                </a:ext>
              </a:extLst>
            </p:cNvPr>
            <p:cNvSpPr txBox="1"/>
            <p:nvPr/>
          </p:nvSpPr>
          <p:spPr>
            <a:xfrm>
              <a:off x="2909951" y="1754951"/>
              <a:ext cx="1012661" cy="49105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E</a:t>
              </a:r>
              <a:r>
                <a:rPr lang="nl-NL" sz="2400" kern="1200" baseline="-25000" dirty="0"/>
                <a:t>g</a:t>
              </a:r>
              <a:endParaRPr lang="en-US" sz="2400" kern="1200" baseline="-25000" dirty="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9432E-A3EF-4B12-B659-3D3AE942A40F}"/>
              </a:ext>
            </a:extLst>
          </p:cNvPr>
          <p:cNvCxnSpPr/>
          <p:nvPr/>
        </p:nvCxnSpPr>
        <p:spPr bwMode="auto">
          <a:xfrm flipV="1">
            <a:off x="2161144" y="3893246"/>
            <a:ext cx="865147" cy="394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467305-44CA-4FC8-891D-0C0AE0C9DFDA}"/>
              </a:ext>
            </a:extLst>
          </p:cNvPr>
          <p:cNvCxnSpPr/>
          <p:nvPr/>
        </p:nvCxnSpPr>
        <p:spPr bwMode="auto">
          <a:xfrm flipV="1">
            <a:off x="2145867" y="4688327"/>
            <a:ext cx="865147" cy="394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A90523-E4FD-4640-90FD-07C2C60EEE37}"/>
              </a:ext>
            </a:extLst>
          </p:cNvPr>
          <p:cNvCxnSpPr>
            <a:endCxn id="31" idx="1"/>
          </p:cNvCxnSpPr>
          <p:nvPr/>
        </p:nvCxnSpPr>
        <p:spPr bwMode="auto">
          <a:xfrm>
            <a:off x="2159567" y="5146028"/>
            <a:ext cx="897278" cy="238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5B4246-18DB-420C-8E9B-89B372570D3F}"/>
              </a:ext>
            </a:extLst>
          </p:cNvPr>
          <p:cNvCxnSpPr/>
          <p:nvPr/>
        </p:nvCxnSpPr>
        <p:spPr bwMode="auto">
          <a:xfrm>
            <a:off x="4253166" y="40050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8C26E4-49C5-4496-9EAD-FC1BC48B8516}"/>
              </a:ext>
            </a:extLst>
          </p:cNvPr>
          <p:cNvCxnSpPr/>
          <p:nvPr/>
        </p:nvCxnSpPr>
        <p:spPr bwMode="auto">
          <a:xfrm flipV="1">
            <a:off x="5292080" y="1969880"/>
            <a:ext cx="0" cy="3456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D738E1-E615-4149-8B1E-CFFAA804FD74}"/>
              </a:ext>
            </a:extLst>
          </p:cNvPr>
          <p:cNvCxnSpPr/>
          <p:nvPr/>
        </p:nvCxnSpPr>
        <p:spPr bwMode="auto">
          <a:xfrm>
            <a:off x="5796136" y="2804047"/>
            <a:ext cx="0" cy="12010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AA706C-A4B3-41B9-B2EC-EAD897CE17BA}"/>
              </a:ext>
            </a:extLst>
          </p:cNvPr>
          <p:cNvCxnSpPr/>
          <p:nvPr/>
        </p:nvCxnSpPr>
        <p:spPr bwMode="auto">
          <a:xfrm>
            <a:off x="5570357" y="2015457"/>
            <a:ext cx="0" cy="33688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FBC164-87B4-4300-95C8-ED7EA6D3C013}"/>
              </a:ext>
            </a:extLst>
          </p:cNvPr>
          <p:cNvCxnSpPr/>
          <p:nvPr/>
        </p:nvCxnSpPr>
        <p:spPr bwMode="auto">
          <a:xfrm>
            <a:off x="5722757" y="2015457"/>
            <a:ext cx="0" cy="26470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A3E99F-F50A-485E-B37E-F9FED7206693}"/>
              </a:ext>
            </a:extLst>
          </p:cNvPr>
          <p:cNvCxnSpPr/>
          <p:nvPr/>
        </p:nvCxnSpPr>
        <p:spPr bwMode="auto">
          <a:xfrm>
            <a:off x="5906507" y="2037483"/>
            <a:ext cx="0" cy="19675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7809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Cu2+ 2p3d RIXS (from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9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6775987" y="628686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J=J’≠0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A41958A-00D9-4B4F-BA25-CBDB99E0E0AB}"/>
              </a:ext>
            </a:extLst>
          </p:cNvPr>
          <p:cNvGraphicFramePr/>
          <p:nvPr/>
        </p:nvGraphicFramePr>
        <p:xfrm>
          <a:off x="323528" y="1383337"/>
          <a:ext cx="3806421" cy="23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B7D9-9DEB-460E-AB9A-F6F3E9ACFAF0}"/>
              </a:ext>
            </a:extLst>
          </p:cNvPr>
          <p:cNvCxnSpPr/>
          <p:nvPr/>
        </p:nvCxnSpPr>
        <p:spPr bwMode="auto">
          <a:xfrm>
            <a:off x="4235848" y="54262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002EE2-2CDE-42D2-971B-ADEDF2FAAF6E}"/>
              </a:ext>
            </a:extLst>
          </p:cNvPr>
          <p:cNvCxnSpPr/>
          <p:nvPr/>
        </p:nvCxnSpPr>
        <p:spPr bwMode="auto">
          <a:xfrm>
            <a:off x="4235848" y="470618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5A3BB2-1884-42AB-8C65-892E591A9FFB}"/>
              </a:ext>
            </a:extLst>
          </p:cNvPr>
          <p:cNvCxnSpPr/>
          <p:nvPr/>
        </p:nvCxnSpPr>
        <p:spPr bwMode="auto">
          <a:xfrm>
            <a:off x="4235849" y="2782021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395B7-6EAB-4930-AA4A-3276952B92AA}"/>
              </a:ext>
            </a:extLst>
          </p:cNvPr>
          <p:cNvCxnSpPr/>
          <p:nvPr/>
        </p:nvCxnSpPr>
        <p:spPr bwMode="auto">
          <a:xfrm>
            <a:off x="4235850" y="1969880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A19784-ACFF-4ED6-B882-19B43D754352}"/>
              </a:ext>
            </a:extLst>
          </p:cNvPr>
          <p:cNvCxnSpPr/>
          <p:nvPr/>
        </p:nvCxnSpPr>
        <p:spPr bwMode="auto">
          <a:xfrm flipV="1">
            <a:off x="5171954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8F5436-CECE-445E-A4C1-875316D57FBF}"/>
              </a:ext>
            </a:extLst>
          </p:cNvPr>
          <p:cNvCxnSpPr/>
          <p:nvPr/>
        </p:nvCxnSpPr>
        <p:spPr bwMode="auto">
          <a:xfrm>
            <a:off x="5459986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FDE874-6651-4A6A-862C-7941145376A6}"/>
              </a:ext>
            </a:extLst>
          </p:cNvPr>
          <p:cNvCxnSpPr/>
          <p:nvPr/>
        </p:nvCxnSpPr>
        <p:spPr bwMode="auto">
          <a:xfrm>
            <a:off x="5612386" y="2782021"/>
            <a:ext cx="0" cy="19241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F7DCDDC-E2E8-49F0-B80C-ADBD9E52946B}"/>
              </a:ext>
            </a:extLst>
          </p:cNvPr>
          <p:cNvSpPr txBox="1"/>
          <p:nvPr/>
        </p:nvSpPr>
        <p:spPr>
          <a:xfrm>
            <a:off x="185676" y="628686"/>
            <a:ext cx="3382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OCTAHEDRAL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F6C17A4E-2216-4E4D-8A79-D4BEC649CB73}"/>
              </a:ext>
            </a:extLst>
          </p:cNvPr>
          <p:cNvGraphicFramePr/>
          <p:nvPr/>
        </p:nvGraphicFramePr>
        <p:xfrm>
          <a:off x="84863" y="3893246"/>
          <a:ext cx="1969938" cy="153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F3E21C8-81A1-4BEF-AFF2-A3E96940798B}"/>
              </a:ext>
            </a:extLst>
          </p:cNvPr>
          <p:cNvGrpSpPr/>
          <p:nvPr/>
        </p:nvGrpSpPr>
        <p:grpSpPr>
          <a:xfrm>
            <a:off x="3011014" y="3766129"/>
            <a:ext cx="1043215" cy="521607"/>
            <a:chOff x="2894674" y="539977"/>
            <a:chExt cx="1043215" cy="52160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DB7338C6-994F-48EC-AF55-41B26BFFDA6D}"/>
                </a:ext>
              </a:extLst>
            </p:cNvPr>
            <p:cNvSpPr/>
            <p:nvPr/>
          </p:nvSpPr>
          <p:spPr>
            <a:xfrm>
              <a:off x="2894674" y="539977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E3C6425E-D7F5-47F8-AD33-635795D727AA}"/>
                </a:ext>
              </a:extLst>
            </p:cNvPr>
            <p:cNvSpPr txBox="1"/>
            <p:nvPr/>
          </p:nvSpPr>
          <p:spPr>
            <a:xfrm>
              <a:off x="2909951" y="555254"/>
              <a:ext cx="1012661" cy="491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T</a:t>
              </a:r>
              <a:r>
                <a:rPr lang="nl-NL" sz="2400" kern="1200" baseline="-25000" dirty="0"/>
                <a:t>2g (1)</a:t>
              </a:r>
              <a:endParaRPr lang="en-US" sz="2400" kern="1200" baseline="-25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C54608-7F1E-4DC5-B960-8D9161B6DF89}"/>
              </a:ext>
            </a:extLst>
          </p:cNvPr>
          <p:cNvGrpSpPr/>
          <p:nvPr/>
        </p:nvGrpSpPr>
        <p:grpSpPr>
          <a:xfrm>
            <a:off x="3026291" y="4442453"/>
            <a:ext cx="1043215" cy="521607"/>
            <a:chOff x="2894674" y="1139825"/>
            <a:chExt cx="1043215" cy="521607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99727D4-DD69-43DF-AB5F-FC3FB5118CC7}"/>
                </a:ext>
              </a:extLst>
            </p:cNvPr>
            <p:cNvSpPr/>
            <p:nvPr/>
          </p:nvSpPr>
          <p:spPr>
            <a:xfrm>
              <a:off x="2894674" y="1139825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2ACF0A04-75AC-46EC-A2E9-24B154DD3EFE}"/>
                </a:ext>
              </a:extLst>
            </p:cNvPr>
            <p:cNvSpPr txBox="1"/>
            <p:nvPr/>
          </p:nvSpPr>
          <p:spPr>
            <a:xfrm>
              <a:off x="2909951" y="1155102"/>
              <a:ext cx="1012661" cy="491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T</a:t>
              </a:r>
              <a:r>
                <a:rPr lang="nl-NL" sz="2400" kern="1200" baseline="-25000" dirty="0"/>
                <a:t>2g (2)</a:t>
              </a:r>
              <a:endParaRPr lang="en-US" sz="2400" kern="1200" baseline="-250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818782-962C-4A77-9895-A5A5657E492A}"/>
              </a:ext>
            </a:extLst>
          </p:cNvPr>
          <p:cNvGrpSpPr/>
          <p:nvPr/>
        </p:nvGrpSpPr>
        <p:grpSpPr>
          <a:xfrm>
            <a:off x="3041568" y="5123542"/>
            <a:ext cx="1043215" cy="521607"/>
            <a:chOff x="2894674" y="1739674"/>
            <a:chExt cx="1043215" cy="521607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E195B76-2FDE-4CC4-BE50-F90E6761CBC2}"/>
                </a:ext>
              </a:extLst>
            </p:cNvPr>
            <p:cNvSpPr/>
            <p:nvPr/>
          </p:nvSpPr>
          <p:spPr>
            <a:xfrm>
              <a:off x="2894674" y="1739674"/>
              <a:ext cx="1043215" cy="521607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6D1F0EE6-7493-4BC2-B432-31FA14C4B69D}"/>
                </a:ext>
              </a:extLst>
            </p:cNvPr>
            <p:cNvSpPr txBox="1"/>
            <p:nvPr/>
          </p:nvSpPr>
          <p:spPr>
            <a:xfrm>
              <a:off x="2909951" y="1754951"/>
              <a:ext cx="1012661" cy="491053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400" kern="1200" baseline="30000" dirty="0"/>
                <a:t>2</a:t>
              </a:r>
              <a:r>
                <a:rPr lang="nl-NL" sz="2400" kern="1200" dirty="0"/>
                <a:t>E</a:t>
              </a:r>
              <a:r>
                <a:rPr lang="nl-NL" sz="2400" kern="1200" baseline="-25000" dirty="0"/>
                <a:t>g</a:t>
              </a:r>
              <a:endParaRPr lang="en-US" sz="2400" kern="1200" baseline="-25000" dirty="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9432E-A3EF-4B12-B659-3D3AE942A40F}"/>
              </a:ext>
            </a:extLst>
          </p:cNvPr>
          <p:cNvCxnSpPr/>
          <p:nvPr/>
        </p:nvCxnSpPr>
        <p:spPr bwMode="auto">
          <a:xfrm flipV="1">
            <a:off x="2161144" y="3893246"/>
            <a:ext cx="865147" cy="394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0467305-44CA-4FC8-891D-0C0AE0C9DFDA}"/>
              </a:ext>
            </a:extLst>
          </p:cNvPr>
          <p:cNvCxnSpPr/>
          <p:nvPr/>
        </p:nvCxnSpPr>
        <p:spPr bwMode="auto">
          <a:xfrm flipV="1">
            <a:off x="2145867" y="4688327"/>
            <a:ext cx="865147" cy="394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1A90523-E4FD-4640-90FD-07C2C60EEE37}"/>
              </a:ext>
            </a:extLst>
          </p:cNvPr>
          <p:cNvCxnSpPr>
            <a:endCxn id="31" idx="1"/>
          </p:cNvCxnSpPr>
          <p:nvPr/>
        </p:nvCxnSpPr>
        <p:spPr bwMode="auto">
          <a:xfrm>
            <a:off x="2159567" y="5146028"/>
            <a:ext cx="897278" cy="2383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5B4246-18DB-420C-8E9B-89B372570D3F}"/>
              </a:ext>
            </a:extLst>
          </p:cNvPr>
          <p:cNvCxnSpPr/>
          <p:nvPr/>
        </p:nvCxnSpPr>
        <p:spPr bwMode="auto">
          <a:xfrm>
            <a:off x="4253166" y="40050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8C26E4-49C5-4496-9EAD-FC1BC48B8516}"/>
              </a:ext>
            </a:extLst>
          </p:cNvPr>
          <p:cNvCxnSpPr/>
          <p:nvPr/>
        </p:nvCxnSpPr>
        <p:spPr bwMode="auto">
          <a:xfrm flipV="1">
            <a:off x="5292080" y="1969880"/>
            <a:ext cx="0" cy="34563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CD738E1-E615-4149-8B1E-CFFAA804FD74}"/>
              </a:ext>
            </a:extLst>
          </p:cNvPr>
          <p:cNvCxnSpPr/>
          <p:nvPr/>
        </p:nvCxnSpPr>
        <p:spPr bwMode="auto">
          <a:xfrm>
            <a:off x="5796136" y="2804047"/>
            <a:ext cx="0" cy="120101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AA706C-A4B3-41B9-B2EC-EAD897CE17BA}"/>
              </a:ext>
            </a:extLst>
          </p:cNvPr>
          <p:cNvCxnSpPr/>
          <p:nvPr/>
        </p:nvCxnSpPr>
        <p:spPr bwMode="auto">
          <a:xfrm>
            <a:off x="5570357" y="2015457"/>
            <a:ext cx="0" cy="33688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BFBC164-87B4-4300-95C8-ED7EA6D3C013}"/>
              </a:ext>
            </a:extLst>
          </p:cNvPr>
          <p:cNvCxnSpPr/>
          <p:nvPr/>
        </p:nvCxnSpPr>
        <p:spPr bwMode="auto">
          <a:xfrm>
            <a:off x="5722757" y="2015457"/>
            <a:ext cx="0" cy="26470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1A3E99F-F50A-485E-B37E-F9FED7206693}"/>
              </a:ext>
            </a:extLst>
          </p:cNvPr>
          <p:cNvCxnSpPr/>
          <p:nvPr/>
        </p:nvCxnSpPr>
        <p:spPr bwMode="auto">
          <a:xfrm>
            <a:off x="5906507" y="2037483"/>
            <a:ext cx="0" cy="19675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" name="Picture 40" descr="Chart, radar chart&#10;&#10;Description automatically generated">
            <a:extLst>
              <a:ext uri="{FF2B5EF4-FFF2-40B4-BE49-F238E27FC236}">
                <a16:creationId xmlns:a16="http://schemas.microsoft.com/office/drawing/2014/main" id="{40C0B080-1FD4-4F91-BC10-33B1FD93899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9" b="32978"/>
          <a:stretch/>
        </p:blipFill>
        <p:spPr bwMode="auto">
          <a:xfrm>
            <a:off x="6107546" y="2015457"/>
            <a:ext cx="3021051" cy="3629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9726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nl-NL"/>
              <a:t>Ψ</a:t>
            </a:r>
            <a:r>
              <a:rPr lang="en-US" altLang="nl-NL" sz="1800"/>
              <a:t>0</a:t>
            </a:r>
            <a:endParaRPr lang="en-US" altLang="nl-NL"/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48" name="Rechte verbindingslijn met pijl 23"/>
          <p:cNvCxnSpPr>
            <a:cxnSpLocks noChangeShapeType="1"/>
          </p:cNvCxnSpPr>
          <p:nvPr/>
        </p:nvCxnSpPr>
        <p:spPr bwMode="auto">
          <a:xfrm flipV="1">
            <a:off x="4483100" y="1219200"/>
            <a:ext cx="0" cy="535305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800600" y="1265237"/>
            <a:ext cx="0" cy="868363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Core-core RIXS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3382429" y="7420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2p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0981" y="24748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electronic</a:t>
            </a:r>
          </a:p>
          <a:p>
            <a:r>
              <a:rPr lang="en-US" dirty="0" err="1">
                <a:solidFill>
                  <a:srgbClr val="0000FF"/>
                </a:solidFill>
              </a:rPr>
              <a:t>dd</a:t>
            </a:r>
            <a:r>
              <a:rPr lang="en-US" dirty="0">
                <a:solidFill>
                  <a:srgbClr val="0000FF"/>
                </a:solidFill>
              </a:rPr>
              <a:t>, CT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magnon</a:t>
            </a:r>
          </a:p>
          <a:p>
            <a:r>
              <a:rPr lang="en-US" dirty="0">
                <a:solidFill>
                  <a:srgbClr val="0000FF"/>
                </a:solidFill>
              </a:rPr>
              <a:t>vibrations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398D6B0-D556-4D94-81BA-5E55C1BF730E}"/>
              </a:ext>
            </a:extLst>
          </p:cNvPr>
          <p:cNvCxnSpPr/>
          <p:nvPr/>
        </p:nvCxnSpPr>
        <p:spPr bwMode="auto">
          <a:xfrm flipH="1">
            <a:off x="2326672" y="20574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88AD85F1-4F9A-4A2A-A80C-80F0242DEBF3}"/>
              </a:ext>
            </a:extLst>
          </p:cNvPr>
          <p:cNvSpPr/>
          <p:nvPr/>
        </p:nvSpPr>
        <p:spPr>
          <a:xfrm>
            <a:off x="3446995" y="1534180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98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nl-NL"/>
              <a:t> </a:t>
            </a:r>
            <a:r>
              <a:rPr lang="en-US" altLang="nl-NL" b="1" i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Resonant Inelastic X-ray Spectroscopy</a:t>
            </a:r>
            <a:endParaRPr lang="en-US" altLang="nl-NL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9588" y="1295400"/>
            <a:ext cx="3040062" cy="579438"/>
          </a:xfrm>
          <a:prstGeom prst="rect">
            <a:avLst/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nl-NL" sz="3200">
                <a:solidFill>
                  <a:srgbClr val="0033CC"/>
                </a:solidFill>
              </a:rPr>
              <a:t>2p XAS of CaF</a:t>
            </a:r>
            <a:r>
              <a:rPr kumimoji="0" lang="en-US" altLang="nl-NL" sz="3200" baseline="-25000">
                <a:solidFill>
                  <a:srgbClr val="0033CC"/>
                </a:solidFill>
              </a:rPr>
              <a:t>2</a:t>
            </a:r>
            <a:endParaRPr kumimoji="0" lang="en-US" altLang="nl-NL" sz="3200"/>
          </a:p>
        </p:txBody>
      </p:sp>
      <p:pic>
        <p:nvPicPr>
          <p:cNvPr id="832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51816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04800" y="2362200"/>
            <a:ext cx="1543050" cy="3886200"/>
            <a:chOff x="192" y="1488"/>
            <a:chExt cx="972" cy="2448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288" y="1584"/>
              <a:ext cx="576" cy="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645" y="1584"/>
              <a:ext cx="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0000FF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0000FF"/>
                  </a:solidFill>
                </a:rPr>
                <a:t>0</a:t>
              </a:r>
              <a:endParaRPr kumimoji="0" lang="en-US" altLang="nl-NL" sz="2400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528" y="1680"/>
              <a:ext cx="0" cy="3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240" y="259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240" y="264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576" y="1872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528" y="2688"/>
              <a:ext cx="0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566" y="261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kumimoji="0" lang="en-GB" altLang="nl-NL" sz="2400"/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576" y="2880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’</a:t>
              </a: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288" y="33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288" y="355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468" y="3584"/>
              <a:ext cx="6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3s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407" y="2304"/>
              <a:ext cx="7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2p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5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0000FF"/>
                </a:solidFill>
              </a:endParaRPr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192" y="1488"/>
              <a:ext cx="960" cy="2448"/>
            </a:xfrm>
            <a:prstGeom prst="rect">
              <a:avLst/>
            </a:prstGeom>
            <a:noFill/>
            <a:ln w="38100" cap="sq">
              <a:solidFill>
                <a:srgbClr val="5717F7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240" y="2304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240" y="2256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40" y="22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240" y="211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240" y="21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288" y="34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288" y="360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7" name="Rectangle 5">
            <a:extLst>
              <a:ext uri="{FF2B5EF4-FFF2-40B4-BE49-F238E27FC236}">
                <a16:creationId xmlns:a16="http://schemas.microsoft.com/office/drawing/2014/main" id="{B816B64A-EBBC-44DF-90BA-568E1240F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73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Ψ</a:t>
            </a: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 flipV="1">
            <a:off x="4800600" y="5943600"/>
            <a:ext cx="0" cy="68580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2570454" y="74160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level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8613" y="277077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magnon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52D7A86-3AE5-42CE-AC62-7D30AD06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RIXS and excited states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BD31-779E-4043-8989-2F4E67A07673}"/>
              </a:ext>
            </a:extLst>
          </p:cNvPr>
          <p:cNvSpPr txBox="1"/>
          <p:nvPr/>
        </p:nvSpPr>
        <p:spPr>
          <a:xfrm>
            <a:off x="7668344" y="1168837"/>
            <a:ext cx="11079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 meV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ekstvak 19">
            <a:extLst>
              <a:ext uri="{FF2B5EF4-FFF2-40B4-BE49-F238E27FC236}">
                <a16:creationId xmlns:a16="http://schemas.microsoft.com/office/drawing/2014/main" id="{8CB304EA-E938-8DBD-D757-A3767DCE1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873" y="5999881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</a:t>
            </a:r>
          </a:p>
        </p:txBody>
      </p:sp>
      <p:cxnSp>
        <p:nvCxnSpPr>
          <p:cNvPr id="8" name="Rechte verbindingslijn met pijl 23">
            <a:extLst>
              <a:ext uri="{FF2B5EF4-FFF2-40B4-BE49-F238E27FC236}">
                <a16:creationId xmlns:a16="http://schemas.microsoft.com/office/drawing/2014/main" id="{956346A2-37CF-4C16-4AB7-26F6986DD9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3100" y="3657600"/>
            <a:ext cx="0" cy="297180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vak 25">
            <a:extLst>
              <a:ext uri="{FF2B5EF4-FFF2-40B4-BE49-F238E27FC236}">
                <a16:creationId xmlns:a16="http://schemas.microsoft.com/office/drawing/2014/main" id="{86331D4C-36F7-986B-3C7E-7675AA84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113" y="3768528"/>
            <a:ext cx="1274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UV/Vis</a:t>
            </a:r>
          </a:p>
        </p:txBody>
      </p:sp>
    </p:spTree>
    <p:extLst>
      <p:ext uri="{BB962C8B-B14F-4D97-AF65-F5344CB8AC3E}">
        <p14:creationId xmlns:p14="http://schemas.microsoft.com/office/powerpoint/2010/main" val="369075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nl-NL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2p3s RIXS of CaF</a:t>
            </a:r>
            <a:r>
              <a:rPr lang="en-US" altLang="nl-NL" sz="3600" b="1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nl-NL" sz="3600" i="1" baseline="-250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14400"/>
            <a:ext cx="9137650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40000"/>
              </a:lnSpc>
              <a:buFontTx/>
              <a:buChar char="•"/>
            </a:pPr>
            <a:r>
              <a:rPr lang="en-US" altLang="nl-NL" sz="3200" dirty="0">
                <a:solidFill>
                  <a:srgbClr val="0000FF"/>
                </a:solidFill>
              </a:rPr>
              <a:t> 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Ground state is 3d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US" altLang="nl-NL" sz="3200" dirty="0">
                <a:solidFill>
                  <a:srgbClr val="0000FF"/>
                </a:solidFill>
              </a:rPr>
              <a:t> 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Excitation 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(i</a:t>
            </a:r>
            <a:r>
              <a:rPr lang="en-GB" altLang="nl-NL" sz="3200" baseline="-25000" dirty="0">
                <a:latin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3d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 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2p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3d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Decay 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(x)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nl-NL" sz="3200" dirty="0">
                <a:solidFill>
                  <a:srgbClr val="0000FF"/>
                </a:solidFill>
              </a:rPr>
              <a:t>2p</a:t>
            </a:r>
            <a:r>
              <a:rPr lang="en-GB" altLang="nl-NL" sz="3200" baseline="30000" dirty="0">
                <a:solidFill>
                  <a:srgbClr val="0000FF"/>
                </a:solidFill>
              </a:rPr>
              <a:t>5</a:t>
            </a:r>
            <a:r>
              <a:rPr lang="en-GB" altLang="nl-NL" sz="3200" dirty="0">
                <a:solidFill>
                  <a:srgbClr val="0000FF"/>
                </a:solidFill>
              </a:rPr>
              <a:t>3d</a:t>
            </a:r>
            <a:r>
              <a:rPr lang="en-GB" altLang="nl-NL" sz="3200" baseline="30000" dirty="0">
                <a:solidFill>
                  <a:srgbClr val="0000FF"/>
                </a:solidFill>
              </a:rPr>
              <a:t>1 </a:t>
            </a:r>
            <a:r>
              <a:rPr lang="en-GB" altLang="nl-NL" sz="3200" dirty="0">
                <a:solidFill>
                  <a:srgbClr val="0000FF"/>
                </a:solidFill>
                <a:sym typeface="Symbol" panose="05050102010706020507" pitchFamily="18" charset="2"/>
              </a:rPr>
              <a:t> </a:t>
            </a:r>
            <a:r>
              <a:rPr lang="en-GB" altLang="nl-NL" sz="3200" dirty="0">
                <a:sym typeface="Symbol" panose="05050102010706020507" pitchFamily="18" charset="2"/>
              </a:rPr>
              <a:t>(f)</a:t>
            </a:r>
            <a:r>
              <a:rPr lang="en-GB" altLang="nl-NL" sz="32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GB" altLang="nl-NL" sz="3200" dirty="0">
                <a:solidFill>
                  <a:srgbClr val="0000FF"/>
                </a:solidFill>
              </a:rPr>
              <a:t>3s</a:t>
            </a:r>
            <a:r>
              <a:rPr lang="en-GB" altLang="nl-NL" sz="3200" baseline="30000" dirty="0">
                <a:solidFill>
                  <a:srgbClr val="0000FF"/>
                </a:solidFill>
              </a:rPr>
              <a:t>1</a:t>
            </a:r>
            <a:r>
              <a:rPr lang="en-GB" altLang="nl-NL" sz="3200" dirty="0">
                <a:solidFill>
                  <a:srgbClr val="0000FF"/>
                </a:solidFill>
              </a:rPr>
              <a:t>3d</a:t>
            </a:r>
            <a:r>
              <a:rPr lang="en-GB" altLang="nl-NL" baseline="30000" dirty="0">
                <a:solidFill>
                  <a:srgbClr val="0000FF"/>
                </a:solidFill>
              </a:rPr>
              <a:t>1</a:t>
            </a:r>
            <a:r>
              <a:rPr lang="en-GB" altLang="nl-NL" sz="3200" dirty="0"/>
              <a:t> </a:t>
            </a:r>
          </a:p>
          <a:p>
            <a:pPr algn="l">
              <a:lnSpc>
                <a:spcPct val="140000"/>
              </a:lnSpc>
              <a:buFontTx/>
              <a:buChar char="•"/>
            </a:pPr>
            <a:endParaRPr lang="en-US" altLang="nl-NL" sz="3200" dirty="0">
              <a:solidFill>
                <a:srgbClr val="0000FF"/>
              </a:solidFill>
            </a:endParaRPr>
          </a:p>
          <a:p>
            <a:pPr algn="l"/>
            <a:endParaRPr lang="en-US" altLang="nl-NL" sz="3200" dirty="0">
              <a:solidFill>
                <a:srgbClr val="0000FF"/>
              </a:solidFill>
            </a:endParaRPr>
          </a:p>
        </p:txBody>
      </p:sp>
      <p:pic>
        <p:nvPicPr>
          <p:cNvPr id="878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8598" name="Line 6"/>
          <p:cNvSpPr>
            <a:spLocks noChangeShapeType="1"/>
          </p:cNvSpPr>
          <p:nvPr/>
        </p:nvSpPr>
        <p:spPr bwMode="auto">
          <a:xfrm>
            <a:off x="4343400" y="2209800"/>
            <a:ext cx="1143000" cy="20574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878599" name="Line 7"/>
          <p:cNvSpPr>
            <a:spLocks noChangeShapeType="1"/>
          </p:cNvSpPr>
          <p:nvPr/>
        </p:nvSpPr>
        <p:spPr bwMode="auto">
          <a:xfrm>
            <a:off x="4038600" y="2895600"/>
            <a:ext cx="228600" cy="12954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A9CB5A-B874-48DF-8218-4B91A796B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4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8" grpId="0" animBg="1"/>
      <p:bldP spid="8785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absorption 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2p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3851920" y="764704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81310" y="2348880"/>
          <a:ext cx="2808312" cy="200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3635896" y="1074330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Dipole selection rule: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ΔJ=-1, 0 or +1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J=J’≠0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C9EECF7-DA81-49C7-9C89-5BB024F4AC35}"/>
              </a:ext>
            </a:extLst>
          </p:cNvPr>
          <p:cNvCxnSpPr>
            <a:stCxn id="62466" idx="1"/>
          </p:cNvCxnSpPr>
          <p:nvPr/>
        </p:nvCxnSpPr>
        <p:spPr bwMode="auto">
          <a:xfrm flipV="1">
            <a:off x="3252788" y="955204"/>
            <a:ext cx="4919612" cy="2283297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BE06797-2FC6-4923-B8C0-899F4CD1B89A}"/>
              </a:ext>
            </a:extLst>
          </p:cNvPr>
          <p:cNvCxnSpPr/>
          <p:nvPr/>
        </p:nvCxnSpPr>
        <p:spPr bwMode="auto">
          <a:xfrm flipV="1">
            <a:off x="3252788" y="2852936"/>
            <a:ext cx="4919612" cy="459062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56C776F2-E0FA-4942-9A93-DD078DB9246D}"/>
              </a:ext>
            </a:extLst>
          </p:cNvPr>
          <p:cNvCxnSpPr/>
          <p:nvPr/>
        </p:nvCxnSpPr>
        <p:spPr bwMode="auto">
          <a:xfrm>
            <a:off x="3252788" y="3469806"/>
            <a:ext cx="4847604" cy="1255338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3">
            <a:extLst>
              <a:ext uri="{FF2B5EF4-FFF2-40B4-BE49-F238E27FC236}">
                <a16:creationId xmlns:a16="http://schemas.microsoft.com/office/drawing/2014/main" id="{736DF4F8-9A28-4E48-8FF8-218080F6D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" r="50000" b="50718"/>
          <a:stretch/>
        </p:blipFill>
        <p:spPr bwMode="auto">
          <a:xfrm>
            <a:off x="293860" y="4038764"/>
            <a:ext cx="4572000" cy="27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13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absorption 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2p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2880216" y="763200"/>
          <a:ext cx="7272808" cy="56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9254" y="2348880"/>
          <a:ext cx="2808312" cy="200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706A46C6-8512-4912-B500-B8A68B50A5C5}"/>
              </a:ext>
            </a:extLst>
          </p:cNvPr>
          <p:cNvSpPr txBox="1"/>
          <p:nvPr/>
        </p:nvSpPr>
        <p:spPr>
          <a:xfrm>
            <a:off x="827584" y="282449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 err="1">
                <a:solidFill>
                  <a:srgbClr val="0000FF"/>
                </a:solidFill>
              </a:rPr>
              <a:t>ee</a:t>
            </a:r>
            <a:r>
              <a:rPr lang="nl-NL" i="1" dirty="0">
                <a:solidFill>
                  <a:srgbClr val="0000FF"/>
                </a:solidFill>
              </a:rPr>
              <a:t>       LS       CFS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3D3B19B-8629-49AD-A25B-2DCC1819A4BC}"/>
              </a:ext>
            </a:extLst>
          </p:cNvPr>
          <p:cNvSpPr txBox="1"/>
          <p:nvPr/>
        </p:nvSpPr>
        <p:spPr>
          <a:xfrm>
            <a:off x="6876256" y="6480678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2     3     </a:t>
            </a:r>
            <a:r>
              <a:rPr lang="nl-NL" b="1" dirty="0">
                <a:solidFill>
                  <a:srgbClr val="FF0000"/>
                </a:solidFill>
              </a:rPr>
              <a:t>7</a:t>
            </a:r>
            <a:r>
              <a:rPr lang="nl-NL" b="1" dirty="0">
                <a:solidFill>
                  <a:srgbClr val="0000FF"/>
                </a:solidFill>
              </a:rPr>
              <a:t>     8     5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1C8D814-46CB-4956-9133-806F730972A6}"/>
              </a:ext>
            </a:extLst>
          </p:cNvPr>
          <p:cNvSpPr/>
          <p:nvPr/>
        </p:nvSpPr>
        <p:spPr bwMode="auto">
          <a:xfrm>
            <a:off x="4499992" y="620688"/>
            <a:ext cx="2232248" cy="604867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9FDCA74-1B22-4876-94B6-E55EFED77EC2}"/>
              </a:ext>
            </a:extLst>
          </p:cNvPr>
          <p:cNvSpPr/>
          <p:nvPr/>
        </p:nvSpPr>
        <p:spPr bwMode="auto">
          <a:xfrm>
            <a:off x="753656" y="620688"/>
            <a:ext cx="1442080" cy="604867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CFDEC3A-4A56-4DC7-8E8F-083237C3CECA}"/>
              </a:ext>
            </a:extLst>
          </p:cNvPr>
          <p:cNvSpPr/>
          <p:nvPr/>
        </p:nvSpPr>
        <p:spPr>
          <a:xfrm>
            <a:off x="2206134" y="610105"/>
            <a:ext cx="2326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Dipole selection rule: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ΔJ=T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 (cubic symmetry)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08470699-70A0-4165-B902-557BDBEA4F8F}"/>
              </a:ext>
            </a:extLst>
          </p:cNvPr>
          <p:cNvCxnSpPr/>
          <p:nvPr/>
        </p:nvCxnSpPr>
        <p:spPr bwMode="auto">
          <a:xfrm flipV="1">
            <a:off x="2864274" y="983740"/>
            <a:ext cx="4919612" cy="2283297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06A32526-AFAF-4083-8304-6115A3E71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7" t="3937" r="451" b="50718"/>
          <a:stretch/>
        </p:blipFill>
        <p:spPr bwMode="auto">
          <a:xfrm>
            <a:off x="35496" y="4038764"/>
            <a:ext cx="4536504" cy="277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C4F82EB9-F2F1-4C95-80C2-DD268C8565DB}"/>
              </a:ext>
            </a:extLst>
          </p:cNvPr>
          <p:cNvCxnSpPr/>
          <p:nvPr/>
        </p:nvCxnSpPr>
        <p:spPr bwMode="auto">
          <a:xfrm>
            <a:off x="2880216" y="3487578"/>
            <a:ext cx="4860136" cy="2169128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1807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emission from 2p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3s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853102"/>
              </p:ext>
            </p:extLst>
          </p:nvPr>
        </p:nvGraphicFramePr>
        <p:xfrm>
          <a:off x="-684584" y="908720"/>
          <a:ext cx="5724128" cy="408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B18DC64-8CE6-4A55-8704-C5B644D76F8D}"/>
              </a:ext>
            </a:extLst>
          </p:cNvPr>
          <p:cNvGraphicFramePr/>
          <p:nvPr/>
        </p:nvGraphicFramePr>
        <p:xfrm>
          <a:off x="4427984" y="908720"/>
          <a:ext cx="4671411" cy="414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ABDC0897-66BC-4085-9E39-3F3079A89F51}"/>
              </a:ext>
            </a:extLst>
          </p:cNvPr>
          <p:cNvSpPr/>
          <p:nvPr/>
        </p:nvSpPr>
        <p:spPr bwMode="auto">
          <a:xfrm>
            <a:off x="3046233" y="928580"/>
            <a:ext cx="216024" cy="37854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0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nl-NL" altLang="en-US" sz="2800"/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Atomic Multiplet Theory</a:t>
            </a:r>
            <a:endParaRPr lang="en-US" sz="3600" i="1"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X-ray emission from 2p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3s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4D0D459-F5A2-4F88-AF26-969441876C4D}"/>
              </a:ext>
            </a:extLst>
          </p:cNvPr>
          <p:cNvGraphicFramePr/>
          <p:nvPr/>
        </p:nvGraphicFramePr>
        <p:xfrm>
          <a:off x="-684584" y="908720"/>
          <a:ext cx="5724128" cy="408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B18DC64-8CE6-4A55-8704-C5B644D76F8D}"/>
              </a:ext>
            </a:extLst>
          </p:cNvPr>
          <p:cNvGraphicFramePr/>
          <p:nvPr/>
        </p:nvGraphicFramePr>
        <p:xfrm>
          <a:off x="4427984" y="908720"/>
          <a:ext cx="4671411" cy="414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echthoek 7">
            <a:extLst>
              <a:ext uri="{FF2B5EF4-FFF2-40B4-BE49-F238E27FC236}">
                <a16:creationId xmlns:a16="http://schemas.microsoft.com/office/drawing/2014/main" id="{68D9B526-0003-4EEC-A27B-E9F462BA06DC}"/>
              </a:ext>
            </a:extLst>
          </p:cNvPr>
          <p:cNvSpPr/>
          <p:nvPr/>
        </p:nvSpPr>
        <p:spPr>
          <a:xfrm>
            <a:off x="2583925" y="5787452"/>
            <a:ext cx="35982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Dipole selection rule: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ΔJ=T</a:t>
            </a:r>
            <a:r>
              <a:rPr lang="en-US" sz="2400" baseline="-25000" dirty="0">
                <a:solidFill>
                  <a:srgbClr val="0000FF"/>
                </a:solidFill>
              </a:rPr>
              <a:t>1 </a:t>
            </a:r>
            <a:r>
              <a:rPr lang="en-US" sz="2400" dirty="0">
                <a:solidFill>
                  <a:srgbClr val="0000FF"/>
                </a:solidFill>
              </a:rPr>
              <a:t>* T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=T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+T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+E +A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142BC7E-1A89-4C7B-A236-B097090EE862}"/>
              </a:ext>
            </a:extLst>
          </p:cNvPr>
          <p:cNvSpPr/>
          <p:nvPr/>
        </p:nvSpPr>
        <p:spPr bwMode="auto">
          <a:xfrm>
            <a:off x="3010421" y="692696"/>
            <a:ext cx="337443" cy="4608512"/>
          </a:xfrm>
          <a:prstGeom prst="rect">
            <a:avLst/>
          </a:prstGeom>
          <a:solidFill>
            <a:srgbClr val="E9FFFF">
              <a:alpha val="40000"/>
            </a:srgbClr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0CB17C6-FF9A-4A9A-A9F3-3521B52FC093}"/>
              </a:ext>
            </a:extLst>
          </p:cNvPr>
          <p:cNvSpPr/>
          <p:nvPr/>
        </p:nvSpPr>
        <p:spPr bwMode="auto">
          <a:xfrm>
            <a:off x="7876605" y="1556798"/>
            <a:ext cx="1278755" cy="2376258"/>
          </a:xfrm>
          <a:prstGeom prst="rect">
            <a:avLst/>
          </a:prstGeom>
          <a:solidFill>
            <a:srgbClr val="E9FFFF">
              <a:alpha val="40000"/>
            </a:srgbClr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2654494-F0C2-4158-9316-76370538DD2A}"/>
              </a:ext>
            </a:extLst>
          </p:cNvPr>
          <p:cNvSpPr/>
          <p:nvPr/>
        </p:nvSpPr>
        <p:spPr>
          <a:xfrm>
            <a:off x="6182219" y="4736591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7</a:t>
            </a:r>
            <a:r>
              <a:rPr lang="en-US" sz="2400" dirty="0">
                <a:solidFill>
                  <a:srgbClr val="FF0000"/>
                </a:solidFill>
              </a:rPr>
              <a:t>x7 matrix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46D2BA25-2EC2-43AE-8457-4EA8D97A0804}"/>
              </a:ext>
            </a:extLst>
          </p:cNvPr>
          <p:cNvCxnSpPr/>
          <p:nvPr/>
        </p:nvCxnSpPr>
        <p:spPr bwMode="auto">
          <a:xfrm>
            <a:off x="3448050" y="1070554"/>
            <a:ext cx="4428555" cy="932121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217FE47A-8069-4F76-81A5-55B634326363}"/>
              </a:ext>
            </a:extLst>
          </p:cNvPr>
          <p:cNvCxnSpPr/>
          <p:nvPr/>
        </p:nvCxnSpPr>
        <p:spPr bwMode="auto">
          <a:xfrm flipV="1">
            <a:off x="3347864" y="3429001"/>
            <a:ext cx="4439282" cy="1556478"/>
          </a:xfrm>
          <a:prstGeom prst="straightConnector1">
            <a:avLst/>
          </a:prstGeom>
          <a:solidFill>
            <a:schemeClr val="accent1"/>
          </a:solidFill>
          <a:ln w="31750" cap="flat" cmpd="dbl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8114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7239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4563" name="Text Box 3"/>
          <p:cNvSpPr txBox="1">
            <a:spLocks noChangeArrowheads="1"/>
          </p:cNvSpPr>
          <p:nvPr/>
        </p:nvSpPr>
        <p:spPr bwMode="auto">
          <a:xfrm>
            <a:off x="6553200" y="5486400"/>
            <a:ext cx="2376488" cy="860425"/>
          </a:xfrm>
          <a:prstGeom prst="rect">
            <a:avLst/>
          </a:prstGeom>
          <a:solidFill>
            <a:srgbClr val="FF99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nl-NL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Phys. Rev. B.</a:t>
            </a:r>
          </a:p>
          <a:p>
            <a:pPr algn="ctr">
              <a:defRPr/>
            </a:pPr>
            <a:r>
              <a:rPr lang="en-US" altLang="nl-NL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53, 7099 (1996)</a:t>
            </a:r>
            <a:endParaRPr lang="en-US" altLang="nl-NL" sz="2400">
              <a:solidFill>
                <a:srgbClr val="990099"/>
              </a:solidFill>
            </a:endParaRPr>
          </a:p>
        </p:txBody>
      </p:sp>
      <p:sp>
        <p:nvSpPr>
          <p:cNvPr id="8345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nl-NL"/>
              <a:t> </a:t>
            </a:r>
            <a:r>
              <a:rPr lang="en-US" altLang="nl-NL" b="1" i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Resonant Inelastic X-ray Scattering</a:t>
            </a:r>
            <a:endParaRPr lang="en-US" altLang="nl-NL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304800" y="2362200"/>
            <a:ext cx="1543050" cy="3886200"/>
            <a:chOff x="192" y="1488"/>
            <a:chExt cx="972" cy="2448"/>
          </a:xfrm>
        </p:grpSpPr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288" y="1584"/>
              <a:ext cx="576" cy="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45" y="1584"/>
              <a:ext cx="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0000FF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0000FF"/>
                  </a:solidFill>
                </a:rPr>
                <a:t>0</a:t>
              </a:r>
              <a:endParaRPr kumimoji="0" lang="en-US" altLang="nl-NL" sz="2400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528" y="1680"/>
              <a:ext cx="0" cy="3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240" y="259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240" y="264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576" y="1872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528" y="2688"/>
              <a:ext cx="0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566" y="261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kumimoji="0" lang="en-GB" altLang="nl-NL" sz="2400"/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576" y="2880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’</a:t>
              </a: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288" y="33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288" y="355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468" y="3584"/>
              <a:ext cx="6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3s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407" y="2304"/>
              <a:ext cx="7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2p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5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0000FF"/>
                </a:solidFill>
              </a:endParaRP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192" y="1488"/>
              <a:ext cx="960" cy="2448"/>
            </a:xfrm>
            <a:prstGeom prst="rect">
              <a:avLst/>
            </a:prstGeom>
            <a:noFill/>
            <a:ln w="38100" cap="sq">
              <a:solidFill>
                <a:srgbClr val="5717F7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240" y="2304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240" y="2256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>
              <a:off x="240" y="22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240" y="211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240" y="21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288" y="34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288" y="360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8" name="Rectangle 5">
            <a:extLst>
              <a:ext uri="{FF2B5EF4-FFF2-40B4-BE49-F238E27FC236}">
                <a16:creationId xmlns:a16="http://schemas.microsoft.com/office/drawing/2014/main" id="{98FAFB86-0345-4353-B5AE-5F214204E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190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nl-NL"/>
              <a:t>Ψ</a:t>
            </a:r>
            <a:r>
              <a:rPr lang="en-US" altLang="nl-NL" sz="1800"/>
              <a:t>0</a:t>
            </a:r>
            <a:endParaRPr lang="en-US" altLang="nl-NL"/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48" name="Rechte verbindingslijn met pijl 23"/>
          <p:cNvCxnSpPr>
            <a:cxnSpLocks noChangeShapeType="1"/>
          </p:cNvCxnSpPr>
          <p:nvPr/>
        </p:nvCxnSpPr>
        <p:spPr bwMode="auto">
          <a:xfrm flipV="1">
            <a:off x="4483100" y="1219200"/>
            <a:ext cx="0" cy="535305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800600" y="1265237"/>
            <a:ext cx="0" cy="868363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1s2p RIXS of transition metal ions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3403269" y="742017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1s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0981" y="24748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electronic</a:t>
            </a:r>
          </a:p>
          <a:p>
            <a:r>
              <a:rPr lang="en-US" dirty="0" err="1">
                <a:solidFill>
                  <a:srgbClr val="0000FF"/>
                </a:solidFill>
              </a:rPr>
              <a:t>dd</a:t>
            </a:r>
            <a:r>
              <a:rPr lang="en-US" dirty="0">
                <a:solidFill>
                  <a:srgbClr val="0000FF"/>
                </a:solidFill>
              </a:rPr>
              <a:t>, CT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magnon</a:t>
            </a:r>
          </a:p>
          <a:p>
            <a:r>
              <a:rPr lang="en-US" dirty="0">
                <a:solidFill>
                  <a:srgbClr val="0000FF"/>
                </a:solidFill>
              </a:rPr>
              <a:t>vibrations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398D6B0-D556-4D94-81BA-5E55C1BF730E}"/>
              </a:ext>
            </a:extLst>
          </p:cNvPr>
          <p:cNvCxnSpPr/>
          <p:nvPr/>
        </p:nvCxnSpPr>
        <p:spPr bwMode="auto">
          <a:xfrm flipH="1">
            <a:off x="2326672" y="20574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88AD85F1-4F9A-4A2A-A80C-80F0242DEBF3}"/>
              </a:ext>
            </a:extLst>
          </p:cNvPr>
          <p:cNvSpPr/>
          <p:nvPr/>
        </p:nvSpPr>
        <p:spPr>
          <a:xfrm>
            <a:off x="3426155" y="1534180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2p</a:t>
            </a:r>
            <a:endParaRPr lang="nl-NL" dirty="0"/>
          </a:p>
        </p:txBody>
      </p:sp>
      <p:pic>
        <p:nvPicPr>
          <p:cNvPr id="22" name="Picture 18" descr="http://www.esrf.eu/files/live/sites/www/files/UsersAndScience/Publications/Highlights/2010/figures/fig-17.jpg">
            <a:extLst>
              <a:ext uri="{FF2B5EF4-FFF2-40B4-BE49-F238E27FC236}">
                <a16:creationId xmlns:a16="http://schemas.microsoft.com/office/drawing/2014/main" id="{F5797CFB-647A-4C9A-A52B-968BC9489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-1" r="49679" b="64455"/>
          <a:stretch/>
        </p:blipFill>
        <p:spPr bwMode="auto">
          <a:xfrm>
            <a:off x="4927601" y="2630891"/>
            <a:ext cx="3794501" cy="25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48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b="1" i="0">
                <a:solidFill>
                  <a:srgbClr val="0033CC"/>
                </a:solidFill>
              </a:rPr>
              <a:t>Pre-edge and edge</a:t>
            </a:r>
            <a:r>
              <a:rPr lang="en-US" altLang="en-US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036291" name="Text Box 3"/>
          <p:cNvSpPr txBox="1">
            <a:spLocks noChangeArrowheads="1"/>
          </p:cNvSpPr>
          <p:nvPr/>
        </p:nvSpPr>
        <p:spPr bwMode="auto">
          <a:xfrm>
            <a:off x="-34506" y="536893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33CC"/>
                </a:solidFill>
                <a:latin typeface="Arial" charset="0"/>
              </a:rPr>
              <a:t>Only quadrupole peaks visible</a:t>
            </a:r>
          </a:p>
          <a:p>
            <a:pPr algn="ctr">
              <a:defRPr/>
            </a:pPr>
            <a:r>
              <a:rPr lang="en-US" sz="3200" dirty="0">
                <a:solidFill>
                  <a:srgbClr val="0033CC"/>
                </a:solidFill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</a:rPr>
              <a:t>7</a:t>
            </a:r>
            <a:r>
              <a:rPr lang="en-US" sz="32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 1s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3d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8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  2p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5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3d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8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 </a:t>
            </a:r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80"/>
            <a:ext cx="9144000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4267200" y="609600"/>
            <a:ext cx="1182688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CoO</a:t>
            </a:r>
            <a:r>
              <a:rPr lang="en-US" altLang="en-US"/>
              <a:t> </a:t>
            </a:r>
            <a:endParaRPr lang="en-GB" altLang="en-US"/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7080250" y="3581400"/>
            <a:ext cx="2063750" cy="94615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high-spin Co</a:t>
            </a:r>
            <a:r>
              <a:rPr lang="en-US" altLang="en-US" sz="2400" baseline="30000">
                <a:solidFill>
                  <a:srgbClr val="000099"/>
                </a:solidFill>
              </a:rPr>
              <a:t>II</a:t>
            </a:r>
            <a:endParaRPr lang="en-US" altLang="en-US" sz="2400">
              <a:solidFill>
                <a:srgbClr val="000099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3d</a:t>
            </a:r>
            <a:r>
              <a:rPr lang="en-US" altLang="en-US" sz="2400" baseline="30000">
                <a:solidFill>
                  <a:srgbClr val="000099"/>
                </a:solidFill>
              </a:rPr>
              <a:t>7</a:t>
            </a:r>
            <a:r>
              <a:rPr lang="en-US" altLang="en-US" sz="2400">
                <a:solidFill>
                  <a:srgbClr val="000099"/>
                </a:solidFill>
              </a:rPr>
              <a:t> [</a:t>
            </a:r>
            <a:r>
              <a:rPr lang="en-US" altLang="en-US" sz="2400" baseline="30000">
                <a:solidFill>
                  <a:srgbClr val="000099"/>
                </a:solidFill>
              </a:rPr>
              <a:t>4</a:t>
            </a:r>
            <a:r>
              <a:rPr lang="en-US" altLang="en-US" sz="2400">
                <a:solidFill>
                  <a:srgbClr val="000099"/>
                </a:solidFill>
              </a:rPr>
              <a:t>T</a:t>
            </a:r>
            <a:r>
              <a:rPr lang="en-US" altLang="en-US" sz="2400" baseline="-25000">
                <a:solidFill>
                  <a:srgbClr val="000099"/>
                </a:solidFill>
              </a:rPr>
              <a:t>2</a:t>
            </a:r>
            <a:r>
              <a:rPr lang="en-US" altLang="en-US" sz="2400">
                <a:solidFill>
                  <a:srgbClr val="000099"/>
                </a:solidFill>
              </a:rPr>
              <a:t>]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8109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nl-NL" dirty="0">
                <a:solidFill>
                  <a:srgbClr val="FFFF00"/>
                </a:solidFill>
              </a:rPr>
              <a:t>Sharper pre-edge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3194008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nl-NL" b="1">
                <a:solidFill>
                  <a:srgbClr val="0033CC"/>
                </a:solidFill>
              </a:rPr>
              <a:t>K edge and 1s2p RIXS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FA5CC1B-F04C-41A8-8E9E-0AF211A4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x-ray RIXS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02957A0-8C26-4FC4-99B7-1EF3C985E373}"/>
              </a:ext>
            </a:extLst>
          </p:cNvPr>
          <p:cNvSpPr/>
          <p:nvPr/>
        </p:nvSpPr>
        <p:spPr>
          <a:xfrm>
            <a:off x="395536" y="1124744"/>
            <a:ext cx="8673662" cy="540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Soft x-ray edges with hard x-rays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Reduce lifetime from 1.5 to 0.2 eV 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High Energy Fluorescence Detected (HERFD) </a:t>
            </a:r>
            <a:r>
              <a:rPr lang="en-US" sz="2400" dirty="0">
                <a:solidFill>
                  <a:srgbClr val="0000FF"/>
                </a:solidFill>
              </a:rPr>
              <a:t>XANES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Spin-polarized XAS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Range extended EXAFS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Background free FY for low concentrations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RIXS-MCD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52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0" name="Object 2">
            <a:extLst>
              <a:ext uri="{FF2B5EF4-FFF2-40B4-BE49-F238E27FC236}">
                <a16:creationId xmlns:a16="http://schemas.microsoft.com/office/drawing/2014/main" id="{6BDC96A0-BD58-421B-92A8-2B4BE3847E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525463"/>
          <a:ext cx="7848600" cy="633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8553600" imgH="7441200" progId="Origin50.Graph">
                  <p:embed/>
                </p:oleObj>
              </mc:Choice>
              <mc:Fallback>
                <p:oleObj name="Graph" r:id="rId3" imgW="8553600" imgH="7441200" progId="Origin50.Graph">
                  <p:embed/>
                  <p:pic>
                    <p:nvPicPr>
                      <p:cNvPr id="1041410" name="Object 2">
                        <a:extLst>
                          <a:ext uri="{FF2B5EF4-FFF2-40B4-BE49-F238E27FC236}">
                            <a16:creationId xmlns:a16="http://schemas.microsoft.com/office/drawing/2014/main" id="{6BDC96A0-BD58-421B-92A8-2B4BE3847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257"/>
                      <a:stretch>
                        <a:fillRect/>
                      </a:stretch>
                    </p:blipFill>
                    <p:spPr bwMode="auto">
                      <a:xfrm>
                        <a:off x="762000" y="525463"/>
                        <a:ext cx="7848600" cy="633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sq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1" name="Text Box 3">
            <a:extLst>
              <a:ext uri="{FF2B5EF4-FFF2-40B4-BE49-F238E27FC236}">
                <a16:creationId xmlns:a16="http://schemas.microsoft.com/office/drawing/2014/main" id="{F5705038-834B-4E94-BEAF-849D5CD2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412750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>
                <a:solidFill>
                  <a:srgbClr val="FF3300"/>
                </a:solidFill>
              </a:rPr>
              <a:t>Co K edge of LiCoO</a:t>
            </a:r>
            <a:r>
              <a:rPr lang="en-US" altLang="nl-NL" b="0" baseline="-25000">
                <a:solidFill>
                  <a:srgbClr val="FF3300"/>
                </a:solidFill>
              </a:rPr>
              <a:t>2</a:t>
            </a:r>
            <a:r>
              <a:rPr lang="en-US" altLang="nl-NL" b="0"/>
              <a:t> </a:t>
            </a:r>
            <a:endParaRPr lang="en-GB" altLang="nl-NL" b="0"/>
          </a:p>
        </p:txBody>
      </p:sp>
      <p:sp>
        <p:nvSpPr>
          <p:cNvPr id="1041412" name="Text Box 4">
            <a:extLst>
              <a:ext uri="{FF2B5EF4-FFF2-40B4-BE49-F238E27FC236}">
                <a16:creationId xmlns:a16="http://schemas.microsoft.com/office/drawing/2014/main" id="{857466FE-0433-48FC-890A-44C6E2E2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0386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low-spin Co</a:t>
            </a:r>
            <a:r>
              <a:rPr lang="en-US" altLang="nl-NL" sz="2400" b="0" baseline="30000">
                <a:solidFill>
                  <a:srgbClr val="000099"/>
                </a:solidFill>
              </a:rPr>
              <a:t>III</a:t>
            </a:r>
            <a:r>
              <a:rPr lang="en-US" altLang="nl-NL" sz="2400" b="0">
                <a:solidFill>
                  <a:srgbClr val="000099"/>
                </a:solidFill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3d</a:t>
            </a:r>
            <a:r>
              <a:rPr lang="en-US" altLang="nl-NL" sz="2400" b="0" baseline="30000">
                <a:solidFill>
                  <a:srgbClr val="000099"/>
                </a:solidFill>
              </a:rPr>
              <a:t>6</a:t>
            </a:r>
            <a:r>
              <a:rPr lang="en-US" altLang="nl-NL" sz="2400" b="0">
                <a:solidFill>
                  <a:srgbClr val="000099"/>
                </a:solidFill>
              </a:rPr>
              <a:t> [</a:t>
            </a:r>
            <a:r>
              <a:rPr lang="en-US" altLang="nl-NL" sz="2400" b="0" baseline="30000">
                <a:solidFill>
                  <a:srgbClr val="000099"/>
                </a:solidFill>
              </a:rPr>
              <a:t>1</a:t>
            </a:r>
            <a:r>
              <a:rPr lang="en-US" altLang="nl-NL" sz="2400" b="0">
                <a:solidFill>
                  <a:srgbClr val="000099"/>
                </a:solidFill>
              </a:rPr>
              <a:t>A</a:t>
            </a:r>
            <a:r>
              <a:rPr lang="en-US" altLang="nl-NL" sz="2400" b="0" baseline="-25000">
                <a:solidFill>
                  <a:srgbClr val="000099"/>
                </a:solidFill>
              </a:rPr>
              <a:t>1</a:t>
            </a:r>
            <a:r>
              <a:rPr lang="en-US" altLang="nl-NL" sz="2400" b="0">
                <a:solidFill>
                  <a:srgbClr val="000099"/>
                </a:solidFill>
              </a:rPr>
              <a:t>]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T</a:t>
            </a:r>
            <a:r>
              <a:rPr lang="en-US" altLang="nl-NL" sz="2400" b="0" baseline="-25000">
                <a:solidFill>
                  <a:srgbClr val="000099"/>
                </a:solidFill>
              </a:rPr>
              <a:t>2g</a:t>
            </a:r>
            <a:r>
              <a:rPr lang="en-US" altLang="nl-NL" sz="2400" b="0">
                <a:solidFill>
                  <a:srgbClr val="000099"/>
                </a:solidFill>
              </a:rPr>
              <a:t> full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E</a:t>
            </a:r>
            <a:r>
              <a:rPr lang="en-US" altLang="nl-NL" sz="2400" b="0" baseline="-25000">
                <a:solidFill>
                  <a:srgbClr val="000099"/>
                </a:solidFill>
              </a:rPr>
              <a:t>g</a:t>
            </a:r>
            <a:r>
              <a:rPr lang="en-US" altLang="nl-NL" sz="2400" b="0">
                <a:solidFill>
                  <a:srgbClr val="000099"/>
                </a:solidFill>
              </a:rPr>
              <a:t> empty</a:t>
            </a:r>
            <a:endParaRPr lang="en-GB" altLang="nl-NL" sz="2400" b="0">
              <a:solidFill>
                <a:srgbClr val="000099"/>
              </a:solidFill>
            </a:endParaRPr>
          </a:p>
        </p:txBody>
      </p:sp>
      <p:sp>
        <p:nvSpPr>
          <p:cNvPr id="1041413" name="Rectangle 5">
            <a:extLst>
              <a:ext uri="{FF2B5EF4-FFF2-40B4-BE49-F238E27FC236}">
                <a16:creationId xmlns:a16="http://schemas.microsoft.com/office/drawing/2014/main" id="{5095FE01-7FB9-47C8-B254-21364DCB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i="0">
                <a:solidFill>
                  <a:srgbClr val="0033CC"/>
                </a:solidFill>
              </a:rPr>
              <a:t>K pre-edge of TM oxides (LiCoO</a:t>
            </a:r>
            <a:r>
              <a:rPr lang="en-US" altLang="nl-NL" i="0" baseline="-25000">
                <a:solidFill>
                  <a:srgbClr val="0033CC"/>
                </a:solidFill>
              </a:rPr>
              <a:t>2</a:t>
            </a:r>
            <a:r>
              <a:rPr lang="en-US" altLang="nl-NL" i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F6E9716-6926-82B4-D315-4FB983A6F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lifetime broadening with HERFD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48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Ψ</a:t>
            </a: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644008" y="3506741"/>
            <a:ext cx="0" cy="246341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2570454" y="74160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level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8613" y="277077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magnon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52D7A86-3AE5-42CE-AC62-7D30AD06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RIXS and excited states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BD31-779E-4043-8989-2F4E67A07673}"/>
              </a:ext>
            </a:extLst>
          </p:cNvPr>
          <p:cNvSpPr txBox="1"/>
          <p:nvPr/>
        </p:nvSpPr>
        <p:spPr>
          <a:xfrm>
            <a:off x="7668344" y="1168837"/>
            <a:ext cx="11079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 meV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8" name="Rechte verbindingslijn met pijl 23">
            <a:extLst>
              <a:ext uri="{FF2B5EF4-FFF2-40B4-BE49-F238E27FC236}">
                <a16:creationId xmlns:a16="http://schemas.microsoft.com/office/drawing/2014/main" id="{956346A2-37CF-4C16-4AB7-26F6986DD9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3100" y="3429000"/>
            <a:ext cx="0" cy="320040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vak 25">
            <a:extLst>
              <a:ext uri="{FF2B5EF4-FFF2-40B4-BE49-F238E27FC236}">
                <a16:creationId xmlns:a16="http://schemas.microsoft.com/office/drawing/2014/main" id="{86331D4C-36F7-986B-3C7E-7675AA84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853" y="3608564"/>
            <a:ext cx="295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(Resonant) </a:t>
            </a:r>
            <a:r>
              <a:rPr kumimoji="1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Raman</a:t>
            </a:r>
          </a:p>
        </p:txBody>
      </p:sp>
    </p:spTree>
    <p:extLst>
      <p:ext uri="{BB962C8B-B14F-4D97-AF65-F5344CB8AC3E}">
        <p14:creationId xmlns:p14="http://schemas.microsoft.com/office/powerpoint/2010/main" val="3936857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58" name="Object 2">
            <a:extLst>
              <a:ext uri="{FF2B5EF4-FFF2-40B4-BE49-F238E27FC236}">
                <a16:creationId xmlns:a16="http://schemas.microsoft.com/office/drawing/2014/main" id="{9D299D7D-455B-465B-9090-519093784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313" y="527050"/>
          <a:ext cx="7848600" cy="633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8553600" imgH="7441200" progId="Origin50.Graph">
                  <p:embed/>
                </p:oleObj>
              </mc:Choice>
              <mc:Fallback>
                <p:oleObj name="Graph" r:id="rId3" imgW="8553600" imgH="7441200" progId="Origin50.Graph">
                  <p:embed/>
                  <p:pic>
                    <p:nvPicPr>
                      <p:cNvPr id="1043458" name="Object 2">
                        <a:extLst>
                          <a:ext uri="{FF2B5EF4-FFF2-40B4-BE49-F238E27FC236}">
                            <a16:creationId xmlns:a16="http://schemas.microsoft.com/office/drawing/2014/main" id="{9D299D7D-455B-465B-9090-519093784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7257"/>
                      <a:stretch>
                        <a:fillRect/>
                      </a:stretch>
                    </p:blipFill>
                    <p:spPr bwMode="auto">
                      <a:xfrm>
                        <a:off x="722313" y="527050"/>
                        <a:ext cx="7848600" cy="633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0800" cap="sq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59" name="Text Box 3">
            <a:extLst>
              <a:ext uri="{FF2B5EF4-FFF2-40B4-BE49-F238E27FC236}">
                <a16:creationId xmlns:a16="http://schemas.microsoft.com/office/drawing/2014/main" id="{4D902DD6-E14D-4C7E-98CE-16F724BF7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43000"/>
            <a:ext cx="4127500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nl-NL" b="0">
                <a:solidFill>
                  <a:srgbClr val="FF3300"/>
                </a:solidFill>
              </a:rPr>
              <a:t>Co K edge of LiCoO</a:t>
            </a:r>
            <a:r>
              <a:rPr lang="en-US" altLang="nl-NL" b="0" baseline="-25000">
                <a:solidFill>
                  <a:srgbClr val="FF3300"/>
                </a:solidFill>
              </a:rPr>
              <a:t>2</a:t>
            </a:r>
            <a:r>
              <a:rPr lang="en-US" altLang="nl-NL" b="0"/>
              <a:t> </a:t>
            </a:r>
            <a:endParaRPr lang="en-GB" altLang="nl-NL" b="0"/>
          </a:p>
        </p:txBody>
      </p:sp>
      <p:sp>
        <p:nvSpPr>
          <p:cNvPr id="1043460" name="Text Box 4">
            <a:extLst>
              <a:ext uri="{FF2B5EF4-FFF2-40B4-BE49-F238E27FC236}">
                <a16:creationId xmlns:a16="http://schemas.microsoft.com/office/drawing/2014/main" id="{D148DA65-86C4-4EEA-BDBB-ED6B06CE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0386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low-spin Co</a:t>
            </a:r>
            <a:r>
              <a:rPr lang="en-US" altLang="nl-NL" sz="2400" b="0" baseline="30000">
                <a:solidFill>
                  <a:srgbClr val="000099"/>
                </a:solidFill>
              </a:rPr>
              <a:t>III</a:t>
            </a:r>
            <a:r>
              <a:rPr lang="en-US" altLang="nl-NL" sz="2400" b="0">
                <a:solidFill>
                  <a:srgbClr val="000099"/>
                </a:solidFill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3d</a:t>
            </a:r>
            <a:r>
              <a:rPr lang="en-US" altLang="nl-NL" sz="2400" b="0" baseline="30000">
                <a:solidFill>
                  <a:srgbClr val="000099"/>
                </a:solidFill>
              </a:rPr>
              <a:t>6</a:t>
            </a:r>
            <a:r>
              <a:rPr lang="en-US" altLang="nl-NL" sz="2400" b="0">
                <a:solidFill>
                  <a:srgbClr val="000099"/>
                </a:solidFill>
              </a:rPr>
              <a:t> [</a:t>
            </a:r>
            <a:r>
              <a:rPr lang="en-US" altLang="nl-NL" sz="2400" b="0" baseline="30000">
                <a:solidFill>
                  <a:srgbClr val="000099"/>
                </a:solidFill>
              </a:rPr>
              <a:t>1</a:t>
            </a:r>
            <a:r>
              <a:rPr lang="en-US" altLang="nl-NL" sz="2400" b="0">
                <a:solidFill>
                  <a:srgbClr val="000099"/>
                </a:solidFill>
              </a:rPr>
              <a:t>A</a:t>
            </a:r>
            <a:r>
              <a:rPr lang="en-US" altLang="nl-NL" sz="2400" b="0" baseline="-25000">
                <a:solidFill>
                  <a:srgbClr val="000099"/>
                </a:solidFill>
              </a:rPr>
              <a:t>1</a:t>
            </a:r>
            <a:r>
              <a:rPr lang="en-US" altLang="nl-NL" sz="2400" b="0">
                <a:solidFill>
                  <a:srgbClr val="000099"/>
                </a:solidFill>
              </a:rPr>
              <a:t>]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T</a:t>
            </a:r>
            <a:r>
              <a:rPr lang="en-US" altLang="nl-NL" sz="2400" b="0" baseline="-25000">
                <a:solidFill>
                  <a:srgbClr val="000099"/>
                </a:solidFill>
              </a:rPr>
              <a:t>2g</a:t>
            </a:r>
            <a:r>
              <a:rPr lang="en-US" altLang="nl-NL" sz="2400" b="0">
                <a:solidFill>
                  <a:srgbClr val="000099"/>
                </a:solidFill>
              </a:rPr>
              <a:t> full</a:t>
            </a:r>
          </a:p>
          <a:p>
            <a:pPr algn="l">
              <a:lnSpc>
                <a:spcPct val="110000"/>
              </a:lnSpc>
            </a:pPr>
            <a:r>
              <a:rPr lang="en-US" altLang="nl-NL" sz="2400" b="0">
                <a:solidFill>
                  <a:srgbClr val="000099"/>
                </a:solidFill>
              </a:rPr>
              <a:t>E</a:t>
            </a:r>
            <a:r>
              <a:rPr lang="en-US" altLang="nl-NL" sz="2400" b="0" baseline="-25000">
                <a:solidFill>
                  <a:srgbClr val="000099"/>
                </a:solidFill>
              </a:rPr>
              <a:t>g</a:t>
            </a:r>
            <a:r>
              <a:rPr lang="en-US" altLang="nl-NL" sz="2400" b="0">
                <a:solidFill>
                  <a:srgbClr val="000099"/>
                </a:solidFill>
              </a:rPr>
              <a:t> empty</a:t>
            </a:r>
            <a:endParaRPr lang="en-GB" altLang="nl-NL" sz="2400" b="0">
              <a:solidFill>
                <a:srgbClr val="000099"/>
              </a:solidFill>
            </a:endParaRPr>
          </a:p>
        </p:txBody>
      </p:sp>
      <p:sp>
        <p:nvSpPr>
          <p:cNvPr id="1043461" name="Rectangle 5">
            <a:extLst>
              <a:ext uri="{FF2B5EF4-FFF2-40B4-BE49-F238E27FC236}">
                <a16:creationId xmlns:a16="http://schemas.microsoft.com/office/drawing/2014/main" id="{73201173-DB87-41E7-ABC3-7B8CAA3B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i="0">
                <a:solidFill>
                  <a:srgbClr val="0033CC"/>
                </a:solidFill>
              </a:rPr>
              <a:t>K pre-edge of TM oxides (LiCoO</a:t>
            </a:r>
            <a:r>
              <a:rPr lang="en-US" altLang="nl-NL" i="0" baseline="-25000">
                <a:solidFill>
                  <a:srgbClr val="0033CC"/>
                </a:solidFill>
              </a:rPr>
              <a:t>2</a:t>
            </a:r>
            <a:r>
              <a:rPr lang="en-US" altLang="nl-NL" i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5354F4AC-6645-7D5D-5E4A-1DF67685D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lifetime broadening with HERFD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157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laf3p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1343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3962400" y="3200400"/>
            <a:ext cx="0" cy="2667000"/>
          </a:xfrm>
          <a:prstGeom prst="line">
            <a:avLst/>
          </a:prstGeom>
          <a:noFill/>
          <a:ln w="50800" cap="sq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2362200" y="5562600"/>
            <a:ext cx="0" cy="381000"/>
          </a:xfrm>
          <a:prstGeom prst="line">
            <a:avLst/>
          </a:prstGeom>
          <a:noFill/>
          <a:ln w="50800" cap="sq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5181600" y="4800600"/>
            <a:ext cx="0" cy="990600"/>
          </a:xfrm>
          <a:prstGeom prst="line">
            <a:avLst/>
          </a:prstGeom>
          <a:noFill/>
          <a:ln w="50800" cap="sq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42439" name="Text Box 7"/>
          <p:cNvSpPr txBox="1">
            <a:spLocks noChangeArrowheads="1"/>
          </p:cNvSpPr>
          <p:nvPr/>
        </p:nvSpPr>
        <p:spPr bwMode="auto">
          <a:xfrm>
            <a:off x="2133600" y="4724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2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042440" name="Text Box 8"/>
          <p:cNvSpPr txBox="1">
            <a:spLocks noChangeArrowheads="1"/>
          </p:cNvSpPr>
          <p:nvPr/>
        </p:nvSpPr>
        <p:spPr bwMode="auto">
          <a:xfrm>
            <a:off x="4953000" y="4038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200" b="0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036992" y="990600"/>
            <a:ext cx="2459327" cy="58477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2p5d dipole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571500" y="1295400"/>
            <a:ext cx="1052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2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LaF</a:t>
            </a:r>
            <a:r>
              <a:rPr kumimoji="1" lang="en-US" altLang="nl-NL" sz="3200" b="1" i="0" u="none" strike="noStrike" kern="1200" cap="none" spc="0" normalizeH="0" baseline="-2500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6AFA448-B106-42BA-BB25-A06965D68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40" y="2238374"/>
            <a:ext cx="3369833" cy="156966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2p4f quadrupole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nl-NL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4f</a:t>
            </a:r>
            <a:r>
              <a:rPr kumimoji="1" lang="en-US" altLang="nl-NL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 2p</a:t>
            </a:r>
            <a:r>
              <a:rPr kumimoji="1" lang="en-US" altLang="nl-NL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5</a:t>
            </a: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4f</a:t>
            </a:r>
            <a:r>
              <a:rPr kumimoji="1" lang="en-US" altLang="nl-NL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</a:t>
            </a: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B770704-5D9D-0DD6-D866-8C138597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lifetime broadening with HERFD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605909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laa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 t="46658" r="58040" b="4666"/>
          <a:stretch>
            <a:fillRect/>
          </a:stretch>
        </p:blipFill>
        <p:spPr bwMode="auto">
          <a:xfrm>
            <a:off x="3414713" y="0"/>
            <a:ext cx="5729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laa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r="52036"/>
          <a:stretch>
            <a:fillRect/>
          </a:stretch>
        </p:blipFill>
        <p:spPr bwMode="auto">
          <a:xfrm>
            <a:off x="0" y="0"/>
            <a:ext cx="4306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NL" sz="3200" dirty="0">
                <a:solidFill>
                  <a:srgbClr val="FFFF00"/>
                </a:solidFill>
              </a:rPr>
              <a:t>HERFD ≠ XAS</a:t>
            </a:r>
            <a:endParaRPr kumimoji="1" lang="en-US" altLang="nl-NL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V="1">
            <a:off x="5029200" y="1600200"/>
            <a:ext cx="3657600" cy="3657600"/>
          </a:xfrm>
          <a:prstGeom prst="line">
            <a:avLst/>
          </a:prstGeom>
          <a:noFill/>
          <a:ln w="50800" cap="sq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0167C5-38AB-4A01-B767-0A2719F9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48042"/>
            <a:ext cx="4334840" cy="58477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4f</a:t>
            </a:r>
            <a:r>
              <a:rPr kumimoji="1" lang="en-US" altLang="nl-NL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 2p</a:t>
            </a:r>
            <a:r>
              <a:rPr kumimoji="1" lang="en-US" altLang="nl-NL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5</a:t>
            </a: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4f</a:t>
            </a:r>
            <a:r>
              <a:rPr kumimoji="1" lang="en-US" altLang="nl-NL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 </a:t>
            </a: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 4d</a:t>
            </a:r>
            <a:r>
              <a:rPr kumimoji="1" lang="en-US" altLang="nl-NL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9</a:t>
            </a:r>
            <a:r>
              <a:rPr kumimoji="1" lang="en-US" alt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4f</a:t>
            </a:r>
            <a:r>
              <a:rPr kumimoji="1" lang="en-US" altLang="nl-NL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50306"/>
      </p:ext>
    </p:extLst>
  </p:cSld>
  <p:clrMapOvr>
    <a:masterClrMapping/>
  </p:clrMapOvr>
  <p:transition>
    <p:sndAc>
      <p:stSnd>
        <p:snd r:embed="rId3" name="TYP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25754" y="4717204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06" name="AutoShape 14"/>
          <p:cNvSpPr>
            <a:spLocks noChangeArrowheads="1"/>
          </p:cNvSpPr>
          <p:nvPr/>
        </p:nvSpPr>
        <p:spPr bwMode="auto">
          <a:xfrm>
            <a:off x="893732" y="3800975"/>
            <a:ext cx="653932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" name="AutoShape 17" descr="Wide downward diagonal">
            <a:extLst>
              <a:ext uri="{FF2B5EF4-FFF2-40B4-BE49-F238E27FC236}">
                <a16:creationId xmlns:a16="http://schemas.microsoft.com/office/drawing/2014/main" id="{E91A969A-5457-4554-AF80-6E3E54D86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71" y="836712"/>
            <a:ext cx="347863" cy="1551171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2B8EA-9786-4DED-AC93-420A9615D184}"/>
              </a:ext>
            </a:extLst>
          </p:cNvPr>
          <p:cNvSpPr txBox="1"/>
          <p:nvPr/>
        </p:nvSpPr>
        <p:spPr>
          <a:xfrm>
            <a:off x="1691680" y="1340768"/>
            <a:ext cx="120898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free electron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3d band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valence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state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C49D57BD-0A84-1BBA-562D-07272BCFE9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171" y="5737179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00" name="Line 3"/>
          <p:cNvSpPr>
            <a:spLocks noChangeShapeType="1"/>
          </p:cNvSpPr>
          <p:nvPr/>
        </p:nvSpPr>
        <p:spPr bwMode="auto">
          <a:xfrm flipH="1">
            <a:off x="852648" y="603848"/>
            <a:ext cx="40522" cy="5542269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0D0AE24A-7827-BCDF-D17D-5F85C375C2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34382" y="2852936"/>
            <a:ext cx="8032" cy="2839122"/>
          </a:xfrm>
          <a:prstGeom prst="line">
            <a:avLst/>
          </a:prstGeom>
          <a:noFill/>
          <a:ln w="50800" cap="sq">
            <a:solidFill>
              <a:srgbClr val="00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Line 3">
            <a:extLst>
              <a:ext uri="{FF2B5EF4-FFF2-40B4-BE49-F238E27FC236}">
                <a16:creationId xmlns:a16="http://schemas.microsoft.com/office/drawing/2014/main" id="{E1C5FF65-5EA3-B6B0-FA6D-A4BBECBFF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1305" y="3284983"/>
            <a:ext cx="11490" cy="2452195"/>
          </a:xfrm>
          <a:prstGeom prst="line">
            <a:avLst/>
          </a:prstGeom>
          <a:noFill/>
          <a:ln w="50800" cap="sq">
            <a:solidFill>
              <a:srgbClr val="00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Line 3">
            <a:extLst>
              <a:ext uri="{FF2B5EF4-FFF2-40B4-BE49-F238E27FC236}">
                <a16:creationId xmlns:a16="http://schemas.microsoft.com/office/drawing/2014/main" id="{CCAA901D-5ECC-E6EE-70E3-A93DD7AA49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31115" y="1223640"/>
            <a:ext cx="9363" cy="4520435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Line 3">
            <a:extLst>
              <a:ext uri="{FF2B5EF4-FFF2-40B4-BE49-F238E27FC236}">
                <a16:creationId xmlns:a16="http://schemas.microsoft.com/office/drawing/2014/main" id="{051CD676-34AC-5B76-E7A4-0B82A75A0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5389" y="4077071"/>
            <a:ext cx="9363" cy="1699033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AEC9F8-C787-C568-E400-C39F78FE5583}"/>
              </a:ext>
            </a:extLst>
          </p:cNvPr>
          <p:cNvSpPr txBox="1"/>
          <p:nvPr/>
        </p:nvSpPr>
        <p:spPr>
          <a:xfrm>
            <a:off x="2555776" y="5776785"/>
            <a:ext cx="1872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  fluorescence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BABD3F-5C65-D7E7-E137-1A33D39D4455}"/>
              </a:ext>
            </a:extLst>
          </p:cNvPr>
          <p:cNvSpPr txBox="1"/>
          <p:nvPr/>
        </p:nvSpPr>
        <p:spPr>
          <a:xfrm>
            <a:off x="1691680" y="620688"/>
            <a:ext cx="648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One-electron (level)		          Total energy (state)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0949FDA4-483B-9A3F-C455-5325BEF50B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7734" y="5780523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" name="Line 3">
            <a:extLst>
              <a:ext uri="{FF2B5EF4-FFF2-40B4-BE49-F238E27FC236}">
                <a16:creationId xmlns:a16="http://schemas.microsoft.com/office/drawing/2014/main" id="{FCFA30E7-9247-1D18-ED2F-CDDED08CD5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7734" y="3856432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3" name="Line 3">
            <a:extLst>
              <a:ext uri="{FF2B5EF4-FFF2-40B4-BE49-F238E27FC236}">
                <a16:creationId xmlns:a16="http://schemas.microsoft.com/office/drawing/2014/main" id="{6CEF1ABB-87F3-306A-FE93-C23BD9D258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6662" y="5386693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4" name="Line 3">
            <a:extLst>
              <a:ext uri="{FF2B5EF4-FFF2-40B4-BE49-F238E27FC236}">
                <a16:creationId xmlns:a16="http://schemas.microsoft.com/office/drawing/2014/main" id="{DA4BD736-00C2-14C1-8D43-5056A6728B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2950" y="5689549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" name="Line 3">
            <a:extLst>
              <a:ext uri="{FF2B5EF4-FFF2-40B4-BE49-F238E27FC236}">
                <a16:creationId xmlns:a16="http://schemas.microsoft.com/office/drawing/2014/main" id="{55830FC3-1B62-A9EE-9658-4F60EE6B81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2132" y="3784423"/>
            <a:ext cx="11721" cy="2008207"/>
          </a:xfrm>
          <a:prstGeom prst="line">
            <a:avLst/>
          </a:prstGeom>
          <a:noFill/>
          <a:ln w="50800" cap="sq">
            <a:solidFill>
              <a:srgbClr val="00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" name="Line 3">
            <a:extLst>
              <a:ext uri="{FF2B5EF4-FFF2-40B4-BE49-F238E27FC236}">
                <a16:creationId xmlns:a16="http://schemas.microsoft.com/office/drawing/2014/main" id="{E98DA3CA-8088-ACD1-25D2-5FCD6DFDF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6172" y="3800975"/>
            <a:ext cx="18727" cy="1777622"/>
          </a:xfrm>
          <a:prstGeom prst="line">
            <a:avLst/>
          </a:prstGeom>
          <a:noFill/>
          <a:ln w="50800" cap="sq">
            <a:solidFill>
              <a:srgbClr val="00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3679C2-6F62-116F-33E7-F5621448BF6C}"/>
              </a:ext>
            </a:extLst>
          </p:cNvPr>
          <p:cNvSpPr txBox="1"/>
          <p:nvPr/>
        </p:nvSpPr>
        <p:spPr>
          <a:xfrm>
            <a:off x="7000382" y="5845095"/>
            <a:ext cx="1872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  fluorescence</a:t>
            </a:r>
          </a:p>
        </p:txBody>
      </p:sp>
      <p:sp>
        <p:nvSpPr>
          <p:cNvPr id="71" name="Line 3">
            <a:extLst>
              <a:ext uri="{FF2B5EF4-FFF2-40B4-BE49-F238E27FC236}">
                <a16:creationId xmlns:a16="http://schemas.microsoft.com/office/drawing/2014/main" id="{797BFF70-7759-7749-E361-6F9AC564EE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2950" y="3718634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2" name="Line 3">
            <a:extLst>
              <a:ext uri="{FF2B5EF4-FFF2-40B4-BE49-F238E27FC236}">
                <a16:creationId xmlns:a16="http://schemas.microsoft.com/office/drawing/2014/main" id="{923A27AE-29C1-1709-B022-BACC1227DD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7734" y="3604152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3" name="Line 3">
            <a:extLst>
              <a:ext uri="{FF2B5EF4-FFF2-40B4-BE49-F238E27FC236}">
                <a16:creationId xmlns:a16="http://schemas.microsoft.com/office/drawing/2014/main" id="{3985AC11-5F4E-5329-A5EA-345D1172B7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2116" y="3505241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" name="Line 3">
            <a:extLst>
              <a:ext uri="{FF2B5EF4-FFF2-40B4-BE49-F238E27FC236}">
                <a16:creationId xmlns:a16="http://schemas.microsoft.com/office/drawing/2014/main" id="{684710EB-F74A-5767-20D6-8CD0467DE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5278" y="657865"/>
            <a:ext cx="40522" cy="5542269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6" name="AutoShape 17" descr="Wide downward diagonal">
            <a:extLst>
              <a:ext uri="{FF2B5EF4-FFF2-40B4-BE49-F238E27FC236}">
                <a16:creationId xmlns:a16="http://schemas.microsoft.com/office/drawing/2014/main" id="{5A1D1D33-0DA4-A407-286E-E668606E4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39" y="2725417"/>
            <a:ext cx="347863" cy="263411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9EC456C-F87F-56B5-03A4-69398D756E56}"/>
              </a:ext>
            </a:extLst>
          </p:cNvPr>
          <p:cNvSpPr txBox="1"/>
          <p:nvPr/>
        </p:nvSpPr>
        <p:spPr>
          <a:xfrm>
            <a:off x="5644982" y="1368207"/>
            <a:ext cx="176041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+ electron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excitons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 excitation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ground state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AutoShape 17" descr="Wide downward diagonal">
            <a:extLst>
              <a:ext uri="{FF2B5EF4-FFF2-40B4-BE49-F238E27FC236}">
                <a16:creationId xmlns:a16="http://schemas.microsoft.com/office/drawing/2014/main" id="{4AD4827C-BDA6-9ACA-230C-AD81B7732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342" y="836050"/>
            <a:ext cx="347863" cy="1551171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F336C536-44DA-0F80-BB0A-BC323788A1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92498" y="1323710"/>
            <a:ext cx="9363" cy="4520435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E7862BD6-6F1F-0E8E-86D1-653653E2B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4888" y="1368208"/>
            <a:ext cx="9362" cy="3788984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748BF4D9-EF97-1AFA-5530-BC4B296D0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5655" y="4920702"/>
            <a:ext cx="653932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60CEB3-1598-79BF-05AA-355DD3E67AA2}"/>
              </a:ext>
            </a:extLst>
          </p:cNvPr>
          <p:cNvSpPr/>
          <p:nvPr/>
        </p:nvSpPr>
        <p:spPr bwMode="auto">
          <a:xfrm>
            <a:off x="8498959" y="5041509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75CB5F-CB7E-B408-6CF4-F0B916716C49}"/>
              </a:ext>
            </a:extLst>
          </p:cNvPr>
          <p:cNvSpPr txBox="1"/>
          <p:nvPr/>
        </p:nvSpPr>
        <p:spPr>
          <a:xfrm>
            <a:off x="8028666" y="5413258"/>
            <a:ext cx="11774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valence hole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+ electron</a:t>
            </a:r>
          </a:p>
        </p:txBody>
      </p:sp>
      <p:sp>
        <p:nvSpPr>
          <p:cNvPr id="19" name="AutoShape 17" descr="Wide downward diagonal">
            <a:extLst>
              <a:ext uri="{FF2B5EF4-FFF2-40B4-BE49-F238E27FC236}">
                <a16:creationId xmlns:a16="http://schemas.microsoft.com/office/drawing/2014/main" id="{EB189BE1-622D-0FD5-CD78-3626F30A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59" y="3052444"/>
            <a:ext cx="347863" cy="263411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8A05AE-BA7E-16BC-EBA3-EB6FEE49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RIXS and fluorescence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3A935F-B8C9-7F22-AD0B-DB64E8B6FD30}"/>
              </a:ext>
            </a:extLst>
          </p:cNvPr>
          <p:cNvSpPr/>
          <p:nvPr/>
        </p:nvSpPr>
        <p:spPr bwMode="auto">
          <a:xfrm>
            <a:off x="4499992" y="603848"/>
            <a:ext cx="4665607" cy="60655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72954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9" name="Rectangle 31"/>
          <p:cNvSpPr>
            <a:spLocks noChangeArrowheads="1"/>
          </p:cNvSpPr>
          <p:nvPr/>
        </p:nvSpPr>
        <p:spPr bwMode="auto">
          <a:xfrm>
            <a:off x="5725754" y="4717204"/>
            <a:ext cx="33528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06" name="AutoShape 14"/>
          <p:cNvSpPr>
            <a:spLocks noChangeArrowheads="1"/>
          </p:cNvSpPr>
          <p:nvPr/>
        </p:nvSpPr>
        <p:spPr bwMode="auto">
          <a:xfrm>
            <a:off x="893732" y="3800975"/>
            <a:ext cx="653932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" name="AutoShape 17" descr="Wide downward diagonal">
            <a:extLst>
              <a:ext uri="{FF2B5EF4-FFF2-40B4-BE49-F238E27FC236}">
                <a16:creationId xmlns:a16="http://schemas.microsoft.com/office/drawing/2014/main" id="{E91A969A-5457-4554-AF80-6E3E54D86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71" y="836712"/>
            <a:ext cx="347863" cy="1551171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C2B8EA-9786-4DED-AC93-420A9615D184}"/>
              </a:ext>
            </a:extLst>
          </p:cNvPr>
          <p:cNvSpPr txBox="1"/>
          <p:nvPr/>
        </p:nvSpPr>
        <p:spPr>
          <a:xfrm>
            <a:off x="1691680" y="1340768"/>
            <a:ext cx="120898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free electron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3d band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valence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state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C49D57BD-0A84-1BBA-562D-07272BCFE9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3171" y="5737179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0600" name="Line 3"/>
          <p:cNvSpPr>
            <a:spLocks noChangeShapeType="1"/>
          </p:cNvSpPr>
          <p:nvPr/>
        </p:nvSpPr>
        <p:spPr bwMode="auto">
          <a:xfrm flipH="1">
            <a:off x="852648" y="603848"/>
            <a:ext cx="40522" cy="5542269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0D0AE24A-7827-BCDF-D17D-5F85C375C2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34382" y="2852936"/>
            <a:ext cx="8032" cy="2839122"/>
          </a:xfrm>
          <a:prstGeom prst="line">
            <a:avLst/>
          </a:prstGeom>
          <a:noFill/>
          <a:ln w="50800" cap="sq">
            <a:solidFill>
              <a:srgbClr val="00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Line 3">
            <a:extLst>
              <a:ext uri="{FF2B5EF4-FFF2-40B4-BE49-F238E27FC236}">
                <a16:creationId xmlns:a16="http://schemas.microsoft.com/office/drawing/2014/main" id="{E1C5FF65-5EA3-B6B0-FA6D-A4BBECBFF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1305" y="3284983"/>
            <a:ext cx="11490" cy="2452195"/>
          </a:xfrm>
          <a:prstGeom prst="line">
            <a:avLst/>
          </a:prstGeom>
          <a:noFill/>
          <a:ln w="50800" cap="sq">
            <a:solidFill>
              <a:srgbClr val="00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Line 3">
            <a:extLst>
              <a:ext uri="{FF2B5EF4-FFF2-40B4-BE49-F238E27FC236}">
                <a16:creationId xmlns:a16="http://schemas.microsoft.com/office/drawing/2014/main" id="{CCAA901D-5ECC-E6EE-70E3-A93DD7AA493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31115" y="1223640"/>
            <a:ext cx="9363" cy="4520435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Line 3">
            <a:extLst>
              <a:ext uri="{FF2B5EF4-FFF2-40B4-BE49-F238E27FC236}">
                <a16:creationId xmlns:a16="http://schemas.microsoft.com/office/drawing/2014/main" id="{051CD676-34AC-5B76-E7A4-0B82A75A0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5389" y="4077071"/>
            <a:ext cx="9363" cy="1699033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AEC9F8-C787-C568-E400-C39F78FE5583}"/>
              </a:ext>
            </a:extLst>
          </p:cNvPr>
          <p:cNvSpPr txBox="1"/>
          <p:nvPr/>
        </p:nvSpPr>
        <p:spPr>
          <a:xfrm>
            <a:off x="2555776" y="5776785"/>
            <a:ext cx="1872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  fluorescence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BABD3F-5C65-D7E7-E137-1A33D39D4455}"/>
              </a:ext>
            </a:extLst>
          </p:cNvPr>
          <p:cNvSpPr txBox="1"/>
          <p:nvPr/>
        </p:nvSpPr>
        <p:spPr>
          <a:xfrm>
            <a:off x="1691680" y="620688"/>
            <a:ext cx="648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One-electron (level)		          Total energy (state)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0949FDA4-483B-9A3F-C455-5325BEF50B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7734" y="5780523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2" name="Line 3">
            <a:extLst>
              <a:ext uri="{FF2B5EF4-FFF2-40B4-BE49-F238E27FC236}">
                <a16:creationId xmlns:a16="http://schemas.microsoft.com/office/drawing/2014/main" id="{FCFA30E7-9247-1D18-ED2F-CDDED08CD5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7734" y="3856432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3" name="Line 3">
            <a:extLst>
              <a:ext uri="{FF2B5EF4-FFF2-40B4-BE49-F238E27FC236}">
                <a16:creationId xmlns:a16="http://schemas.microsoft.com/office/drawing/2014/main" id="{6CEF1ABB-87F3-306A-FE93-C23BD9D258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6662" y="5386693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4" name="Line 3">
            <a:extLst>
              <a:ext uri="{FF2B5EF4-FFF2-40B4-BE49-F238E27FC236}">
                <a16:creationId xmlns:a16="http://schemas.microsoft.com/office/drawing/2014/main" id="{DA4BD736-00C2-14C1-8D43-5056A6728B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2950" y="5689549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5" name="Line 3">
            <a:extLst>
              <a:ext uri="{FF2B5EF4-FFF2-40B4-BE49-F238E27FC236}">
                <a16:creationId xmlns:a16="http://schemas.microsoft.com/office/drawing/2014/main" id="{55830FC3-1B62-A9EE-9658-4F60EE6B81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2132" y="3784423"/>
            <a:ext cx="11721" cy="2008207"/>
          </a:xfrm>
          <a:prstGeom prst="line">
            <a:avLst/>
          </a:prstGeom>
          <a:noFill/>
          <a:ln w="50800" cap="sq">
            <a:solidFill>
              <a:srgbClr val="00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6" name="Line 3">
            <a:extLst>
              <a:ext uri="{FF2B5EF4-FFF2-40B4-BE49-F238E27FC236}">
                <a16:creationId xmlns:a16="http://schemas.microsoft.com/office/drawing/2014/main" id="{E98DA3CA-8088-ACD1-25D2-5FCD6DFDF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6172" y="3800975"/>
            <a:ext cx="18727" cy="1777622"/>
          </a:xfrm>
          <a:prstGeom prst="line">
            <a:avLst/>
          </a:prstGeom>
          <a:noFill/>
          <a:ln w="50800" cap="sq">
            <a:solidFill>
              <a:srgbClr val="00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03679C2-6F62-116F-33E7-F5621448BF6C}"/>
              </a:ext>
            </a:extLst>
          </p:cNvPr>
          <p:cNvSpPr txBox="1"/>
          <p:nvPr/>
        </p:nvSpPr>
        <p:spPr>
          <a:xfrm>
            <a:off x="7000382" y="5845095"/>
            <a:ext cx="18722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  fluorescence</a:t>
            </a:r>
          </a:p>
        </p:txBody>
      </p:sp>
      <p:sp>
        <p:nvSpPr>
          <p:cNvPr id="71" name="Line 3">
            <a:extLst>
              <a:ext uri="{FF2B5EF4-FFF2-40B4-BE49-F238E27FC236}">
                <a16:creationId xmlns:a16="http://schemas.microsoft.com/office/drawing/2014/main" id="{797BFF70-7759-7749-E361-6F9AC564EE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2950" y="3718634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2" name="Line 3">
            <a:extLst>
              <a:ext uri="{FF2B5EF4-FFF2-40B4-BE49-F238E27FC236}">
                <a16:creationId xmlns:a16="http://schemas.microsoft.com/office/drawing/2014/main" id="{923A27AE-29C1-1709-B022-BACC1227DD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37734" y="3604152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3" name="Line 3">
            <a:extLst>
              <a:ext uri="{FF2B5EF4-FFF2-40B4-BE49-F238E27FC236}">
                <a16:creationId xmlns:a16="http://schemas.microsoft.com/office/drawing/2014/main" id="{3985AC11-5F4E-5329-A5EA-345D1172B7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42116" y="3505241"/>
            <a:ext cx="567680" cy="6896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4" name="Line 3">
            <a:extLst>
              <a:ext uri="{FF2B5EF4-FFF2-40B4-BE49-F238E27FC236}">
                <a16:creationId xmlns:a16="http://schemas.microsoft.com/office/drawing/2014/main" id="{684710EB-F74A-5767-20D6-8CD0467DE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5278" y="657865"/>
            <a:ext cx="40522" cy="5542269"/>
          </a:xfrm>
          <a:prstGeom prst="line">
            <a:avLst/>
          </a:prstGeom>
          <a:noFill/>
          <a:ln w="508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6" name="AutoShape 17" descr="Wide downward diagonal">
            <a:extLst>
              <a:ext uri="{FF2B5EF4-FFF2-40B4-BE49-F238E27FC236}">
                <a16:creationId xmlns:a16="http://schemas.microsoft.com/office/drawing/2014/main" id="{5A1D1D33-0DA4-A407-286E-E668606E4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239" y="2725417"/>
            <a:ext cx="347863" cy="263411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9EC456C-F87F-56B5-03A4-69398D756E56}"/>
              </a:ext>
            </a:extLst>
          </p:cNvPr>
          <p:cNvSpPr txBox="1"/>
          <p:nvPr/>
        </p:nvSpPr>
        <p:spPr>
          <a:xfrm>
            <a:off x="5644982" y="1368207"/>
            <a:ext cx="176041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hole + electron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excitons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 excitation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ground state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AutoShape 17" descr="Wide downward diagonal">
            <a:extLst>
              <a:ext uri="{FF2B5EF4-FFF2-40B4-BE49-F238E27FC236}">
                <a16:creationId xmlns:a16="http://schemas.microsoft.com/office/drawing/2014/main" id="{4AD4827C-BDA6-9ACA-230C-AD81B7732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342" y="836050"/>
            <a:ext cx="347863" cy="1551171"/>
          </a:xfrm>
          <a:prstGeom prst="flowChartDelay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F336C536-44DA-0F80-BB0A-BC323788A1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92498" y="1323710"/>
            <a:ext cx="9363" cy="4520435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E7862BD6-6F1F-0E8E-86D1-653653E2B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4888" y="1368208"/>
            <a:ext cx="9362" cy="3788984"/>
          </a:xfrm>
          <a:prstGeom prst="line">
            <a:avLst/>
          </a:prstGeom>
          <a:noFill/>
          <a:ln w="50800" cap="sq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748BF4D9-EF97-1AFA-5530-BC4B296D0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5655" y="4920702"/>
            <a:ext cx="653932" cy="533400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60CEB3-1598-79BF-05AA-355DD3E67AA2}"/>
              </a:ext>
            </a:extLst>
          </p:cNvPr>
          <p:cNvSpPr/>
          <p:nvPr/>
        </p:nvSpPr>
        <p:spPr bwMode="auto">
          <a:xfrm>
            <a:off x="8498959" y="5041509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75CB5F-CB7E-B408-6CF4-F0B916716C49}"/>
              </a:ext>
            </a:extLst>
          </p:cNvPr>
          <p:cNvSpPr txBox="1"/>
          <p:nvPr/>
        </p:nvSpPr>
        <p:spPr>
          <a:xfrm>
            <a:off x="8028666" y="5413258"/>
            <a:ext cx="11774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valence hole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+ electron</a:t>
            </a:r>
          </a:p>
        </p:txBody>
      </p:sp>
      <p:sp>
        <p:nvSpPr>
          <p:cNvPr id="19" name="AutoShape 17" descr="Wide downward diagonal">
            <a:extLst>
              <a:ext uri="{FF2B5EF4-FFF2-40B4-BE49-F238E27FC236}">
                <a16:creationId xmlns:a16="http://schemas.microsoft.com/office/drawing/2014/main" id="{EB189BE1-622D-0FD5-CD78-3626F30A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59" y="3052444"/>
            <a:ext cx="347863" cy="263411"/>
          </a:xfrm>
          <a:prstGeom prst="flowChartDelay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alt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8A05AE-BA7E-16BC-EBA3-EB6FEE49C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RIXS and fluorescence</a:t>
            </a:r>
          </a:p>
        </p:txBody>
      </p:sp>
    </p:spTree>
    <p:extLst>
      <p:ext uri="{BB962C8B-B14F-4D97-AF65-F5344CB8AC3E}">
        <p14:creationId xmlns:p14="http://schemas.microsoft.com/office/powerpoint/2010/main" val="919648726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27647-62C4-4235-B8E2-816C2E013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48883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1EF99A3-73E6-3BAF-3232-9334C3E4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312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F27647-62C4-4235-B8E2-816C2E01333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48883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1EF99A3-73E6-3BAF-3232-9334C3E4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086DF8-9A87-EC59-79EA-5F1E1977C03C}"/>
              </a:ext>
            </a:extLst>
          </p:cNvPr>
          <p:cNvSpPr/>
          <p:nvPr/>
        </p:nvSpPr>
        <p:spPr bwMode="auto">
          <a:xfrm>
            <a:off x="1619672" y="5085184"/>
            <a:ext cx="3168352" cy="108012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417EE-41D7-186E-7C02-D4C80529B78E}"/>
              </a:ext>
            </a:extLst>
          </p:cNvPr>
          <p:cNvSpPr txBox="1"/>
          <p:nvPr/>
        </p:nvSpPr>
        <p:spPr>
          <a:xfrm>
            <a:off x="4860032" y="5301208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RIXS = XAS * XES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EFC49-FAF8-68F1-ADBC-4BA078626317}"/>
              </a:ext>
            </a:extLst>
          </p:cNvPr>
          <p:cNvSpPr/>
          <p:nvPr/>
        </p:nvSpPr>
        <p:spPr bwMode="auto">
          <a:xfrm>
            <a:off x="1403648" y="2888940"/>
            <a:ext cx="1512168" cy="68407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F1A6E9-3A1A-EDBE-71D5-850626542964}"/>
              </a:ext>
            </a:extLst>
          </p:cNvPr>
          <p:cNvSpPr/>
          <p:nvPr/>
        </p:nvSpPr>
        <p:spPr bwMode="auto">
          <a:xfrm>
            <a:off x="2627784" y="810000"/>
            <a:ext cx="5400600" cy="362711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3D22C-7CB3-5773-CF0D-8B4C5FD2F130}"/>
              </a:ext>
            </a:extLst>
          </p:cNvPr>
          <p:cNvSpPr txBox="1"/>
          <p:nvPr/>
        </p:nvSpPr>
        <p:spPr>
          <a:xfrm>
            <a:off x="5118613" y="3933056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Fluorescence= XPS * XES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323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2p3d RIXS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356" y="3740259"/>
            <a:ext cx="2866489" cy="1815882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electron-electron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 field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2124" y="1663745"/>
            <a:ext cx="3539752" cy="954107"/>
          </a:xfrm>
          <a:prstGeom prst="rect">
            <a:avLst/>
          </a:prstGeom>
          <a:solidFill>
            <a:srgbClr val="00B0F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polarization</a:t>
            </a: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nl-NL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angles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(in, sample, out)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740259"/>
            <a:ext cx="3324949" cy="1815882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spin-orbit, magnetic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distortions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vibrations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26046" y="5556141"/>
            <a:ext cx="2056973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RIXS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Arial" charset="0"/>
              </a:rPr>
              <a:t>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meV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8512" y="5571381"/>
            <a:ext cx="194316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RIXS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1998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114800" y="6109990"/>
            <a:ext cx="9144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1775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76200"/>
            <a:ext cx="2289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[Co</a:t>
            </a:r>
            <a:r>
              <a:rPr kumimoji="0" lang="en-US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II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W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12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40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]·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Van Schooneveld,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Hunault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al., unpublished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2p3d RIXS of isolated chromium ions (ruby)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28" y="1376313"/>
            <a:ext cx="4304091" cy="47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330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Multiplet challenge: 2p3d RIXS on Cr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3+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BAD3F5-0DEB-405F-996B-FDDE835E4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582106"/>
            <a:ext cx="9174914" cy="6107783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476741B-91BF-4F51-A4E3-C4DA3139400E}"/>
              </a:ext>
            </a:extLst>
          </p:cNvPr>
          <p:cNvSpPr/>
          <p:nvPr/>
        </p:nvSpPr>
        <p:spPr bwMode="auto">
          <a:xfrm>
            <a:off x="6172200" y="4191000"/>
            <a:ext cx="1905000" cy="1066800"/>
          </a:xfrm>
          <a:prstGeom prst="ellipse">
            <a:avLst/>
          </a:prstGeom>
          <a:solidFill>
            <a:srgbClr val="FF0000">
              <a:alpha val="16000"/>
            </a:srgbClr>
          </a:solidFill>
          <a:ln w="38100" cap="sq" cmpd="sng" algn="ctr">
            <a:solidFill>
              <a:srgbClr val="FF0000">
                <a:alpha val="6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74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Ψ</a:t>
            </a: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644008" y="1412776"/>
            <a:ext cx="0" cy="4557375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2570454" y="74160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level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8613" y="277077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magnon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52D7A86-3AE5-42CE-AC62-7D30AD06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RIXS and excited states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BD31-779E-4043-8989-2F4E67A07673}"/>
              </a:ext>
            </a:extLst>
          </p:cNvPr>
          <p:cNvSpPr txBox="1"/>
          <p:nvPr/>
        </p:nvSpPr>
        <p:spPr>
          <a:xfrm>
            <a:off x="7668344" y="1168837"/>
            <a:ext cx="11079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 meV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8" name="Rechte verbindingslijn met pijl 23">
            <a:extLst>
              <a:ext uri="{FF2B5EF4-FFF2-40B4-BE49-F238E27FC236}">
                <a16:creationId xmlns:a16="http://schemas.microsoft.com/office/drawing/2014/main" id="{956346A2-37CF-4C16-4AB7-26F6986DD9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3100" y="1268760"/>
            <a:ext cx="0" cy="536064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vak 25">
            <a:extLst>
              <a:ext uri="{FF2B5EF4-FFF2-40B4-BE49-F238E27FC236}">
                <a16:creationId xmlns:a16="http://schemas.microsoft.com/office/drawing/2014/main" id="{86331D4C-36F7-986B-3C7E-7675AA84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428" y="1469688"/>
            <a:ext cx="3913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(Resonant) </a:t>
            </a:r>
            <a:r>
              <a:rPr kumimoji="1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X-ray Raman</a:t>
            </a:r>
          </a:p>
        </p:txBody>
      </p:sp>
    </p:spTree>
    <p:extLst>
      <p:ext uri="{BB962C8B-B14F-4D97-AF65-F5344CB8AC3E}">
        <p14:creationId xmlns:p14="http://schemas.microsoft.com/office/powerpoint/2010/main" val="4175835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EF99A3-73E6-3BAF-3232-9334C3E4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51339-9890-6CEC-6521-76F739CC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7" y="1665758"/>
            <a:ext cx="3692510" cy="20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8A91FB-88F6-AF83-8C1C-2A7CEFAE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217895"/>
            <a:ext cx="2788251" cy="1292188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r>
              <a:rPr lang="en-US" dirty="0"/>
              <a:t>Polarization </a:t>
            </a:r>
          </a:p>
          <a:p>
            <a:r>
              <a:rPr lang="en-US" dirty="0"/>
              <a:t>Momentum</a:t>
            </a:r>
            <a:endParaRPr lang="en-FR" dirty="0"/>
          </a:p>
        </p:txBody>
      </p:sp>
      <p:pic>
        <p:nvPicPr>
          <p:cNvPr id="7" name="Picture 4" descr="RIXS demonstrates magnetic behaviour in nickelate superconductors - -  Diamond Light Source">
            <a:extLst>
              <a:ext uri="{FF2B5EF4-FFF2-40B4-BE49-F238E27FC236}">
                <a16:creationId xmlns:a16="http://schemas.microsoft.com/office/drawing/2014/main" id="{87A17246-1B75-A367-EB19-040068BA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47" y="1735868"/>
            <a:ext cx="5095553" cy="33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706DDC-CCEC-7761-AADE-B535280EFEE0}"/>
              </a:ext>
            </a:extLst>
          </p:cNvPr>
          <p:cNvCxnSpPr/>
          <p:nvPr/>
        </p:nvCxnSpPr>
        <p:spPr>
          <a:xfrm flipH="1" flipV="1">
            <a:off x="8303413" y="3040306"/>
            <a:ext cx="680606" cy="947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4FB6A9-E8EA-48FA-3EA6-84156F70F3D9}"/>
              </a:ext>
            </a:extLst>
          </p:cNvPr>
          <p:cNvCxnSpPr>
            <a:cxnSpLocks/>
          </p:cNvCxnSpPr>
          <p:nvPr/>
        </p:nvCxnSpPr>
        <p:spPr>
          <a:xfrm flipH="1">
            <a:off x="6510498" y="3033255"/>
            <a:ext cx="123073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BF79F6-9053-6CC9-9B08-F5256FB1EAA1}"/>
              </a:ext>
            </a:extLst>
          </p:cNvPr>
          <p:cNvCxnSpPr>
            <a:cxnSpLocks/>
          </p:cNvCxnSpPr>
          <p:nvPr/>
        </p:nvCxnSpPr>
        <p:spPr>
          <a:xfrm flipV="1">
            <a:off x="8959768" y="2698313"/>
            <a:ext cx="0" cy="436778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06F07D-F307-18F1-E739-B83D20C58B26}"/>
              </a:ext>
            </a:extLst>
          </p:cNvPr>
          <p:cNvCxnSpPr>
            <a:cxnSpLocks/>
          </p:cNvCxnSpPr>
          <p:nvPr/>
        </p:nvCxnSpPr>
        <p:spPr>
          <a:xfrm flipV="1">
            <a:off x="7741228" y="2592427"/>
            <a:ext cx="0" cy="436778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33CB10-64B7-F0F7-AEB0-807201DB2D47}"/>
              </a:ext>
            </a:extLst>
          </p:cNvPr>
          <p:cNvCxnSpPr>
            <a:cxnSpLocks/>
          </p:cNvCxnSpPr>
          <p:nvPr/>
        </p:nvCxnSpPr>
        <p:spPr>
          <a:xfrm flipH="1">
            <a:off x="7551768" y="3020998"/>
            <a:ext cx="186246" cy="285495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36FF81-EB6A-21A6-00C8-F6925C2EAE37}"/>
              </a:ext>
            </a:extLst>
          </p:cNvPr>
          <p:cNvSpPr txBox="1"/>
          <p:nvPr/>
        </p:nvSpPr>
        <p:spPr>
          <a:xfrm>
            <a:off x="6301810" y="3029205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out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,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out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, e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BBE0E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06385-9E63-D86A-2129-4AB803504FEF}"/>
              </a:ext>
            </a:extLst>
          </p:cNvPr>
          <p:cNvSpPr txBox="1"/>
          <p:nvPr/>
        </p:nvSpPr>
        <p:spPr>
          <a:xfrm>
            <a:off x="7937184" y="2495918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, e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BBE0E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E945E-5905-9964-677A-C833B5B94AC5}"/>
              </a:ext>
            </a:extLst>
          </p:cNvPr>
          <p:cNvSpPr/>
          <p:nvPr/>
        </p:nvSpPr>
        <p:spPr>
          <a:xfrm>
            <a:off x="2919953" y="2037890"/>
            <a:ext cx="970253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EDB735-2567-240D-844E-A9F2BFCC867B}"/>
              </a:ext>
            </a:extLst>
          </p:cNvPr>
          <p:cNvSpPr/>
          <p:nvPr/>
        </p:nvSpPr>
        <p:spPr>
          <a:xfrm>
            <a:off x="1584246" y="1603543"/>
            <a:ext cx="970253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E1D98-3BCE-7E09-6AF7-68CEAE8F9DAA}"/>
              </a:ext>
            </a:extLst>
          </p:cNvPr>
          <p:cNvSpPr/>
          <p:nvPr/>
        </p:nvSpPr>
        <p:spPr>
          <a:xfrm>
            <a:off x="159982" y="2130323"/>
            <a:ext cx="592277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BD8C12-FD10-6597-0D9B-4841B6264391}"/>
              </a:ext>
            </a:extLst>
          </p:cNvPr>
          <p:cNvSpPr txBox="1"/>
          <p:nvPr/>
        </p:nvSpPr>
        <p:spPr>
          <a:xfrm>
            <a:off x="1554049" y="3856449"/>
            <a:ext cx="123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=</a:t>
            </a:r>
            <a:r>
              <a:rPr kumimoji="0" lang="en-F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</a:t>
            </a:r>
            <a:r>
              <a:rPr kumimoji="0" lang="en-FR" sz="15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</a:t>
            </a:r>
            <a:r>
              <a:rPr kumimoji="0" lang="en-F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 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</a:t>
            </a:r>
            <a:r>
              <a:rPr kumimoji="0" lang="en-FR" sz="15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99DFC7-E8DB-7805-CB01-198D77555730}"/>
              </a:ext>
            </a:extLst>
          </p:cNvPr>
          <p:cNvSpPr txBox="1"/>
          <p:nvPr/>
        </p:nvSpPr>
        <p:spPr>
          <a:xfrm>
            <a:off x="1525769" y="3631848"/>
            <a:ext cx="16738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𝝎</a:t>
            </a:r>
            <a:r>
              <a:rPr kumimoji="0" lang="en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= </a:t>
            </a:r>
            <a:r>
              <a:rPr kumimoji="0" lang="en-FR" sz="1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en-FR" sz="1500" b="0" i="0" u="none" strike="noStrike" kern="1200" cap="none" spc="0" normalizeH="0" baseline="-2500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</a:t>
            </a:r>
            <a:r>
              <a:rPr kumimoji="0" lang="en-FR" sz="1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F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 </a:t>
            </a:r>
            <a:r>
              <a:rPr kumimoji="0" lang="en-FR" sz="1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en-FR" sz="1500" b="0" i="0" u="none" strike="noStrike" kern="1200" cap="none" spc="0" normalizeH="0" baseline="-2500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92FD9A-E9C4-A75E-4195-C1D59D7C011A}"/>
              </a:ext>
            </a:extLst>
          </p:cNvPr>
          <p:cNvSpPr txBox="1"/>
          <p:nvPr/>
        </p:nvSpPr>
        <p:spPr>
          <a:xfrm>
            <a:off x="2103950" y="1579661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out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,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out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BBE0E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FA22EA-ABF4-C87C-C353-8333C00B3C43}"/>
              </a:ext>
            </a:extLst>
          </p:cNvPr>
          <p:cNvSpPr txBox="1"/>
          <p:nvPr/>
        </p:nvSpPr>
        <p:spPr>
          <a:xfrm>
            <a:off x="102278" y="1607730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in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FR" sz="1500" b="1" i="0" u="none" strike="noStrike" kern="1200" cap="none" spc="0" normalizeH="0" baseline="0" noProof="0" dirty="0">
                <a:ln>
                  <a:noFill/>
                </a:ln>
                <a:solidFill>
                  <a:srgbClr val="BBE0E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e</a:t>
            </a:r>
            <a:r>
              <a:rPr kumimoji="0" lang="en-FR" sz="1500" b="1" i="0" u="none" strike="noStrike" kern="1200" cap="none" spc="0" normalizeH="0" baseline="-25000" noProof="0" dirty="0">
                <a:ln>
                  <a:noFill/>
                </a:ln>
                <a:solidFill>
                  <a:srgbClr val="BBE0E3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640706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Spin state of LaCoO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[Wang et al.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2018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ACCA54-318E-424A-9445-9B8DE124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482" y="626171"/>
            <a:ext cx="5638800" cy="61937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10141A6-5DF2-4D53-A66B-BE72703A0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19" y="1474562"/>
            <a:ext cx="2910600" cy="4325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E243CC2-C5B6-486C-B232-C55866F14121}"/>
              </a:ext>
            </a:extLst>
          </p:cNvPr>
          <p:cNvSpPr/>
          <p:nvPr/>
        </p:nvSpPr>
        <p:spPr>
          <a:xfrm>
            <a:off x="681634" y="5802287"/>
            <a:ext cx="2141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q-dep. RIXS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9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Spin state of LaCoO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[Wang et al. 2018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]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ACCA54-318E-424A-9445-9B8DE1241C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15"/>
          <a:stretch/>
        </p:blipFill>
        <p:spPr>
          <a:xfrm>
            <a:off x="100988" y="764704"/>
            <a:ext cx="8942024" cy="52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12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02DCCDE7-E000-4968-A0C8-D83F1DE22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2p3d RIXS of transition metal ions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5E5F2-939D-48D7-9FD1-93724086C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132"/>
            <a:ext cx="9157744" cy="60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03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Cu2+ 2p3d RIXS (from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/>
        </p:nvGraphicFramePr>
        <p:xfrm>
          <a:off x="394533" y="3590205"/>
          <a:ext cx="361462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6775987" y="628686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J=J’≠0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A41958A-00D9-4B4F-BA25-CBDB99E0E0AB}"/>
              </a:ext>
            </a:extLst>
          </p:cNvPr>
          <p:cNvGraphicFramePr/>
          <p:nvPr/>
        </p:nvGraphicFramePr>
        <p:xfrm>
          <a:off x="323528" y="1383337"/>
          <a:ext cx="3806421" cy="23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B7D9-9DEB-460E-AB9A-F6F3E9ACFAF0}"/>
              </a:ext>
            </a:extLst>
          </p:cNvPr>
          <p:cNvCxnSpPr/>
          <p:nvPr/>
        </p:nvCxnSpPr>
        <p:spPr bwMode="auto">
          <a:xfrm>
            <a:off x="4235848" y="54262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002EE2-2CDE-42D2-971B-ADEDF2FAAF6E}"/>
              </a:ext>
            </a:extLst>
          </p:cNvPr>
          <p:cNvCxnSpPr/>
          <p:nvPr/>
        </p:nvCxnSpPr>
        <p:spPr bwMode="auto">
          <a:xfrm>
            <a:off x="4235848" y="470618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5A3BB2-1884-42AB-8C65-892E591A9FFB}"/>
              </a:ext>
            </a:extLst>
          </p:cNvPr>
          <p:cNvCxnSpPr/>
          <p:nvPr/>
        </p:nvCxnSpPr>
        <p:spPr bwMode="auto">
          <a:xfrm>
            <a:off x="4235849" y="2782021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8395B7-6EAB-4930-AA4A-3276952B92AA}"/>
              </a:ext>
            </a:extLst>
          </p:cNvPr>
          <p:cNvCxnSpPr/>
          <p:nvPr/>
        </p:nvCxnSpPr>
        <p:spPr bwMode="auto">
          <a:xfrm>
            <a:off x="4235850" y="1969880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A19784-ACFF-4ED6-B882-19B43D754352}"/>
              </a:ext>
            </a:extLst>
          </p:cNvPr>
          <p:cNvCxnSpPr/>
          <p:nvPr/>
        </p:nvCxnSpPr>
        <p:spPr bwMode="auto">
          <a:xfrm flipV="1">
            <a:off x="5171954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8F5436-CECE-445E-A4C1-875316D57FBF}"/>
              </a:ext>
            </a:extLst>
          </p:cNvPr>
          <p:cNvCxnSpPr/>
          <p:nvPr/>
        </p:nvCxnSpPr>
        <p:spPr bwMode="auto">
          <a:xfrm>
            <a:off x="5459986" y="2782021"/>
            <a:ext cx="0" cy="26442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CFDE874-6651-4A6A-862C-7941145376A6}"/>
              </a:ext>
            </a:extLst>
          </p:cNvPr>
          <p:cNvCxnSpPr/>
          <p:nvPr/>
        </p:nvCxnSpPr>
        <p:spPr bwMode="auto">
          <a:xfrm>
            <a:off x="5612386" y="2782021"/>
            <a:ext cx="0" cy="19241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FF4EEB-0AB7-44AE-B0EB-85FF804ED641}"/>
              </a:ext>
            </a:extLst>
          </p:cNvPr>
          <p:cNvSpPr txBox="1"/>
          <p:nvPr/>
        </p:nvSpPr>
        <p:spPr>
          <a:xfrm>
            <a:off x="5940152" y="2640308"/>
            <a:ext cx="45771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Only L</a:t>
            </a:r>
            <a:r>
              <a:rPr lang="en-GB" baseline="-25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edge</a:t>
            </a: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Spin-orbit excitation</a:t>
            </a:r>
          </a:p>
          <a:p>
            <a:endParaRPr lang="en-GB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Elastic line in 2p3d RIXS</a:t>
            </a:r>
            <a:endParaRPr lang="nl-N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7DCDDC-E2E8-49F0-B80C-ADBD9E52946B}"/>
              </a:ext>
            </a:extLst>
          </p:cNvPr>
          <p:cNvSpPr txBox="1"/>
          <p:nvPr/>
        </p:nvSpPr>
        <p:spPr>
          <a:xfrm>
            <a:off x="185676" y="628686"/>
            <a:ext cx="1963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</a:t>
            </a:r>
            <a:endParaRPr lang="nl-N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835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Cu2+ 2p3d RIXS (from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78FC06-6DE7-4DEA-91C6-8C1443036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57" y="636094"/>
            <a:ext cx="8267604" cy="5974907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8D7B6721-264F-E52D-49F7-A909A301B788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7030A0"/>
                </a:solidFill>
                <a:latin typeface="Arial" charset="0"/>
              </a:rPr>
              <a:t>[Phys. Rev. B. 57, 14584 (1998)]</a:t>
            </a:r>
            <a:endParaRPr lang="en-US" sz="16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2845B7-9CD5-0CA6-7C26-72FF7A839C19}"/>
              </a:ext>
            </a:extLst>
          </p:cNvPr>
          <p:cNvSpPr/>
          <p:nvPr/>
        </p:nvSpPr>
        <p:spPr bwMode="auto">
          <a:xfrm>
            <a:off x="179512" y="1564259"/>
            <a:ext cx="1296144" cy="4168993"/>
          </a:xfrm>
          <a:prstGeom prst="ellipse">
            <a:avLst/>
          </a:prstGeom>
          <a:solidFill>
            <a:srgbClr val="DDFFFF">
              <a:alpha val="10196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FA355-ABE2-2F8D-DB17-30C7D6847B7A}"/>
              </a:ext>
            </a:extLst>
          </p:cNvPr>
          <p:cNvSpPr txBox="1"/>
          <p:nvPr/>
        </p:nvSpPr>
        <p:spPr>
          <a:xfrm>
            <a:off x="467544" y="587727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3d orbitals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095772-9357-5853-5D23-C94B98EF4A3F}"/>
              </a:ext>
            </a:extLst>
          </p:cNvPr>
          <p:cNvSpPr/>
          <p:nvPr/>
        </p:nvSpPr>
        <p:spPr bwMode="auto">
          <a:xfrm>
            <a:off x="890047" y="911425"/>
            <a:ext cx="7912496" cy="6322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9FFCF-B8CC-5071-CCDC-2639513BD65E}"/>
              </a:ext>
            </a:extLst>
          </p:cNvPr>
          <p:cNvSpPr txBox="1"/>
          <p:nvPr/>
        </p:nvSpPr>
        <p:spPr>
          <a:xfrm>
            <a:off x="7740352" y="14765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2p orbitals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3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Cu2+ 2p3d RIXS (from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78FC06-6DE7-4DEA-91C6-8C1443036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2442"/>
            <a:ext cx="8267604" cy="59749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34C6DF4-B861-4292-84C2-67D42216B292}"/>
              </a:ext>
            </a:extLst>
          </p:cNvPr>
          <p:cNvSpPr/>
          <p:nvPr/>
        </p:nvSpPr>
        <p:spPr bwMode="auto">
          <a:xfrm>
            <a:off x="2483768" y="1916832"/>
            <a:ext cx="1296144" cy="5760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D7D27-A2F5-4945-8063-D2869DA7513D}"/>
              </a:ext>
            </a:extLst>
          </p:cNvPr>
          <p:cNvSpPr/>
          <p:nvPr/>
        </p:nvSpPr>
        <p:spPr bwMode="auto">
          <a:xfrm>
            <a:off x="323528" y="1988839"/>
            <a:ext cx="1080120" cy="432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7B6721-264F-E52D-49F7-A909A301B788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7030A0"/>
                </a:solidFill>
                <a:latin typeface="Arial" charset="0"/>
              </a:rPr>
              <a:t>[Phys. Rev. B. 57, 14584 (1998)]</a:t>
            </a:r>
            <a:endParaRPr lang="en-US" sz="1600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21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Cu2+ 2p3d RIXS (from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78FC06-6DE7-4DEA-91C6-8C1443036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2442"/>
            <a:ext cx="8267604" cy="59749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34C6DF4-B861-4292-84C2-67D42216B292}"/>
              </a:ext>
            </a:extLst>
          </p:cNvPr>
          <p:cNvSpPr/>
          <p:nvPr/>
        </p:nvSpPr>
        <p:spPr bwMode="auto">
          <a:xfrm>
            <a:off x="2483768" y="1916832"/>
            <a:ext cx="1296144" cy="5760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D7D27-A2F5-4945-8063-D2869DA7513D}"/>
              </a:ext>
            </a:extLst>
          </p:cNvPr>
          <p:cNvSpPr/>
          <p:nvPr/>
        </p:nvSpPr>
        <p:spPr bwMode="auto">
          <a:xfrm>
            <a:off x="323528" y="1988839"/>
            <a:ext cx="1080120" cy="43204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102D30-D37C-479F-84B0-907996E70C92}"/>
              </a:ext>
            </a:extLst>
          </p:cNvPr>
          <p:cNvSpPr/>
          <p:nvPr/>
        </p:nvSpPr>
        <p:spPr bwMode="auto">
          <a:xfrm>
            <a:off x="2411760" y="1571728"/>
            <a:ext cx="1296144" cy="372948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9A024D-CEC8-4AE1-B15C-F6507CC33AEB}"/>
              </a:ext>
            </a:extLst>
          </p:cNvPr>
          <p:cNvSpPr/>
          <p:nvPr/>
        </p:nvSpPr>
        <p:spPr bwMode="auto">
          <a:xfrm>
            <a:off x="323528" y="4005064"/>
            <a:ext cx="1080120" cy="43204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82F1E9-CB9B-E92A-5260-17888FD5EE65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7030A0"/>
                </a:solidFill>
                <a:latin typeface="Arial" charset="0"/>
              </a:rPr>
              <a:t>[Phys. Rev. B. 57, 14584 (1998)]</a:t>
            </a:r>
            <a:endParaRPr lang="en-US" sz="1600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91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976E-0FAC-4B69-836A-FB21DE3B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AEE0-F6AF-48E1-AA87-B580B1EB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B86FE-E535-43B6-875C-E58F9742B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" y="473364"/>
            <a:ext cx="8820172" cy="6384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627994-D505-4E6E-871F-D8957F5E1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Magnon 2p3d RIXS 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cuprates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28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io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659" name="Picture 3" descr="niox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660" name="Picture 4" descr="niox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8661" name="Text Box 5"/>
          <p:cNvSpPr txBox="1">
            <a:spLocks noChangeArrowheads="1"/>
          </p:cNvSpPr>
          <p:nvPr/>
        </p:nvSpPr>
        <p:spPr bwMode="auto">
          <a:xfrm>
            <a:off x="0" y="5667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0" lang="en-US"/>
              <a:t>Ni</a:t>
            </a:r>
            <a:r>
              <a:rPr kumimoji="0" lang="en-US" baseline="30000"/>
              <a:t>II</a:t>
            </a:r>
            <a:r>
              <a:rPr kumimoji="0" lang="en-US"/>
              <a:t> </a:t>
            </a:r>
            <a:r>
              <a:rPr kumimoji="0" lang="en-US">
                <a:solidFill>
                  <a:srgbClr val="0066CC"/>
                </a:solidFill>
              </a:rPr>
              <a:t>3d</a:t>
            </a:r>
            <a:r>
              <a:rPr kumimoji="0" lang="en-US" baseline="30000">
                <a:solidFill>
                  <a:srgbClr val="0066CC"/>
                </a:solidFill>
              </a:rPr>
              <a:t>8 </a:t>
            </a:r>
            <a:r>
              <a:rPr kumimoji="0" lang="en-US">
                <a:solidFill>
                  <a:srgbClr val="0066CC"/>
                </a:solidFill>
              </a:rPr>
              <a:t>[</a:t>
            </a:r>
            <a:r>
              <a:rPr kumimoji="0" lang="en-US">
                <a:solidFill>
                  <a:srgbClr val="0066CC"/>
                </a:solidFill>
                <a:sym typeface="Symbol" pitchFamily="18" charset="2"/>
              </a:rPr>
              <a:t></a:t>
            </a:r>
            <a:r>
              <a:rPr kumimoji="0" lang="en-US">
                <a:solidFill>
                  <a:srgbClr val="0066CC"/>
                </a:solidFill>
              </a:rPr>
              <a:t>]</a:t>
            </a:r>
            <a:r>
              <a:rPr kumimoji="0" lang="en-US">
                <a:solidFill>
                  <a:srgbClr val="66FF33"/>
                </a:solidFill>
              </a:rPr>
              <a:t> </a:t>
            </a:r>
            <a:r>
              <a:rPr kumimoji="0" lang="en-US">
                <a:sym typeface="Symbol" pitchFamily="18" charset="2"/>
              </a:rPr>
              <a:t> </a:t>
            </a:r>
            <a:r>
              <a:rPr kumimoji="0" lang="en-US">
                <a:solidFill>
                  <a:srgbClr val="FF3300"/>
                </a:solidFill>
                <a:sym typeface="Symbol" pitchFamily="18" charset="2"/>
              </a:rPr>
              <a:t>2p</a:t>
            </a:r>
            <a:r>
              <a:rPr kumimoji="0" lang="en-US" baseline="30000">
                <a:solidFill>
                  <a:srgbClr val="FF3300"/>
                </a:solidFill>
                <a:sym typeface="Symbol" pitchFamily="18" charset="2"/>
              </a:rPr>
              <a:t>5</a:t>
            </a:r>
            <a:r>
              <a:rPr kumimoji="0" lang="en-US">
                <a:solidFill>
                  <a:srgbClr val="FF3300"/>
                </a:solidFill>
                <a:sym typeface="Symbol" pitchFamily="18" charset="2"/>
              </a:rPr>
              <a:t>3d</a:t>
            </a:r>
            <a:r>
              <a:rPr kumimoji="0" lang="en-US" baseline="30000">
                <a:solidFill>
                  <a:srgbClr val="FF3300"/>
                </a:solidFill>
                <a:sym typeface="Symbol" pitchFamily="18" charset="2"/>
              </a:rPr>
              <a:t>9</a:t>
            </a:r>
            <a:r>
              <a:rPr kumimoji="0" lang="en-US">
                <a:solidFill>
                  <a:srgbClr val="FF3300"/>
                </a:solidFill>
                <a:sym typeface="Symbol" pitchFamily="18" charset="2"/>
              </a:rPr>
              <a:t>[jj]</a:t>
            </a:r>
            <a:r>
              <a:rPr kumimoji="0" lang="en-US">
                <a:sym typeface="Symbol" pitchFamily="18" charset="2"/>
              </a:rPr>
              <a:t>  </a:t>
            </a:r>
            <a:r>
              <a:rPr kumimoji="0" lang="en-US">
                <a:solidFill>
                  <a:srgbClr val="66FF33"/>
                </a:solidFill>
                <a:sym typeface="Symbol" pitchFamily="18" charset="2"/>
              </a:rPr>
              <a:t>3d</a:t>
            </a:r>
            <a:r>
              <a:rPr kumimoji="0" lang="en-US" baseline="30000">
                <a:solidFill>
                  <a:srgbClr val="66FF33"/>
                </a:solidFill>
                <a:sym typeface="Symbol" pitchFamily="18" charset="2"/>
              </a:rPr>
              <a:t>8</a:t>
            </a:r>
            <a:r>
              <a:rPr kumimoji="0" lang="en-US">
                <a:solidFill>
                  <a:srgbClr val="66FF33"/>
                </a:solidFill>
                <a:sym typeface="Symbol" pitchFamily="18" charset="2"/>
              </a:rPr>
              <a:t>[]</a:t>
            </a:r>
            <a:endParaRPr kumimoji="0" lang="en-US" sz="24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3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6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l-GR" altLang="nl-NL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Ψ</a:t>
            </a:r>
            <a:r>
              <a:rPr kumimoji="1" lang="en-US" altLang="nl-N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1" lang="en-US" altLang="nl-NL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644008" y="1412776"/>
            <a:ext cx="0" cy="4557375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2570454" y="74160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Core level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8613" y="277077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CT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magnon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phonon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52D7A86-3AE5-42CE-AC62-7D30AD06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384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RIXS and excited states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CBD31-779E-4043-8989-2F4E67A07673}"/>
              </a:ext>
            </a:extLst>
          </p:cNvPr>
          <p:cNvSpPr txBox="1"/>
          <p:nvPr/>
        </p:nvSpPr>
        <p:spPr>
          <a:xfrm>
            <a:off x="7668344" y="1168837"/>
            <a:ext cx="11079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1000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 eV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100 meV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cxnSp>
        <p:nvCxnSpPr>
          <p:cNvPr id="8" name="Rechte verbindingslijn met pijl 23">
            <a:extLst>
              <a:ext uri="{FF2B5EF4-FFF2-40B4-BE49-F238E27FC236}">
                <a16:creationId xmlns:a16="http://schemas.microsoft.com/office/drawing/2014/main" id="{956346A2-37CF-4C16-4AB7-26F6986DD9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3100" y="1268760"/>
            <a:ext cx="0" cy="536064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vak 25">
            <a:extLst>
              <a:ext uri="{FF2B5EF4-FFF2-40B4-BE49-F238E27FC236}">
                <a16:creationId xmlns:a16="http://schemas.microsoft.com/office/drawing/2014/main" id="{86331D4C-36F7-986B-3C7E-7675AA842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428" y="1469688"/>
            <a:ext cx="3913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(Resonant) </a:t>
            </a:r>
            <a:r>
              <a:rPr kumimoji="1" lang="en-US" alt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X-ray Raman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E51E8-9ABF-E7EA-E6B0-1B5F914A8D21}"/>
              </a:ext>
            </a:extLst>
          </p:cNvPr>
          <p:cNvSpPr txBox="1"/>
          <p:nvPr/>
        </p:nvSpPr>
        <p:spPr>
          <a:xfrm>
            <a:off x="4782436" y="3656602"/>
            <a:ext cx="4572000" cy="183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nl-NL" sz="1600" dirty="0">
                <a:solidFill>
                  <a:srgbClr val="0000FF"/>
                </a:solidFill>
              </a:rPr>
              <a:t>RIXS</a:t>
            </a:r>
            <a:br>
              <a:rPr lang="en-US" altLang="nl-NL" sz="1600" dirty="0">
                <a:solidFill>
                  <a:srgbClr val="0000FF"/>
                </a:solidFill>
              </a:rPr>
            </a:br>
            <a:r>
              <a:rPr lang="en-US" altLang="nl-NL" sz="1600" dirty="0">
                <a:solidFill>
                  <a:srgbClr val="0000FF"/>
                </a:solidFill>
              </a:rPr>
              <a:t>Resonant Inelastic X-ray Scattering 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nl-NL" sz="16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nl-NL" sz="1600" dirty="0">
                <a:solidFill>
                  <a:srgbClr val="0000FF"/>
                </a:solidFill>
              </a:rPr>
              <a:t>R-XES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nl-NL" sz="1600" dirty="0">
                <a:solidFill>
                  <a:srgbClr val="0000FF"/>
                </a:solidFill>
              </a:rPr>
              <a:t>Resonant X-ray Emission Spectroscopy 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nl-NL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83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3058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200400" y="838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400">
                <a:solidFill>
                  <a:srgbClr val="00CC00"/>
                </a:solidFill>
              </a:rPr>
              <a:t>dd</a:t>
            </a:r>
            <a:endParaRPr kumimoji="0" lang="en-US" sz="24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495800" y="914400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>
                <a:solidFill>
                  <a:srgbClr val="0000FF"/>
                </a:solidFill>
              </a:rPr>
              <a:t>spin-flip</a:t>
            </a:r>
            <a:endParaRPr kumimoji="0" lang="en-US" sz="2000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8153400" y="3886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8382000" y="3886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8153400" y="2362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8382000" y="2438400"/>
            <a:ext cx="0" cy="609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914400" y="914400"/>
            <a:ext cx="130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>
                <a:solidFill>
                  <a:srgbClr val="CC0000"/>
                </a:solidFill>
              </a:rPr>
              <a:t>‘spin-flip’</a:t>
            </a:r>
            <a:endParaRPr kumimoji="0" lang="en-US" sz="2000"/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4724400" y="533400"/>
            <a:ext cx="66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sz="2000" b="1">
                <a:solidFill>
                  <a:srgbClr val="0000FF"/>
                </a:solidFill>
                <a:sym typeface="Symbol" pitchFamily="18" charset="2"/>
              </a:rPr>
              <a:t>M</a:t>
            </a:r>
            <a:r>
              <a:rPr kumimoji="0" lang="en-US" sz="2000" b="1" baseline="-25000">
                <a:solidFill>
                  <a:srgbClr val="0000FF"/>
                </a:solidFill>
                <a:sym typeface="Symbol" pitchFamily="18" charset="2"/>
              </a:rPr>
              <a:t>S</a:t>
            </a:r>
            <a:endParaRPr kumimoji="0" lang="en-US" sz="2000" b="1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1295400" y="5334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sz="2000" b="1">
                <a:solidFill>
                  <a:srgbClr val="CC0000"/>
                </a:solidFill>
                <a:sym typeface="Symbol" pitchFamily="18" charset="2"/>
              </a:rPr>
              <a:t>S</a:t>
            </a:r>
            <a:endParaRPr kumimoji="0" lang="en-US" sz="2000" b="1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5613" name="Freeform 14"/>
          <p:cNvSpPr>
            <a:spLocks/>
          </p:cNvSpPr>
          <p:nvPr/>
        </p:nvSpPr>
        <p:spPr bwMode="auto">
          <a:xfrm>
            <a:off x="3046413" y="927100"/>
            <a:ext cx="3078162" cy="4322763"/>
          </a:xfrm>
          <a:custGeom>
            <a:avLst/>
            <a:gdLst>
              <a:gd name="T0" fmla="*/ 2147483647 w 1939"/>
              <a:gd name="T1" fmla="*/ 0 h 2723"/>
              <a:gd name="T2" fmla="*/ 2147483647 w 1939"/>
              <a:gd name="T3" fmla="*/ 2147483647 h 2723"/>
              <a:gd name="T4" fmla="*/ 2147483647 w 1939"/>
              <a:gd name="T5" fmla="*/ 2147483647 h 2723"/>
              <a:gd name="T6" fmla="*/ 2147483647 w 1939"/>
              <a:gd name="T7" fmla="*/ 2147483647 h 2723"/>
              <a:gd name="T8" fmla="*/ 2147483647 w 1939"/>
              <a:gd name="T9" fmla="*/ 2147483647 h 2723"/>
              <a:gd name="T10" fmla="*/ 2147483647 w 1939"/>
              <a:gd name="T11" fmla="*/ 2147483647 h 2723"/>
              <a:gd name="T12" fmla="*/ 2147483647 w 1939"/>
              <a:gd name="T13" fmla="*/ 2147483647 h 2723"/>
              <a:gd name="T14" fmla="*/ 2147483647 w 1939"/>
              <a:gd name="T15" fmla="*/ 2147483647 h 2723"/>
              <a:gd name="T16" fmla="*/ 2147483647 w 1939"/>
              <a:gd name="T17" fmla="*/ 2147483647 h 2723"/>
              <a:gd name="T18" fmla="*/ 2147483647 w 1939"/>
              <a:gd name="T19" fmla="*/ 2147483647 h 2723"/>
              <a:gd name="T20" fmla="*/ 2147483647 w 1939"/>
              <a:gd name="T21" fmla="*/ 2147483647 h 2723"/>
              <a:gd name="T22" fmla="*/ 2147483647 w 1939"/>
              <a:gd name="T23" fmla="*/ 2147483647 h 2723"/>
              <a:gd name="T24" fmla="*/ 2147483647 w 1939"/>
              <a:gd name="T25" fmla="*/ 2147483647 h 2723"/>
              <a:gd name="T26" fmla="*/ 2147483647 w 1939"/>
              <a:gd name="T27" fmla="*/ 2147483647 h 2723"/>
              <a:gd name="T28" fmla="*/ 2147483647 w 1939"/>
              <a:gd name="T29" fmla="*/ 2147483647 h 2723"/>
              <a:gd name="T30" fmla="*/ 2147483647 w 1939"/>
              <a:gd name="T31" fmla="*/ 2147483647 h 2723"/>
              <a:gd name="T32" fmla="*/ 2147483647 w 1939"/>
              <a:gd name="T33" fmla="*/ 2147483647 h 2723"/>
              <a:gd name="T34" fmla="*/ 2147483647 w 1939"/>
              <a:gd name="T35" fmla="*/ 2147483647 h 2723"/>
              <a:gd name="T36" fmla="*/ 2147483647 w 1939"/>
              <a:gd name="T37" fmla="*/ 2147483647 h 2723"/>
              <a:gd name="T38" fmla="*/ 2147483647 w 1939"/>
              <a:gd name="T39" fmla="*/ 2147483647 h 2723"/>
              <a:gd name="T40" fmla="*/ 2147483647 w 1939"/>
              <a:gd name="T41" fmla="*/ 2147483647 h 2723"/>
              <a:gd name="T42" fmla="*/ 2147483647 w 1939"/>
              <a:gd name="T43" fmla="*/ 2147483647 h 2723"/>
              <a:gd name="T44" fmla="*/ 2147483647 w 1939"/>
              <a:gd name="T45" fmla="*/ 2147483647 h 2723"/>
              <a:gd name="T46" fmla="*/ 2147483647 w 1939"/>
              <a:gd name="T47" fmla="*/ 2147483647 h 2723"/>
              <a:gd name="T48" fmla="*/ 2147483647 w 1939"/>
              <a:gd name="T49" fmla="*/ 2147483647 h 2723"/>
              <a:gd name="T50" fmla="*/ 2147483647 w 1939"/>
              <a:gd name="T51" fmla="*/ 2147483647 h 2723"/>
              <a:gd name="T52" fmla="*/ 2147483647 w 1939"/>
              <a:gd name="T53" fmla="*/ 2147483647 h 2723"/>
              <a:gd name="T54" fmla="*/ 2147483647 w 1939"/>
              <a:gd name="T55" fmla="*/ 2147483647 h 2723"/>
              <a:gd name="T56" fmla="*/ 2147483647 w 1939"/>
              <a:gd name="T57" fmla="*/ 2147483647 h 2723"/>
              <a:gd name="T58" fmla="*/ 2147483647 w 1939"/>
              <a:gd name="T59" fmla="*/ 2147483647 h 2723"/>
              <a:gd name="T60" fmla="*/ 2147483647 w 1939"/>
              <a:gd name="T61" fmla="*/ 2147483647 h 2723"/>
              <a:gd name="T62" fmla="*/ 2147483647 w 1939"/>
              <a:gd name="T63" fmla="*/ 2147483647 h 2723"/>
              <a:gd name="T64" fmla="*/ 2147483647 w 1939"/>
              <a:gd name="T65" fmla="*/ 2147483647 h 2723"/>
              <a:gd name="T66" fmla="*/ 2147483647 w 1939"/>
              <a:gd name="T67" fmla="*/ 2147483647 h 2723"/>
              <a:gd name="T68" fmla="*/ 2147483647 w 1939"/>
              <a:gd name="T69" fmla="*/ 2147483647 h 2723"/>
              <a:gd name="T70" fmla="*/ 2147483647 w 1939"/>
              <a:gd name="T71" fmla="*/ 2147483647 h 2723"/>
              <a:gd name="T72" fmla="*/ 2147483647 w 1939"/>
              <a:gd name="T73" fmla="*/ 2147483647 h 2723"/>
              <a:gd name="T74" fmla="*/ 2147483647 w 1939"/>
              <a:gd name="T75" fmla="*/ 2147483647 h 2723"/>
              <a:gd name="T76" fmla="*/ 2147483647 w 1939"/>
              <a:gd name="T77" fmla="*/ 2147483647 h 272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939" h="2723">
                <a:moveTo>
                  <a:pt x="1921" y="0"/>
                </a:moveTo>
                <a:cubicBezTo>
                  <a:pt x="1939" y="73"/>
                  <a:pt x="1930" y="24"/>
                  <a:pt x="1921" y="160"/>
                </a:cubicBezTo>
                <a:cubicBezTo>
                  <a:pt x="1914" y="264"/>
                  <a:pt x="1903" y="379"/>
                  <a:pt x="1873" y="480"/>
                </a:cubicBezTo>
                <a:cubicBezTo>
                  <a:pt x="1860" y="524"/>
                  <a:pt x="1843" y="560"/>
                  <a:pt x="1825" y="600"/>
                </a:cubicBezTo>
                <a:cubicBezTo>
                  <a:pt x="1797" y="663"/>
                  <a:pt x="1783" y="735"/>
                  <a:pt x="1761" y="800"/>
                </a:cubicBezTo>
                <a:cubicBezTo>
                  <a:pt x="1736" y="874"/>
                  <a:pt x="1696" y="901"/>
                  <a:pt x="1633" y="936"/>
                </a:cubicBezTo>
                <a:cubicBezTo>
                  <a:pt x="1616" y="945"/>
                  <a:pt x="1601" y="957"/>
                  <a:pt x="1585" y="968"/>
                </a:cubicBezTo>
                <a:cubicBezTo>
                  <a:pt x="1577" y="973"/>
                  <a:pt x="1561" y="984"/>
                  <a:pt x="1561" y="984"/>
                </a:cubicBezTo>
                <a:cubicBezTo>
                  <a:pt x="1556" y="992"/>
                  <a:pt x="1552" y="1001"/>
                  <a:pt x="1545" y="1008"/>
                </a:cubicBezTo>
                <a:cubicBezTo>
                  <a:pt x="1538" y="1015"/>
                  <a:pt x="1527" y="1016"/>
                  <a:pt x="1521" y="1024"/>
                </a:cubicBezTo>
                <a:cubicBezTo>
                  <a:pt x="1512" y="1036"/>
                  <a:pt x="1494" y="1080"/>
                  <a:pt x="1489" y="1096"/>
                </a:cubicBezTo>
                <a:cubicBezTo>
                  <a:pt x="1502" y="1135"/>
                  <a:pt x="1520" y="1162"/>
                  <a:pt x="1553" y="1184"/>
                </a:cubicBezTo>
                <a:cubicBezTo>
                  <a:pt x="1596" y="1248"/>
                  <a:pt x="1540" y="1171"/>
                  <a:pt x="1593" y="1224"/>
                </a:cubicBezTo>
                <a:cubicBezTo>
                  <a:pt x="1618" y="1249"/>
                  <a:pt x="1622" y="1288"/>
                  <a:pt x="1633" y="1320"/>
                </a:cubicBezTo>
                <a:cubicBezTo>
                  <a:pt x="1641" y="1344"/>
                  <a:pt x="1649" y="1368"/>
                  <a:pt x="1657" y="1392"/>
                </a:cubicBezTo>
                <a:cubicBezTo>
                  <a:pt x="1660" y="1400"/>
                  <a:pt x="1665" y="1416"/>
                  <a:pt x="1665" y="1416"/>
                </a:cubicBezTo>
                <a:cubicBezTo>
                  <a:pt x="1650" y="1518"/>
                  <a:pt x="1641" y="1656"/>
                  <a:pt x="1545" y="1720"/>
                </a:cubicBezTo>
                <a:cubicBezTo>
                  <a:pt x="1512" y="1769"/>
                  <a:pt x="1462" y="1790"/>
                  <a:pt x="1409" y="1808"/>
                </a:cubicBezTo>
                <a:cubicBezTo>
                  <a:pt x="1393" y="1813"/>
                  <a:pt x="1375" y="1815"/>
                  <a:pt x="1361" y="1824"/>
                </a:cubicBezTo>
                <a:cubicBezTo>
                  <a:pt x="1300" y="1865"/>
                  <a:pt x="1217" y="1881"/>
                  <a:pt x="1145" y="1896"/>
                </a:cubicBezTo>
                <a:cubicBezTo>
                  <a:pt x="1086" y="1909"/>
                  <a:pt x="1027" y="1925"/>
                  <a:pt x="969" y="1944"/>
                </a:cubicBezTo>
                <a:cubicBezTo>
                  <a:pt x="962" y="1946"/>
                  <a:pt x="851" y="1960"/>
                  <a:pt x="849" y="1960"/>
                </a:cubicBezTo>
                <a:cubicBezTo>
                  <a:pt x="756" y="1973"/>
                  <a:pt x="662" y="1982"/>
                  <a:pt x="569" y="1992"/>
                </a:cubicBezTo>
                <a:cubicBezTo>
                  <a:pt x="449" y="2032"/>
                  <a:pt x="324" y="2047"/>
                  <a:pt x="201" y="2072"/>
                </a:cubicBezTo>
                <a:cubicBezTo>
                  <a:pt x="151" y="2082"/>
                  <a:pt x="135" y="2089"/>
                  <a:pt x="89" y="2104"/>
                </a:cubicBezTo>
                <a:cubicBezTo>
                  <a:pt x="73" y="2109"/>
                  <a:pt x="41" y="2120"/>
                  <a:pt x="41" y="2120"/>
                </a:cubicBezTo>
                <a:cubicBezTo>
                  <a:pt x="32" y="2134"/>
                  <a:pt x="0" y="2174"/>
                  <a:pt x="25" y="2192"/>
                </a:cubicBezTo>
                <a:cubicBezTo>
                  <a:pt x="25" y="2192"/>
                  <a:pt x="85" y="2212"/>
                  <a:pt x="97" y="2216"/>
                </a:cubicBezTo>
                <a:cubicBezTo>
                  <a:pt x="140" y="2230"/>
                  <a:pt x="196" y="2261"/>
                  <a:pt x="241" y="2264"/>
                </a:cubicBezTo>
                <a:cubicBezTo>
                  <a:pt x="281" y="2267"/>
                  <a:pt x="321" y="2269"/>
                  <a:pt x="361" y="2272"/>
                </a:cubicBezTo>
                <a:cubicBezTo>
                  <a:pt x="492" y="2294"/>
                  <a:pt x="609" y="2299"/>
                  <a:pt x="745" y="2304"/>
                </a:cubicBezTo>
                <a:cubicBezTo>
                  <a:pt x="840" y="2315"/>
                  <a:pt x="931" y="2350"/>
                  <a:pt x="1025" y="2360"/>
                </a:cubicBezTo>
                <a:cubicBezTo>
                  <a:pt x="1129" y="2372"/>
                  <a:pt x="1073" y="2366"/>
                  <a:pt x="1193" y="2376"/>
                </a:cubicBezTo>
                <a:cubicBezTo>
                  <a:pt x="1304" y="2413"/>
                  <a:pt x="1418" y="2443"/>
                  <a:pt x="1529" y="2480"/>
                </a:cubicBezTo>
                <a:cubicBezTo>
                  <a:pt x="1561" y="2491"/>
                  <a:pt x="1593" y="2501"/>
                  <a:pt x="1625" y="2512"/>
                </a:cubicBezTo>
                <a:cubicBezTo>
                  <a:pt x="1643" y="2518"/>
                  <a:pt x="1673" y="2544"/>
                  <a:pt x="1673" y="2544"/>
                </a:cubicBezTo>
                <a:cubicBezTo>
                  <a:pt x="1698" y="2582"/>
                  <a:pt x="1709" y="2608"/>
                  <a:pt x="1745" y="2632"/>
                </a:cubicBezTo>
                <a:cubicBezTo>
                  <a:pt x="1762" y="2658"/>
                  <a:pt x="1787" y="2668"/>
                  <a:pt x="1801" y="2696"/>
                </a:cubicBezTo>
                <a:cubicBezTo>
                  <a:pt x="1814" y="2723"/>
                  <a:pt x="1799" y="2720"/>
                  <a:pt x="1817" y="2720"/>
                </a:cubicBezTo>
              </a:path>
            </a:pathLst>
          </a:custGeom>
          <a:noFill/>
          <a:ln w="50800" cap="sq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5D2BE19-F013-4007-A5AC-D00DC8B8D398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[Phys. Rev. B. 57, 14584 (1998)]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69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5D2BE19-F013-4007-A5AC-D00DC8B8D398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[Phys. Rev. Lett. (2020)]</a:t>
            </a:r>
            <a:endParaRPr lang="en-US" sz="1600" dirty="0">
              <a:latin typeface="Arial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E0FD16-7B91-4BB3-A1F3-401A0CE24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30" y="589562"/>
            <a:ext cx="7634139" cy="59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94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367972-341B-4259-8E15-E69056908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62432"/>
            <a:ext cx="7634139" cy="6031200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5D2BE19-F013-4007-A5AC-D00DC8B8D398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[Phys. Rev. Lett. (2020)]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19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976E-0FAC-4B69-836A-FB21DE3B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AEE0-F6AF-48E1-AA87-B580B1EB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F8CA8-51D3-4E5C-8E01-05778369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996"/>
            <a:ext cx="8964488" cy="62706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659D3D-2DC4-4AD3-B2B5-A7FB44A6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Fe2O3</a:t>
            </a:r>
          </a:p>
        </p:txBody>
      </p:sp>
    </p:spTree>
    <p:extLst>
      <p:ext uri="{BB962C8B-B14F-4D97-AF65-F5344CB8AC3E}">
        <p14:creationId xmlns:p14="http://schemas.microsoft.com/office/powerpoint/2010/main" val="3657479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8CDD7-2AD9-4082-8E89-BFA2CF61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84678"/>
            <a:ext cx="7704856" cy="6108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C626C4-C0CC-4F95-B471-FD8D33BE7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and 2-magnons in 2p3d RIXS of Fe2O3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00CE5-4CC0-4235-944C-73DB28321962}"/>
              </a:ext>
            </a:extLst>
          </p:cNvPr>
          <p:cNvSpPr/>
          <p:nvPr/>
        </p:nvSpPr>
        <p:spPr bwMode="auto">
          <a:xfrm>
            <a:off x="179512" y="2852936"/>
            <a:ext cx="8640960" cy="4005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968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8CDD7-2AD9-4082-8E89-BFA2CF61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84678"/>
            <a:ext cx="7704856" cy="61082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300CE5-4CC0-4235-944C-73DB28321962}"/>
              </a:ext>
            </a:extLst>
          </p:cNvPr>
          <p:cNvSpPr/>
          <p:nvPr/>
        </p:nvSpPr>
        <p:spPr bwMode="auto">
          <a:xfrm>
            <a:off x="179512" y="5085184"/>
            <a:ext cx="8640960" cy="17728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149FF-F181-4989-8D43-140C0296E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and 2-magnons in 2p3d RIXS of Fe2O3</a:t>
            </a:r>
          </a:p>
        </p:txBody>
      </p:sp>
    </p:spTree>
    <p:extLst>
      <p:ext uri="{BB962C8B-B14F-4D97-AF65-F5344CB8AC3E}">
        <p14:creationId xmlns:p14="http://schemas.microsoft.com/office/powerpoint/2010/main" val="27399314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8CDD7-2AD9-4082-8E89-BFA2CF61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84678"/>
            <a:ext cx="7704856" cy="6108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8DE0CB-2981-4A9F-84D6-FCCFCFE66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and 2-magnons in 2p3d RIXS of Fe2O3</a:t>
            </a:r>
          </a:p>
        </p:txBody>
      </p:sp>
    </p:spTree>
    <p:extLst>
      <p:ext uri="{BB962C8B-B14F-4D97-AF65-F5344CB8AC3E}">
        <p14:creationId xmlns:p14="http://schemas.microsoft.com/office/powerpoint/2010/main" val="3706994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99784B-A25D-4EE7-B743-52BE5D96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3471"/>
            <a:ext cx="7992888" cy="62585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BAAAB2-0F2C-47D4-93F7-C4AC20F1F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 and 2-magnons in 2p3d RIXS of Fe2O3</a:t>
            </a:r>
          </a:p>
        </p:txBody>
      </p:sp>
    </p:spTree>
    <p:extLst>
      <p:ext uri="{BB962C8B-B14F-4D97-AF65-F5344CB8AC3E}">
        <p14:creationId xmlns:p14="http://schemas.microsoft.com/office/powerpoint/2010/main" val="26059444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976E-0FAC-4B69-836A-FB21DE3B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AEE0-F6AF-48E1-AA87-B580B1EB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8EF59-62A3-4452-A8FE-1BB004CD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6" y="578276"/>
            <a:ext cx="7870329" cy="62232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5035FE-D263-4F44-AFA2-D908D7A2B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3-magnons in 2p3d RIXS of Fe2O3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6D854-5A7B-412A-9DBA-CDC11CEFF2C5}"/>
              </a:ext>
            </a:extLst>
          </p:cNvPr>
          <p:cNvSpPr/>
          <p:nvPr/>
        </p:nvSpPr>
        <p:spPr bwMode="auto">
          <a:xfrm>
            <a:off x="179512" y="2852936"/>
            <a:ext cx="8640960" cy="4005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600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976E-0FAC-4B69-836A-FB21DE3B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9AEE0-F6AF-48E1-AA87-B580B1EB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8EF59-62A3-4452-A8FE-1BB004CD8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6" y="578276"/>
            <a:ext cx="7870329" cy="62232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5035FE-D263-4F44-AFA2-D908D7A2B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3-magnons in 2p3d RIXS of Fe2O3</a:t>
            </a:r>
          </a:p>
        </p:txBody>
      </p:sp>
    </p:spTree>
    <p:extLst>
      <p:ext uri="{BB962C8B-B14F-4D97-AF65-F5344CB8AC3E}">
        <p14:creationId xmlns:p14="http://schemas.microsoft.com/office/powerpoint/2010/main" val="97287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IXS demonstrates magnetic behaviour in nickelate superconductors - -  Diamond Light Source">
            <a:extLst>
              <a:ext uri="{FF2B5EF4-FFF2-40B4-BE49-F238E27FC236}">
                <a16:creationId xmlns:a16="http://schemas.microsoft.com/office/drawing/2014/main" id="{87A17246-1B75-A367-EB19-040068BA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95771"/>
            <a:ext cx="9612560" cy="636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8E945E-5905-9964-677A-C833B5B94AC5}"/>
              </a:ext>
            </a:extLst>
          </p:cNvPr>
          <p:cNvSpPr/>
          <p:nvPr/>
        </p:nvSpPr>
        <p:spPr>
          <a:xfrm>
            <a:off x="2919953" y="2037890"/>
            <a:ext cx="970253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EF99A3-73E6-3BAF-3232-9334C3E4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5999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2p3d RIXS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356" y="3740259"/>
            <a:ext cx="2866489" cy="1815882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electron-electron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crystal field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charge transfer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2124" y="1663745"/>
            <a:ext cx="3539752" cy="954107"/>
          </a:xfrm>
          <a:prstGeom prst="rect">
            <a:avLst/>
          </a:prstGeom>
          <a:solidFill>
            <a:srgbClr val="00B0F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polarization</a:t>
            </a: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</a:t>
            </a:r>
            <a:r>
              <a:rPr kumimoji="0" lang="nl-NL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angles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(in, sample, out)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740259"/>
            <a:ext cx="3324949" cy="1815882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meV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spin-orbit, magnetic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distortions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vibrations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26046" y="5556141"/>
            <a:ext cx="2056973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RIXS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lang="en-US" sz="3200" dirty="0">
                <a:solidFill>
                  <a:srgbClr val="0000FF"/>
                </a:solidFill>
                <a:latin typeface="Arial" charset="0"/>
              </a:rPr>
              <a:t>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meV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8512" y="5571381"/>
            <a:ext cx="194316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RIXS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1998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meV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114800" y="6109990"/>
            <a:ext cx="9144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881574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364D-F0C8-4D33-A205-0BE453BA6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1F4DA-B1FD-4900-9A9E-FB1BBABF1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05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r>
              <a:rPr lang="en-US" altLang="nl-NL" sz="2800" dirty="0">
                <a:solidFill>
                  <a:srgbClr val="0000FF"/>
                </a:solidFill>
              </a:rPr>
              <a:t>Electron yield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Fluorescence Yield (1. dilute limit)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(2. state dependent decay)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No XMCD sum rules in FY 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(3. inverse PFY) 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(4. dips and peaks) 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nl-NL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Yield detection</a:t>
            </a:r>
          </a:p>
        </p:txBody>
      </p:sp>
    </p:spTree>
    <p:extLst>
      <p:ext uri="{BB962C8B-B14F-4D97-AF65-F5344CB8AC3E}">
        <p14:creationId xmlns:p14="http://schemas.microsoft.com/office/powerpoint/2010/main" val="7667620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71" y="3434499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X-ray enters sample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Total absorption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b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combination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edge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background</m:t>
                    </m:r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Penetration depth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is inverse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71" y="3434499"/>
                <a:ext cx="9144000" cy="2819400"/>
              </a:xfrm>
              <a:blipFill>
                <a:blip r:embed="rId4"/>
                <a:stretch>
                  <a:fillRect l="-1200" t="-2160" b="-12095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5365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Core hole decays by photons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 or electrons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E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Electrons escape from surface determined by their kinetic energy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l-NL" sz="2800" b="0" i="0" baseline="-250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</a:p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Electron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EY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E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l-NL" sz="2800" baseline="-25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~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nl-NL" sz="2800" dirty="0">
                    <a:solidFill>
                      <a:srgbClr val="0000FF"/>
                    </a:solidFill>
                  </a:rPr>
                  <a:t>       </a:t>
                </a:r>
                <a:r>
                  <a:rPr lang="en-US" altLang="nl-NL" sz="2000" i="1" dirty="0">
                    <a:solidFill>
                      <a:srgbClr val="0000FF"/>
                    </a:solidFill>
                  </a:rPr>
                  <a:t>[Neglect angular dependences] 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blipFill>
                <a:blip r:embed="rId4"/>
                <a:stretch>
                  <a:fillRect l="-1200" t="-2381" b="-27706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A64E8E71-A1B8-4364-A9CC-B27CE5A2C1FD}"/>
              </a:ext>
            </a:extLst>
          </p:cNvPr>
          <p:cNvSpPr txBox="1"/>
          <p:nvPr/>
        </p:nvSpPr>
        <p:spPr>
          <a:xfrm>
            <a:off x="2819400" y="579438"/>
            <a:ext cx="228600" cy="15541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806042AA-6044-4639-95A8-7EA53951EC20}"/>
                  </a:ext>
                </a:extLst>
              </p:cNvPr>
              <p:cNvSpPr/>
              <p:nvPr/>
            </p:nvSpPr>
            <p:spPr>
              <a:xfrm>
                <a:off x="2126884" y="2268035"/>
                <a:ext cx="12569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FF0000"/>
                    </a:solidFill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l-NL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FF0000"/>
                    </a:solidFill>
                  </a:rPr>
                  <a:t> </a:t>
                </a:r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806042AA-6044-4639-95A8-7EA53951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84" y="2268035"/>
                <a:ext cx="1256946" cy="523220"/>
              </a:xfrm>
              <a:prstGeom prst="rect">
                <a:avLst/>
              </a:prstGeom>
              <a:blipFill>
                <a:blip r:embed="rId6"/>
                <a:stretch>
                  <a:fillRect l="-9223" t="-11628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406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368B9B3C-F9DB-44B0-9A8E-872211D19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16764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 sz="24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099" name="Picture 5">
            <a:extLst>
              <a:ext uri="{FF2B5EF4-FFF2-40B4-BE49-F238E27FC236}">
                <a16:creationId xmlns:a16="http://schemas.microsoft.com/office/drawing/2014/main" id="{66EE4FC5-02E7-4BC2-A912-313BF1AC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9"/>
          <a:stretch>
            <a:fillRect/>
          </a:stretch>
        </p:blipFill>
        <p:spPr bwMode="auto">
          <a:xfrm>
            <a:off x="670268" y="1066800"/>
            <a:ext cx="8093075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C099C1F-5C6F-4310-92B5-DBB62EB1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 Yield detection</a:t>
            </a:r>
          </a:p>
        </p:txBody>
      </p:sp>
    </p:spTree>
    <p:extLst>
      <p:ext uri="{BB962C8B-B14F-4D97-AF65-F5344CB8AC3E}">
        <p14:creationId xmlns:p14="http://schemas.microsoft.com/office/powerpoint/2010/main" val="26458619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Core hole decays by photons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 or electrons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E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Photons escape prop. to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nl-NL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[</m:t>
                    </m:r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𝐴𝑠𝑠𝑢𝑚𝑒</m:t>
                    </m:r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nl-NL" sz="2400" dirty="0">
                    <a:solidFill>
                      <a:srgbClr val="0000FF"/>
                    </a:solidFill>
                  </a:rPr>
                  <a:t>’≈</a:t>
                </a:r>
                <a:r>
                  <a:rPr lang="nl-NL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nl-NL" sz="2400" dirty="0">
                    <a:solidFill>
                      <a:srgbClr val="0000FF"/>
                    </a:solidFill>
                  </a:rPr>
                  <a:t>]</a:t>
                </a:r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Fluorescence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FY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:endParaRPr lang="nl-NL" sz="280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nl-NL" sz="2800" dirty="0">
                    <a:solidFill>
                      <a:srgbClr val="0000FF"/>
                    </a:solidFill>
                  </a:rPr>
                  <a:t>       </a:t>
                </a:r>
                <a:r>
                  <a:rPr lang="en-US" altLang="nl-NL" sz="2000" i="1" dirty="0">
                    <a:solidFill>
                      <a:srgbClr val="0000FF"/>
                    </a:solidFill>
                  </a:rPr>
                  <a:t>[Neglect angular dependences] 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blipFill>
                <a:blip r:embed="rId3"/>
                <a:stretch>
                  <a:fillRect l="-1333" t="-2381" b="-27706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170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066800"/>
                <a:ext cx="9144000" cy="2819400"/>
              </a:xfrm>
              <a:ln/>
            </p:spPr>
            <p:txBody>
              <a:bodyPr/>
              <a:lstStyle/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Fluorescence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FY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i="1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nl-NL" sz="28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b="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~1/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i="1" dirty="0">
                    <a:solidFill>
                      <a:srgbClr val="0000FF"/>
                    </a:solidFill>
                  </a:rPr>
                  <a:t> </a:t>
                </a:r>
                <a:endParaRPr lang="nl-NL" sz="28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is different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for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edge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and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background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B)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  <a:p>
                <a:endParaRPr lang="en-US" altLang="nl-NL" sz="2800" i="1" dirty="0">
                  <a:solidFill>
                    <a:srgbClr val="0000FF"/>
                  </a:solidFill>
                </a:endParaRPr>
              </a:p>
              <a:p>
                <a:endParaRPr lang="nl-NL" sz="280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066800"/>
                <a:ext cx="9144000" cy="2819400"/>
              </a:xfrm>
              <a:blipFill>
                <a:blip r:embed="rId4"/>
                <a:stretch>
                  <a:fillRect l="-1200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807346" y="44958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46" y="4495800"/>
                <a:ext cx="6431653" cy="966098"/>
              </a:xfrm>
              <a:prstGeom prst="rect">
                <a:avLst/>
              </a:prstGeom>
              <a:blipFill>
                <a:blip r:embed="rId5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7960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of dilute sample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  <a:blipFill>
                <a:blip r:embed="rId4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52E35F1-1C80-423E-881D-AC071E51B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286000"/>
                <a:ext cx="9144000" cy="281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sz="2800" kern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Dilute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sample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 </m:t>
                    </m:r>
                    <m:r>
                      <m:rPr>
                        <m:sty m:val="p"/>
                      </m:rPr>
                      <a:rPr lang="en-US" sz="2800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kern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nl-NL" sz="2800" kern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endParaRPr lang="en-US" altLang="nl-NL" sz="2800" i="1" kern="0" dirty="0">
                  <a:solidFill>
                    <a:srgbClr val="0000FF"/>
                  </a:solidFill>
                </a:endParaRPr>
              </a:p>
              <a:p>
                <a:endParaRPr lang="en-US" altLang="nl-NL" sz="2800" i="1" kern="0" dirty="0">
                  <a:solidFill>
                    <a:srgbClr val="0000FF"/>
                  </a:solidFill>
                </a:endParaRPr>
              </a:p>
              <a:p>
                <a:endParaRPr lang="nl-NL" sz="2800" kern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52E35F1-1C80-423E-881D-AC071E51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86000"/>
                <a:ext cx="9144000" cy="28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553051A-991E-42F4-BD6B-99BB775BB37E}"/>
                  </a:ext>
                </a:extLst>
              </p:cNvPr>
              <p:cNvSpPr/>
              <p:nvPr/>
            </p:nvSpPr>
            <p:spPr>
              <a:xfrm>
                <a:off x="380999" y="35814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553051A-991E-42F4-BD6B-99BB775BB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3581400"/>
                <a:ext cx="6431653" cy="966098"/>
              </a:xfrm>
              <a:prstGeom prst="rect">
                <a:avLst/>
              </a:prstGeom>
              <a:blipFill>
                <a:blip r:embed="rId6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07517607-B057-425C-B7E8-CFE4694F31C1}"/>
                  </a:ext>
                </a:extLst>
              </p:cNvPr>
              <p:cNvSpPr/>
              <p:nvPr/>
            </p:nvSpPr>
            <p:spPr>
              <a:xfrm>
                <a:off x="380999" y="5334000"/>
                <a:ext cx="64316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360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36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nl-NL" sz="3600" baseline="-25000" dirty="0"/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07517607-B057-425C-B7E8-CFE4694F3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5334000"/>
                <a:ext cx="6431653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6831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of concentrated (bulk) sample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  <a:blipFill>
                <a:blip r:embed="rId4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52E35F1-1C80-423E-881D-AC071E51B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109098"/>
                <a:ext cx="9144000" cy="281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sz="2800" kern="0" dirty="0"/>
              </a:p>
              <a:p>
                <a:r>
                  <a:rPr lang="nl-NL" sz="2800" b="0" kern="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Non-d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ilute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sample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nl-NL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)∗</m:t>
                    </m:r>
                    <m:r>
                      <a:rPr lang="nl-NL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nl-NL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nl-NL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nl-NL" sz="2800" kern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endParaRPr lang="en-US" altLang="nl-NL" sz="2800" i="1" kern="0" dirty="0">
                  <a:solidFill>
                    <a:srgbClr val="0000FF"/>
                  </a:solidFill>
                </a:endParaRPr>
              </a:p>
              <a:p>
                <a:endParaRPr lang="en-US" altLang="nl-NL" sz="2800" i="1" kern="0" dirty="0">
                  <a:solidFill>
                    <a:srgbClr val="0000FF"/>
                  </a:solidFill>
                </a:endParaRPr>
              </a:p>
              <a:p>
                <a:endParaRPr lang="nl-NL" sz="2800" kern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52E35F1-1C80-423E-881D-AC071E51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09098"/>
                <a:ext cx="9144000" cy="2819400"/>
              </a:xfrm>
              <a:prstGeom prst="rect">
                <a:avLst/>
              </a:prstGeom>
              <a:blipFill>
                <a:blip r:embed="rId5"/>
                <a:stretch>
                  <a:fillRect l="-133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2585564C-B1C2-4C84-B9C1-BFE98761CA47}"/>
                  </a:ext>
                </a:extLst>
              </p:cNvPr>
              <p:cNvSpPr/>
              <p:nvPr/>
            </p:nvSpPr>
            <p:spPr>
              <a:xfrm>
                <a:off x="381000" y="3275833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2585564C-B1C2-4C84-B9C1-BFE98761CA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5833"/>
                <a:ext cx="6431653" cy="966098"/>
              </a:xfrm>
              <a:prstGeom prst="rect">
                <a:avLst/>
              </a:prstGeom>
              <a:blipFill>
                <a:blip r:embed="rId6"/>
                <a:stretch>
                  <a:fillRect l="-2938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hoek 11">
            <a:extLst>
              <a:ext uri="{FF2B5EF4-FFF2-40B4-BE49-F238E27FC236}">
                <a16:creationId xmlns:a16="http://schemas.microsoft.com/office/drawing/2014/main" id="{7C130023-A847-4923-BF1A-F0D0BDFBF555}"/>
              </a:ext>
            </a:extLst>
          </p:cNvPr>
          <p:cNvSpPr/>
          <p:nvPr/>
        </p:nvSpPr>
        <p:spPr>
          <a:xfrm>
            <a:off x="-1653" y="472498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“saturation &amp; self-absorption”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De-saturation software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l-GR" sz="2400" dirty="0">
                <a:solidFill>
                  <a:srgbClr val="FF0000"/>
                </a:solidFill>
              </a:rPr>
              <a:t>μ</a:t>
            </a:r>
            <a:r>
              <a:rPr lang="nl-NL" sz="2400" dirty="0">
                <a:solidFill>
                  <a:srgbClr val="FF0000"/>
                </a:solidFill>
              </a:rPr>
              <a:t>(</a:t>
            </a:r>
            <a:r>
              <a:rPr lang="el-GR" sz="2400" dirty="0">
                <a:solidFill>
                  <a:srgbClr val="FF0000"/>
                </a:solidFill>
              </a:rPr>
              <a:t>ω</a:t>
            </a:r>
            <a:r>
              <a:rPr lang="nl-NL" sz="2400" dirty="0">
                <a:solidFill>
                  <a:srgbClr val="FF0000"/>
                </a:solidFill>
              </a:rPr>
              <a:t>) </a:t>
            </a:r>
            <a:r>
              <a:rPr lang="nl-NL" sz="2400" dirty="0" err="1">
                <a:solidFill>
                  <a:srgbClr val="FF0000"/>
                </a:solidFill>
              </a:rPr>
              <a:t>based</a:t>
            </a:r>
            <a:r>
              <a:rPr lang="nl-NL" sz="2400" dirty="0">
                <a:solidFill>
                  <a:srgbClr val="FF0000"/>
                </a:solidFill>
              </a:rPr>
              <a:t> on CRXO)</a:t>
            </a:r>
          </a:p>
        </p:txBody>
      </p:sp>
    </p:spTree>
    <p:extLst>
      <p:ext uri="{BB962C8B-B14F-4D97-AF65-F5344CB8AC3E}">
        <p14:creationId xmlns:p14="http://schemas.microsoft.com/office/powerpoint/2010/main" val="174552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EF99A3-73E6-3BAF-3232-9334C3E4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Resonant Inelastic X-ray Scattering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51339-9890-6CEC-6521-76F739CC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7" y="1665758"/>
            <a:ext cx="3692510" cy="20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8A91FB-88F6-AF83-8C1C-2A7CEFAE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5217895"/>
            <a:ext cx="2788251" cy="1292188"/>
          </a:xfrm>
        </p:spPr>
        <p:txBody>
          <a:bodyPr/>
          <a:lstStyle/>
          <a:p>
            <a:r>
              <a:rPr lang="en-US" dirty="0"/>
              <a:t>Energy</a:t>
            </a:r>
          </a:p>
          <a:p>
            <a:r>
              <a:rPr lang="en-US" dirty="0"/>
              <a:t>Polarization </a:t>
            </a:r>
          </a:p>
          <a:p>
            <a:r>
              <a:rPr lang="en-US" dirty="0"/>
              <a:t>Momentum</a:t>
            </a:r>
            <a:endParaRPr lang="en-FR" dirty="0"/>
          </a:p>
        </p:txBody>
      </p:sp>
      <p:pic>
        <p:nvPicPr>
          <p:cNvPr id="7" name="Picture 4" descr="RIXS demonstrates magnetic behaviour in nickelate superconductors - -  Diamond Light Source">
            <a:extLst>
              <a:ext uri="{FF2B5EF4-FFF2-40B4-BE49-F238E27FC236}">
                <a16:creationId xmlns:a16="http://schemas.microsoft.com/office/drawing/2014/main" id="{87A17246-1B75-A367-EB19-040068BA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447" y="1735868"/>
            <a:ext cx="5095553" cy="33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706DDC-CCEC-7761-AADE-B535280EFEE0}"/>
              </a:ext>
            </a:extLst>
          </p:cNvPr>
          <p:cNvCxnSpPr/>
          <p:nvPr/>
        </p:nvCxnSpPr>
        <p:spPr>
          <a:xfrm flipH="1" flipV="1">
            <a:off x="8303413" y="3040306"/>
            <a:ext cx="680606" cy="947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4FB6A9-E8EA-48FA-3EA6-84156F70F3D9}"/>
              </a:ext>
            </a:extLst>
          </p:cNvPr>
          <p:cNvCxnSpPr>
            <a:cxnSpLocks/>
          </p:cNvCxnSpPr>
          <p:nvPr/>
        </p:nvCxnSpPr>
        <p:spPr>
          <a:xfrm flipH="1">
            <a:off x="6510498" y="3033255"/>
            <a:ext cx="123073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BF79F6-9053-6CC9-9B08-F5256FB1EAA1}"/>
              </a:ext>
            </a:extLst>
          </p:cNvPr>
          <p:cNvCxnSpPr>
            <a:cxnSpLocks/>
          </p:cNvCxnSpPr>
          <p:nvPr/>
        </p:nvCxnSpPr>
        <p:spPr>
          <a:xfrm flipV="1">
            <a:off x="8959768" y="2698313"/>
            <a:ext cx="0" cy="436778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06F07D-F307-18F1-E739-B83D20C58B26}"/>
              </a:ext>
            </a:extLst>
          </p:cNvPr>
          <p:cNvCxnSpPr>
            <a:cxnSpLocks/>
          </p:cNvCxnSpPr>
          <p:nvPr/>
        </p:nvCxnSpPr>
        <p:spPr>
          <a:xfrm flipV="1">
            <a:off x="7741228" y="2592427"/>
            <a:ext cx="0" cy="436778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33CB10-64B7-F0F7-AEB0-807201DB2D47}"/>
              </a:ext>
            </a:extLst>
          </p:cNvPr>
          <p:cNvCxnSpPr>
            <a:cxnSpLocks/>
          </p:cNvCxnSpPr>
          <p:nvPr/>
        </p:nvCxnSpPr>
        <p:spPr>
          <a:xfrm flipH="1">
            <a:off x="7551768" y="3020998"/>
            <a:ext cx="186246" cy="285495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36FF81-EB6A-21A6-00C8-F6925C2EAE37}"/>
              </a:ext>
            </a:extLst>
          </p:cNvPr>
          <p:cNvSpPr txBox="1"/>
          <p:nvPr/>
        </p:nvSpPr>
        <p:spPr>
          <a:xfrm>
            <a:off x="6301810" y="3029205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500" b="1" dirty="0">
                <a:solidFill>
                  <a:srgbClr val="00FF00"/>
                </a:solidFill>
                <a:cs typeface="Arial" panose="020B0604020202020204" pitchFamily="34" charset="0"/>
              </a:rPr>
              <a:t>E</a:t>
            </a:r>
            <a:r>
              <a:rPr lang="en-FR" sz="1500" b="1" baseline="-25000" dirty="0">
                <a:solidFill>
                  <a:srgbClr val="00FF00"/>
                </a:solidFill>
                <a:cs typeface="Arial" panose="020B0604020202020204" pitchFamily="34" charset="0"/>
              </a:rPr>
              <a:t>out</a:t>
            </a:r>
            <a:r>
              <a:rPr lang="en-FR" sz="1500" b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 ,</a:t>
            </a:r>
            <a:r>
              <a:rPr lang="en-FR" sz="1500" b="1" dirty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FR" sz="15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out</a:t>
            </a:r>
            <a:r>
              <a:rPr lang="en-FR" sz="15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, e</a:t>
            </a:r>
            <a:r>
              <a:rPr lang="en-FR" sz="15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C06385-9E63-D86A-2129-4AB803504FEF}"/>
              </a:ext>
            </a:extLst>
          </p:cNvPr>
          <p:cNvSpPr txBox="1"/>
          <p:nvPr/>
        </p:nvSpPr>
        <p:spPr>
          <a:xfrm>
            <a:off x="7937184" y="2495918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500" b="1" dirty="0">
                <a:solidFill>
                  <a:srgbClr val="00FF00"/>
                </a:solidFill>
                <a:cs typeface="Arial" panose="020B0604020202020204" pitchFamily="34" charset="0"/>
              </a:rPr>
              <a:t>E</a:t>
            </a:r>
            <a:r>
              <a:rPr lang="en-FR" sz="1500" b="1" baseline="-25000" dirty="0">
                <a:solidFill>
                  <a:srgbClr val="00FF00"/>
                </a:solidFill>
                <a:cs typeface="Arial" panose="020B0604020202020204" pitchFamily="34" charset="0"/>
              </a:rPr>
              <a:t>in</a:t>
            </a:r>
            <a:r>
              <a:rPr lang="en-FR" sz="1500" b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FR" sz="1500" b="1" dirty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FR" sz="15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in</a:t>
            </a:r>
            <a:r>
              <a:rPr lang="en-FR" sz="15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, e</a:t>
            </a:r>
            <a:r>
              <a:rPr lang="en-FR" sz="15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E945E-5905-9964-677A-C833B5B94AC5}"/>
              </a:ext>
            </a:extLst>
          </p:cNvPr>
          <p:cNvSpPr/>
          <p:nvPr/>
        </p:nvSpPr>
        <p:spPr>
          <a:xfrm>
            <a:off x="2919953" y="2037890"/>
            <a:ext cx="970253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EDB735-2567-240D-844E-A9F2BFCC867B}"/>
              </a:ext>
            </a:extLst>
          </p:cNvPr>
          <p:cNvSpPr/>
          <p:nvPr/>
        </p:nvSpPr>
        <p:spPr>
          <a:xfrm>
            <a:off x="1584246" y="1603543"/>
            <a:ext cx="970253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E1D98-3BCE-7E09-6AF7-68CEAE8F9DAA}"/>
              </a:ext>
            </a:extLst>
          </p:cNvPr>
          <p:cNvSpPr/>
          <p:nvPr/>
        </p:nvSpPr>
        <p:spPr>
          <a:xfrm>
            <a:off x="159982" y="2130323"/>
            <a:ext cx="592277" cy="35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BD8C12-FD10-6597-0D9B-4841B6264391}"/>
              </a:ext>
            </a:extLst>
          </p:cNvPr>
          <p:cNvSpPr txBox="1"/>
          <p:nvPr/>
        </p:nvSpPr>
        <p:spPr>
          <a:xfrm>
            <a:off x="1554049" y="3856449"/>
            <a:ext cx="123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q</a:t>
            </a:r>
            <a:r>
              <a:rPr lang="en-US" sz="1500" dirty="0"/>
              <a:t> </a:t>
            </a:r>
            <a:r>
              <a:rPr lang="en-FR" sz="1500" dirty="0"/>
              <a:t>=</a:t>
            </a:r>
            <a:r>
              <a:rPr lang="en-FR" sz="1500" dirty="0">
                <a:solidFill>
                  <a:srgbClr val="FF0000"/>
                </a:solidFill>
              </a:rPr>
              <a:t> </a:t>
            </a:r>
            <a:r>
              <a:rPr lang="en-FR" sz="1500" b="1" dirty="0">
                <a:solidFill>
                  <a:srgbClr val="FF0000"/>
                </a:solidFill>
              </a:rPr>
              <a:t>k</a:t>
            </a:r>
            <a:r>
              <a:rPr lang="en-FR" sz="1500" baseline="-25000" dirty="0">
                <a:solidFill>
                  <a:srgbClr val="FF0000"/>
                </a:solidFill>
              </a:rPr>
              <a:t>in</a:t>
            </a:r>
            <a:r>
              <a:rPr lang="en-FR" sz="1500" dirty="0">
                <a:solidFill>
                  <a:srgbClr val="FF0000"/>
                </a:solidFill>
              </a:rPr>
              <a:t> </a:t>
            </a:r>
            <a:r>
              <a:rPr lang="en-FR" sz="1500" dirty="0"/>
              <a:t>- </a:t>
            </a:r>
            <a:r>
              <a:rPr lang="en-FR" sz="1500" b="1" dirty="0">
                <a:solidFill>
                  <a:srgbClr val="FF0000"/>
                </a:solidFill>
              </a:rPr>
              <a:t>k</a:t>
            </a:r>
            <a:r>
              <a:rPr lang="en-FR" sz="1500" baseline="-25000" dirty="0">
                <a:solidFill>
                  <a:srgbClr val="FF0000"/>
                </a:solidFill>
              </a:rPr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99DFC7-E8DB-7805-CB01-198D77555730}"/>
              </a:ext>
            </a:extLst>
          </p:cNvPr>
          <p:cNvSpPr txBox="1"/>
          <p:nvPr/>
        </p:nvSpPr>
        <p:spPr>
          <a:xfrm>
            <a:off x="1525769" y="3631848"/>
            <a:ext cx="16738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</a:t>
            </a:r>
            <a:r>
              <a:rPr lang="en-US" sz="1500" b="1" dirty="0"/>
              <a:t>𝝎</a:t>
            </a:r>
            <a:r>
              <a:rPr lang="en-FR" sz="1500" dirty="0"/>
              <a:t>= </a:t>
            </a:r>
            <a:r>
              <a:rPr lang="en-FR" sz="1500" dirty="0">
                <a:solidFill>
                  <a:srgbClr val="00FF00"/>
                </a:solidFill>
              </a:rPr>
              <a:t>E</a:t>
            </a:r>
            <a:r>
              <a:rPr lang="en-FR" sz="1500" baseline="-25000" dirty="0">
                <a:solidFill>
                  <a:srgbClr val="00FF00"/>
                </a:solidFill>
              </a:rPr>
              <a:t>in</a:t>
            </a:r>
            <a:r>
              <a:rPr lang="en-FR" sz="1500" dirty="0">
                <a:solidFill>
                  <a:srgbClr val="00FF00"/>
                </a:solidFill>
              </a:rPr>
              <a:t> </a:t>
            </a:r>
            <a:r>
              <a:rPr lang="en-FR" sz="1500" dirty="0"/>
              <a:t>- </a:t>
            </a:r>
            <a:r>
              <a:rPr lang="en-FR" sz="1500" dirty="0">
                <a:solidFill>
                  <a:srgbClr val="00FF00"/>
                </a:solidFill>
              </a:rPr>
              <a:t>E</a:t>
            </a:r>
            <a:r>
              <a:rPr lang="en-FR" sz="1500" baseline="-25000" dirty="0">
                <a:solidFill>
                  <a:srgbClr val="00FF00"/>
                </a:solidFill>
              </a:rPr>
              <a:t>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92FD9A-E9C4-A75E-4195-C1D59D7C011A}"/>
              </a:ext>
            </a:extLst>
          </p:cNvPr>
          <p:cNvSpPr txBox="1"/>
          <p:nvPr/>
        </p:nvSpPr>
        <p:spPr>
          <a:xfrm>
            <a:off x="2103950" y="1579661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500" b="1" dirty="0">
                <a:solidFill>
                  <a:srgbClr val="00FF00"/>
                </a:solidFill>
                <a:cs typeface="Arial" panose="020B0604020202020204" pitchFamily="34" charset="0"/>
              </a:rPr>
              <a:t>E</a:t>
            </a:r>
            <a:r>
              <a:rPr lang="en-FR" sz="1500" b="1" baseline="-25000" dirty="0">
                <a:solidFill>
                  <a:srgbClr val="00FF00"/>
                </a:solidFill>
                <a:cs typeface="Arial" panose="020B0604020202020204" pitchFamily="34" charset="0"/>
              </a:rPr>
              <a:t>out</a:t>
            </a:r>
            <a:r>
              <a:rPr lang="en-FR" sz="1500" b="1" dirty="0">
                <a:cs typeface="Arial" panose="020B0604020202020204" pitchFamily="34" charset="0"/>
              </a:rPr>
              <a:t>,</a:t>
            </a:r>
            <a:r>
              <a:rPr lang="en-FR" sz="1500" b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 ,</a:t>
            </a:r>
            <a:r>
              <a:rPr lang="en-FR" sz="1500" b="1" dirty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FR" sz="15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out</a:t>
            </a:r>
            <a:r>
              <a:rPr lang="en-FR" sz="1500" b="1" dirty="0">
                <a:cs typeface="Arial" panose="020B0604020202020204" pitchFamily="34" charset="0"/>
              </a:rPr>
              <a:t>, </a:t>
            </a:r>
            <a:r>
              <a:rPr lang="en-FR" sz="15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</a:t>
            </a:r>
            <a:r>
              <a:rPr lang="en-FR" sz="15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FA22EA-ABF4-C87C-C353-8333C00B3C43}"/>
              </a:ext>
            </a:extLst>
          </p:cNvPr>
          <p:cNvSpPr txBox="1"/>
          <p:nvPr/>
        </p:nvSpPr>
        <p:spPr>
          <a:xfrm>
            <a:off x="102278" y="1607730"/>
            <a:ext cx="14183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500" b="1" dirty="0">
                <a:solidFill>
                  <a:srgbClr val="00FF00"/>
                </a:solidFill>
                <a:cs typeface="Arial" panose="020B0604020202020204" pitchFamily="34" charset="0"/>
              </a:rPr>
              <a:t>E</a:t>
            </a:r>
            <a:r>
              <a:rPr lang="en-FR" sz="1500" b="1" baseline="-25000" dirty="0">
                <a:solidFill>
                  <a:srgbClr val="00FF00"/>
                </a:solidFill>
                <a:cs typeface="Arial" panose="020B0604020202020204" pitchFamily="34" charset="0"/>
              </a:rPr>
              <a:t>in</a:t>
            </a:r>
            <a:r>
              <a:rPr lang="en-FR" sz="1500" b="1" dirty="0">
                <a:cs typeface="Arial" panose="020B0604020202020204" pitchFamily="34" charset="0"/>
              </a:rPr>
              <a:t>,</a:t>
            </a:r>
            <a:r>
              <a:rPr lang="en-FR" sz="1500" b="1" baseline="-250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FR" sz="1500" b="1" dirty="0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  <a:r>
              <a:rPr lang="en-FR" sz="15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in</a:t>
            </a:r>
            <a:r>
              <a:rPr lang="en-FR" sz="1500" b="1" dirty="0">
                <a:cs typeface="Arial" panose="020B0604020202020204" pitchFamily="34" charset="0"/>
              </a:rPr>
              <a:t>,</a:t>
            </a:r>
            <a:r>
              <a:rPr lang="en-FR" sz="15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 e</a:t>
            </a:r>
            <a:r>
              <a:rPr lang="en-FR" sz="15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1103766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Zeichenbereich 6"/>
          <p:cNvGrpSpPr>
            <a:grpSpLocks/>
          </p:cNvGrpSpPr>
          <p:nvPr/>
        </p:nvGrpSpPr>
        <p:grpSpPr bwMode="auto">
          <a:xfrm>
            <a:off x="0" y="207284"/>
            <a:ext cx="8305800" cy="6278562"/>
            <a:chOff x="0" y="0"/>
            <a:chExt cx="55568" cy="44912"/>
          </a:xfrm>
        </p:grpSpPr>
        <p:sp>
          <p:nvSpPr>
            <p:cNvPr id="7" name="AutoShape 4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5568" cy="4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" name="Grafik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" y="0"/>
              <a:ext cx="38247" cy="4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kstvak 7"/>
          <p:cNvSpPr txBox="1"/>
          <p:nvPr/>
        </p:nvSpPr>
        <p:spPr>
          <a:xfrm>
            <a:off x="6400800" y="762000"/>
            <a:ext cx="2623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Single synchrotron </a:t>
            </a:r>
            <a:r>
              <a:rPr lang="en-US" dirty="0" err="1"/>
              <a:t>pulselength</a:t>
            </a:r>
            <a:r>
              <a:rPr lang="en-US" dirty="0"/>
              <a:t> is too long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0" y="6485846"/>
            <a:ext cx="9144000" cy="36933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 dirty="0" err="1">
                <a:solidFill>
                  <a:srgbClr val="990099"/>
                </a:solidFill>
              </a:rPr>
              <a:t>Mitzner</a:t>
            </a:r>
            <a:r>
              <a:rPr lang="en-US" sz="1800" dirty="0">
                <a:solidFill>
                  <a:srgbClr val="990099"/>
                </a:solidFill>
                <a:effectLst/>
              </a:rPr>
              <a:t> et al, J. Phys. Chem. </a:t>
            </a:r>
            <a:r>
              <a:rPr lang="en-US" sz="1800" dirty="0" err="1">
                <a:solidFill>
                  <a:srgbClr val="990099"/>
                </a:solidFill>
                <a:effectLst/>
              </a:rPr>
              <a:t>Lett</a:t>
            </a:r>
            <a:r>
              <a:rPr lang="en-US" sz="1800" dirty="0">
                <a:solidFill>
                  <a:srgbClr val="990099"/>
                </a:solidFill>
                <a:effectLst/>
              </a:rPr>
              <a:t>. 4, 3641 (2013)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XAS of radiation sensitive sample</a:t>
            </a:r>
          </a:p>
        </p:txBody>
      </p:sp>
    </p:spTree>
    <p:extLst>
      <p:ext uri="{BB962C8B-B14F-4D97-AF65-F5344CB8AC3E}">
        <p14:creationId xmlns:p14="http://schemas.microsoft.com/office/powerpoint/2010/main" val="3955110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FY-XAS of radiation sensitive sample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19200" y="970452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0" y="6485846"/>
            <a:ext cx="9144000" cy="36933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 dirty="0" err="1">
                <a:solidFill>
                  <a:srgbClr val="990099"/>
                </a:solidFill>
              </a:rPr>
              <a:t>Mitzner</a:t>
            </a:r>
            <a:r>
              <a:rPr lang="en-US" sz="1800" dirty="0">
                <a:solidFill>
                  <a:srgbClr val="990099"/>
                </a:solidFill>
                <a:effectLst/>
              </a:rPr>
              <a:t> et al, J. Phys. Chem. </a:t>
            </a:r>
            <a:r>
              <a:rPr lang="en-US" sz="1800" dirty="0" err="1">
                <a:solidFill>
                  <a:srgbClr val="990099"/>
                </a:solidFill>
                <a:effectLst/>
              </a:rPr>
              <a:t>Lett</a:t>
            </a:r>
            <a:r>
              <a:rPr lang="en-US" sz="1800" dirty="0">
                <a:solidFill>
                  <a:srgbClr val="990099"/>
                </a:solidFill>
                <a:effectLst/>
              </a:rPr>
              <a:t>. 4, 3641 (2013)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12954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Fluorescence does not measure XAS spectrum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Saturation ?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505200"/>
            <a:ext cx="3657600" cy="22098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327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FY-XAS of radiation sensitive sample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19200" y="970452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953000" y="1295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Fluorescence does not measure XAS spectrum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 Saturation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State-dependent decay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505200"/>
            <a:ext cx="3657600" cy="22098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78CE376-7CAE-4C64-BA72-D5B69A196014}"/>
              </a:ext>
            </a:extLst>
          </p:cNvPr>
          <p:cNvSpPr/>
          <p:nvPr/>
        </p:nvSpPr>
        <p:spPr>
          <a:xfrm>
            <a:off x="989814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990099"/>
                </a:solidFill>
              </a:rPr>
              <a:t>Mitzner</a:t>
            </a:r>
            <a:r>
              <a:rPr lang="en-US" sz="2000" dirty="0">
                <a:solidFill>
                  <a:srgbClr val="990099"/>
                </a:solidFill>
              </a:rPr>
              <a:t> et al, J. Phys. Chem. Lett. 4, 3641 (2013) </a:t>
            </a:r>
          </a:p>
        </p:txBody>
      </p:sp>
    </p:spTree>
    <p:extLst>
      <p:ext uri="{BB962C8B-B14F-4D97-AF65-F5344CB8AC3E}">
        <p14:creationId xmlns:p14="http://schemas.microsoft.com/office/powerpoint/2010/main" val="32695534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r>
              <a:rPr lang="en-US" altLang="nl-NL" sz="2800" dirty="0">
                <a:solidFill>
                  <a:srgbClr val="0000FF"/>
                </a:solidFill>
              </a:rPr>
              <a:t>Yield methods assume a constant ratio between radiative and non-radiative decay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If this ratio is state (= energy) dependent then the related yield methods do not measure XAS.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pPr>
              <a:buFontTx/>
              <a:buNone/>
            </a:pPr>
            <a:endParaRPr lang="en-US" altLang="nl-NL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State dependent decay</a:t>
            </a:r>
          </a:p>
        </p:txBody>
      </p:sp>
    </p:spTree>
    <p:extLst>
      <p:ext uri="{BB962C8B-B14F-4D97-AF65-F5344CB8AC3E}">
        <p14:creationId xmlns:p14="http://schemas.microsoft.com/office/powerpoint/2010/main" val="16110748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4676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3763" name="Line 3"/>
          <p:cNvSpPr>
            <a:spLocks noChangeShapeType="1"/>
          </p:cNvSpPr>
          <p:nvPr/>
        </p:nvSpPr>
        <p:spPr bwMode="auto">
          <a:xfrm flipV="1">
            <a:off x="1676400" y="4267200"/>
            <a:ext cx="1981200" cy="152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4" name="Line 4"/>
          <p:cNvSpPr>
            <a:spLocks noChangeShapeType="1"/>
          </p:cNvSpPr>
          <p:nvPr/>
        </p:nvSpPr>
        <p:spPr bwMode="auto">
          <a:xfrm flipV="1">
            <a:off x="4724400" y="4267200"/>
            <a:ext cx="1981200" cy="152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5" name="Line 5"/>
          <p:cNvSpPr>
            <a:spLocks noChangeShapeType="1"/>
          </p:cNvSpPr>
          <p:nvPr/>
        </p:nvSpPr>
        <p:spPr bwMode="auto">
          <a:xfrm flipV="1">
            <a:off x="1752600" y="1371600"/>
            <a:ext cx="1676400" cy="32766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6" name="Line 6"/>
          <p:cNvSpPr>
            <a:spLocks noChangeShapeType="1"/>
          </p:cNvSpPr>
          <p:nvPr/>
        </p:nvSpPr>
        <p:spPr bwMode="auto">
          <a:xfrm flipV="1">
            <a:off x="5029200" y="1600200"/>
            <a:ext cx="1676400" cy="32766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State dependent decay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157863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FF0000"/>
                </a:solidFill>
              </a:rPr>
              <a:t>FY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4408" y="3951733"/>
            <a:ext cx="66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0000FF"/>
                </a:solidFill>
              </a:rPr>
              <a:t>EY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1517972" y="1676400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baseline="-25000" dirty="0">
                <a:solidFill>
                  <a:srgbClr val="002060"/>
                </a:solidFill>
              </a:rPr>
              <a:t>3</a:t>
            </a:r>
            <a:endParaRPr lang="nl-NL" baseline="-25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1778" y="1752600"/>
            <a:ext cx="518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endParaRPr lang="nl-NL" baseline="-25000" dirty="0">
              <a:solidFill>
                <a:srgbClr val="002060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7092BB5-B392-4BDF-B603-C1A7FC14E6FD}"/>
              </a:ext>
            </a:extLst>
          </p:cNvPr>
          <p:cNvSpPr/>
          <p:nvPr/>
        </p:nvSpPr>
        <p:spPr>
          <a:xfrm>
            <a:off x="0" y="6469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1800" dirty="0">
                <a:solidFill>
                  <a:srgbClr val="990099"/>
                </a:solidFill>
              </a:rPr>
              <a:t>Solid State Comm. 92, 991 (1994) </a:t>
            </a:r>
            <a:endParaRPr lang="en-US" altLang="nl-NL" sz="1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854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The dominant yield method is not visibly affected, thus for soft X-rays only FY is affected, not electron yield.</a:t>
            </a:r>
          </a:p>
          <a:p>
            <a:pPr>
              <a:buFontTx/>
              <a:buNone/>
            </a:pPr>
            <a:endParaRPr lang="en-US" altLang="nl-NL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State dependent decay</a:t>
            </a:r>
          </a:p>
        </p:txBody>
      </p:sp>
    </p:spTree>
    <p:extLst>
      <p:ext uri="{BB962C8B-B14F-4D97-AF65-F5344CB8AC3E}">
        <p14:creationId xmlns:p14="http://schemas.microsoft.com/office/powerpoint/2010/main" val="35798844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(state-dependent, dilute)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467544" y="2852936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6431653" cy="966098"/>
              </a:xfrm>
              <a:prstGeom prst="rect">
                <a:avLst/>
              </a:prstGeom>
              <a:blipFill>
                <a:blip r:embed="rId3"/>
                <a:stretch>
                  <a:fillRect l="-2938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8AE319F-ECF7-4D37-A3BD-11266DFB1566}"/>
                  </a:ext>
                </a:extLst>
              </p:cNvPr>
              <p:cNvSpPr/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8AE319F-ECF7-4D37-A3BD-11266DFB1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  <a:blipFill>
                <a:blip r:embed="rId5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hoek 1">
            <a:extLst>
              <a:ext uri="{FF2B5EF4-FFF2-40B4-BE49-F238E27FC236}">
                <a16:creationId xmlns:a16="http://schemas.microsoft.com/office/drawing/2014/main" id="{410F6B19-DB28-499C-91F8-26ED0F4C21A7}"/>
              </a:ext>
            </a:extLst>
          </p:cNvPr>
          <p:cNvSpPr/>
          <p:nvPr/>
        </p:nvSpPr>
        <p:spPr>
          <a:xfrm>
            <a:off x="0" y="4160728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sz="2400" dirty="0">
                <a:solidFill>
                  <a:srgbClr val="0000FF"/>
                </a:solidFill>
              </a:rPr>
              <a:t>Main decay of 2p core hole is 2p3d RIXS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sz="2400" dirty="0">
                <a:solidFill>
                  <a:srgbClr val="0000FF"/>
                </a:solidFill>
              </a:rPr>
              <a:t>Integrate RIXS spectrum to 2p3d PFY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sz="2400" dirty="0">
                <a:solidFill>
                  <a:srgbClr val="0000FF"/>
                </a:solidFill>
              </a:rPr>
              <a:t>TFY ~ 2p3d PFY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nl-NL" sz="2400" dirty="0">
              <a:solidFill>
                <a:srgbClr val="0000F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sz="2400" dirty="0">
                <a:solidFill>
                  <a:srgbClr val="0000FF"/>
                </a:solidFill>
              </a:rPr>
              <a:t>NOTE: “RIXS” has angular dependence effects</a:t>
            </a:r>
          </a:p>
        </p:txBody>
      </p:sp>
    </p:spTree>
    <p:extLst>
      <p:ext uri="{BB962C8B-B14F-4D97-AF65-F5344CB8AC3E}">
        <p14:creationId xmlns:p14="http://schemas.microsoft.com/office/powerpoint/2010/main" val="29115310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XAS: transmission &amp; FY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700" y="990600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EAF8AC56-1E78-402F-B745-6A64F60C294C}"/>
              </a:ext>
            </a:extLst>
          </p:cNvPr>
          <p:cNvSpPr/>
          <p:nvPr/>
        </p:nvSpPr>
        <p:spPr>
          <a:xfrm>
            <a:off x="989814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990099"/>
                </a:solidFill>
              </a:rPr>
              <a:t>Mitzner</a:t>
            </a:r>
            <a:r>
              <a:rPr lang="en-US" sz="2000" dirty="0">
                <a:solidFill>
                  <a:srgbClr val="990099"/>
                </a:solidFill>
              </a:rPr>
              <a:t> et al, J. Phys. Chem. Lett. 4, 3641 (2013) </a:t>
            </a:r>
          </a:p>
        </p:txBody>
      </p:sp>
    </p:spTree>
    <p:extLst>
      <p:ext uri="{BB962C8B-B14F-4D97-AF65-F5344CB8AC3E}">
        <p14:creationId xmlns:p14="http://schemas.microsoft.com/office/powerpoint/2010/main" val="37360083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34505" r="33862" b="-1614"/>
          <a:stretch>
            <a:fillRect/>
          </a:stretch>
        </p:blipFill>
        <p:spPr bwMode="auto">
          <a:xfrm>
            <a:off x="1181100" y="1001714"/>
            <a:ext cx="6515100" cy="561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76200" y="579438"/>
            <a:ext cx="9031288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FY-XAS ≠ XAS	L</a:t>
            </a:r>
            <a:r>
              <a:rPr lang="en-US" sz="24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edge increases	High-energies increase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defRPr/>
            </a:pPr>
            <a:br>
              <a:rPr lang="en-US" sz="24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69562FE-B3FE-4308-9301-274DD53DC956}"/>
              </a:ext>
            </a:extLst>
          </p:cNvPr>
          <p:cNvSpPr/>
          <p:nvPr/>
        </p:nvSpPr>
        <p:spPr>
          <a:xfrm>
            <a:off x="932092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Kurian J. Phys. Cond. Matt. 24, 435602 (2012)</a:t>
            </a:r>
          </a:p>
        </p:txBody>
      </p:sp>
    </p:spTree>
    <p:extLst>
      <p:ext uri="{BB962C8B-B14F-4D97-AF65-F5344CB8AC3E}">
        <p14:creationId xmlns:p14="http://schemas.microsoft.com/office/powerpoint/2010/main" val="8883632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hthoek 2"/>
          <p:cNvSpPr>
            <a:spLocks noChangeArrowheads="1"/>
          </p:cNvSpPr>
          <p:nvPr/>
        </p:nvSpPr>
        <p:spPr bwMode="auto">
          <a:xfrm>
            <a:off x="914400" y="685800"/>
            <a:ext cx="591379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XMCD sum rules break down</a:t>
            </a: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Ni/Co 20%, Fe 30%, </a:t>
            </a:r>
            <a:r>
              <a:rPr lang="en-US" sz="2400" dirty="0" err="1">
                <a:solidFill>
                  <a:srgbClr val="0000FF"/>
                </a:solidFill>
                <a:latin typeface="Comic Sans MS" pitchFamily="66" charset="0"/>
              </a:rPr>
              <a:t>Mn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&gt; 100</a:t>
            </a: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% error </a:t>
            </a:r>
            <a:br>
              <a:rPr lang="en-US" sz="2000" dirty="0">
                <a:solidFill>
                  <a:srgbClr val="0000FF"/>
                </a:solidFill>
                <a:latin typeface="Comic Sans MS" pitchFamily="66" charset="0"/>
              </a:rPr>
            </a:br>
            <a:br>
              <a:rPr lang="en-US" sz="20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XMCD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6304"/>
            <a:ext cx="6477000" cy="463461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C4E4E48-A7A2-4C4C-8339-1B79B693D2C8}"/>
              </a:ext>
            </a:extLst>
          </p:cNvPr>
          <p:cNvSpPr/>
          <p:nvPr/>
        </p:nvSpPr>
        <p:spPr>
          <a:xfrm>
            <a:off x="932092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Liu,  Phys. Rev. B. 96, 054446 (2017)</a:t>
            </a:r>
          </a:p>
        </p:txBody>
      </p:sp>
    </p:spTree>
    <p:extLst>
      <p:ext uri="{BB962C8B-B14F-4D97-AF65-F5344CB8AC3E}">
        <p14:creationId xmlns:p14="http://schemas.microsoft.com/office/powerpoint/2010/main" val="269867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nl-NL"/>
              <a:t>Ψ</a:t>
            </a:r>
            <a:r>
              <a:rPr lang="en-US" altLang="nl-NL" sz="1800"/>
              <a:t>0</a:t>
            </a:r>
            <a:endParaRPr lang="en-US" altLang="nl-NL"/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48" name="Rechte verbindingslijn met pijl 23"/>
          <p:cNvCxnSpPr>
            <a:cxnSpLocks noChangeShapeType="1"/>
          </p:cNvCxnSpPr>
          <p:nvPr/>
        </p:nvCxnSpPr>
        <p:spPr bwMode="auto">
          <a:xfrm flipV="1">
            <a:off x="4483100" y="1219200"/>
            <a:ext cx="0" cy="535305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800600" y="1265237"/>
            <a:ext cx="0" cy="2307779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Core-valence (electronic) RIXS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3382429" y="7420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2p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0981" y="24748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electronic</a:t>
            </a:r>
          </a:p>
          <a:p>
            <a:r>
              <a:rPr lang="en-US" dirty="0" err="1">
                <a:solidFill>
                  <a:srgbClr val="0000FF"/>
                </a:solidFill>
              </a:rPr>
              <a:t>dd</a:t>
            </a:r>
            <a:r>
              <a:rPr lang="en-US" dirty="0">
                <a:solidFill>
                  <a:srgbClr val="0000FF"/>
                </a:solidFill>
              </a:rPr>
              <a:t>, CT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magnon</a:t>
            </a:r>
          </a:p>
          <a:p>
            <a:r>
              <a:rPr lang="en-US" dirty="0">
                <a:solidFill>
                  <a:srgbClr val="0000FF"/>
                </a:solidFill>
              </a:rPr>
              <a:t>vibrations</a:t>
            </a:r>
          </a:p>
        </p:txBody>
      </p:sp>
    </p:spTree>
    <p:extLst>
      <p:ext uri="{BB962C8B-B14F-4D97-AF65-F5344CB8AC3E}">
        <p14:creationId xmlns:p14="http://schemas.microsoft.com/office/powerpoint/2010/main" val="7612651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hthoek 5"/>
              <p:cNvSpPr>
                <a:spLocks noChangeArrowheads="1"/>
              </p:cNvSpPr>
              <p:nvPr/>
            </p:nvSpPr>
            <p:spPr bwMode="auto">
              <a:xfrm>
                <a:off x="152400" y="1066800"/>
                <a:ext cx="9220200" cy="5967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r>
                      <a:rPr lang="nl-NL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nl-NL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Comic Sans MS" pitchFamily="66" charset="0"/>
                  </a:rPr>
                  <a:t> = the integrated RIXS             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18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Measure the partial fluorescence yield of the background. </a:t>
                </a:r>
              </a:p>
              <a:p>
                <a:pPr algn="l"/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BFY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1/(1+x) ≈ 1 – x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BFY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≈ 1 –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Measure a negative XAS spectrum, </a:t>
                </a:r>
                <a:b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</a:b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essentially tracking the probing depth [</a:t>
                </a:r>
                <a:r>
                  <a:rPr lang="el-GR" altLang="nl-NL" sz="24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]</a:t>
                </a:r>
              </a:p>
              <a:p>
                <a:pPr algn="l"/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299" name="Rechthoe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066800"/>
                <a:ext cx="9220200" cy="5967980"/>
              </a:xfrm>
              <a:prstGeom prst="rect">
                <a:avLst/>
              </a:prstGeom>
              <a:blipFill>
                <a:blip r:embed="rId3"/>
                <a:stretch>
                  <a:fillRect l="-1190" r="-66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3 inverse PFY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81882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3 inverse PFY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pic>
        <p:nvPicPr>
          <p:cNvPr id="3074" name="Picture 2" descr="Afbeeldingsresultaat voor inverse partial fluorescence yield">
            <a:extLst>
              <a:ext uri="{FF2B5EF4-FFF2-40B4-BE49-F238E27FC236}">
                <a16:creationId xmlns:a16="http://schemas.microsoft.com/office/drawing/2014/main" id="{12C55D0D-B97D-4796-B418-33BA5292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38"/>
            <a:ext cx="7078614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896C76F-144E-40AF-9090-F4460A07C4F5}"/>
              </a:ext>
            </a:extLst>
          </p:cNvPr>
          <p:cNvSpPr/>
          <p:nvPr/>
        </p:nvSpPr>
        <p:spPr>
          <a:xfrm>
            <a:off x="0" y="6469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1800" dirty="0" err="1">
                <a:solidFill>
                  <a:srgbClr val="990099"/>
                </a:solidFill>
              </a:rPr>
              <a:t>Achkar</a:t>
            </a:r>
            <a:r>
              <a:rPr lang="en-US" altLang="nl-NL" sz="1800" dirty="0">
                <a:solidFill>
                  <a:srgbClr val="990099"/>
                </a:solidFill>
              </a:rPr>
              <a:t> </a:t>
            </a:r>
            <a:r>
              <a:rPr lang="en-US" altLang="nl-NL" sz="1800" dirty="0" err="1">
                <a:solidFill>
                  <a:srgbClr val="990099"/>
                </a:solidFill>
              </a:rPr>
              <a:t>ea</a:t>
            </a:r>
            <a:r>
              <a:rPr lang="en-US" altLang="nl-NL" sz="1800" dirty="0">
                <a:solidFill>
                  <a:srgbClr val="990099"/>
                </a:solidFill>
              </a:rPr>
              <a:t>, scientific reports 1, 82 (2011) </a:t>
            </a:r>
            <a:endParaRPr lang="en-US" altLang="nl-NL" sz="1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287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4 dips and peaks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pic>
        <p:nvPicPr>
          <p:cNvPr id="3074" name="Picture 2" descr="Afbeeldingsresultaat voor inverse partial fluorescence yield">
            <a:extLst>
              <a:ext uri="{FF2B5EF4-FFF2-40B4-BE49-F238E27FC236}">
                <a16:creationId xmlns:a16="http://schemas.microsoft.com/office/drawing/2014/main" id="{12C55D0D-B97D-4796-B418-33BA52921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9" r="47252"/>
          <a:stretch/>
        </p:blipFill>
        <p:spPr bwMode="auto">
          <a:xfrm>
            <a:off x="381000" y="2320579"/>
            <a:ext cx="373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9814826-11C3-4AE4-BCBE-F0D98350FEE5}"/>
              </a:ext>
            </a:extLst>
          </p:cNvPr>
          <p:cNvSpPr/>
          <p:nvPr/>
        </p:nvSpPr>
        <p:spPr>
          <a:xfrm>
            <a:off x="152399" y="762000"/>
            <a:ext cx="89914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Measure the total fluorescence yield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State-dependent metal PFY + IPFY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F123748-8ECF-422F-AB58-9202D23BDFF8}"/>
                  </a:ext>
                </a:extLst>
              </p:cNvPr>
              <p:cNvSpPr/>
              <p:nvPr/>
            </p:nvSpPr>
            <p:spPr>
              <a:xfrm>
                <a:off x="4442650" y="2207020"/>
                <a:ext cx="4320350" cy="783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dirty="0">
                  <a:solidFill>
                    <a:srgbClr val="0000FF"/>
                  </a:solidFill>
                  <a:latin typeface="Comic Sans MS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F123748-8ECF-422F-AB58-9202D23BD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50" y="2207020"/>
                <a:ext cx="4320350" cy="783035"/>
              </a:xfrm>
              <a:prstGeom prst="rect">
                <a:avLst/>
              </a:prstGeom>
              <a:blipFill>
                <a:blip r:embed="rId4"/>
                <a:stretch>
                  <a:fillRect l="-2962" b="-39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4275B6D9-8CF3-4EB1-BF41-DB6A2288382A}"/>
                  </a:ext>
                </a:extLst>
              </p:cNvPr>
              <p:cNvSpPr/>
              <p:nvPr/>
            </p:nvSpPr>
            <p:spPr>
              <a:xfrm>
                <a:off x="1731478" y="5455602"/>
                <a:ext cx="741225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200" dirty="0">
                    <a:solidFill>
                      <a:srgbClr val="0000FF"/>
                    </a:solidFill>
                    <a:latin typeface="Comic Sans MS" pitchFamily="66" charset="0"/>
                  </a:rPr>
                  <a:t>  ~ c</a:t>
                </a:r>
                <a:r>
                  <a:rPr lang="en-US" sz="32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1</a:t>
                </a:r>
                <a:r>
                  <a:rPr lang="nl-NL" sz="32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 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nl-NL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c</m:t>
                    </m:r>
                    <m:r>
                      <m:rPr>
                        <m:nor/>
                      </m:rPr>
                      <a:rPr lang="nl-NL" sz="3200" b="0" i="1" baseline="-25000" dirty="0" smtClean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nl-NL" sz="3200" b="0" i="1" dirty="0" smtClean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∗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nl-NL" sz="3200" dirty="0">
                  <a:solidFill>
                    <a:srgbClr val="0000FF"/>
                  </a:solidFill>
                  <a:latin typeface="Comic Sans MS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4275B6D9-8CF3-4EB1-BF41-DB6A22883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478" y="5455602"/>
                <a:ext cx="7412259" cy="584775"/>
              </a:xfrm>
              <a:prstGeom prst="rect">
                <a:avLst/>
              </a:prstGeom>
              <a:blipFill>
                <a:blip r:embed="rId5"/>
                <a:stretch>
                  <a:fillRect l="-205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0232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figure3_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06" y="600639"/>
            <a:ext cx="46101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15975"/>
            <a:ext cx="401955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744EF1-CEFF-481F-BCCD-4534B9F1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4 dips and peaks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A10EFA6-FB9E-4150-BB6B-87275D74BCE2}"/>
              </a:ext>
            </a:extLst>
          </p:cNvPr>
          <p:cNvSpPr/>
          <p:nvPr/>
        </p:nvSpPr>
        <p:spPr>
          <a:xfrm>
            <a:off x="107504" y="6448597"/>
            <a:ext cx="1059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Nature Chem. 4, 766 (2012)  &amp; Phys. Rev. Letter discussions (2014)</a:t>
            </a:r>
          </a:p>
        </p:txBody>
      </p:sp>
    </p:spTree>
    <p:extLst>
      <p:ext uri="{BB962C8B-B14F-4D97-AF65-F5344CB8AC3E}">
        <p14:creationId xmlns:p14="http://schemas.microsoft.com/office/powerpoint/2010/main" val="352897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252788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4480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nl-NL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Atomic Multiplet Theory</a:t>
            </a:r>
            <a:endParaRPr kumimoji="0" lang="en-US" sz="36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07CD888-CB7F-43E7-BC95-5AE19191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917" y="0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Cu2+ 2p3d RIXS (from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2p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3d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3d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D14B8CD-89B2-44B1-8CC4-288FADE93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295735"/>
              </p:ext>
            </p:extLst>
          </p:nvPr>
        </p:nvGraphicFramePr>
        <p:xfrm>
          <a:off x="394533" y="3590205"/>
          <a:ext cx="361462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7B71DFAA-63A7-41AB-8E6E-545E405B5FB5}"/>
              </a:ext>
            </a:extLst>
          </p:cNvPr>
          <p:cNvSpPr/>
          <p:nvPr/>
        </p:nvSpPr>
        <p:spPr>
          <a:xfrm>
            <a:off x="6775987" y="628686"/>
            <a:ext cx="23262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Dipole selection rule: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ΔJ=-1, 0 or +1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J=J’≠0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B7D9-9DEB-460E-AB9A-F6F3E9ACFAF0}"/>
              </a:ext>
            </a:extLst>
          </p:cNvPr>
          <p:cNvCxnSpPr/>
          <p:nvPr/>
        </p:nvCxnSpPr>
        <p:spPr bwMode="auto">
          <a:xfrm>
            <a:off x="4235848" y="542626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002EE2-2CDE-42D2-971B-ADEDF2FAAF6E}"/>
              </a:ext>
            </a:extLst>
          </p:cNvPr>
          <p:cNvCxnSpPr/>
          <p:nvPr/>
        </p:nvCxnSpPr>
        <p:spPr bwMode="auto">
          <a:xfrm>
            <a:off x="4235848" y="4706184"/>
            <a:ext cx="75397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F7DCDDC-E2E8-49F0-B80C-ADBD9E52946B}"/>
              </a:ext>
            </a:extLst>
          </p:cNvPr>
          <p:cNvSpPr txBox="1"/>
          <p:nvPr/>
        </p:nvSpPr>
        <p:spPr>
          <a:xfrm>
            <a:off x="185676" y="628686"/>
            <a:ext cx="1963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</a:t>
            </a:r>
            <a:endParaRPr lang="nl-N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844605"/>
      </p:ext>
    </p:extLst>
  </p:cSld>
  <p:clrMapOvr>
    <a:masterClrMapping/>
  </p:clrMapOvr>
</p:sld>
</file>

<file path=ppt/theme/theme1.xml><?xml version="1.0" encoding="utf-8"?>
<a:theme xmlns:a="http://schemas.openxmlformats.org/drawingml/2006/main" name="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rporate Home Page (Standard)">
  <a:themeElements>
    <a:clrScheme name="">
      <a:dk1>
        <a:srgbClr val="000000"/>
      </a:dk1>
      <a:lt1>
        <a:srgbClr val="EFFFF7"/>
      </a:lt1>
      <a:dk2>
        <a:srgbClr val="000000"/>
      </a:dk2>
      <a:lt2>
        <a:srgbClr val="868686"/>
      </a:lt2>
      <a:accent1>
        <a:srgbClr val="CBCBCB"/>
      </a:accent1>
      <a:accent2>
        <a:srgbClr val="0066FF"/>
      </a:accent2>
      <a:accent3>
        <a:srgbClr val="F6FFFA"/>
      </a:accent3>
      <a:accent4>
        <a:srgbClr val="000000"/>
      </a:accent4>
      <a:accent5>
        <a:srgbClr val="E2E2E2"/>
      </a:accent5>
      <a:accent6>
        <a:srgbClr val="005CE7"/>
      </a:accent6>
      <a:hlink>
        <a:srgbClr val="FF0033"/>
      </a:hlink>
      <a:folHlink>
        <a:srgbClr val="009900"/>
      </a:folHlink>
    </a:clrScheme>
    <a:fontScheme name="Corporate Home Page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 Home Page (Standard)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FFFCC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92D00"/>
        </a:accent6>
        <a:hlink>
          <a:srgbClr val="CC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2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3">
        <a:dk1>
          <a:srgbClr val="000000"/>
        </a:dk1>
        <a:lt1>
          <a:srgbClr val="FFFFFF"/>
        </a:lt1>
        <a:dk2>
          <a:srgbClr val="000000"/>
        </a:dk2>
        <a:lt2>
          <a:srgbClr val="69696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 Home Page (Standard) 8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2837</Words>
  <Application>Microsoft Office PowerPoint</Application>
  <PresentationFormat>On-screen Show (4:3)</PresentationFormat>
  <Paragraphs>1048</Paragraphs>
  <Slides>83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Arial</vt:lpstr>
      <vt:lpstr>Cambria Math</vt:lpstr>
      <vt:lpstr>Comic Sans MS</vt:lpstr>
      <vt:lpstr>MT Extra</vt:lpstr>
      <vt:lpstr>Symbol</vt:lpstr>
      <vt:lpstr>Times</vt:lpstr>
      <vt:lpstr>Times New Roman</vt:lpstr>
      <vt:lpstr>Verdana</vt:lpstr>
      <vt:lpstr>CRANN template</vt:lpstr>
      <vt:lpstr>Corporate Home Page (Standard)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Pre-edge and edge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 User</dc:creator>
  <cp:lastModifiedBy>Groot, F.M.F. de (Frank)</cp:lastModifiedBy>
  <cp:revision>450</cp:revision>
  <dcterms:created xsi:type="dcterms:W3CDTF">2005-08-19T13:47:05Z</dcterms:created>
  <dcterms:modified xsi:type="dcterms:W3CDTF">2024-09-26T08:46:28Z</dcterms:modified>
</cp:coreProperties>
</file>